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58" r:id="rId3"/>
    <p:sldId id="260" r:id="rId4"/>
    <p:sldId id="261" r:id="rId5"/>
    <p:sldId id="257" r:id="rId6"/>
    <p:sldId id="259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G:\&#20250;&#31038;\&#31070;&#22856;&#24029;&#30476;\&#31206;&#37326;&#24066;\&#27700;&#36074;&#12487;&#12540;&#12479;\H29.1&#37326;&#24066;&#12487;&#12540;&#12479;&#35352;&#36617;&#31080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G:\&#20250;&#31038;\&#31070;&#22856;&#24029;&#30476;\&#31206;&#37326;&#24066;\&#27700;&#36074;&#12487;&#12540;&#12479;\H29.1&#37326;&#24066;&#12487;&#12540;&#12479;&#35352;&#36617;&#31080;.xlsx" TargetMode="External"/><Relationship Id="rId1" Type="http://schemas.openxmlformats.org/officeDocument/2006/relationships/image" Target="../media/image2.jpeg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G:\&#20250;&#31038;\&#31070;&#22856;&#24029;&#30476;\&#31206;&#37326;&#24066;\&#27700;&#36074;&#12487;&#12540;&#12479;\H29.1&#37326;&#24066;&#12487;&#12540;&#12479;&#35352;&#36617;&#31080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G:\&#20250;&#31038;\&#31070;&#22856;&#24029;&#30476;\&#31206;&#37326;&#24066;\&#27700;&#36074;&#12487;&#12540;&#12479;\H29.1&#37326;&#24066;&#12487;&#12540;&#12479;&#35352;&#36617;&#31080;.xlsx" TargetMode="External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kumimoji="1" lang="en-US" altLang="ja-JP" sz="1400" b="1" i="0" u="none" strike="noStrike" baseline="0">
                <a:effectLst/>
              </a:rPr>
              <a:t>2</a:t>
            </a:r>
            <a:r>
              <a:rPr kumimoji="1" lang="ja-JP" altLang="ja-JP" sz="1400" b="1" i="0" u="none" strike="noStrike" baseline="0">
                <a:effectLst/>
              </a:rPr>
              <a:t>系バチルス菌体数試験結果</a:t>
            </a:r>
            <a:endParaRPr lang="ja-JP" altLang="en-US"/>
          </a:p>
        </c:rich>
      </c:tx>
      <c:layout>
        <c:manualLayout>
          <c:xMode val="edge"/>
          <c:yMode val="edge"/>
          <c:x val="0.3190693350831146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7779340898224811E-2"/>
          <c:y val="8.9119976427027833E-2"/>
          <c:w val="0.88864708859102404"/>
          <c:h val="0.83313361285535592"/>
        </c:manualLayout>
      </c:layout>
      <c:lineChart>
        <c:grouping val="standard"/>
        <c:varyColors val="0"/>
        <c:ser>
          <c:idx val="0"/>
          <c:order val="0"/>
          <c:tx>
            <c:strRef>
              <c:f>'経過&amp;ﾊﾞﾁﾙｽ菌体数'!$X$66</c:f>
              <c:strCache>
                <c:ptCount val="1"/>
                <c:pt idx="0">
                  <c:v>総菌数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'経過&amp;ﾊﾞﾁﾙｽ菌体数'!$W$67:$W$80</c:f>
              <c:numCache>
                <c:formatCode>[$-411]m\.d\.ge</c:formatCode>
                <c:ptCount val="14"/>
                <c:pt idx="0">
                  <c:v>40757</c:v>
                </c:pt>
                <c:pt idx="1">
                  <c:v>41123</c:v>
                </c:pt>
                <c:pt idx="3">
                  <c:v>41269</c:v>
                </c:pt>
                <c:pt idx="4">
                  <c:v>41338</c:v>
                </c:pt>
                <c:pt idx="5">
                  <c:v>41471</c:v>
                </c:pt>
                <c:pt idx="6">
                  <c:v>41568</c:v>
                </c:pt>
                <c:pt idx="10">
                  <c:v>42572</c:v>
                </c:pt>
                <c:pt idx="11">
                  <c:v>42668</c:v>
                </c:pt>
                <c:pt idx="12">
                  <c:v>42787</c:v>
                </c:pt>
                <c:pt idx="13">
                  <c:v>42989</c:v>
                </c:pt>
              </c:numCache>
            </c:numRef>
          </c:cat>
          <c:val>
            <c:numRef>
              <c:f>'経過&amp;ﾊﾞﾁﾙｽ菌体数'!$X$67:$X$80</c:f>
              <c:numCache>
                <c:formatCode>0.00E+00</c:formatCode>
                <c:ptCount val="14"/>
                <c:pt idx="0">
                  <c:v>60000000</c:v>
                </c:pt>
                <c:pt idx="1">
                  <c:v>3000000000</c:v>
                </c:pt>
                <c:pt idx="3">
                  <c:v>8000000000</c:v>
                </c:pt>
                <c:pt idx="4">
                  <c:v>4000000000</c:v>
                </c:pt>
                <c:pt idx="5">
                  <c:v>3000000000</c:v>
                </c:pt>
                <c:pt idx="6">
                  <c:v>3000000000</c:v>
                </c:pt>
                <c:pt idx="10">
                  <c:v>1000000000</c:v>
                </c:pt>
                <c:pt idx="11">
                  <c:v>30000000</c:v>
                </c:pt>
                <c:pt idx="12">
                  <c:v>50000000</c:v>
                </c:pt>
                <c:pt idx="13">
                  <c:v>20000000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8E3-4A51-B4B1-EF5F11648A8D}"/>
            </c:ext>
          </c:extLst>
        </c:ser>
        <c:ser>
          <c:idx val="1"/>
          <c:order val="1"/>
          <c:tx>
            <c:strRef>
              <c:f>'経過&amp;ﾊﾞﾁﾙｽ菌体数'!$Y$66</c:f>
              <c:strCache>
                <c:ptCount val="1"/>
                <c:pt idx="0">
                  <c:v>ﾊﾞﾁﾙｽ菌数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'経過&amp;ﾊﾞﾁﾙｽ菌体数'!$W$67:$W$80</c:f>
              <c:numCache>
                <c:formatCode>[$-411]m\.d\.ge</c:formatCode>
                <c:ptCount val="14"/>
                <c:pt idx="0">
                  <c:v>40757</c:v>
                </c:pt>
                <c:pt idx="1">
                  <c:v>41123</c:v>
                </c:pt>
                <c:pt idx="3">
                  <c:v>41269</c:v>
                </c:pt>
                <c:pt idx="4">
                  <c:v>41338</c:v>
                </c:pt>
                <c:pt idx="5">
                  <c:v>41471</c:v>
                </c:pt>
                <c:pt idx="6">
                  <c:v>41568</c:v>
                </c:pt>
                <c:pt idx="10">
                  <c:v>42572</c:v>
                </c:pt>
                <c:pt idx="11">
                  <c:v>42668</c:v>
                </c:pt>
                <c:pt idx="12">
                  <c:v>42787</c:v>
                </c:pt>
                <c:pt idx="13">
                  <c:v>42989</c:v>
                </c:pt>
              </c:numCache>
            </c:numRef>
          </c:cat>
          <c:val>
            <c:numRef>
              <c:f>'経過&amp;ﾊﾞﾁﾙｽ菌体数'!$Y$67:$Y$80</c:f>
              <c:numCache>
                <c:formatCode>0.00E+00</c:formatCode>
                <c:ptCount val="14"/>
                <c:pt idx="0">
                  <c:v>30000000</c:v>
                </c:pt>
                <c:pt idx="1">
                  <c:v>10000000</c:v>
                </c:pt>
                <c:pt idx="3">
                  <c:v>20000000</c:v>
                </c:pt>
                <c:pt idx="4">
                  <c:v>20000000</c:v>
                </c:pt>
                <c:pt idx="5">
                  <c:v>10000000</c:v>
                </c:pt>
                <c:pt idx="6">
                  <c:v>200000</c:v>
                </c:pt>
                <c:pt idx="10">
                  <c:v>20000000</c:v>
                </c:pt>
                <c:pt idx="11">
                  <c:v>10000000</c:v>
                </c:pt>
                <c:pt idx="12">
                  <c:v>300000</c:v>
                </c:pt>
                <c:pt idx="13">
                  <c:v>500000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8E3-4A51-B4B1-EF5F11648A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109840"/>
        <c:axId val="294107488"/>
      </c:lineChart>
      <c:catAx>
        <c:axId val="294109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411]ge\.m\.d;@" sourceLinked="0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94107488"/>
        <c:crosses val="autoZero"/>
        <c:auto val="0"/>
        <c:lblAlgn val="ctr"/>
        <c:lblOffset val="100"/>
        <c:noMultiLvlLbl val="0"/>
      </c:catAx>
      <c:valAx>
        <c:axId val="294107488"/>
        <c:scaling>
          <c:logBase val="10"/>
          <c:orientation val="minMax"/>
          <c:max val="10000000000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94109840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701305714568929"/>
          <c:y val="2.1790750081865515E-2"/>
          <c:w val="0.25696717481942338"/>
          <c:h val="5.5410514004051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286101475077854E-2"/>
          <c:y val="0.10541050789703918"/>
          <c:w val="0.88463468815369273"/>
          <c:h val="0.72287792973246778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窒素・．りん除去率・返送率!$R$9:$R$10</c:f>
              <c:strCache>
                <c:ptCount val="2"/>
                <c:pt idx="0">
                  <c:v>除去率%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>
              <a:bevelT w="12700"/>
            </a:sp3d>
          </c:spPr>
          <c:invertIfNegative val="0"/>
          <c:dPt>
            <c:idx val="84"/>
            <c:invertIfNegative val="0"/>
            <c:bubble3D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410-4594-9994-5FAD40DFC122}"/>
              </c:ext>
            </c:extLst>
          </c:dPt>
          <c:dPt>
            <c:idx val="85"/>
            <c:invertIfNegative val="0"/>
            <c:bubble3D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410-4594-9994-5FAD40DFC122}"/>
              </c:ext>
            </c:extLst>
          </c:dPt>
          <c:dPt>
            <c:idx val="86"/>
            <c:invertIfNegative val="0"/>
            <c:bubble3D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410-4594-9994-5FAD40DFC122}"/>
              </c:ext>
            </c:extLst>
          </c:dPt>
          <c:dPt>
            <c:idx val="87"/>
            <c:invertIfNegative val="0"/>
            <c:bubble3D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410-4594-9994-5FAD40DFC122}"/>
              </c:ext>
            </c:extLst>
          </c:dPt>
          <c:dPt>
            <c:idx val="88"/>
            <c:invertIfNegative val="0"/>
            <c:bubble3D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410-4594-9994-5FAD40DFC122}"/>
              </c:ext>
            </c:extLst>
          </c:dPt>
          <c:dPt>
            <c:idx val="89"/>
            <c:invertIfNegative val="0"/>
            <c:bubble3D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410-4594-9994-5FAD40DFC122}"/>
              </c:ext>
            </c:extLst>
          </c:dPt>
          <c:dPt>
            <c:idx val="9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410-4594-9994-5FAD40DFC122}"/>
              </c:ext>
            </c:extLst>
          </c:dPt>
          <c:dPt>
            <c:idx val="91"/>
            <c:invertIfNegative val="0"/>
            <c:bubble3D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410-4594-9994-5FAD40DFC122}"/>
              </c:ext>
            </c:extLst>
          </c:dPt>
          <c:dPt>
            <c:idx val="92"/>
            <c:invertIfNegative val="0"/>
            <c:bubble3D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410-4594-9994-5FAD40DFC122}"/>
              </c:ext>
            </c:extLst>
          </c:dPt>
          <c:dPt>
            <c:idx val="93"/>
            <c:invertIfNegative val="0"/>
            <c:bubble3D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6410-4594-9994-5FAD40DFC122}"/>
              </c:ext>
            </c:extLst>
          </c:dPt>
          <c:dPt>
            <c:idx val="94"/>
            <c:invertIfNegative val="0"/>
            <c:bubble3D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6410-4594-9994-5FAD40DFC122}"/>
              </c:ext>
            </c:extLst>
          </c:dPt>
          <c:dPt>
            <c:idx val="95"/>
            <c:invertIfNegative val="0"/>
            <c:bubble3D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6410-4594-9994-5FAD40DFC122}"/>
              </c:ext>
            </c:extLst>
          </c:dPt>
          <c:dPt>
            <c:idx val="96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6410-4594-9994-5FAD40DFC122}"/>
              </c:ext>
            </c:extLst>
          </c:dPt>
          <c:dPt>
            <c:idx val="97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6410-4594-9994-5FAD40DFC122}"/>
              </c:ext>
            </c:extLst>
          </c:dPt>
          <c:dPt>
            <c:idx val="98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6410-4594-9994-5FAD40DFC122}"/>
              </c:ext>
            </c:extLst>
          </c:dPt>
          <c:dPt>
            <c:idx val="99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6410-4594-9994-5FAD40DFC122}"/>
              </c:ext>
            </c:extLst>
          </c:dPt>
          <c:dPt>
            <c:idx val="100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6410-4594-9994-5FAD40DFC122}"/>
              </c:ext>
            </c:extLst>
          </c:dPt>
          <c:dPt>
            <c:idx val="101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6410-4594-9994-5FAD40DFC122}"/>
              </c:ext>
            </c:extLst>
          </c:dPt>
          <c:dPt>
            <c:idx val="102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6410-4594-9994-5FAD40DFC122}"/>
              </c:ext>
            </c:extLst>
          </c:dPt>
          <c:dPt>
            <c:idx val="103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7-6410-4594-9994-5FAD40DFC122}"/>
              </c:ext>
            </c:extLst>
          </c:dPt>
          <c:dPt>
            <c:idx val="104"/>
            <c:invertIfNegative val="0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 w="88900"/>
                <a:bevelB w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9-6410-4594-9994-5FAD40DFC122}"/>
              </c:ext>
            </c:extLst>
          </c:dPt>
          <c:dPt>
            <c:idx val="105"/>
            <c:invertIfNegative val="0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 w="88900"/>
                <a:bevelB w="889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B-6410-4594-9994-5FAD40DFC122}"/>
              </c:ext>
            </c:extLst>
          </c:dPt>
          <c:dPt>
            <c:idx val="106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D-6410-4594-9994-5FAD40DFC122}"/>
              </c:ext>
            </c:extLst>
          </c:dPt>
          <c:dPt>
            <c:idx val="107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F-6410-4594-9994-5FAD40DFC122}"/>
              </c:ext>
            </c:extLst>
          </c:dPt>
          <c:dPt>
            <c:idx val="108"/>
            <c:invertIfNegative val="0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1-6410-4594-9994-5FAD40DFC122}"/>
              </c:ext>
            </c:extLst>
          </c:dPt>
          <c:dPt>
            <c:idx val="109"/>
            <c:invertIfNegative val="0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3-6410-4594-9994-5FAD40DFC122}"/>
              </c:ext>
            </c:extLst>
          </c:dPt>
          <c:dPt>
            <c:idx val="110"/>
            <c:invertIfNegative val="0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5-6410-4594-9994-5FAD40DFC122}"/>
              </c:ext>
            </c:extLst>
          </c:dPt>
          <c:dPt>
            <c:idx val="111"/>
            <c:invertIfNegative val="0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7-6410-4594-9994-5FAD40DFC122}"/>
              </c:ext>
            </c:extLst>
          </c:dPt>
          <c:dPt>
            <c:idx val="112"/>
            <c:invertIfNegative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9-6410-4594-9994-5FAD40DFC122}"/>
              </c:ext>
            </c:extLst>
          </c:dPt>
          <c:dPt>
            <c:idx val="113"/>
            <c:invertIfNegative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B-6410-4594-9994-5FAD40DFC122}"/>
              </c:ext>
            </c:extLst>
          </c:dPt>
          <c:dPt>
            <c:idx val="114"/>
            <c:invertIfNegative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D-6410-4594-9994-5FAD40DFC122}"/>
              </c:ext>
            </c:extLst>
          </c:dPt>
          <c:dPt>
            <c:idx val="115"/>
            <c:invertIfNegative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F-6410-4594-9994-5FAD40DFC122}"/>
              </c:ext>
            </c:extLst>
          </c:dPt>
          <c:dPt>
            <c:idx val="116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1-6410-4594-9994-5FAD40DFC122}"/>
              </c:ext>
            </c:extLst>
          </c:dPt>
          <c:dPt>
            <c:idx val="117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3-6410-4594-9994-5FAD40DFC122}"/>
              </c:ext>
            </c:extLst>
          </c:dPt>
          <c:dPt>
            <c:idx val="118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5-6410-4594-9994-5FAD40DFC122}"/>
              </c:ext>
            </c:extLst>
          </c:dPt>
          <c:dPt>
            <c:idx val="119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7-6410-4594-9994-5FAD40DFC122}"/>
              </c:ext>
            </c:extLst>
          </c:dPt>
          <c:dPt>
            <c:idx val="12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9-6410-4594-9994-5FAD40DFC122}"/>
              </c:ext>
            </c:extLst>
          </c:dPt>
          <c:dPt>
            <c:idx val="121"/>
            <c:invertIfNegative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B-6410-4594-9994-5FAD40DFC122}"/>
              </c:ext>
            </c:extLst>
          </c:dPt>
          <c:dPt>
            <c:idx val="122"/>
            <c:invertIfNegative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D-6410-4594-9994-5FAD40DFC122}"/>
              </c:ext>
            </c:extLst>
          </c:dPt>
          <c:dPt>
            <c:idx val="123"/>
            <c:invertIfNegative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F-6410-4594-9994-5FAD40DFC122}"/>
              </c:ext>
            </c:extLst>
          </c:dPt>
          <c:dPt>
            <c:idx val="124"/>
            <c:invertIfNegative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1-6410-4594-9994-5FAD40DFC122}"/>
              </c:ext>
            </c:extLst>
          </c:dPt>
          <c:dPt>
            <c:idx val="125"/>
            <c:invertIfNegative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3-6410-4594-9994-5FAD40DFC122}"/>
              </c:ext>
            </c:extLst>
          </c:dPt>
          <c:dPt>
            <c:idx val="126"/>
            <c:invertIfNegative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5-6410-4594-9994-5FAD40DFC122}"/>
              </c:ext>
            </c:extLst>
          </c:dPt>
          <c:dPt>
            <c:idx val="127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7-6410-4594-9994-5FAD40DFC122}"/>
              </c:ext>
            </c:extLst>
          </c:dPt>
          <c:dPt>
            <c:idx val="128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9-6410-4594-9994-5FAD40DFC122}"/>
              </c:ext>
            </c:extLst>
          </c:dPt>
          <c:dPt>
            <c:idx val="129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B-6410-4594-9994-5FAD40DFC122}"/>
              </c:ext>
            </c:extLst>
          </c:dPt>
          <c:dPt>
            <c:idx val="13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D-6410-4594-9994-5FAD40DFC122}"/>
              </c:ext>
            </c:extLst>
          </c:dPt>
          <c:dPt>
            <c:idx val="13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F-6410-4594-9994-5FAD40DFC122}"/>
              </c:ext>
            </c:extLst>
          </c:dPt>
          <c:dPt>
            <c:idx val="13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1-6410-4594-9994-5FAD40DFC122}"/>
              </c:ext>
            </c:extLst>
          </c:dPt>
          <c:dPt>
            <c:idx val="13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3-6410-4594-9994-5FAD40DFC122}"/>
              </c:ext>
            </c:extLst>
          </c:dPt>
          <c:dPt>
            <c:idx val="13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5-6410-4594-9994-5FAD40DFC122}"/>
              </c:ext>
            </c:extLst>
          </c:dPt>
          <c:dPt>
            <c:idx val="13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7-6410-4594-9994-5FAD40DFC122}"/>
              </c:ext>
            </c:extLst>
          </c:dPt>
          <c:dPt>
            <c:idx val="136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9-6410-4594-9994-5FAD40DFC122}"/>
              </c:ext>
            </c:extLst>
          </c:dPt>
          <c:dPt>
            <c:idx val="137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B-6410-4594-9994-5FAD40DFC122}"/>
              </c:ext>
            </c:extLst>
          </c:dPt>
          <c:dPt>
            <c:idx val="13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D-6410-4594-9994-5FAD40DFC122}"/>
              </c:ext>
            </c:extLst>
          </c:dPt>
          <c:dPt>
            <c:idx val="13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F-6410-4594-9994-5FAD40DFC122}"/>
              </c:ext>
            </c:extLst>
          </c:dPt>
          <c:dPt>
            <c:idx val="14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1-6410-4594-9994-5FAD40DFC122}"/>
              </c:ext>
            </c:extLst>
          </c:dPt>
          <c:dPt>
            <c:idx val="14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3-6410-4594-9994-5FAD40DFC122}"/>
              </c:ext>
            </c:extLst>
          </c:dPt>
          <c:dPt>
            <c:idx val="14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2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5-6410-4594-9994-5FAD40DFC122}"/>
              </c:ext>
            </c:extLst>
          </c:dPt>
          <c:cat>
            <c:strRef>
              <c:f>窒素・．りん除去率・返送率!$O$11:$O$234</c:f>
              <c:strCache>
                <c:ptCount val="224"/>
                <c:pt idx="0">
                  <c:v>H20.4</c:v>
                </c:pt>
                <c:pt idx="1">
                  <c:v>H20.4</c:v>
                </c:pt>
                <c:pt idx="2">
                  <c:v>H20.5</c:v>
                </c:pt>
                <c:pt idx="3">
                  <c:v>H20.5</c:v>
                </c:pt>
                <c:pt idx="4">
                  <c:v>H20.6</c:v>
                </c:pt>
                <c:pt idx="5">
                  <c:v>H20.6</c:v>
                </c:pt>
                <c:pt idx="6">
                  <c:v>H20.7</c:v>
                </c:pt>
                <c:pt idx="7">
                  <c:v>H20.7</c:v>
                </c:pt>
                <c:pt idx="8">
                  <c:v>H20.8</c:v>
                </c:pt>
                <c:pt idx="9">
                  <c:v>H20.8</c:v>
                </c:pt>
                <c:pt idx="10">
                  <c:v>H20.9</c:v>
                </c:pt>
                <c:pt idx="11">
                  <c:v>H20.9</c:v>
                </c:pt>
                <c:pt idx="12">
                  <c:v>H20.10</c:v>
                </c:pt>
                <c:pt idx="13">
                  <c:v>H20.10</c:v>
                </c:pt>
                <c:pt idx="14">
                  <c:v>H20.11</c:v>
                </c:pt>
                <c:pt idx="15">
                  <c:v>H20.11</c:v>
                </c:pt>
                <c:pt idx="16">
                  <c:v>H20.12</c:v>
                </c:pt>
                <c:pt idx="17">
                  <c:v>H20.12</c:v>
                </c:pt>
                <c:pt idx="18">
                  <c:v>H21.1</c:v>
                </c:pt>
                <c:pt idx="19">
                  <c:v>H21.1</c:v>
                </c:pt>
                <c:pt idx="20">
                  <c:v>H21.2</c:v>
                </c:pt>
                <c:pt idx="21">
                  <c:v>H21.2</c:v>
                </c:pt>
                <c:pt idx="22">
                  <c:v>H21.3</c:v>
                </c:pt>
                <c:pt idx="23">
                  <c:v>H21.3</c:v>
                </c:pt>
                <c:pt idx="24">
                  <c:v>H21.4</c:v>
                </c:pt>
                <c:pt idx="25">
                  <c:v>H21.4</c:v>
                </c:pt>
                <c:pt idx="26">
                  <c:v>H21.5</c:v>
                </c:pt>
                <c:pt idx="27">
                  <c:v>H21.5</c:v>
                </c:pt>
                <c:pt idx="28">
                  <c:v>H21.6</c:v>
                </c:pt>
                <c:pt idx="29">
                  <c:v>H21.6</c:v>
                </c:pt>
                <c:pt idx="30">
                  <c:v>H21.7</c:v>
                </c:pt>
                <c:pt idx="31">
                  <c:v>H21.7</c:v>
                </c:pt>
                <c:pt idx="32">
                  <c:v>H21.8</c:v>
                </c:pt>
                <c:pt idx="33">
                  <c:v>H21.8</c:v>
                </c:pt>
                <c:pt idx="34">
                  <c:v>H21.9</c:v>
                </c:pt>
                <c:pt idx="35">
                  <c:v>H21.9</c:v>
                </c:pt>
                <c:pt idx="36">
                  <c:v>H21.1</c:v>
                </c:pt>
                <c:pt idx="37">
                  <c:v>H21.1</c:v>
                </c:pt>
                <c:pt idx="38">
                  <c:v>H21.11</c:v>
                </c:pt>
                <c:pt idx="39">
                  <c:v>H21.11</c:v>
                </c:pt>
                <c:pt idx="40">
                  <c:v>H21.12</c:v>
                </c:pt>
                <c:pt idx="41">
                  <c:v>H21.12</c:v>
                </c:pt>
                <c:pt idx="42">
                  <c:v>H22.1</c:v>
                </c:pt>
                <c:pt idx="43">
                  <c:v>H22.1</c:v>
                </c:pt>
                <c:pt idx="44">
                  <c:v>H22.2</c:v>
                </c:pt>
                <c:pt idx="45">
                  <c:v>H22.2</c:v>
                </c:pt>
                <c:pt idx="46">
                  <c:v>H22.3</c:v>
                </c:pt>
                <c:pt idx="47">
                  <c:v>H22.3</c:v>
                </c:pt>
                <c:pt idx="48">
                  <c:v>H22.4</c:v>
                </c:pt>
                <c:pt idx="49">
                  <c:v>H22.4</c:v>
                </c:pt>
                <c:pt idx="50">
                  <c:v>H22.5</c:v>
                </c:pt>
                <c:pt idx="51">
                  <c:v>H22.5</c:v>
                </c:pt>
                <c:pt idx="52">
                  <c:v>H22.6</c:v>
                </c:pt>
                <c:pt idx="53">
                  <c:v>H22.6</c:v>
                </c:pt>
                <c:pt idx="54">
                  <c:v>H22.7</c:v>
                </c:pt>
                <c:pt idx="55">
                  <c:v>H22.7</c:v>
                </c:pt>
                <c:pt idx="56">
                  <c:v>H22.8</c:v>
                </c:pt>
                <c:pt idx="57">
                  <c:v>H22.8</c:v>
                </c:pt>
                <c:pt idx="58">
                  <c:v>H22.9</c:v>
                </c:pt>
                <c:pt idx="59">
                  <c:v>H22.9</c:v>
                </c:pt>
                <c:pt idx="60">
                  <c:v>H22.10</c:v>
                </c:pt>
                <c:pt idx="61">
                  <c:v>H22.10</c:v>
                </c:pt>
                <c:pt idx="62">
                  <c:v>H22.11</c:v>
                </c:pt>
                <c:pt idx="63">
                  <c:v>H22.11</c:v>
                </c:pt>
                <c:pt idx="64">
                  <c:v>H22.12</c:v>
                </c:pt>
                <c:pt idx="65">
                  <c:v>H22.12</c:v>
                </c:pt>
                <c:pt idx="66">
                  <c:v>H23.1</c:v>
                </c:pt>
                <c:pt idx="67">
                  <c:v>H23.1</c:v>
                </c:pt>
                <c:pt idx="68">
                  <c:v>H23.2</c:v>
                </c:pt>
                <c:pt idx="69">
                  <c:v>H23.2</c:v>
                </c:pt>
                <c:pt idx="70">
                  <c:v>H23.3</c:v>
                </c:pt>
                <c:pt idx="71">
                  <c:v>H23.3</c:v>
                </c:pt>
                <c:pt idx="72">
                  <c:v>H23.4</c:v>
                </c:pt>
                <c:pt idx="73">
                  <c:v>H23.4</c:v>
                </c:pt>
                <c:pt idx="74">
                  <c:v>H23.5</c:v>
                </c:pt>
                <c:pt idx="75">
                  <c:v>H23.5</c:v>
                </c:pt>
                <c:pt idx="76">
                  <c:v>H23.6</c:v>
                </c:pt>
                <c:pt idx="77">
                  <c:v>H23.6</c:v>
                </c:pt>
                <c:pt idx="78">
                  <c:v>H23.7</c:v>
                </c:pt>
                <c:pt idx="79">
                  <c:v>H23.7</c:v>
                </c:pt>
                <c:pt idx="80">
                  <c:v>H23.8</c:v>
                </c:pt>
                <c:pt idx="81">
                  <c:v>H23.8</c:v>
                </c:pt>
                <c:pt idx="82">
                  <c:v>H23.9</c:v>
                </c:pt>
                <c:pt idx="83">
                  <c:v>H23.9</c:v>
                </c:pt>
                <c:pt idx="84">
                  <c:v>H23.10</c:v>
                </c:pt>
                <c:pt idx="85">
                  <c:v>H23.10</c:v>
                </c:pt>
                <c:pt idx="86">
                  <c:v>H23.11</c:v>
                </c:pt>
                <c:pt idx="87">
                  <c:v>H23.11</c:v>
                </c:pt>
                <c:pt idx="88">
                  <c:v>H23.12</c:v>
                </c:pt>
                <c:pt idx="89">
                  <c:v>H23.12</c:v>
                </c:pt>
                <c:pt idx="90">
                  <c:v>H24.1</c:v>
                </c:pt>
                <c:pt idx="91">
                  <c:v>H24.1</c:v>
                </c:pt>
                <c:pt idx="92">
                  <c:v>H24.2</c:v>
                </c:pt>
                <c:pt idx="93">
                  <c:v>H24.2</c:v>
                </c:pt>
                <c:pt idx="94">
                  <c:v>H24.3</c:v>
                </c:pt>
                <c:pt idx="95">
                  <c:v>H24.3</c:v>
                </c:pt>
                <c:pt idx="96">
                  <c:v>H24.4</c:v>
                </c:pt>
                <c:pt idx="97">
                  <c:v>H24.4</c:v>
                </c:pt>
                <c:pt idx="98">
                  <c:v>H24.5</c:v>
                </c:pt>
                <c:pt idx="99">
                  <c:v>H24.5</c:v>
                </c:pt>
                <c:pt idx="100">
                  <c:v>H24.6</c:v>
                </c:pt>
                <c:pt idx="101">
                  <c:v>H24.6</c:v>
                </c:pt>
                <c:pt idx="102">
                  <c:v>H24.7</c:v>
                </c:pt>
                <c:pt idx="103">
                  <c:v>H24.7</c:v>
                </c:pt>
                <c:pt idx="104">
                  <c:v>H24.8</c:v>
                </c:pt>
                <c:pt idx="105">
                  <c:v>H24.8</c:v>
                </c:pt>
                <c:pt idx="106">
                  <c:v>H24.9</c:v>
                </c:pt>
                <c:pt idx="107">
                  <c:v>H24.9</c:v>
                </c:pt>
                <c:pt idx="108">
                  <c:v>H24.10</c:v>
                </c:pt>
                <c:pt idx="109">
                  <c:v>H24.10</c:v>
                </c:pt>
                <c:pt idx="110">
                  <c:v>H24.11</c:v>
                </c:pt>
                <c:pt idx="111">
                  <c:v>H24.11</c:v>
                </c:pt>
                <c:pt idx="112">
                  <c:v>H24.12</c:v>
                </c:pt>
                <c:pt idx="113">
                  <c:v>H24.12</c:v>
                </c:pt>
                <c:pt idx="114">
                  <c:v>H25.1</c:v>
                </c:pt>
                <c:pt idx="115">
                  <c:v>H25.1</c:v>
                </c:pt>
                <c:pt idx="116">
                  <c:v>H25.2</c:v>
                </c:pt>
                <c:pt idx="117">
                  <c:v>H25.2</c:v>
                </c:pt>
                <c:pt idx="118">
                  <c:v>H25.3</c:v>
                </c:pt>
                <c:pt idx="119">
                  <c:v>H25.3</c:v>
                </c:pt>
                <c:pt idx="120">
                  <c:v>H25.4</c:v>
                </c:pt>
                <c:pt idx="121">
                  <c:v>H25.4</c:v>
                </c:pt>
                <c:pt idx="122">
                  <c:v>H25.5</c:v>
                </c:pt>
                <c:pt idx="123">
                  <c:v>H25.5</c:v>
                </c:pt>
                <c:pt idx="124">
                  <c:v>H25.6</c:v>
                </c:pt>
                <c:pt idx="125">
                  <c:v>H25.6</c:v>
                </c:pt>
                <c:pt idx="126">
                  <c:v>H25.7</c:v>
                </c:pt>
                <c:pt idx="127">
                  <c:v>H25.7</c:v>
                </c:pt>
                <c:pt idx="128">
                  <c:v>H25.8</c:v>
                </c:pt>
                <c:pt idx="129">
                  <c:v>H25.8</c:v>
                </c:pt>
                <c:pt idx="130">
                  <c:v>H25.9</c:v>
                </c:pt>
                <c:pt idx="131">
                  <c:v>H25.9</c:v>
                </c:pt>
                <c:pt idx="132">
                  <c:v>H25.10</c:v>
                </c:pt>
                <c:pt idx="133">
                  <c:v>H25.10</c:v>
                </c:pt>
                <c:pt idx="134">
                  <c:v>H25.11</c:v>
                </c:pt>
                <c:pt idx="135">
                  <c:v>H25.11</c:v>
                </c:pt>
                <c:pt idx="136">
                  <c:v>H25.12</c:v>
                </c:pt>
                <c:pt idx="137">
                  <c:v>H25.12</c:v>
                </c:pt>
                <c:pt idx="138">
                  <c:v>H26.1</c:v>
                </c:pt>
                <c:pt idx="139">
                  <c:v>H26.1</c:v>
                </c:pt>
                <c:pt idx="140">
                  <c:v>H26.2</c:v>
                </c:pt>
                <c:pt idx="141">
                  <c:v>H26.2</c:v>
                </c:pt>
                <c:pt idx="142">
                  <c:v>H26.3</c:v>
                </c:pt>
                <c:pt idx="143">
                  <c:v>H26.3</c:v>
                </c:pt>
                <c:pt idx="144">
                  <c:v>H26.4</c:v>
                </c:pt>
                <c:pt idx="145">
                  <c:v>H26.4</c:v>
                </c:pt>
                <c:pt idx="146">
                  <c:v>H26.5</c:v>
                </c:pt>
                <c:pt idx="147">
                  <c:v>H26.5</c:v>
                </c:pt>
                <c:pt idx="148">
                  <c:v>H26.6</c:v>
                </c:pt>
                <c:pt idx="149">
                  <c:v>H26.6</c:v>
                </c:pt>
                <c:pt idx="150">
                  <c:v>H26.7</c:v>
                </c:pt>
                <c:pt idx="151">
                  <c:v>H26.7</c:v>
                </c:pt>
                <c:pt idx="152">
                  <c:v>H26.8</c:v>
                </c:pt>
                <c:pt idx="153">
                  <c:v>H26.8</c:v>
                </c:pt>
                <c:pt idx="154">
                  <c:v>H26.9</c:v>
                </c:pt>
                <c:pt idx="155">
                  <c:v>H26.9</c:v>
                </c:pt>
                <c:pt idx="156">
                  <c:v>H26.10</c:v>
                </c:pt>
                <c:pt idx="157">
                  <c:v>H26.10</c:v>
                </c:pt>
                <c:pt idx="158">
                  <c:v>H26.11</c:v>
                </c:pt>
                <c:pt idx="159">
                  <c:v>H26.11</c:v>
                </c:pt>
                <c:pt idx="160">
                  <c:v>H26.12</c:v>
                </c:pt>
                <c:pt idx="161">
                  <c:v>H26.12</c:v>
                </c:pt>
                <c:pt idx="162">
                  <c:v>H27.1</c:v>
                </c:pt>
                <c:pt idx="163">
                  <c:v>H27.1</c:v>
                </c:pt>
                <c:pt idx="164">
                  <c:v>H27.2</c:v>
                </c:pt>
                <c:pt idx="165">
                  <c:v>H27.2</c:v>
                </c:pt>
                <c:pt idx="166">
                  <c:v>H27.3</c:v>
                </c:pt>
                <c:pt idx="167">
                  <c:v>H27.3</c:v>
                </c:pt>
                <c:pt idx="168">
                  <c:v>H27.4</c:v>
                </c:pt>
                <c:pt idx="169">
                  <c:v>H27.4</c:v>
                </c:pt>
                <c:pt idx="170">
                  <c:v>H27.5</c:v>
                </c:pt>
                <c:pt idx="171">
                  <c:v>H27.5</c:v>
                </c:pt>
                <c:pt idx="172">
                  <c:v>H27.6</c:v>
                </c:pt>
                <c:pt idx="173">
                  <c:v>H27.6</c:v>
                </c:pt>
                <c:pt idx="174">
                  <c:v>H27.7</c:v>
                </c:pt>
                <c:pt idx="175">
                  <c:v>H27.7</c:v>
                </c:pt>
                <c:pt idx="176">
                  <c:v>H27.8</c:v>
                </c:pt>
                <c:pt idx="177">
                  <c:v>H27.8</c:v>
                </c:pt>
                <c:pt idx="178">
                  <c:v>H27.9</c:v>
                </c:pt>
                <c:pt idx="179">
                  <c:v>H27.9</c:v>
                </c:pt>
                <c:pt idx="180">
                  <c:v>H27.10</c:v>
                </c:pt>
                <c:pt idx="181">
                  <c:v>H27.10</c:v>
                </c:pt>
                <c:pt idx="182">
                  <c:v>H27.11</c:v>
                </c:pt>
                <c:pt idx="183">
                  <c:v>H27.11</c:v>
                </c:pt>
                <c:pt idx="184">
                  <c:v>H27.12</c:v>
                </c:pt>
                <c:pt idx="185">
                  <c:v>H27.12</c:v>
                </c:pt>
                <c:pt idx="186">
                  <c:v>H28.1</c:v>
                </c:pt>
                <c:pt idx="187">
                  <c:v>H28.1</c:v>
                </c:pt>
                <c:pt idx="188">
                  <c:v>H28.2</c:v>
                </c:pt>
                <c:pt idx="189">
                  <c:v>H28.2</c:v>
                </c:pt>
                <c:pt idx="190">
                  <c:v>H28.3</c:v>
                </c:pt>
                <c:pt idx="191">
                  <c:v>H28.3</c:v>
                </c:pt>
                <c:pt idx="192">
                  <c:v>H28.4</c:v>
                </c:pt>
                <c:pt idx="193">
                  <c:v>H28.4</c:v>
                </c:pt>
                <c:pt idx="194">
                  <c:v>H28.5</c:v>
                </c:pt>
                <c:pt idx="195">
                  <c:v>H28.5</c:v>
                </c:pt>
                <c:pt idx="196">
                  <c:v>H28.6</c:v>
                </c:pt>
                <c:pt idx="197">
                  <c:v>H28.6</c:v>
                </c:pt>
                <c:pt idx="198">
                  <c:v>H28.7</c:v>
                </c:pt>
                <c:pt idx="199">
                  <c:v>H28.7</c:v>
                </c:pt>
                <c:pt idx="200">
                  <c:v>H28.8</c:v>
                </c:pt>
                <c:pt idx="201">
                  <c:v>H28.8</c:v>
                </c:pt>
                <c:pt idx="202">
                  <c:v>H28.9</c:v>
                </c:pt>
                <c:pt idx="203">
                  <c:v>H28.9</c:v>
                </c:pt>
                <c:pt idx="204">
                  <c:v>H28.10</c:v>
                </c:pt>
                <c:pt idx="205">
                  <c:v>H28.10</c:v>
                </c:pt>
                <c:pt idx="206">
                  <c:v>H28.11</c:v>
                </c:pt>
                <c:pt idx="207">
                  <c:v>H28.11</c:v>
                </c:pt>
                <c:pt idx="208">
                  <c:v>H28.12</c:v>
                </c:pt>
                <c:pt idx="209">
                  <c:v>H28.12</c:v>
                </c:pt>
                <c:pt idx="210">
                  <c:v>H29.1</c:v>
                </c:pt>
                <c:pt idx="211">
                  <c:v>H29.1</c:v>
                </c:pt>
                <c:pt idx="212">
                  <c:v>H29.2</c:v>
                </c:pt>
                <c:pt idx="213">
                  <c:v>H29.2</c:v>
                </c:pt>
                <c:pt idx="214">
                  <c:v>H29.3</c:v>
                </c:pt>
                <c:pt idx="215">
                  <c:v>H29.3</c:v>
                </c:pt>
                <c:pt idx="216">
                  <c:v>H29.4</c:v>
                </c:pt>
                <c:pt idx="217">
                  <c:v>H29.4</c:v>
                </c:pt>
                <c:pt idx="218">
                  <c:v>H29.5</c:v>
                </c:pt>
                <c:pt idx="219">
                  <c:v>H29.5</c:v>
                </c:pt>
                <c:pt idx="220">
                  <c:v>H29.6</c:v>
                </c:pt>
                <c:pt idx="221">
                  <c:v>H29.6</c:v>
                </c:pt>
                <c:pt idx="222">
                  <c:v>H29.7</c:v>
                </c:pt>
                <c:pt idx="223">
                  <c:v>H29.7</c:v>
                </c:pt>
              </c:strCache>
            </c:strRef>
          </c:cat>
          <c:val>
            <c:numRef>
              <c:f>窒素・．りん除去率・返送率!$R$11:$R$234</c:f>
              <c:numCache>
                <c:formatCode>0.0</c:formatCode>
                <c:ptCount val="224"/>
                <c:pt idx="0">
                  <c:v>51.515151515151516</c:v>
                </c:pt>
                <c:pt idx="1">
                  <c:v>45.45454545454546</c:v>
                </c:pt>
                <c:pt idx="2">
                  <c:v>50</c:v>
                </c:pt>
                <c:pt idx="3">
                  <c:v>45.833333333333336</c:v>
                </c:pt>
                <c:pt idx="4">
                  <c:v>51.428571428571431</c:v>
                </c:pt>
                <c:pt idx="5">
                  <c:v>51.612903225806448</c:v>
                </c:pt>
                <c:pt idx="6">
                  <c:v>46.153846153846153</c:v>
                </c:pt>
                <c:pt idx="7">
                  <c:v>43.999999999999993</c:v>
                </c:pt>
                <c:pt idx="8">
                  <c:v>58.333333333333329</c:v>
                </c:pt>
                <c:pt idx="9">
                  <c:v>64.102564102564102</c:v>
                </c:pt>
                <c:pt idx="10">
                  <c:v>30</c:v>
                </c:pt>
                <c:pt idx="11">
                  <c:v>47.5</c:v>
                </c:pt>
                <c:pt idx="12">
                  <c:v>51.724137931034484</c:v>
                </c:pt>
                <c:pt idx="13">
                  <c:v>60</c:v>
                </c:pt>
                <c:pt idx="14">
                  <c:v>31.818181818181827</c:v>
                </c:pt>
                <c:pt idx="15">
                  <c:v>58.064516129032256</c:v>
                </c:pt>
                <c:pt idx="16">
                  <c:v>40.740740740740748</c:v>
                </c:pt>
                <c:pt idx="17">
                  <c:v>35.714285714285708</c:v>
                </c:pt>
                <c:pt idx="18">
                  <c:v>21.739130434782609</c:v>
                </c:pt>
                <c:pt idx="19">
                  <c:v>55</c:v>
                </c:pt>
                <c:pt idx="20">
                  <c:v>42.424242424242422</c:v>
                </c:pt>
                <c:pt idx="21">
                  <c:v>35.483870967741936</c:v>
                </c:pt>
                <c:pt idx="22">
                  <c:v>29.411764705882348</c:v>
                </c:pt>
                <c:pt idx="23">
                  <c:v>44.444444444444443</c:v>
                </c:pt>
                <c:pt idx="24">
                  <c:v>33.333333333333343</c:v>
                </c:pt>
                <c:pt idx="25">
                  <c:v>52.083333333333329</c:v>
                </c:pt>
                <c:pt idx="26">
                  <c:v>25.714285714285708</c:v>
                </c:pt>
                <c:pt idx="27">
                  <c:v>35.714285714285708</c:v>
                </c:pt>
                <c:pt idx="28">
                  <c:v>36.666666666666671</c:v>
                </c:pt>
                <c:pt idx="29">
                  <c:v>65.306122448979593</c:v>
                </c:pt>
                <c:pt idx="30">
                  <c:v>41.379310344827594</c:v>
                </c:pt>
                <c:pt idx="31">
                  <c:v>48.275862068965516</c:v>
                </c:pt>
                <c:pt idx="32">
                  <c:v>52.941176470588239</c:v>
                </c:pt>
                <c:pt idx="33">
                  <c:v>46.666666666666664</c:v>
                </c:pt>
                <c:pt idx="34">
                  <c:v>62.162162162162161</c:v>
                </c:pt>
                <c:pt idx="35">
                  <c:v>20</c:v>
                </c:pt>
                <c:pt idx="36">
                  <c:v>38.235294117647058</c:v>
                </c:pt>
                <c:pt idx="37">
                  <c:v>44.827586206896555</c:v>
                </c:pt>
                <c:pt idx="38">
                  <c:v>48.275862068965516</c:v>
                </c:pt>
                <c:pt idx="39">
                  <c:v>58.82352941176471</c:v>
                </c:pt>
                <c:pt idx="40">
                  <c:v>17.857142857142861</c:v>
                </c:pt>
                <c:pt idx="41">
                  <c:v>45.45454545454546</c:v>
                </c:pt>
                <c:pt idx="42">
                  <c:v>31.034482758620683</c:v>
                </c:pt>
                <c:pt idx="43">
                  <c:v>38.235294117647058</c:v>
                </c:pt>
                <c:pt idx="44">
                  <c:v>29.032258064516128</c:v>
                </c:pt>
                <c:pt idx="45">
                  <c:v>39.393939393939391</c:v>
                </c:pt>
                <c:pt idx="46">
                  <c:v>50</c:v>
                </c:pt>
                <c:pt idx="47">
                  <c:v>42.857142857142861</c:v>
                </c:pt>
                <c:pt idx="48">
                  <c:v>40</c:v>
                </c:pt>
                <c:pt idx="49">
                  <c:v>61.111111111111107</c:v>
                </c:pt>
                <c:pt idx="50">
                  <c:v>53.658536585365852</c:v>
                </c:pt>
                <c:pt idx="51">
                  <c:v>61.224489795918366</c:v>
                </c:pt>
                <c:pt idx="52">
                  <c:v>42.424242424242422</c:v>
                </c:pt>
                <c:pt idx="53">
                  <c:v>50</c:v>
                </c:pt>
                <c:pt idx="54">
                  <c:v>60.526315789473685</c:v>
                </c:pt>
                <c:pt idx="55">
                  <c:v>51.612903225806448</c:v>
                </c:pt>
                <c:pt idx="56">
                  <c:v>43.333333333333336</c:v>
                </c:pt>
                <c:pt idx="57">
                  <c:v>61.764705882352942</c:v>
                </c:pt>
                <c:pt idx="58">
                  <c:v>52</c:v>
                </c:pt>
                <c:pt idx="59">
                  <c:v>66.666666666666671</c:v>
                </c:pt>
                <c:pt idx="60">
                  <c:v>57.575757575757578</c:v>
                </c:pt>
                <c:pt idx="61">
                  <c:v>60</c:v>
                </c:pt>
                <c:pt idx="62">
                  <c:v>60.975609756097562</c:v>
                </c:pt>
                <c:pt idx="63">
                  <c:v>69.387755102040813</c:v>
                </c:pt>
                <c:pt idx="64">
                  <c:v>52.5</c:v>
                </c:pt>
                <c:pt idx="65">
                  <c:v>45.45454545454546</c:v>
                </c:pt>
                <c:pt idx="66">
                  <c:v>52</c:v>
                </c:pt>
                <c:pt idx="67">
                  <c:v>47.5</c:v>
                </c:pt>
                <c:pt idx="68">
                  <c:v>53.333333333333336</c:v>
                </c:pt>
                <c:pt idx="69">
                  <c:v>47.058823529411761</c:v>
                </c:pt>
                <c:pt idx="70">
                  <c:v>58.974358974358978</c:v>
                </c:pt>
                <c:pt idx="71">
                  <c:v>58.730158730158735</c:v>
                </c:pt>
                <c:pt idx="72">
                  <c:v>48.717948717948723</c:v>
                </c:pt>
                <c:pt idx="73">
                  <c:v>47.058823529411761</c:v>
                </c:pt>
                <c:pt idx="74">
                  <c:v>42.105263157894733</c:v>
                </c:pt>
                <c:pt idx="75">
                  <c:v>37.037037037037038</c:v>
                </c:pt>
                <c:pt idx="76">
                  <c:v>62.222222222222221</c:v>
                </c:pt>
                <c:pt idx="77">
                  <c:v>54.545454545454547</c:v>
                </c:pt>
                <c:pt idx="78">
                  <c:v>58.82352941176471</c:v>
                </c:pt>
                <c:pt idx="79">
                  <c:v>54.838709677419359</c:v>
                </c:pt>
                <c:pt idx="80">
                  <c:v>48.571428571428577</c:v>
                </c:pt>
                <c:pt idx="81">
                  <c:v>57.446808510638299</c:v>
                </c:pt>
                <c:pt idx="82">
                  <c:v>62.068965517241381</c:v>
                </c:pt>
                <c:pt idx="83">
                  <c:v>57.391304347826086</c:v>
                </c:pt>
                <c:pt idx="84">
                  <c:v>69.032258064516128</c:v>
                </c:pt>
                <c:pt idx="85">
                  <c:v>76.05263157894737</c:v>
                </c:pt>
                <c:pt idx="86">
                  <c:v>70.270270270270274</c:v>
                </c:pt>
                <c:pt idx="87">
                  <c:v>72.972972972972968</c:v>
                </c:pt>
                <c:pt idx="88">
                  <c:v>69.444444444444443</c:v>
                </c:pt>
                <c:pt idx="89">
                  <c:v>71.714285714285722</c:v>
                </c:pt>
                <c:pt idx="90">
                  <c:v>67.567567567567565</c:v>
                </c:pt>
                <c:pt idx="91">
                  <c:v>66.666666666666671</c:v>
                </c:pt>
                <c:pt idx="92">
                  <c:v>79.318181818181813</c:v>
                </c:pt>
                <c:pt idx="93">
                  <c:v>83.818181818181813</c:v>
                </c:pt>
                <c:pt idx="94">
                  <c:v>88.181818181818187</c:v>
                </c:pt>
                <c:pt idx="95">
                  <c:v>71.739130434782609</c:v>
                </c:pt>
                <c:pt idx="96">
                  <c:v>75</c:v>
                </c:pt>
                <c:pt idx="97">
                  <c:v>84.255319148936167</c:v>
                </c:pt>
                <c:pt idx="98">
                  <c:v>81.304347826086953</c:v>
                </c:pt>
                <c:pt idx="99">
                  <c:v>76.744186046511629</c:v>
                </c:pt>
                <c:pt idx="100">
                  <c:v>78.936170212765958</c:v>
                </c:pt>
                <c:pt idx="101">
                  <c:v>81.111111111111114</c:v>
                </c:pt>
                <c:pt idx="102">
                  <c:v>84.130434782608688</c:v>
                </c:pt>
                <c:pt idx="103">
                  <c:v>81.17647058823529</c:v>
                </c:pt>
                <c:pt idx="104">
                  <c:v>80.731707317073173</c:v>
                </c:pt>
                <c:pt idx="105">
                  <c:v>79.166666666666657</c:v>
                </c:pt>
                <c:pt idx="106">
                  <c:v>79.5</c:v>
                </c:pt>
                <c:pt idx="107">
                  <c:v>81.162790697674424</c:v>
                </c:pt>
                <c:pt idx="108">
                  <c:v>83.541666666666671</c:v>
                </c:pt>
                <c:pt idx="109">
                  <c:v>77.804878048780495</c:v>
                </c:pt>
                <c:pt idx="110">
                  <c:v>75</c:v>
                </c:pt>
                <c:pt idx="111">
                  <c:v>76</c:v>
                </c:pt>
                <c:pt idx="112">
                  <c:v>73.469387755102048</c:v>
                </c:pt>
                <c:pt idx="113">
                  <c:v>74</c:v>
                </c:pt>
                <c:pt idx="114">
                  <c:v>82.35294117647058</c:v>
                </c:pt>
                <c:pt idx="115">
                  <c:v>77.966101694915253</c:v>
                </c:pt>
                <c:pt idx="116">
                  <c:v>76.666666666666671</c:v>
                </c:pt>
                <c:pt idx="117">
                  <c:v>80.327868852459019</c:v>
                </c:pt>
                <c:pt idx="118">
                  <c:v>77.35849056603773</c:v>
                </c:pt>
                <c:pt idx="119">
                  <c:v>77.35849056603773</c:v>
                </c:pt>
                <c:pt idx="120">
                  <c:v>78.666666666666671</c:v>
                </c:pt>
                <c:pt idx="121">
                  <c:v>85.714285714285722</c:v>
                </c:pt>
                <c:pt idx="122">
                  <c:v>83.2</c:v>
                </c:pt>
                <c:pt idx="123">
                  <c:v>85.57692307692308</c:v>
                </c:pt>
                <c:pt idx="124">
                  <c:v>83.793103448275858</c:v>
                </c:pt>
                <c:pt idx="125">
                  <c:v>86.84210526315789</c:v>
                </c:pt>
                <c:pt idx="126">
                  <c:v>81.372549019607845</c:v>
                </c:pt>
                <c:pt idx="127">
                  <c:v>78.84615384615384</c:v>
                </c:pt>
                <c:pt idx="128">
                  <c:v>73.80952380952381</c:v>
                </c:pt>
                <c:pt idx="129">
                  <c:v>75</c:v>
                </c:pt>
                <c:pt idx="130">
                  <c:v>79.166666666666657</c:v>
                </c:pt>
                <c:pt idx="131">
                  <c:v>78.139534883720927</c:v>
                </c:pt>
                <c:pt idx="132">
                  <c:v>79.310344827586206</c:v>
                </c:pt>
                <c:pt idx="133">
                  <c:v>76.086956521739125</c:v>
                </c:pt>
                <c:pt idx="134">
                  <c:v>77.777777777777771</c:v>
                </c:pt>
                <c:pt idx="135">
                  <c:v>73.469387755102048</c:v>
                </c:pt>
                <c:pt idx="136">
                  <c:v>82.258064516129025</c:v>
                </c:pt>
                <c:pt idx="137">
                  <c:v>77.551020408163268</c:v>
                </c:pt>
                <c:pt idx="138">
                  <c:v>76.470588235294116</c:v>
                </c:pt>
                <c:pt idx="139">
                  <c:v>76.36363636363636</c:v>
                </c:pt>
                <c:pt idx="140">
                  <c:v>77.049180327868854</c:v>
                </c:pt>
                <c:pt idx="141">
                  <c:v>78.84615384615384</c:v>
                </c:pt>
                <c:pt idx="142">
                  <c:v>74.418604651162781</c:v>
                </c:pt>
                <c:pt idx="143">
                  <c:v>79.591836734693885</c:v>
                </c:pt>
                <c:pt idx="144">
                  <c:v>77.551020408163268</c:v>
                </c:pt>
                <c:pt idx="145">
                  <c:v>75.5</c:v>
                </c:pt>
                <c:pt idx="146">
                  <c:v>75</c:v>
                </c:pt>
                <c:pt idx="147">
                  <c:v>75.882352941176478</c:v>
                </c:pt>
                <c:pt idx="148">
                  <c:v>78.723404255319153</c:v>
                </c:pt>
                <c:pt idx="149">
                  <c:v>79.361702127659584</c:v>
                </c:pt>
                <c:pt idx="150">
                  <c:v>75.75</c:v>
                </c:pt>
                <c:pt idx="151">
                  <c:v>83.214285714285708</c:v>
                </c:pt>
                <c:pt idx="152">
                  <c:v>76.595744680851055</c:v>
                </c:pt>
                <c:pt idx="153">
                  <c:v>80.217391304347828</c:v>
                </c:pt>
                <c:pt idx="154">
                  <c:v>80.25</c:v>
                </c:pt>
                <c:pt idx="155">
                  <c:v>80.8</c:v>
                </c:pt>
                <c:pt idx="156">
                  <c:v>79.148936170212764</c:v>
                </c:pt>
                <c:pt idx="157">
                  <c:v>85.294117647058826</c:v>
                </c:pt>
                <c:pt idx="158">
                  <c:v>82.5</c:v>
                </c:pt>
                <c:pt idx="159">
                  <c:v>78.409090909090907</c:v>
                </c:pt>
                <c:pt idx="160">
                  <c:v>81.538461538461547</c:v>
                </c:pt>
                <c:pt idx="161">
                  <c:v>78.431372549019613</c:v>
                </c:pt>
                <c:pt idx="162">
                  <c:v>72.727272727272734</c:v>
                </c:pt>
                <c:pt idx="163">
                  <c:v>79.782608695652172</c:v>
                </c:pt>
                <c:pt idx="164">
                  <c:v>76.470588235294116</c:v>
                </c:pt>
                <c:pt idx="165">
                  <c:v>77.083333333333343</c:v>
                </c:pt>
                <c:pt idx="166">
                  <c:v>85.714285714285722</c:v>
                </c:pt>
                <c:pt idx="167">
                  <c:v>82.456140350877192</c:v>
                </c:pt>
                <c:pt idx="168">
                  <c:v>79.310344827586206</c:v>
                </c:pt>
                <c:pt idx="169">
                  <c:v>80.434782608695656</c:v>
                </c:pt>
                <c:pt idx="170">
                  <c:v>86.440677966101703</c:v>
                </c:pt>
                <c:pt idx="171">
                  <c:v>79.302325581395351</c:v>
                </c:pt>
                <c:pt idx="172">
                  <c:v>81.777777777777771</c:v>
                </c:pt>
                <c:pt idx="173">
                  <c:v>79.756097560975604</c:v>
                </c:pt>
                <c:pt idx="174">
                  <c:v>85.531914893617028</c:v>
                </c:pt>
                <c:pt idx="175">
                  <c:v>82.926829268292678</c:v>
                </c:pt>
                <c:pt idx="176">
                  <c:v>80.697674418604649</c:v>
                </c:pt>
                <c:pt idx="177">
                  <c:v>80.697674418604649</c:v>
                </c:pt>
                <c:pt idx="178">
                  <c:v>80.930232558139537</c:v>
                </c:pt>
                <c:pt idx="179">
                  <c:v>81.914893617021278</c:v>
                </c:pt>
                <c:pt idx="180">
                  <c:v>75.263157894736835</c:v>
                </c:pt>
                <c:pt idx="181">
                  <c:v>82.340425531914889</c:v>
                </c:pt>
                <c:pt idx="182">
                  <c:v>78.205128205128204</c:v>
                </c:pt>
                <c:pt idx="183">
                  <c:v>80.434782608695656</c:v>
                </c:pt>
                <c:pt idx="184">
                  <c:v>76.756756756756758</c:v>
                </c:pt>
                <c:pt idx="185">
                  <c:v>78.421052631578945</c:v>
                </c:pt>
                <c:pt idx="186">
                  <c:v>82.549019607843135</c:v>
                </c:pt>
                <c:pt idx="187">
                  <c:v>81.304347826086953</c:v>
                </c:pt>
                <c:pt idx="188">
                  <c:v>83.541666666666671</c:v>
                </c:pt>
                <c:pt idx="189">
                  <c:v>85.932203389830505</c:v>
                </c:pt>
                <c:pt idx="190">
                  <c:v>80.65217391304347</c:v>
                </c:pt>
                <c:pt idx="191">
                  <c:v>83.61702127659575</c:v>
                </c:pt>
                <c:pt idx="192">
                  <c:v>83.018867924528308</c:v>
                </c:pt>
                <c:pt idx="193">
                  <c:v>81.304347826086953</c:v>
                </c:pt>
                <c:pt idx="194">
                  <c:v>67</c:v>
                </c:pt>
                <c:pt idx="195">
                  <c:v>75.641025641025635</c:v>
                </c:pt>
                <c:pt idx="196">
                  <c:v>81.346153846153854</c:v>
                </c:pt>
                <c:pt idx="197">
                  <c:v>73.80952380952381</c:v>
                </c:pt>
                <c:pt idx="198">
                  <c:v>82.25</c:v>
                </c:pt>
                <c:pt idx="199">
                  <c:v>81.142857142857139</c:v>
                </c:pt>
                <c:pt idx="200">
                  <c:v>83.695652173913047</c:v>
                </c:pt>
                <c:pt idx="201">
                  <c:v>89.333333333333329</c:v>
                </c:pt>
                <c:pt idx="202">
                  <c:v>81.739130434782609</c:v>
                </c:pt>
                <c:pt idx="203">
                  <c:v>80.454545454545453</c:v>
                </c:pt>
                <c:pt idx="204">
                  <c:v>83.137254901960787</c:v>
                </c:pt>
                <c:pt idx="205">
                  <c:v>87.971014492753625</c:v>
                </c:pt>
                <c:pt idx="206">
                  <c:v>82.391304347826093</c:v>
                </c:pt>
                <c:pt idx="207">
                  <c:v>82.916666666666671</c:v>
                </c:pt>
                <c:pt idx="208">
                  <c:v>84.310344827586206</c:v>
                </c:pt>
                <c:pt idx="209">
                  <c:v>86.15384615384616</c:v>
                </c:pt>
                <c:pt idx="210">
                  <c:v>88.55263157894737</c:v>
                </c:pt>
                <c:pt idx="211">
                  <c:v>82.978723404255319</c:v>
                </c:pt>
                <c:pt idx="212">
                  <c:v>87.719298245614041</c:v>
                </c:pt>
                <c:pt idx="213">
                  <c:v>84.565217391304344</c:v>
                </c:pt>
                <c:pt idx="214">
                  <c:v>85</c:v>
                </c:pt>
                <c:pt idx="215">
                  <c:v>87.857142857142861</c:v>
                </c:pt>
                <c:pt idx="216">
                  <c:v>79.555555555555557</c:v>
                </c:pt>
                <c:pt idx="217">
                  <c:v>77.27272727272728</c:v>
                </c:pt>
                <c:pt idx="218">
                  <c:v>81.372549019607845</c:v>
                </c:pt>
                <c:pt idx="219">
                  <c:v>78.431372549019613</c:v>
                </c:pt>
                <c:pt idx="220">
                  <c:v>77.083333333333343</c:v>
                </c:pt>
                <c:pt idx="221">
                  <c:v>64.516129032258064</c:v>
                </c:pt>
                <c:pt idx="222">
                  <c:v>81.372549019607845</c:v>
                </c:pt>
                <c:pt idx="223">
                  <c:v>81.132075471698116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76-6410-4594-9994-5FAD40DFC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4112584"/>
        <c:axId val="294109056"/>
      </c:barChart>
      <c:lineChart>
        <c:grouping val="standard"/>
        <c:varyColors val="0"/>
        <c:ser>
          <c:idx val="0"/>
          <c:order val="0"/>
          <c:tx>
            <c:strRef>
              <c:f>窒素・．りん除去率・返送率!$P$9:$P$10</c:f>
              <c:strCache>
                <c:ptCount val="2"/>
                <c:pt idx="0">
                  <c:v>窒素</c:v>
                </c:pt>
                <c:pt idx="1">
                  <c:v>流入</c:v>
                </c:pt>
              </c:strCache>
            </c:strRef>
          </c:tx>
          <c:marker>
            <c:symbol val="circle"/>
            <c:size val="5"/>
            <c:spPr>
              <a:solidFill>
                <a:schemeClr val="tx1"/>
              </a:solidFill>
              <a:scene3d>
                <a:camera prst="orthographicFront"/>
                <a:lightRig rig="threePt" dir="t"/>
              </a:scene3d>
              <a:sp3d>
                <a:bevelT w="88900"/>
              </a:sp3d>
            </c:spPr>
          </c:marker>
          <c:cat>
            <c:strRef>
              <c:f>窒素・．りん除去率・返送率!$O$11:$O$234</c:f>
              <c:strCache>
                <c:ptCount val="224"/>
                <c:pt idx="0">
                  <c:v>H20.4</c:v>
                </c:pt>
                <c:pt idx="1">
                  <c:v>H20.4</c:v>
                </c:pt>
                <c:pt idx="2">
                  <c:v>H20.5</c:v>
                </c:pt>
                <c:pt idx="3">
                  <c:v>H20.5</c:v>
                </c:pt>
                <c:pt idx="4">
                  <c:v>H20.6</c:v>
                </c:pt>
                <c:pt idx="5">
                  <c:v>H20.6</c:v>
                </c:pt>
                <c:pt idx="6">
                  <c:v>H20.7</c:v>
                </c:pt>
                <c:pt idx="7">
                  <c:v>H20.7</c:v>
                </c:pt>
                <c:pt idx="8">
                  <c:v>H20.8</c:v>
                </c:pt>
                <c:pt idx="9">
                  <c:v>H20.8</c:v>
                </c:pt>
                <c:pt idx="10">
                  <c:v>H20.9</c:v>
                </c:pt>
                <c:pt idx="11">
                  <c:v>H20.9</c:v>
                </c:pt>
                <c:pt idx="12">
                  <c:v>H20.10</c:v>
                </c:pt>
                <c:pt idx="13">
                  <c:v>H20.10</c:v>
                </c:pt>
                <c:pt idx="14">
                  <c:v>H20.11</c:v>
                </c:pt>
                <c:pt idx="15">
                  <c:v>H20.11</c:v>
                </c:pt>
                <c:pt idx="16">
                  <c:v>H20.12</c:v>
                </c:pt>
                <c:pt idx="17">
                  <c:v>H20.12</c:v>
                </c:pt>
                <c:pt idx="18">
                  <c:v>H21.1</c:v>
                </c:pt>
                <c:pt idx="19">
                  <c:v>H21.1</c:v>
                </c:pt>
                <c:pt idx="20">
                  <c:v>H21.2</c:v>
                </c:pt>
                <c:pt idx="21">
                  <c:v>H21.2</c:v>
                </c:pt>
                <c:pt idx="22">
                  <c:v>H21.3</c:v>
                </c:pt>
                <c:pt idx="23">
                  <c:v>H21.3</c:v>
                </c:pt>
                <c:pt idx="24">
                  <c:v>H21.4</c:v>
                </c:pt>
                <c:pt idx="25">
                  <c:v>H21.4</c:v>
                </c:pt>
                <c:pt idx="26">
                  <c:v>H21.5</c:v>
                </c:pt>
                <c:pt idx="27">
                  <c:v>H21.5</c:v>
                </c:pt>
                <c:pt idx="28">
                  <c:v>H21.6</c:v>
                </c:pt>
                <c:pt idx="29">
                  <c:v>H21.6</c:v>
                </c:pt>
                <c:pt idx="30">
                  <c:v>H21.7</c:v>
                </c:pt>
                <c:pt idx="31">
                  <c:v>H21.7</c:v>
                </c:pt>
                <c:pt idx="32">
                  <c:v>H21.8</c:v>
                </c:pt>
                <c:pt idx="33">
                  <c:v>H21.8</c:v>
                </c:pt>
                <c:pt idx="34">
                  <c:v>H21.9</c:v>
                </c:pt>
                <c:pt idx="35">
                  <c:v>H21.9</c:v>
                </c:pt>
                <c:pt idx="36">
                  <c:v>H21.1</c:v>
                </c:pt>
                <c:pt idx="37">
                  <c:v>H21.1</c:v>
                </c:pt>
                <c:pt idx="38">
                  <c:v>H21.11</c:v>
                </c:pt>
                <c:pt idx="39">
                  <c:v>H21.11</c:v>
                </c:pt>
                <c:pt idx="40">
                  <c:v>H21.12</c:v>
                </c:pt>
                <c:pt idx="41">
                  <c:v>H21.12</c:v>
                </c:pt>
                <c:pt idx="42">
                  <c:v>H22.1</c:v>
                </c:pt>
                <c:pt idx="43">
                  <c:v>H22.1</c:v>
                </c:pt>
                <c:pt idx="44">
                  <c:v>H22.2</c:v>
                </c:pt>
                <c:pt idx="45">
                  <c:v>H22.2</c:v>
                </c:pt>
                <c:pt idx="46">
                  <c:v>H22.3</c:v>
                </c:pt>
                <c:pt idx="47">
                  <c:v>H22.3</c:v>
                </c:pt>
                <c:pt idx="48">
                  <c:v>H22.4</c:v>
                </c:pt>
                <c:pt idx="49">
                  <c:v>H22.4</c:v>
                </c:pt>
                <c:pt idx="50">
                  <c:v>H22.5</c:v>
                </c:pt>
                <c:pt idx="51">
                  <c:v>H22.5</c:v>
                </c:pt>
                <c:pt idx="52">
                  <c:v>H22.6</c:v>
                </c:pt>
                <c:pt idx="53">
                  <c:v>H22.6</c:v>
                </c:pt>
                <c:pt idx="54">
                  <c:v>H22.7</c:v>
                </c:pt>
                <c:pt idx="55">
                  <c:v>H22.7</c:v>
                </c:pt>
                <c:pt idx="56">
                  <c:v>H22.8</c:v>
                </c:pt>
                <c:pt idx="57">
                  <c:v>H22.8</c:v>
                </c:pt>
                <c:pt idx="58">
                  <c:v>H22.9</c:v>
                </c:pt>
                <c:pt idx="59">
                  <c:v>H22.9</c:v>
                </c:pt>
                <c:pt idx="60">
                  <c:v>H22.10</c:v>
                </c:pt>
                <c:pt idx="61">
                  <c:v>H22.10</c:v>
                </c:pt>
                <c:pt idx="62">
                  <c:v>H22.11</c:v>
                </c:pt>
                <c:pt idx="63">
                  <c:v>H22.11</c:v>
                </c:pt>
                <c:pt idx="64">
                  <c:v>H22.12</c:v>
                </c:pt>
                <c:pt idx="65">
                  <c:v>H22.12</c:v>
                </c:pt>
                <c:pt idx="66">
                  <c:v>H23.1</c:v>
                </c:pt>
                <c:pt idx="67">
                  <c:v>H23.1</c:v>
                </c:pt>
                <c:pt idx="68">
                  <c:v>H23.2</c:v>
                </c:pt>
                <c:pt idx="69">
                  <c:v>H23.2</c:v>
                </c:pt>
                <c:pt idx="70">
                  <c:v>H23.3</c:v>
                </c:pt>
                <c:pt idx="71">
                  <c:v>H23.3</c:v>
                </c:pt>
                <c:pt idx="72">
                  <c:v>H23.4</c:v>
                </c:pt>
                <c:pt idx="73">
                  <c:v>H23.4</c:v>
                </c:pt>
                <c:pt idx="74">
                  <c:v>H23.5</c:v>
                </c:pt>
                <c:pt idx="75">
                  <c:v>H23.5</c:v>
                </c:pt>
                <c:pt idx="76">
                  <c:v>H23.6</c:v>
                </c:pt>
                <c:pt idx="77">
                  <c:v>H23.6</c:v>
                </c:pt>
                <c:pt idx="78">
                  <c:v>H23.7</c:v>
                </c:pt>
                <c:pt idx="79">
                  <c:v>H23.7</c:v>
                </c:pt>
                <c:pt idx="80">
                  <c:v>H23.8</c:v>
                </c:pt>
                <c:pt idx="81">
                  <c:v>H23.8</c:v>
                </c:pt>
                <c:pt idx="82">
                  <c:v>H23.9</c:v>
                </c:pt>
                <c:pt idx="83">
                  <c:v>H23.9</c:v>
                </c:pt>
                <c:pt idx="84">
                  <c:v>H23.10</c:v>
                </c:pt>
                <c:pt idx="85">
                  <c:v>H23.10</c:v>
                </c:pt>
                <c:pt idx="86">
                  <c:v>H23.11</c:v>
                </c:pt>
                <c:pt idx="87">
                  <c:v>H23.11</c:v>
                </c:pt>
                <c:pt idx="88">
                  <c:v>H23.12</c:v>
                </c:pt>
                <c:pt idx="89">
                  <c:v>H23.12</c:v>
                </c:pt>
                <c:pt idx="90">
                  <c:v>H24.1</c:v>
                </c:pt>
                <c:pt idx="91">
                  <c:v>H24.1</c:v>
                </c:pt>
                <c:pt idx="92">
                  <c:v>H24.2</c:v>
                </c:pt>
                <c:pt idx="93">
                  <c:v>H24.2</c:v>
                </c:pt>
                <c:pt idx="94">
                  <c:v>H24.3</c:v>
                </c:pt>
                <c:pt idx="95">
                  <c:v>H24.3</c:v>
                </c:pt>
                <c:pt idx="96">
                  <c:v>H24.4</c:v>
                </c:pt>
                <c:pt idx="97">
                  <c:v>H24.4</c:v>
                </c:pt>
                <c:pt idx="98">
                  <c:v>H24.5</c:v>
                </c:pt>
                <c:pt idx="99">
                  <c:v>H24.5</c:v>
                </c:pt>
                <c:pt idx="100">
                  <c:v>H24.6</c:v>
                </c:pt>
                <c:pt idx="101">
                  <c:v>H24.6</c:v>
                </c:pt>
                <c:pt idx="102">
                  <c:v>H24.7</c:v>
                </c:pt>
                <c:pt idx="103">
                  <c:v>H24.7</c:v>
                </c:pt>
                <c:pt idx="104">
                  <c:v>H24.8</c:v>
                </c:pt>
                <c:pt idx="105">
                  <c:v>H24.8</c:v>
                </c:pt>
                <c:pt idx="106">
                  <c:v>H24.9</c:v>
                </c:pt>
                <c:pt idx="107">
                  <c:v>H24.9</c:v>
                </c:pt>
                <c:pt idx="108">
                  <c:v>H24.10</c:v>
                </c:pt>
                <c:pt idx="109">
                  <c:v>H24.10</c:v>
                </c:pt>
                <c:pt idx="110">
                  <c:v>H24.11</c:v>
                </c:pt>
                <c:pt idx="111">
                  <c:v>H24.11</c:v>
                </c:pt>
                <c:pt idx="112">
                  <c:v>H24.12</c:v>
                </c:pt>
                <c:pt idx="113">
                  <c:v>H24.12</c:v>
                </c:pt>
                <c:pt idx="114">
                  <c:v>H25.1</c:v>
                </c:pt>
                <c:pt idx="115">
                  <c:v>H25.1</c:v>
                </c:pt>
                <c:pt idx="116">
                  <c:v>H25.2</c:v>
                </c:pt>
                <c:pt idx="117">
                  <c:v>H25.2</c:v>
                </c:pt>
                <c:pt idx="118">
                  <c:v>H25.3</c:v>
                </c:pt>
                <c:pt idx="119">
                  <c:v>H25.3</c:v>
                </c:pt>
                <c:pt idx="120">
                  <c:v>H25.4</c:v>
                </c:pt>
                <c:pt idx="121">
                  <c:v>H25.4</c:v>
                </c:pt>
                <c:pt idx="122">
                  <c:v>H25.5</c:v>
                </c:pt>
                <c:pt idx="123">
                  <c:v>H25.5</c:v>
                </c:pt>
                <c:pt idx="124">
                  <c:v>H25.6</c:v>
                </c:pt>
                <c:pt idx="125">
                  <c:v>H25.6</c:v>
                </c:pt>
                <c:pt idx="126">
                  <c:v>H25.7</c:v>
                </c:pt>
                <c:pt idx="127">
                  <c:v>H25.7</c:v>
                </c:pt>
                <c:pt idx="128">
                  <c:v>H25.8</c:v>
                </c:pt>
                <c:pt idx="129">
                  <c:v>H25.8</c:v>
                </c:pt>
                <c:pt idx="130">
                  <c:v>H25.9</c:v>
                </c:pt>
                <c:pt idx="131">
                  <c:v>H25.9</c:v>
                </c:pt>
                <c:pt idx="132">
                  <c:v>H25.10</c:v>
                </c:pt>
                <c:pt idx="133">
                  <c:v>H25.10</c:v>
                </c:pt>
                <c:pt idx="134">
                  <c:v>H25.11</c:v>
                </c:pt>
                <c:pt idx="135">
                  <c:v>H25.11</c:v>
                </c:pt>
                <c:pt idx="136">
                  <c:v>H25.12</c:v>
                </c:pt>
                <c:pt idx="137">
                  <c:v>H25.12</c:v>
                </c:pt>
                <c:pt idx="138">
                  <c:v>H26.1</c:v>
                </c:pt>
                <c:pt idx="139">
                  <c:v>H26.1</c:v>
                </c:pt>
                <c:pt idx="140">
                  <c:v>H26.2</c:v>
                </c:pt>
                <c:pt idx="141">
                  <c:v>H26.2</c:v>
                </c:pt>
                <c:pt idx="142">
                  <c:v>H26.3</c:v>
                </c:pt>
                <c:pt idx="143">
                  <c:v>H26.3</c:v>
                </c:pt>
                <c:pt idx="144">
                  <c:v>H26.4</c:v>
                </c:pt>
                <c:pt idx="145">
                  <c:v>H26.4</c:v>
                </c:pt>
                <c:pt idx="146">
                  <c:v>H26.5</c:v>
                </c:pt>
                <c:pt idx="147">
                  <c:v>H26.5</c:v>
                </c:pt>
                <c:pt idx="148">
                  <c:v>H26.6</c:v>
                </c:pt>
                <c:pt idx="149">
                  <c:v>H26.6</c:v>
                </c:pt>
                <c:pt idx="150">
                  <c:v>H26.7</c:v>
                </c:pt>
                <c:pt idx="151">
                  <c:v>H26.7</c:v>
                </c:pt>
                <c:pt idx="152">
                  <c:v>H26.8</c:v>
                </c:pt>
                <c:pt idx="153">
                  <c:v>H26.8</c:v>
                </c:pt>
                <c:pt idx="154">
                  <c:v>H26.9</c:v>
                </c:pt>
                <c:pt idx="155">
                  <c:v>H26.9</c:v>
                </c:pt>
                <c:pt idx="156">
                  <c:v>H26.10</c:v>
                </c:pt>
                <c:pt idx="157">
                  <c:v>H26.10</c:v>
                </c:pt>
                <c:pt idx="158">
                  <c:v>H26.11</c:v>
                </c:pt>
                <c:pt idx="159">
                  <c:v>H26.11</c:v>
                </c:pt>
                <c:pt idx="160">
                  <c:v>H26.12</c:v>
                </c:pt>
                <c:pt idx="161">
                  <c:v>H26.12</c:v>
                </c:pt>
                <c:pt idx="162">
                  <c:v>H27.1</c:v>
                </c:pt>
                <c:pt idx="163">
                  <c:v>H27.1</c:v>
                </c:pt>
                <c:pt idx="164">
                  <c:v>H27.2</c:v>
                </c:pt>
                <c:pt idx="165">
                  <c:v>H27.2</c:v>
                </c:pt>
                <c:pt idx="166">
                  <c:v>H27.3</c:v>
                </c:pt>
                <c:pt idx="167">
                  <c:v>H27.3</c:v>
                </c:pt>
                <c:pt idx="168">
                  <c:v>H27.4</c:v>
                </c:pt>
                <c:pt idx="169">
                  <c:v>H27.4</c:v>
                </c:pt>
                <c:pt idx="170">
                  <c:v>H27.5</c:v>
                </c:pt>
                <c:pt idx="171">
                  <c:v>H27.5</c:v>
                </c:pt>
                <c:pt idx="172">
                  <c:v>H27.6</c:v>
                </c:pt>
                <c:pt idx="173">
                  <c:v>H27.6</c:v>
                </c:pt>
                <c:pt idx="174">
                  <c:v>H27.7</c:v>
                </c:pt>
                <c:pt idx="175">
                  <c:v>H27.7</c:v>
                </c:pt>
                <c:pt idx="176">
                  <c:v>H27.8</c:v>
                </c:pt>
                <c:pt idx="177">
                  <c:v>H27.8</c:v>
                </c:pt>
                <c:pt idx="178">
                  <c:v>H27.9</c:v>
                </c:pt>
                <c:pt idx="179">
                  <c:v>H27.9</c:v>
                </c:pt>
                <c:pt idx="180">
                  <c:v>H27.10</c:v>
                </c:pt>
                <c:pt idx="181">
                  <c:v>H27.10</c:v>
                </c:pt>
                <c:pt idx="182">
                  <c:v>H27.11</c:v>
                </c:pt>
                <c:pt idx="183">
                  <c:v>H27.11</c:v>
                </c:pt>
                <c:pt idx="184">
                  <c:v>H27.12</c:v>
                </c:pt>
                <c:pt idx="185">
                  <c:v>H27.12</c:v>
                </c:pt>
                <c:pt idx="186">
                  <c:v>H28.1</c:v>
                </c:pt>
                <c:pt idx="187">
                  <c:v>H28.1</c:v>
                </c:pt>
                <c:pt idx="188">
                  <c:v>H28.2</c:v>
                </c:pt>
                <c:pt idx="189">
                  <c:v>H28.2</c:v>
                </c:pt>
                <c:pt idx="190">
                  <c:v>H28.3</c:v>
                </c:pt>
                <c:pt idx="191">
                  <c:v>H28.3</c:v>
                </c:pt>
                <c:pt idx="192">
                  <c:v>H28.4</c:v>
                </c:pt>
                <c:pt idx="193">
                  <c:v>H28.4</c:v>
                </c:pt>
                <c:pt idx="194">
                  <c:v>H28.5</c:v>
                </c:pt>
                <c:pt idx="195">
                  <c:v>H28.5</c:v>
                </c:pt>
                <c:pt idx="196">
                  <c:v>H28.6</c:v>
                </c:pt>
                <c:pt idx="197">
                  <c:v>H28.6</c:v>
                </c:pt>
                <c:pt idx="198">
                  <c:v>H28.7</c:v>
                </c:pt>
                <c:pt idx="199">
                  <c:v>H28.7</c:v>
                </c:pt>
                <c:pt idx="200">
                  <c:v>H28.8</c:v>
                </c:pt>
                <c:pt idx="201">
                  <c:v>H28.8</c:v>
                </c:pt>
                <c:pt idx="202">
                  <c:v>H28.9</c:v>
                </c:pt>
                <c:pt idx="203">
                  <c:v>H28.9</c:v>
                </c:pt>
                <c:pt idx="204">
                  <c:v>H28.10</c:v>
                </c:pt>
                <c:pt idx="205">
                  <c:v>H28.10</c:v>
                </c:pt>
                <c:pt idx="206">
                  <c:v>H28.11</c:v>
                </c:pt>
                <c:pt idx="207">
                  <c:v>H28.11</c:v>
                </c:pt>
                <c:pt idx="208">
                  <c:v>H28.12</c:v>
                </c:pt>
                <c:pt idx="209">
                  <c:v>H28.12</c:v>
                </c:pt>
                <c:pt idx="210">
                  <c:v>H29.1</c:v>
                </c:pt>
                <c:pt idx="211">
                  <c:v>H29.1</c:v>
                </c:pt>
                <c:pt idx="212">
                  <c:v>H29.2</c:v>
                </c:pt>
                <c:pt idx="213">
                  <c:v>H29.2</c:v>
                </c:pt>
                <c:pt idx="214">
                  <c:v>H29.3</c:v>
                </c:pt>
                <c:pt idx="215">
                  <c:v>H29.3</c:v>
                </c:pt>
                <c:pt idx="216">
                  <c:v>H29.4</c:v>
                </c:pt>
                <c:pt idx="217">
                  <c:v>H29.4</c:v>
                </c:pt>
                <c:pt idx="218">
                  <c:v>H29.5</c:v>
                </c:pt>
                <c:pt idx="219">
                  <c:v>H29.5</c:v>
                </c:pt>
                <c:pt idx="220">
                  <c:v>H29.6</c:v>
                </c:pt>
                <c:pt idx="221">
                  <c:v>H29.6</c:v>
                </c:pt>
                <c:pt idx="222">
                  <c:v>H29.7</c:v>
                </c:pt>
                <c:pt idx="223">
                  <c:v>H29.7</c:v>
                </c:pt>
              </c:strCache>
            </c:strRef>
          </c:cat>
          <c:val>
            <c:numRef>
              <c:f>窒素・．りん除去率・返送率!$P$11:$P$234</c:f>
              <c:numCache>
                <c:formatCode>General</c:formatCode>
                <c:ptCount val="224"/>
                <c:pt idx="0">
                  <c:v>33</c:v>
                </c:pt>
                <c:pt idx="1">
                  <c:v>33</c:v>
                </c:pt>
                <c:pt idx="2">
                  <c:v>36</c:v>
                </c:pt>
                <c:pt idx="3">
                  <c:v>24</c:v>
                </c:pt>
                <c:pt idx="4">
                  <c:v>35</c:v>
                </c:pt>
                <c:pt idx="5">
                  <c:v>31</c:v>
                </c:pt>
                <c:pt idx="6">
                  <c:v>26</c:v>
                </c:pt>
                <c:pt idx="7">
                  <c:v>25</c:v>
                </c:pt>
                <c:pt idx="8">
                  <c:v>24</c:v>
                </c:pt>
                <c:pt idx="9">
                  <c:v>39</c:v>
                </c:pt>
                <c:pt idx="10">
                  <c:v>20</c:v>
                </c:pt>
                <c:pt idx="11">
                  <c:v>40</c:v>
                </c:pt>
                <c:pt idx="12">
                  <c:v>29</c:v>
                </c:pt>
                <c:pt idx="13">
                  <c:v>40</c:v>
                </c:pt>
                <c:pt idx="14">
                  <c:v>22</c:v>
                </c:pt>
                <c:pt idx="15">
                  <c:v>31</c:v>
                </c:pt>
                <c:pt idx="16">
                  <c:v>27</c:v>
                </c:pt>
                <c:pt idx="17">
                  <c:v>28</c:v>
                </c:pt>
                <c:pt idx="18">
                  <c:v>23</c:v>
                </c:pt>
                <c:pt idx="19">
                  <c:v>40</c:v>
                </c:pt>
                <c:pt idx="20">
                  <c:v>33</c:v>
                </c:pt>
                <c:pt idx="21">
                  <c:v>31</c:v>
                </c:pt>
                <c:pt idx="22">
                  <c:v>34</c:v>
                </c:pt>
                <c:pt idx="23">
                  <c:v>36</c:v>
                </c:pt>
                <c:pt idx="24">
                  <c:v>30</c:v>
                </c:pt>
                <c:pt idx="25">
                  <c:v>48</c:v>
                </c:pt>
                <c:pt idx="26">
                  <c:v>35</c:v>
                </c:pt>
                <c:pt idx="27">
                  <c:v>28</c:v>
                </c:pt>
                <c:pt idx="28">
                  <c:v>30</c:v>
                </c:pt>
                <c:pt idx="29">
                  <c:v>49</c:v>
                </c:pt>
                <c:pt idx="30">
                  <c:v>29</c:v>
                </c:pt>
                <c:pt idx="31">
                  <c:v>29</c:v>
                </c:pt>
                <c:pt idx="32">
                  <c:v>34</c:v>
                </c:pt>
                <c:pt idx="33">
                  <c:v>30</c:v>
                </c:pt>
                <c:pt idx="34">
                  <c:v>37</c:v>
                </c:pt>
                <c:pt idx="35">
                  <c:v>25</c:v>
                </c:pt>
                <c:pt idx="36">
                  <c:v>34</c:v>
                </c:pt>
                <c:pt idx="37">
                  <c:v>29</c:v>
                </c:pt>
                <c:pt idx="38">
                  <c:v>29</c:v>
                </c:pt>
                <c:pt idx="39">
                  <c:v>34</c:v>
                </c:pt>
                <c:pt idx="40">
                  <c:v>28</c:v>
                </c:pt>
                <c:pt idx="41">
                  <c:v>33</c:v>
                </c:pt>
                <c:pt idx="42">
                  <c:v>29</c:v>
                </c:pt>
                <c:pt idx="43">
                  <c:v>34</c:v>
                </c:pt>
                <c:pt idx="44">
                  <c:v>31</c:v>
                </c:pt>
                <c:pt idx="45">
                  <c:v>33</c:v>
                </c:pt>
                <c:pt idx="46">
                  <c:v>42</c:v>
                </c:pt>
                <c:pt idx="47">
                  <c:v>35</c:v>
                </c:pt>
                <c:pt idx="48">
                  <c:v>35</c:v>
                </c:pt>
                <c:pt idx="49">
                  <c:v>36</c:v>
                </c:pt>
                <c:pt idx="50">
                  <c:v>41</c:v>
                </c:pt>
                <c:pt idx="51">
                  <c:v>49</c:v>
                </c:pt>
                <c:pt idx="52">
                  <c:v>33</c:v>
                </c:pt>
                <c:pt idx="53">
                  <c:v>34</c:v>
                </c:pt>
                <c:pt idx="54">
                  <c:v>38</c:v>
                </c:pt>
                <c:pt idx="55">
                  <c:v>31</c:v>
                </c:pt>
                <c:pt idx="56">
                  <c:v>30</c:v>
                </c:pt>
                <c:pt idx="57">
                  <c:v>34</c:v>
                </c:pt>
                <c:pt idx="58">
                  <c:v>25</c:v>
                </c:pt>
                <c:pt idx="59">
                  <c:v>30</c:v>
                </c:pt>
                <c:pt idx="60">
                  <c:v>33</c:v>
                </c:pt>
                <c:pt idx="61">
                  <c:v>40</c:v>
                </c:pt>
                <c:pt idx="62">
                  <c:v>41</c:v>
                </c:pt>
                <c:pt idx="63">
                  <c:v>49</c:v>
                </c:pt>
                <c:pt idx="64">
                  <c:v>40</c:v>
                </c:pt>
                <c:pt idx="65">
                  <c:v>33</c:v>
                </c:pt>
                <c:pt idx="66">
                  <c:v>50</c:v>
                </c:pt>
                <c:pt idx="67">
                  <c:v>40</c:v>
                </c:pt>
                <c:pt idx="68">
                  <c:v>45</c:v>
                </c:pt>
                <c:pt idx="69">
                  <c:v>34</c:v>
                </c:pt>
                <c:pt idx="70">
                  <c:v>39</c:v>
                </c:pt>
                <c:pt idx="71">
                  <c:v>63</c:v>
                </c:pt>
                <c:pt idx="72" formatCode="0">
                  <c:v>39</c:v>
                </c:pt>
                <c:pt idx="73" formatCode="0">
                  <c:v>34</c:v>
                </c:pt>
                <c:pt idx="74" formatCode="0">
                  <c:v>38</c:v>
                </c:pt>
                <c:pt idx="75" formatCode="0">
                  <c:v>27</c:v>
                </c:pt>
                <c:pt idx="76" formatCode="0">
                  <c:v>45</c:v>
                </c:pt>
                <c:pt idx="77" formatCode="0">
                  <c:v>33</c:v>
                </c:pt>
                <c:pt idx="78" formatCode="0">
                  <c:v>34</c:v>
                </c:pt>
                <c:pt idx="79" formatCode="0">
                  <c:v>31</c:v>
                </c:pt>
                <c:pt idx="80" formatCode="0">
                  <c:v>35</c:v>
                </c:pt>
                <c:pt idx="81" formatCode="0">
                  <c:v>47</c:v>
                </c:pt>
                <c:pt idx="82">
                  <c:v>29</c:v>
                </c:pt>
                <c:pt idx="83">
                  <c:v>23</c:v>
                </c:pt>
                <c:pt idx="84">
                  <c:v>31</c:v>
                </c:pt>
                <c:pt idx="85">
                  <c:v>38</c:v>
                </c:pt>
                <c:pt idx="86">
                  <c:v>37</c:v>
                </c:pt>
                <c:pt idx="87">
                  <c:v>37</c:v>
                </c:pt>
                <c:pt idx="88">
                  <c:v>36</c:v>
                </c:pt>
                <c:pt idx="89">
                  <c:v>35</c:v>
                </c:pt>
                <c:pt idx="90">
                  <c:v>37</c:v>
                </c:pt>
                <c:pt idx="91">
                  <c:v>33</c:v>
                </c:pt>
                <c:pt idx="92">
                  <c:v>44</c:v>
                </c:pt>
                <c:pt idx="93">
                  <c:v>55</c:v>
                </c:pt>
                <c:pt idx="94">
                  <c:v>55</c:v>
                </c:pt>
                <c:pt idx="95">
                  <c:v>46</c:v>
                </c:pt>
                <c:pt idx="96">
                  <c:v>40</c:v>
                </c:pt>
                <c:pt idx="97">
                  <c:v>47</c:v>
                </c:pt>
                <c:pt idx="98">
                  <c:v>46</c:v>
                </c:pt>
                <c:pt idx="99">
                  <c:v>43</c:v>
                </c:pt>
                <c:pt idx="100">
                  <c:v>47</c:v>
                </c:pt>
                <c:pt idx="101">
                  <c:v>36</c:v>
                </c:pt>
                <c:pt idx="102">
                  <c:v>46</c:v>
                </c:pt>
                <c:pt idx="103">
                  <c:v>34</c:v>
                </c:pt>
                <c:pt idx="104">
                  <c:v>41</c:v>
                </c:pt>
                <c:pt idx="105">
                  <c:v>48</c:v>
                </c:pt>
                <c:pt idx="106">
                  <c:v>40</c:v>
                </c:pt>
                <c:pt idx="107">
                  <c:v>43</c:v>
                </c:pt>
                <c:pt idx="108">
                  <c:v>48</c:v>
                </c:pt>
                <c:pt idx="109">
                  <c:v>41</c:v>
                </c:pt>
                <c:pt idx="110">
                  <c:v>44</c:v>
                </c:pt>
                <c:pt idx="111">
                  <c:v>50</c:v>
                </c:pt>
                <c:pt idx="112">
                  <c:v>49</c:v>
                </c:pt>
                <c:pt idx="113">
                  <c:v>50</c:v>
                </c:pt>
                <c:pt idx="114">
                  <c:v>68</c:v>
                </c:pt>
                <c:pt idx="115">
                  <c:v>59</c:v>
                </c:pt>
                <c:pt idx="116">
                  <c:v>60</c:v>
                </c:pt>
                <c:pt idx="117">
                  <c:v>61</c:v>
                </c:pt>
                <c:pt idx="118">
                  <c:v>53</c:v>
                </c:pt>
                <c:pt idx="119">
                  <c:v>53</c:v>
                </c:pt>
                <c:pt idx="120">
                  <c:v>45</c:v>
                </c:pt>
                <c:pt idx="121">
                  <c:v>56</c:v>
                </c:pt>
                <c:pt idx="122">
                  <c:v>50</c:v>
                </c:pt>
                <c:pt idx="123">
                  <c:v>52</c:v>
                </c:pt>
                <c:pt idx="124">
                  <c:v>58</c:v>
                </c:pt>
                <c:pt idx="125">
                  <c:v>57</c:v>
                </c:pt>
                <c:pt idx="126">
                  <c:v>51</c:v>
                </c:pt>
                <c:pt idx="127">
                  <c:v>52</c:v>
                </c:pt>
                <c:pt idx="128">
                  <c:v>42</c:v>
                </c:pt>
                <c:pt idx="129">
                  <c:v>48</c:v>
                </c:pt>
                <c:pt idx="130">
                  <c:v>48</c:v>
                </c:pt>
                <c:pt idx="131">
                  <c:v>43</c:v>
                </c:pt>
                <c:pt idx="132">
                  <c:v>58</c:v>
                </c:pt>
                <c:pt idx="133">
                  <c:v>46</c:v>
                </c:pt>
                <c:pt idx="134">
                  <c:v>45</c:v>
                </c:pt>
                <c:pt idx="135">
                  <c:v>49</c:v>
                </c:pt>
                <c:pt idx="136">
                  <c:v>62</c:v>
                </c:pt>
                <c:pt idx="137">
                  <c:v>49</c:v>
                </c:pt>
                <c:pt idx="138">
                  <c:v>51</c:v>
                </c:pt>
                <c:pt idx="139">
                  <c:v>55</c:v>
                </c:pt>
                <c:pt idx="140">
                  <c:v>61</c:v>
                </c:pt>
                <c:pt idx="141">
                  <c:v>52</c:v>
                </c:pt>
                <c:pt idx="142">
                  <c:v>43</c:v>
                </c:pt>
                <c:pt idx="143">
                  <c:v>49</c:v>
                </c:pt>
                <c:pt idx="144">
                  <c:v>49</c:v>
                </c:pt>
                <c:pt idx="145">
                  <c:v>40</c:v>
                </c:pt>
                <c:pt idx="146">
                  <c:v>40</c:v>
                </c:pt>
                <c:pt idx="147">
                  <c:v>34</c:v>
                </c:pt>
                <c:pt idx="148">
                  <c:v>47</c:v>
                </c:pt>
                <c:pt idx="149">
                  <c:v>47</c:v>
                </c:pt>
                <c:pt idx="150">
                  <c:v>40</c:v>
                </c:pt>
                <c:pt idx="151">
                  <c:v>56</c:v>
                </c:pt>
                <c:pt idx="152">
                  <c:v>47</c:v>
                </c:pt>
                <c:pt idx="153">
                  <c:v>46</c:v>
                </c:pt>
                <c:pt idx="154">
                  <c:v>40</c:v>
                </c:pt>
                <c:pt idx="155">
                  <c:v>50</c:v>
                </c:pt>
                <c:pt idx="156">
                  <c:v>47</c:v>
                </c:pt>
                <c:pt idx="157">
                  <c:v>51</c:v>
                </c:pt>
                <c:pt idx="158">
                  <c:v>52</c:v>
                </c:pt>
                <c:pt idx="159">
                  <c:v>44</c:v>
                </c:pt>
                <c:pt idx="160">
                  <c:v>52</c:v>
                </c:pt>
                <c:pt idx="161">
                  <c:v>51</c:v>
                </c:pt>
                <c:pt idx="162">
                  <c:v>44</c:v>
                </c:pt>
                <c:pt idx="163">
                  <c:v>46</c:v>
                </c:pt>
                <c:pt idx="164">
                  <c:v>51</c:v>
                </c:pt>
                <c:pt idx="165">
                  <c:v>48</c:v>
                </c:pt>
                <c:pt idx="166">
                  <c:v>84</c:v>
                </c:pt>
                <c:pt idx="167">
                  <c:v>57</c:v>
                </c:pt>
                <c:pt idx="168">
                  <c:v>58</c:v>
                </c:pt>
                <c:pt idx="169">
                  <c:v>46</c:v>
                </c:pt>
                <c:pt idx="170">
                  <c:v>59</c:v>
                </c:pt>
                <c:pt idx="171">
                  <c:v>43</c:v>
                </c:pt>
                <c:pt idx="172">
                  <c:v>45</c:v>
                </c:pt>
                <c:pt idx="173">
                  <c:v>41</c:v>
                </c:pt>
                <c:pt idx="174">
                  <c:v>47</c:v>
                </c:pt>
                <c:pt idx="175">
                  <c:v>41</c:v>
                </c:pt>
                <c:pt idx="176">
                  <c:v>43</c:v>
                </c:pt>
                <c:pt idx="177">
                  <c:v>43</c:v>
                </c:pt>
                <c:pt idx="178">
                  <c:v>43</c:v>
                </c:pt>
                <c:pt idx="179">
                  <c:v>47</c:v>
                </c:pt>
                <c:pt idx="180">
                  <c:v>38</c:v>
                </c:pt>
                <c:pt idx="181">
                  <c:v>47</c:v>
                </c:pt>
                <c:pt idx="182">
                  <c:v>39</c:v>
                </c:pt>
                <c:pt idx="183">
                  <c:v>46</c:v>
                </c:pt>
                <c:pt idx="184">
                  <c:v>37</c:v>
                </c:pt>
                <c:pt idx="185">
                  <c:v>38</c:v>
                </c:pt>
                <c:pt idx="186">
                  <c:v>51</c:v>
                </c:pt>
                <c:pt idx="187">
                  <c:v>46</c:v>
                </c:pt>
                <c:pt idx="188">
                  <c:v>48</c:v>
                </c:pt>
                <c:pt idx="189">
                  <c:v>59</c:v>
                </c:pt>
                <c:pt idx="190">
                  <c:v>46</c:v>
                </c:pt>
                <c:pt idx="191">
                  <c:v>47</c:v>
                </c:pt>
                <c:pt idx="192">
                  <c:v>53</c:v>
                </c:pt>
                <c:pt idx="193">
                  <c:v>46</c:v>
                </c:pt>
                <c:pt idx="194">
                  <c:v>30</c:v>
                </c:pt>
                <c:pt idx="195">
                  <c:v>39</c:v>
                </c:pt>
                <c:pt idx="196">
                  <c:v>52</c:v>
                </c:pt>
                <c:pt idx="197">
                  <c:v>42</c:v>
                </c:pt>
                <c:pt idx="198">
                  <c:v>40</c:v>
                </c:pt>
                <c:pt idx="199">
                  <c:v>35</c:v>
                </c:pt>
                <c:pt idx="200">
                  <c:v>46</c:v>
                </c:pt>
                <c:pt idx="201">
                  <c:v>60</c:v>
                </c:pt>
                <c:pt idx="202">
                  <c:v>46</c:v>
                </c:pt>
                <c:pt idx="203">
                  <c:v>44</c:v>
                </c:pt>
                <c:pt idx="204">
                  <c:v>51</c:v>
                </c:pt>
                <c:pt idx="205">
                  <c:v>69</c:v>
                </c:pt>
                <c:pt idx="206">
                  <c:v>46</c:v>
                </c:pt>
                <c:pt idx="207">
                  <c:v>48</c:v>
                </c:pt>
                <c:pt idx="208">
                  <c:v>58</c:v>
                </c:pt>
                <c:pt idx="209">
                  <c:v>52</c:v>
                </c:pt>
                <c:pt idx="210">
                  <c:v>76</c:v>
                </c:pt>
                <c:pt idx="211">
                  <c:v>47</c:v>
                </c:pt>
                <c:pt idx="212">
                  <c:v>57</c:v>
                </c:pt>
                <c:pt idx="213">
                  <c:v>46</c:v>
                </c:pt>
                <c:pt idx="214">
                  <c:v>48</c:v>
                </c:pt>
                <c:pt idx="215">
                  <c:v>70</c:v>
                </c:pt>
                <c:pt idx="216">
                  <c:v>45</c:v>
                </c:pt>
                <c:pt idx="217">
                  <c:v>44</c:v>
                </c:pt>
                <c:pt idx="218">
                  <c:v>51</c:v>
                </c:pt>
                <c:pt idx="219">
                  <c:v>51</c:v>
                </c:pt>
                <c:pt idx="220">
                  <c:v>48</c:v>
                </c:pt>
                <c:pt idx="221">
                  <c:v>31</c:v>
                </c:pt>
                <c:pt idx="222">
                  <c:v>51</c:v>
                </c:pt>
                <c:pt idx="223">
                  <c:v>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7-6410-4594-9994-5FAD40DFC122}"/>
            </c:ext>
          </c:extLst>
        </c:ser>
        <c:ser>
          <c:idx val="1"/>
          <c:order val="1"/>
          <c:tx>
            <c:strRef>
              <c:f>窒素・．りん除去率・返送率!$Q$9:$Q$10</c:f>
              <c:strCache>
                <c:ptCount val="2"/>
                <c:pt idx="0">
                  <c:v>窒素</c:v>
                </c:pt>
                <c:pt idx="1">
                  <c:v>放流</c:v>
                </c:pt>
              </c:strCache>
            </c:strRef>
          </c:tx>
          <c:marker>
            <c:symbol val="circle"/>
            <c:size val="5"/>
            <c:spPr>
              <a:solidFill>
                <a:schemeClr val="tx1"/>
              </a:solidFill>
              <a:scene3d>
                <a:camera prst="orthographicFront"/>
                <a:lightRig rig="threePt" dir="t"/>
              </a:scene3d>
              <a:sp3d>
                <a:bevelT w="88900"/>
              </a:sp3d>
            </c:spPr>
          </c:marker>
          <c:cat>
            <c:strRef>
              <c:f>窒素・．りん除去率・返送率!$O$11:$O$234</c:f>
              <c:strCache>
                <c:ptCount val="224"/>
                <c:pt idx="0">
                  <c:v>H20.4</c:v>
                </c:pt>
                <c:pt idx="1">
                  <c:v>H20.4</c:v>
                </c:pt>
                <c:pt idx="2">
                  <c:v>H20.5</c:v>
                </c:pt>
                <c:pt idx="3">
                  <c:v>H20.5</c:v>
                </c:pt>
                <c:pt idx="4">
                  <c:v>H20.6</c:v>
                </c:pt>
                <c:pt idx="5">
                  <c:v>H20.6</c:v>
                </c:pt>
                <c:pt idx="6">
                  <c:v>H20.7</c:v>
                </c:pt>
                <c:pt idx="7">
                  <c:v>H20.7</c:v>
                </c:pt>
                <c:pt idx="8">
                  <c:v>H20.8</c:v>
                </c:pt>
                <c:pt idx="9">
                  <c:v>H20.8</c:v>
                </c:pt>
                <c:pt idx="10">
                  <c:v>H20.9</c:v>
                </c:pt>
                <c:pt idx="11">
                  <c:v>H20.9</c:v>
                </c:pt>
                <c:pt idx="12">
                  <c:v>H20.10</c:v>
                </c:pt>
                <c:pt idx="13">
                  <c:v>H20.10</c:v>
                </c:pt>
                <c:pt idx="14">
                  <c:v>H20.11</c:v>
                </c:pt>
                <c:pt idx="15">
                  <c:v>H20.11</c:v>
                </c:pt>
                <c:pt idx="16">
                  <c:v>H20.12</c:v>
                </c:pt>
                <c:pt idx="17">
                  <c:v>H20.12</c:v>
                </c:pt>
                <c:pt idx="18">
                  <c:v>H21.1</c:v>
                </c:pt>
                <c:pt idx="19">
                  <c:v>H21.1</c:v>
                </c:pt>
                <c:pt idx="20">
                  <c:v>H21.2</c:v>
                </c:pt>
                <c:pt idx="21">
                  <c:v>H21.2</c:v>
                </c:pt>
                <c:pt idx="22">
                  <c:v>H21.3</c:v>
                </c:pt>
                <c:pt idx="23">
                  <c:v>H21.3</c:v>
                </c:pt>
                <c:pt idx="24">
                  <c:v>H21.4</c:v>
                </c:pt>
                <c:pt idx="25">
                  <c:v>H21.4</c:v>
                </c:pt>
                <c:pt idx="26">
                  <c:v>H21.5</c:v>
                </c:pt>
                <c:pt idx="27">
                  <c:v>H21.5</c:v>
                </c:pt>
                <c:pt idx="28">
                  <c:v>H21.6</c:v>
                </c:pt>
                <c:pt idx="29">
                  <c:v>H21.6</c:v>
                </c:pt>
                <c:pt idx="30">
                  <c:v>H21.7</c:v>
                </c:pt>
                <c:pt idx="31">
                  <c:v>H21.7</c:v>
                </c:pt>
                <c:pt idx="32">
                  <c:v>H21.8</c:v>
                </c:pt>
                <c:pt idx="33">
                  <c:v>H21.8</c:v>
                </c:pt>
                <c:pt idx="34">
                  <c:v>H21.9</c:v>
                </c:pt>
                <c:pt idx="35">
                  <c:v>H21.9</c:v>
                </c:pt>
                <c:pt idx="36">
                  <c:v>H21.1</c:v>
                </c:pt>
                <c:pt idx="37">
                  <c:v>H21.1</c:v>
                </c:pt>
                <c:pt idx="38">
                  <c:v>H21.11</c:v>
                </c:pt>
                <c:pt idx="39">
                  <c:v>H21.11</c:v>
                </c:pt>
                <c:pt idx="40">
                  <c:v>H21.12</c:v>
                </c:pt>
                <c:pt idx="41">
                  <c:v>H21.12</c:v>
                </c:pt>
                <c:pt idx="42">
                  <c:v>H22.1</c:v>
                </c:pt>
                <c:pt idx="43">
                  <c:v>H22.1</c:v>
                </c:pt>
                <c:pt idx="44">
                  <c:v>H22.2</c:v>
                </c:pt>
                <c:pt idx="45">
                  <c:v>H22.2</c:v>
                </c:pt>
                <c:pt idx="46">
                  <c:v>H22.3</c:v>
                </c:pt>
                <c:pt idx="47">
                  <c:v>H22.3</c:v>
                </c:pt>
                <c:pt idx="48">
                  <c:v>H22.4</c:v>
                </c:pt>
                <c:pt idx="49">
                  <c:v>H22.4</c:v>
                </c:pt>
                <c:pt idx="50">
                  <c:v>H22.5</c:v>
                </c:pt>
                <c:pt idx="51">
                  <c:v>H22.5</c:v>
                </c:pt>
                <c:pt idx="52">
                  <c:v>H22.6</c:v>
                </c:pt>
                <c:pt idx="53">
                  <c:v>H22.6</c:v>
                </c:pt>
                <c:pt idx="54">
                  <c:v>H22.7</c:v>
                </c:pt>
                <c:pt idx="55">
                  <c:v>H22.7</c:v>
                </c:pt>
                <c:pt idx="56">
                  <c:v>H22.8</c:v>
                </c:pt>
                <c:pt idx="57">
                  <c:v>H22.8</c:v>
                </c:pt>
                <c:pt idx="58">
                  <c:v>H22.9</c:v>
                </c:pt>
                <c:pt idx="59">
                  <c:v>H22.9</c:v>
                </c:pt>
                <c:pt idx="60">
                  <c:v>H22.10</c:v>
                </c:pt>
                <c:pt idx="61">
                  <c:v>H22.10</c:v>
                </c:pt>
                <c:pt idx="62">
                  <c:v>H22.11</c:v>
                </c:pt>
                <c:pt idx="63">
                  <c:v>H22.11</c:v>
                </c:pt>
                <c:pt idx="64">
                  <c:v>H22.12</c:v>
                </c:pt>
                <c:pt idx="65">
                  <c:v>H22.12</c:v>
                </c:pt>
                <c:pt idx="66">
                  <c:v>H23.1</c:v>
                </c:pt>
                <c:pt idx="67">
                  <c:v>H23.1</c:v>
                </c:pt>
                <c:pt idx="68">
                  <c:v>H23.2</c:v>
                </c:pt>
                <c:pt idx="69">
                  <c:v>H23.2</c:v>
                </c:pt>
                <c:pt idx="70">
                  <c:v>H23.3</c:v>
                </c:pt>
                <c:pt idx="71">
                  <c:v>H23.3</c:v>
                </c:pt>
                <c:pt idx="72">
                  <c:v>H23.4</c:v>
                </c:pt>
                <c:pt idx="73">
                  <c:v>H23.4</c:v>
                </c:pt>
                <c:pt idx="74">
                  <c:v>H23.5</c:v>
                </c:pt>
                <c:pt idx="75">
                  <c:v>H23.5</c:v>
                </c:pt>
                <c:pt idx="76">
                  <c:v>H23.6</c:v>
                </c:pt>
                <c:pt idx="77">
                  <c:v>H23.6</c:v>
                </c:pt>
                <c:pt idx="78">
                  <c:v>H23.7</c:v>
                </c:pt>
                <c:pt idx="79">
                  <c:v>H23.7</c:v>
                </c:pt>
                <c:pt idx="80">
                  <c:v>H23.8</c:v>
                </c:pt>
                <c:pt idx="81">
                  <c:v>H23.8</c:v>
                </c:pt>
                <c:pt idx="82">
                  <c:v>H23.9</c:v>
                </c:pt>
                <c:pt idx="83">
                  <c:v>H23.9</c:v>
                </c:pt>
                <c:pt idx="84">
                  <c:v>H23.10</c:v>
                </c:pt>
                <c:pt idx="85">
                  <c:v>H23.10</c:v>
                </c:pt>
                <c:pt idx="86">
                  <c:v>H23.11</c:v>
                </c:pt>
                <c:pt idx="87">
                  <c:v>H23.11</c:v>
                </c:pt>
                <c:pt idx="88">
                  <c:v>H23.12</c:v>
                </c:pt>
                <c:pt idx="89">
                  <c:v>H23.12</c:v>
                </c:pt>
                <c:pt idx="90">
                  <c:v>H24.1</c:v>
                </c:pt>
                <c:pt idx="91">
                  <c:v>H24.1</c:v>
                </c:pt>
                <c:pt idx="92">
                  <c:v>H24.2</c:v>
                </c:pt>
                <c:pt idx="93">
                  <c:v>H24.2</c:v>
                </c:pt>
                <c:pt idx="94">
                  <c:v>H24.3</c:v>
                </c:pt>
                <c:pt idx="95">
                  <c:v>H24.3</c:v>
                </c:pt>
                <c:pt idx="96">
                  <c:v>H24.4</c:v>
                </c:pt>
                <c:pt idx="97">
                  <c:v>H24.4</c:v>
                </c:pt>
                <c:pt idx="98">
                  <c:v>H24.5</c:v>
                </c:pt>
                <c:pt idx="99">
                  <c:v>H24.5</c:v>
                </c:pt>
                <c:pt idx="100">
                  <c:v>H24.6</c:v>
                </c:pt>
                <c:pt idx="101">
                  <c:v>H24.6</c:v>
                </c:pt>
                <c:pt idx="102">
                  <c:v>H24.7</c:v>
                </c:pt>
                <c:pt idx="103">
                  <c:v>H24.7</c:v>
                </c:pt>
                <c:pt idx="104">
                  <c:v>H24.8</c:v>
                </c:pt>
                <c:pt idx="105">
                  <c:v>H24.8</c:v>
                </c:pt>
                <c:pt idx="106">
                  <c:v>H24.9</c:v>
                </c:pt>
                <c:pt idx="107">
                  <c:v>H24.9</c:v>
                </c:pt>
                <c:pt idx="108">
                  <c:v>H24.10</c:v>
                </c:pt>
                <c:pt idx="109">
                  <c:v>H24.10</c:v>
                </c:pt>
                <c:pt idx="110">
                  <c:v>H24.11</c:v>
                </c:pt>
                <c:pt idx="111">
                  <c:v>H24.11</c:v>
                </c:pt>
                <c:pt idx="112">
                  <c:v>H24.12</c:v>
                </c:pt>
                <c:pt idx="113">
                  <c:v>H24.12</c:v>
                </c:pt>
                <c:pt idx="114">
                  <c:v>H25.1</c:v>
                </c:pt>
                <c:pt idx="115">
                  <c:v>H25.1</c:v>
                </c:pt>
                <c:pt idx="116">
                  <c:v>H25.2</c:v>
                </c:pt>
                <c:pt idx="117">
                  <c:v>H25.2</c:v>
                </c:pt>
                <c:pt idx="118">
                  <c:v>H25.3</c:v>
                </c:pt>
                <c:pt idx="119">
                  <c:v>H25.3</c:v>
                </c:pt>
                <c:pt idx="120">
                  <c:v>H25.4</c:v>
                </c:pt>
                <c:pt idx="121">
                  <c:v>H25.4</c:v>
                </c:pt>
                <c:pt idx="122">
                  <c:v>H25.5</c:v>
                </c:pt>
                <c:pt idx="123">
                  <c:v>H25.5</c:v>
                </c:pt>
                <c:pt idx="124">
                  <c:v>H25.6</c:v>
                </c:pt>
                <c:pt idx="125">
                  <c:v>H25.6</c:v>
                </c:pt>
                <c:pt idx="126">
                  <c:v>H25.7</c:v>
                </c:pt>
                <c:pt idx="127">
                  <c:v>H25.7</c:v>
                </c:pt>
                <c:pt idx="128">
                  <c:v>H25.8</c:v>
                </c:pt>
                <c:pt idx="129">
                  <c:v>H25.8</c:v>
                </c:pt>
                <c:pt idx="130">
                  <c:v>H25.9</c:v>
                </c:pt>
                <c:pt idx="131">
                  <c:v>H25.9</c:v>
                </c:pt>
                <c:pt idx="132">
                  <c:v>H25.10</c:v>
                </c:pt>
                <c:pt idx="133">
                  <c:v>H25.10</c:v>
                </c:pt>
                <c:pt idx="134">
                  <c:v>H25.11</c:v>
                </c:pt>
                <c:pt idx="135">
                  <c:v>H25.11</c:v>
                </c:pt>
                <c:pt idx="136">
                  <c:v>H25.12</c:v>
                </c:pt>
                <c:pt idx="137">
                  <c:v>H25.12</c:v>
                </c:pt>
                <c:pt idx="138">
                  <c:v>H26.1</c:v>
                </c:pt>
                <c:pt idx="139">
                  <c:v>H26.1</c:v>
                </c:pt>
                <c:pt idx="140">
                  <c:v>H26.2</c:v>
                </c:pt>
                <c:pt idx="141">
                  <c:v>H26.2</c:v>
                </c:pt>
                <c:pt idx="142">
                  <c:v>H26.3</c:v>
                </c:pt>
                <c:pt idx="143">
                  <c:v>H26.3</c:v>
                </c:pt>
                <c:pt idx="144">
                  <c:v>H26.4</c:v>
                </c:pt>
                <c:pt idx="145">
                  <c:v>H26.4</c:v>
                </c:pt>
                <c:pt idx="146">
                  <c:v>H26.5</c:v>
                </c:pt>
                <c:pt idx="147">
                  <c:v>H26.5</c:v>
                </c:pt>
                <c:pt idx="148">
                  <c:v>H26.6</c:v>
                </c:pt>
                <c:pt idx="149">
                  <c:v>H26.6</c:v>
                </c:pt>
                <c:pt idx="150">
                  <c:v>H26.7</c:v>
                </c:pt>
                <c:pt idx="151">
                  <c:v>H26.7</c:v>
                </c:pt>
                <c:pt idx="152">
                  <c:v>H26.8</c:v>
                </c:pt>
                <c:pt idx="153">
                  <c:v>H26.8</c:v>
                </c:pt>
                <c:pt idx="154">
                  <c:v>H26.9</c:v>
                </c:pt>
                <c:pt idx="155">
                  <c:v>H26.9</c:v>
                </c:pt>
                <c:pt idx="156">
                  <c:v>H26.10</c:v>
                </c:pt>
                <c:pt idx="157">
                  <c:v>H26.10</c:v>
                </c:pt>
                <c:pt idx="158">
                  <c:v>H26.11</c:v>
                </c:pt>
                <c:pt idx="159">
                  <c:v>H26.11</c:v>
                </c:pt>
                <c:pt idx="160">
                  <c:v>H26.12</c:v>
                </c:pt>
                <c:pt idx="161">
                  <c:v>H26.12</c:v>
                </c:pt>
                <c:pt idx="162">
                  <c:v>H27.1</c:v>
                </c:pt>
                <c:pt idx="163">
                  <c:v>H27.1</c:v>
                </c:pt>
                <c:pt idx="164">
                  <c:v>H27.2</c:v>
                </c:pt>
                <c:pt idx="165">
                  <c:v>H27.2</c:v>
                </c:pt>
                <c:pt idx="166">
                  <c:v>H27.3</c:v>
                </c:pt>
                <c:pt idx="167">
                  <c:v>H27.3</c:v>
                </c:pt>
                <c:pt idx="168">
                  <c:v>H27.4</c:v>
                </c:pt>
                <c:pt idx="169">
                  <c:v>H27.4</c:v>
                </c:pt>
                <c:pt idx="170">
                  <c:v>H27.5</c:v>
                </c:pt>
                <c:pt idx="171">
                  <c:v>H27.5</c:v>
                </c:pt>
                <c:pt idx="172">
                  <c:v>H27.6</c:v>
                </c:pt>
                <c:pt idx="173">
                  <c:v>H27.6</c:v>
                </c:pt>
                <c:pt idx="174">
                  <c:v>H27.7</c:v>
                </c:pt>
                <c:pt idx="175">
                  <c:v>H27.7</c:v>
                </c:pt>
                <c:pt idx="176">
                  <c:v>H27.8</c:v>
                </c:pt>
                <c:pt idx="177">
                  <c:v>H27.8</c:v>
                </c:pt>
                <c:pt idx="178">
                  <c:v>H27.9</c:v>
                </c:pt>
                <c:pt idx="179">
                  <c:v>H27.9</c:v>
                </c:pt>
                <c:pt idx="180">
                  <c:v>H27.10</c:v>
                </c:pt>
                <c:pt idx="181">
                  <c:v>H27.10</c:v>
                </c:pt>
                <c:pt idx="182">
                  <c:v>H27.11</c:v>
                </c:pt>
                <c:pt idx="183">
                  <c:v>H27.11</c:v>
                </c:pt>
                <c:pt idx="184">
                  <c:v>H27.12</c:v>
                </c:pt>
                <c:pt idx="185">
                  <c:v>H27.12</c:v>
                </c:pt>
                <c:pt idx="186">
                  <c:v>H28.1</c:v>
                </c:pt>
                <c:pt idx="187">
                  <c:v>H28.1</c:v>
                </c:pt>
                <c:pt idx="188">
                  <c:v>H28.2</c:v>
                </c:pt>
                <c:pt idx="189">
                  <c:v>H28.2</c:v>
                </c:pt>
                <c:pt idx="190">
                  <c:v>H28.3</c:v>
                </c:pt>
                <c:pt idx="191">
                  <c:v>H28.3</c:v>
                </c:pt>
                <c:pt idx="192">
                  <c:v>H28.4</c:v>
                </c:pt>
                <c:pt idx="193">
                  <c:v>H28.4</c:v>
                </c:pt>
                <c:pt idx="194">
                  <c:v>H28.5</c:v>
                </c:pt>
                <c:pt idx="195">
                  <c:v>H28.5</c:v>
                </c:pt>
                <c:pt idx="196">
                  <c:v>H28.6</c:v>
                </c:pt>
                <c:pt idx="197">
                  <c:v>H28.6</c:v>
                </c:pt>
                <c:pt idx="198">
                  <c:v>H28.7</c:v>
                </c:pt>
                <c:pt idx="199">
                  <c:v>H28.7</c:v>
                </c:pt>
                <c:pt idx="200">
                  <c:v>H28.8</c:v>
                </c:pt>
                <c:pt idx="201">
                  <c:v>H28.8</c:v>
                </c:pt>
                <c:pt idx="202">
                  <c:v>H28.9</c:v>
                </c:pt>
                <c:pt idx="203">
                  <c:v>H28.9</c:v>
                </c:pt>
                <c:pt idx="204">
                  <c:v>H28.10</c:v>
                </c:pt>
                <c:pt idx="205">
                  <c:v>H28.10</c:v>
                </c:pt>
                <c:pt idx="206">
                  <c:v>H28.11</c:v>
                </c:pt>
                <c:pt idx="207">
                  <c:v>H28.11</c:v>
                </c:pt>
                <c:pt idx="208">
                  <c:v>H28.12</c:v>
                </c:pt>
                <c:pt idx="209">
                  <c:v>H28.12</c:v>
                </c:pt>
                <c:pt idx="210">
                  <c:v>H29.1</c:v>
                </c:pt>
                <c:pt idx="211">
                  <c:v>H29.1</c:v>
                </c:pt>
                <c:pt idx="212">
                  <c:v>H29.2</c:v>
                </c:pt>
                <c:pt idx="213">
                  <c:v>H29.2</c:v>
                </c:pt>
                <c:pt idx="214">
                  <c:v>H29.3</c:v>
                </c:pt>
                <c:pt idx="215">
                  <c:v>H29.3</c:v>
                </c:pt>
                <c:pt idx="216">
                  <c:v>H29.4</c:v>
                </c:pt>
                <c:pt idx="217">
                  <c:v>H29.4</c:v>
                </c:pt>
                <c:pt idx="218">
                  <c:v>H29.5</c:v>
                </c:pt>
                <c:pt idx="219">
                  <c:v>H29.5</c:v>
                </c:pt>
                <c:pt idx="220">
                  <c:v>H29.6</c:v>
                </c:pt>
                <c:pt idx="221">
                  <c:v>H29.6</c:v>
                </c:pt>
                <c:pt idx="222">
                  <c:v>H29.7</c:v>
                </c:pt>
                <c:pt idx="223">
                  <c:v>H29.7</c:v>
                </c:pt>
              </c:strCache>
            </c:strRef>
          </c:cat>
          <c:val>
            <c:numRef>
              <c:f>窒素・．りん除去率・返送率!$Q$11:$Q$234</c:f>
              <c:numCache>
                <c:formatCode>0</c:formatCode>
                <c:ptCount val="224"/>
                <c:pt idx="0">
                  <c:v>16</c:v>
                </c:pt>
                <c:pt idx="1">
                  <c:v>18</c:v>
                </c:pt>
                <c:pt idx="2">
                  <c:v>18</c:v>
                </c:pt>
                <c:pt idx="3">
                  <c:v>13</c:v>
                </c:pt>
                <c:pt idx="4">
                  <c:v>17</c:v>
                </c:pt>
                <c:pt idx="5">
                  <c:v>15</c:v>
                </c:pt>
                <c:pt idx="6">
                  <c:v>14</c:v>
                </c:pt>
                <c:pt idx="7">
                  <c:v>14</c:v>
                </c:pt>
                <c:pt idx="8">
                  <c:v>10</c:v>
                </c:pt>
                <c:pt idx="9">
                  <c:v>14</c:v>
                </c:pt>
                <c:pt idx="10">
                  <c:v>14</c:v>
                </c:pt>
                <c:pt idx="11">
                  <c:v>21</c:v>
                </c:pt>
                <c:pt idx="12">
                  <c:v>14</c:v>
                </c:pt>
                <c:pt idx="13">
                  <c:v>16</c:v>
                </c:pt>
                <c:pt idx="14">
                  <c:v>15</c:v>
                </c:pt>
                <c:pt idx="15">
                  <c:v>13</c:v>
                </c:pt>
                <c:pt idx="16">
                  <c:v>16</c:v>
                </c:pt>
                <c:pt idx="17">
                  <c:v>18</c:v>
                </c:pt>
                <c:pt idx="18">
                  <c:v>18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24</c:v>
                </c:pt>
                <c:pt idx="23">
                  <c:v>20</c:v>
                </c:pt>
                <c:pt idx="24">
                  <c:v>20</c:v>
                </c:pt>
                <c:pt idx="25">
                  <c:v>23</c:v>
                </c:pt>
                <c:pt idx="26">
                  <c:v>26</c:v>
                </c:pt>
                <c:pt idx="27">
                  <c:v>18</c:v>
                </c:pt>
                <c:pt idx="28">
                  <c:v>19</c:v>
                </c:pt>
                <c:pt idx="29">
                  <c:v>17</c:v>
                </c:pt>
                <c:pt idx="30">
                  <c:v>17</c:v>
                </c:pt>
                <c:pt idx="31">
                  <c:v>15</c:v>
                </c:pt>
                <c:pt idx="32">
                  <c:v>16</c:v>
                </c:pt>
                <c:pt idx="33">
                  <c:v>16</c:v>
                </c:pt>
                <c:pt idx="34">
                  <c:v>14</c:v>
                </c:pt>
                <c:pt idx="35">
                  <c:v>20</c:v>
                </c:pt>
                <c:pt idx="36">
                  <c:v>21</c:v>
                </c:pt>
                <c:pt idx="37">
                  <c:v>16</c:v>
                </c:pt>
                <c:pt idx="38">
                  <c:v>15</c:v>
                </c:pt>
                <c:pt idx="39">
                  <c:v>14</c:v>
                </c:pt>
                <c:pt idx="40">
                  <c:v>23</c:v>
                </c:pt>
                <c:pt idx="41">
                  <c:v>18</c:v>
                </c:pt>
                <c:pt idx="42">
                  <c:v>20</c:v>
                </c:pt>
                <c:pt idx="43">
                  <c:v>21</c:v>
                </c:pt>
                <c:pt idx="44">
                  <c:v>22</c:v>
                </c:pt>
                <c:pt idx="45">
                  <c:v>20</c:v>
                </c:pt>
                <c:pt idx="46">
                  <c:v>21</c:v>
                </c:pt>
                <c:pt idx="47">
                  <c:v>20</c:v>
                </c:pt>
                <c:pt idx="48">
                  <c:v>21</c:v>
                </c:pt>
                <c:pt idx="49">
                  <c:v>14</c:v>
                </c:pt>
                <c:pt idx="50">
                  <c:v>19</c:v>
                </c:pt>
                <c:pt idx="51">
                  <c:v>19</c:v>
                </c:pt>
                <c:pt idx="52">
                  <c:v>19</c:v>
                </c:pt>
                <c:pt idx="53">
                  <c:v>17</c:v>
                </c:pt>
                <c:pt idx="54">
                  <c:v>15</c:v>
                </c:pt>
                <c:pt idx="55">
                  <c:v>15</c:v>
                </c:pt>
                <c:pt idx="56">
                  <c:v>17</c:v>
                </c:pt>
                <c:pt idx="57">
                  <c:v>13</c:v>
                </c:pt>
                <c:pt idx="58">
                  <c:v>12</c:v>
                </c:pt>
                <c:pt idx="59">
                  <c:v>10</c:v>
                </c:pt>
                <c:pt idx="60">
                  <c:v>14</c:v>
                </c:pt>
                <c:pt idx="61">
                  <c:v>16</c:v>
                </c:pt>
                <c:pt idx="62">
                  <c:v>16</c:v>
                </c:pt>
                <c:pt idx="63">
                  <c:v>15</c:v>
                </c:pt>
                <c:pt idx="64">
                  <c:v>19</c:v>
                </c:pt>
                <c:pt idx="65">
                  <c:v>18</c:v>
                </c:pt>
                <c:pt idx="66">
                  <c:v>24</c:v>
                </c:pt>
                <c:pt idx="67">
                  <c:v>21</c:v>
                </c:pt>
                <c:pt idx="68">
                  <c:v>21</c:v>
                </c:pt>
                <c:pt idx="69">
                  <c:v>18</c:v>
                </c:pt>
                <c:pt idx="70">
                  <c:v>16</c:v>
                </c:pt>
                <c:pt idx="71">
                  <c:v>26</c:v>
                </c:pt>
                <c:pt idx="72" formatCode="General">
                  <c:v>20</c:v>
                </c:pt>
                <c:pt idx="73" formatCode="General">
                  <c:v>18</c:v>
                </c:pt>
                <c:pt idx="74" formatCode="General">
                  <c:v>22</c:v>
                </c:pt>
                <c:pt idx="75" formatCode="General">
                  <c:v>17</c:v>
                </c:pt>
                <c:pt idx="76" formatCode="General">
                  <c:v>17</c:v>
                </c:pt>
                <c:pt idx="77" formatCode="General">
                  <c:v>15</c:v>
                </c:pt>
                <c:pt idx="78" formatCode="General">
                  <c:v>14</c:v>
                </c:pt>
                <c:pt idx="79" formatCode="General">
                  <c:v>14</c:v>
                </c:pt>
                <c:pt idx="80" formatCode="General">
                  <c:v>18</c:v>
                </c:pt>
                <c:pt idx="81" formatCode="General">
                  <c:v>20</c:v>
                </c:pt>
                <c:pt idx="82" formatCode="General">
                  <c:v>11</c:v>
                </c:pt>
                <c:pt idx="83" formatCode="General">
                  <c:v>9.8000000000000007</c:v>
                </c:pt>
                <c:pt idx="84" formatCode="General">
                  <c:v>9.6</c:v>
                </c:pt>
                <c:pt idx="85" formatCode="General">
                  <c:v>9.1</c:v>
                </c:pt>
                <c:pt idx="86" formatCode="General">
                  <c:v>11</c:v>
                </c:pt>
                <c:pt idx="87" formatCode="General">
                  <c:v>10</c:v>
                </c:pt>
                <c:pt idx="88" formatCode="General">
                  <c:v>11</c:v>
                </c:pt>
                <c:pt idx="89" formatCode="General">
                  <c:v>9.9</c:v>
                </c:pt>
                <c:pt idx="90" formatCode="General">
                  <c:v>12</c:v>
                </c:pt>
                <c:pt idx="91" formatCode="General">
                  <c:v>11</c:v>
                </c:pt>
                <c:pt idx="92" formatCode="General">
                  <c:v>9.1</c:v>
                </c:pt>
                <c:pt idx="93" formatCode="General">
                  <c:v>8.9</c:v>
                </c:pt>
                <c:pt idx="94" formatCode="General">
                  <c:v>6.5</c:v>
                </c:pt>
                <c:pt idx="95" formatCode="General">
                  <c:v>13</c:v>
                </c:pt>
                <c:pt idx="96" formatCode="General">
                  <c:v>10</c:v>
                </c:pt>
                <c:pt idx="97" formatCode="General">
                  <c:v>7.4</c:v>
                </c:pt>
                <c:pt idx="98" formatCode="General">
                  <c:v>8.6</c:v>
                </c:pt>
                <c:pt idx="99" formatCode="General">
                  <c:v>10</c:v>
                </c:pt>
                <c:pt idx="100" formatCode="General">
                  <c:v>9.9</c:v>
                </c:pt>
                <c:pt idx="101" formatCode="General">
                  <c:v>6.8</c:v>
                </c:pt>
                <c:pt idx="102" formatCode="General">
                  <c:v>7.3</c:v>
                </c:pt>
                <c:pt idx="103" formatCode="General">
                  <c:v>6.4</c:v>
                </c:pt>
                <c:pt idx="104" formatCode="General">
                  <c:v>7.9</c:v>
                </c:pt>
                <c:pt idx="105" formatCode="General">
                  <c:v>10</c:v>
                </c:pt>
                <c:pt idx="106" formatCode="General">
                  <c:v>8.1999999999999993</c:v>
                </c:pt>
                <c:pt idx="107" formatCode="General">
                  <c:v>8.1</c:v>
                </c:pt>
                <c:pt idx="108" formatCode="General">
                  <c:v>7.9</c:v>
                </c:pt>
                <c:pt idx="109" formatCode="General">
                  <c:v>9.1</c:v>
                </c:pt>
                <c:pt idx="110" formatCode="General">
                  <c:v>11</c:v>
                </c:pt>
                <c:pt idx="111" formatCode="General">
                  <c:v>12</c:v>
                </c:pt>
                <c:pt idx="112" formatCode="General">
                  <c:v>13</c:v>
                </c:pt>
                <c:pt idx="113" formatCode="General">
                  <c:v>13</c:v>
                </c:pt>
                <c:pt idx="114" formatCode="General">
                  <c:v>12</c:v>
                </c:pt>
                <c:pt idx="115" formatCode="General">
                  <c:v>13</c:v>
                </c:pt>
                <c:pt idx="116" formatCode="General">
                  <c:v>14</c:v>
                </c:pt>
                <c:pt idx="117" formatCode="General">
                  <c:v>12</c:v>
                </c:pt>
                <c:pt idx="118" formatCode="General">
                  <c:v>12</c:v>
                </c:pt>
                <c:pt idx="119" formatCode="General">
                  <c:v>12</c:v>
                </c:pt>
                <c:pt idx="120" formatCode="General">
                  <c:v>9.6</c:v>
                </c:pt>
                <c:pt idx="121" formatCode="0.0">
                  <c:v>8</c:v>
                </c:pt>
                <c:pt idx="122" formatCode="General">
                  <c:v>8.4</c:v>
                </c:pt>
                <c:pt idx="123" formatCode="General">
                  <c:v>7.5</c:v>
                </c:pt>
                <c:pt idx="124" formatCode="General">
                  <c:v>9.4</c:v>
                </c:pt>
                <c:pt idx="125" formatCode="General">
                  <c:v>7.5</c:v>
                </c:pt>
                <c:pt idx="126" formatCode="General">
                  <c:v>9.5</c:v>
                </c:pt>
                <c:pt idx="127" formatCode="General">
                  <c:v>11</c:v>
                </c:pt>
                <c:pt idx="128">
                  <c:v>11</c:v>
                </c:pt>
                <c:pt idx="129">
                  <c:v>12</c:v>
                </c:pt>
                <c:pt idx="130">
                  <c:v>10</c:v>
                </c:pt>
                <c:pt idx="131" formatCode="General">
                  <c:v>9.4</c:v>
                </c:pt>
                <c:pt idx="132">
                  <c:v>12</c:v>
                </c:pt>
                <c:pt idx="133">
                  <c:v>11</c:v>
                </c:pt>
                <c:pt idx="134">
                  <c:v>10</c:v>
                </c:pt>
                <c:pt idx="135">
                  <c:v>13</c:v>
                </c:pt>
                <c:pt idx="136">
                  <c:v>11</c:v>
                </c:pt>
                <c:pt idx="137">
                  <c:v>11</c:v>
                </c:pt>
                <c:pt idx="138">
                  <c:v>12</c:v>
                </c:pt>
                <c:pt idx="139">
                  <c:v>13</c:v>
                </c:pt>
                <c:pt idx="140">
                  <c:v>14</c:v>
                </c:pt>
                <c:pt idx="141" formatCode="General">
                  <c:v>11</c:v>
                </c:pt>
                <c:pt idx="142">
                  <c:v>11</c:v>
                </c:pt>
                <c:pt idx="143">
                  <c:v>10</c:v>
                </c:pt>
                <c:pt idx="144">
                  <c:v>11</c:v>
                </c:pt>
                <c:pt idx="145" formatCode="0.0">
                  <c:v>9.8000000000000007</c:v>
                </c:pt>
                <c:pt idx="146">
                  <c:v>10</c:v>
                </c:pt>
                <c:pt idx="147" formatCode="0.0">
                  <c:v>8.1999999999999993</c:v>
                </c:pt>
                <c:pt idx="148" formatCode="General">
                  <c:v>10</c:v>
                </c:pt>
                <c:pt idx="149" formatCode="General">
                  <c:v>9.6999999999999993</c:v>
                </c:pt>
                <c:pt idx="150" formatCode="General">
                  <c:v>9.6999999999999993</c:v>
                </c:pt>
                <c:pt idx="151" formatCode="General">
                  <c:v>9.4</c:v>
                </c:pt>
                <c:pt idx="152" formatCode="General">
                  <c:v>11</c:v>
                </c:pt>
                <c:pt idx="153" formatCode="General">
                  <c:v>9.1</c:v>
                </c:pt>
                <c:pt idx="154" formatCode="General">
                  <c:v>7.9</c:v>
                </c:pt>
                <c:pt idx="155" formatCode="General">
                  <c:v>9.6</c:v>
                </c:pt>
                <c:pt idx="156" formatCode="General">
                  <c:v>9.8000000000000007</c:v>
                </c:pt>
                <c:pt idx="157" formatCode="General">
                  <c:v>7.5</c:v>
                </c:pt>
                <c:pt idx="158" formatCode="General">
                  <c:v>9.1</c:v>
                </c:pt>
                <c:pt idx="159" formatCode="General">
                  <c:v>9.5</c:v>
                </c:pt>
                <c:pt idx="160" formatCode="General">
                  <c:v>9.6</c:v>
                </c:pt>
                <c:pt idx="161" formatCode="General">
                  <c:v>11</c:v>
                </c:pt>
                <c:pt idx="162" formatCode="General">
                  <c:v>12</c:v>
                </c:pt>
                <c:pt idx="163" formatCode="General">
                  <c:v>9.3000000000000007</c:v>
                </c:pt>
                <c:pt idx="164" formatCode="General">
                  <c:v>12</c:v>
                </c:pt>
                <c:pt idx="165" formatCode="General">
                  <c:v>11</c:v>
                </c:pt>
                <c:pt idx="166" formatCode="General">
                  <c:v>12</c:v>
                </c:pt>
                <c:pt idx="167" formatCode="General">
                  <c:v>10</c:v>
                </c:pt>
                <c:pt idx="168" formatCode="0.0">
                  <c:v>12</c:v>
                </c:pt>
                <c:pt idx="169" formatCode="0.0">
                  <c:v>9</c:v>
                </c:pt>
                <c:pt idx="170" formatCode="0.0">
                  <c:v>8</c:v>
                </c:pt>
                <c:pt idx="171" formatCode="General">
                  <c:v>8.9</c:v>
                </c:pt>
                <c:pt idx="172" formatCode="General">
                  <c:v>8.1999999999999993</c:v>
                </c:pt>
                <c:pt idx="173" formatCode="General">
                  <c:v>8.3000000000000007</c:v>
                </c:pt>
                <c:pt idx="174" formatCode="General">
                  <c:v>6.8</c:v>
                </c:pt>
                <c:pt idx="175" formatCode="0.0">
                  <c:v>7</c:v>
                </c:pt>
                <c:pt idx="176" formatCode="General">
                  <c:v>8.3000000000000007</c:v>
                </c:pt>
                <c:pt idx="177" formatCode="General">
                  <c:v>8.3000000000000007</c:v>
                </c:pt>
                <c:pt idx="178" formatCode="General">
                  <c:v>8.1999999999999993</c:v>
                </c:pt>
                <c:pt idx="179" formatCode="General">
                  <c:v>8.5</c:v>
                </c:pt>
                <c:pt idx="180" formatCode="General">
                  <c:v>9.4</c:v>
                </c:pt>
                <c:pt idx="181" formatCode="General">
                  <c:v>8.3000000000000007</c:v>
                </c:pt>
                <c:pt idx="182" formatCode="General">
                  <c:v>8.5</c:v>
                </c:pt>
                <c:pt idx="183" formatCode="General">
                  <c:v>9</c:v>
                </c:pt>
                <c:pt idx="184" formatCode="General">
                  <c:v>8.6</c:v>
                </c:pt>
                <c:pt idx="185" formatCode="General">
                  <c:v>8.1999999999999993</c:v>
                </c:pt>
                <c:pt idx="186" formatCode="General">
                  <c:v>8.9</c:v>
                </c:pt>
                <c:pt idx="187" formatCode="General">
                  <c:v>8.6</c:v>
                </c:pt>
                <c:pt idx="188" formatCode="General">
                  <c:v>7.9</c:v>
                </c:pt>
                <c:pt idx="189" formatCode="General">
                  <c:v>8.3000000000000007</c:v>
                </c:pt>
                <c:pt idx="190" formatCode="General">
                  <c:v>8.9</c:v>
                </c:pt>
                <c:pt idx="191" formatCode="General">
                  <c:v>7.7</c:v>
                </c:pt>
                <c:pt idx="192" formatCode="General">
                  <c:v>9</c:v>
                </c:pt>
                <c:pt idx="193" formatCode="General">
                  <c:v>8.6</c:v>
                </c:pt>
                <c:pt idx="194" formatCode="General">
                  <c:v>9.9</c:v>
                </c:pt>
                <c:pt idx="195" formatCode="General">
                  <c:v>9.5</c:v>
                </c:pt>
                <c:pt idx="196" formatCode="General">
                  <c:v>9.6999999999999993</c:v>
                </c:pt>
                <c:pt idx="197" formatCode="General">
                  <c:v>11</c:v>
                </c:pt>
                <c:pt idx="198" formatCode="General">
                  <c:v>7.1</c:v>
                </c:pt>
                <c:pt idx="199" formatCode="General">
                  <c:v>6.6</c:v>
                </c:pt>
                <c:pt idx="200" formatCode="General">
                  <c:v>7.5</c:v>
                </c:pt>
                <c:pt idx="201" formatCode="General">
                  <c:v>6.4</c:v>
                </c:pt>
                <c:pt idx="202" formatCode="General">
                  <c:v>8.4</c:v>
                </c:pt>
                <c:pt idx="203" formatCode="General">
                  <c:v>8.6</c:v>
                </c:pt>
                <c:pt idx="204" formatCode="General">
                  <c:v>8.6</c:v>
                </c:pt>
                <c:pt idx="205" formatCode="General">
                  <c:v>8.3000000000000007</c:v>
                </c:pt>
                <c:pt idx="206" formatCode="General">
                  <c:v>8.1</c:v>
                </c:pt>
                <c:pt idx="207" formatCode="General">
                  <c:v>8.1999999999999993</c:v>
                </c:pt>
                <c:pt idx="208" formatCode="General">
                  <c:v>9.1</c:v>
                </c:pt>
                <c:pt idx="209" formatCode="General">
                  <c:v>7.2</c:v>
                </c:pt>
                <c:pt idx="210" formatCode="General">
                  <c:v>8.6999999999999993</c:v>
                </c:pt>
                <c:pt idx="211" formatCode="General">
                  <c:v>8</c:v>
                </c:pt>
                <c:pt idx="212" formatCode="General">
                  <c:v>7</c:v>
                </c:pt>
                <c:pt idx="213" formatCode="General">
                  <c:v>7.1</c:v>
                </c:pt>
                <c:pt idx="214" formatCode="General">
                  <c:v>7.2</c:v>
                </c:pt>
                <c:pt idx="215" formatCode="General">
                  <c:v>8.5</c:v>
                </c:pt>
                <c:pt idx="216" formatCode="General">
                  <c:v>9.1999999999999993</c:v>
                </c:pt>
                <c:pt idx="217" formatCode="General">
                  <c:v>10</c:v>
                </c:pt>
                <c:pt idx="218" formatCode="General">
                  <c:v>9.5</c:v>
                </c:pt>
                <c:pt idx="219" formatCode="General">
                  <c:v>11</c:v>
                </c:pt>
                <c:pt idx="220" formatCode="General">
                  <c:v>11</c:v>
                </c:pt>
                <c:pt idx="221" formatCode="General">
                  <c:v>11</c:v>
                </c:pt>
                <c:pt idx="222" formatCode="General">
                  <c:v>9.5</c:v>
                </c:pt>
                <c:pt idx="223" formatCode="General">
                  <c:v>10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8-6410-4594-9994-5FAD40DFC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112976"/>
        <c:axId val="294108664"/>
      </c:lineChart>
      <c:catAx>
        <c:axId val="294112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ＭＳ 明朝" pitchFamily="17" charset="-128"/>
                <a:ea typeface="ＭＳ 明朝" pitchFamily="17" charset="-128"/>
              </a:defRPr>
            </a:pPr>
            <a:endParaRPr lang="ja-JP"/>
          </a:p>
        </c:txPr>
        <c:crossAx val="294108664"/>
        <c:crosses val="autoZero"/>
        <c:auto val="1"/>
        <c:lblAlgn val="ctr"/>
        <c:lblOffset val="100"/>
        <c:noMultiLvlLbl val="0"/>
      </c:catAx>
      <c:valAx>
        <c:axId val="29410866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ＭＳ 明朝" pitchFamily="17" charset="-128"/>
                <a:ea typeface="ＭＳ 明朝" pitchFamily="17" charset="-128"/>
              </a:defRPr>
            </a:pPr>
            <a:endParaRPr lang="ja-JP"/>
          </a:p>
        </c:txPr>
        <c:crossAx val="294112976"/>
        <c:crosses val="autoZero"/>
        <c:crossBetween val="between"/>
        <c:majorUnit val="20"/>
      </c:valAx>
      <c:catAx>
        <c:axId val="294112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4109056"/>
        <c:crosses val="autoZero"/>
        <c:auto val="1"/>
        <c:lblAlgn val="ctr"/>
        <c:lblOffset val="100"/>
        <c:noMultiLvlLbl val="0"/>
      </c:catAx>
      <c:valAx>
        <c:axId val="294109056"/>
        <c:scaling>
          <c:orientation val="minMax"/>
        </c:scaling>
        <c:delete val="0"/>
        <c:axPos val="r"/>
        <c:numFmt formatCode="#,##0_);[Red]\(#,##0\)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ＭＳ 明朝" pitchFamily="17" charset="-128"/>
                <a:ea typeface="ＭＳ 明朝" pitchFamily="17" charset="-128"/>
              </a:defRPr>
            </a:pPr>
            <a:endParaRPr lang="ja-JP"/>
          </a:p>
        </c:txPr>
        <c:crossAx val="294112584"/>
        <c:crosses val="max"/>
        <c:crossBetween val="between"/>
        <c:majorUnit val="20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31750">
          <a:solidFill>
            <a:schemeClr val="accent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400" b="1">
                <a:latin typeface="ＭＳ 明朝" pitchFamily="17" charset="-128"/>
                <a:ea typeface="ＭＳ 明朝" pitchFamily="17" charset="-128"/>
              </a:defRPr>
            </a:pPr>
            <a:endParaRPr lang="ja-JP"/>
          </a:p>
        </c:txPr>
      </c:legendEntry>
      <c:layout>
        <c:manualLayout>
          <c:xMode val="edge"/>
          <c:yMode val="edge"/>
          <c:x val="3.3152237089244967E-2"/>
          <c:y val="0.13283042744656917"/>
          <c:w val="0.21051483949121741"/>
          <c:h val="0.22099456317960256"/>
        </c:manualLayout>
      </c:layout>
      <c:overlay val="0"/>
      <c:txPr>
        <a:bodyPr/>
        <a:lstStyle/>
        <a:p>
          <a:pPr>
            <a:defRPr sz="1400" b="1"/>
          </a:pPr>
          <a:endParaRPr lang="ja-JP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38100">
      <a:noFill/>
    </a:ln>
    <a:scene3d>
      <a:camera prst="orthographicFront"/>
      <a:lightRig rig="threePt" dir="t"/>
    </a:scene3d>
    <a:sp3d>
      <a:bevelT w="0" h="0"/>
      <a:bevelB w="0" h="0"/>
    </a:sp3d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b="1"/>
              <a:t>放流窒素濃度推移</a:t>
            </a:r>
          </a:p>
        </c:rich>
      </c:tx>
      <c:layout>
        <c:manualLayout>
          <c:xMode val="edge"/>
          <c:yMode val="edge"/>
          <c:x val="0.3475109809663250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3.7253288525610724E-2"/>
          <c:y val="0.10564979928979468"/>
          <c:w val="0.94573601295811682"/>
          <c:h val="0.749132989810097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窒素・．りん除去率・返送率!$N$11:$N$234</c:f>
              <c:strCache>
                <c:ptCount val="224"/>
                <c:pt idx="0">
                  <c:v>20.4.16</c:v>
                </c:pt>
                <c:pt idx="1">
                  <c:v>20.4.3</c:v>
                </c:pt>
                <c:pt idx="2">
                  <c:v>20.5.7</c:v>
                </c:pt>
                <c:pt idx="3">
                  <c:v>20.5.21</c:v>
                </c:pt>
                <c:pt idx="4">
                  <c:v>20.6.4</c:v>
                </c:pt>
                <c:pt idx="5">
                  <c:v>20.6.18</c:v>
                </c:pt>
                <c:pt idx="6">
                  <c:v>20.7.2</c:v>
                </c:pt>
                <c:pt idx="7">
                  <c:v>20.7.16</c:v>
                </c:pt>
                <c:pt idx="8">
                  <c:v>20.8.6</c:v>
                </c:pt>
                <c:pt idx="9">
                  <c:v>20.8.2</c:v>
                </c:pt>
                <c:pt idx="10">
                  <c:v>20.9.3</c:v>
                </c:pt>
                <c:pt idx="11">
                  <c:v>20.9.17</c:v>
                </c:pt>
                <c:pt idx="12">
                  <c:v>20.10.1</c:v>
                </c:pt>
                <c:pt idx="13">
                  <c:v>20.10.15</c:v>
                </c:pt>
                <c:pt idx="14">
                  <c:v>20.11.5</c:v>
                </c:pt>
                <c:pt idx="15">
                  <c:v>20.11.19</c:v>
                </c:pt>
                <c:pt idx="16">
                  <c:v>20.12.3</c:v>
                </c:pt>
                <c:pt idx="17">
                  <c:v>20.1217</c:v>
                </c:pt>
                <c:pt idx="18">
                  <c:v>21.1.7</c:v>
                </c:pt>
                <c:pt idx="19">
                  <c:v>21.1.21</c:v>
                </c:pt>
                <c:pt idx="20">
                  <c:v>21.2.4</c:v>
                </c:pt>
                <c:pt idx="21">
                  <c:v>21.2.18</c:v>
                </c:pt>
                <c:pt idx="22">
                  <c:v>21.3.4</c:v>
                </c:pt>
                <c:pt idx="23">
                  <c:v>21.3.18</c:v>
                </c:pt>
                <c:pt idx="24">
                  <c:v>H21.4</c:v>
                </c:pt>
                <c:pt idx="25">
                  <c:v>H21.4</c:v>
                </c:pt>
                <c:pt idx="26">
                  <c:v>H21.5</c:v>
                </c:pt>
                <c:pt idx="27">
                  <c:v>H21.5</c:v>
                </c:pt>
                <c:pt idx="28">
                  <c:v>H21.6</c:v>
                </c:pt>
                <c:pt idx="29">
                  <c:v>H21.6</c:v>
                </c:pt>
                <c:pt idx="30">
                  <c:v>H21.7</c:v>
                </c:pt>
                <c:pt idx="31">
                  <c:v>H21.7</c:v>
                </c:pt>
                <c:pt idx="32">
                  <c:v>H21.8</c:v>
                </c:pt>
                <c:pt idx="33">
                  <c:v>H21.8</c:v>
                </c:pt>
                <c:pt idx="34">
                  <c:v>H21.9</c:v>
                </c:pt>
                <c:pt idx="35">
                  <c:v>H21.9</c:v>
                </c:pt>
                <c:pt idx="36">
                  <c:v>H21.1</c:v>
                </c:pt>
                <c:pt idx="37">
                  <c:v>H21.1</c:v>
                </c:pt>
                <c:pt idx="38">
                  <c:v>H21.11</c:v>
                </c:pt>
                <c:pt idx="39">
                  <c:v>H21.11</c:v>
                </c:pt>
                <c:pt idx="40">
                  <c:v>H21.12</c:v>
                </c:pt>
                <c:pt idx="41">
                  <c:v>H21.12</c:v>
                </c:pt>
                <c:pt idx="42">
                  <c:v>H22.1</c:v>
                </c:pt>
                <c:pt idx="43">
                  <c:v>H22.1</c:v>
                </c:pt>
                <c:pt idx="44">
                  <c:v>H22.2</c:v>
                </c:pt>
                <c:pt idx="45">
                  <c:v>H22.2</c:v>
                </c:pt>
                <c:pt idx="46">
                  <c:v>H22.3</c:v>
                </c:pt>
                <c:pt idx="47">
                  <c:v>H22.3</c:v>
                </c:pt>
                <c:pt idx="48">
                  <c:v>H22.4.7</c:v>
                </c:pt>
                <c:pt idx="49">
                  <c:v>H22.4.28</c:v>
                </c:pt>
                <c:pt idx="50">
                  <c:v>H22.5.6</c:v>
                </c:pt>
                <c:pt idx="51">
                  <c:v>H22.5.19</c:v>
                </c:pt>
                <c:pt idx="52">
                  <c:v>H22.6.2</c:v>
                </c:pt>
                <c:pt idx="53">
                  <c:v>H22.6.16</c:v>
                </c:pt>
                <c:pt idx="54">
                  <c:v>H22.7.7</c:v>
                </c:pt>
                <c:pt idx="55">
                  <c:v>H22.7.21</c:v>
                </c:pt>
                <c:pt idx="56">
                  <c:v>H22.8.4</c:v>
                </c:pt>
                <c:pt idx="57">
                  <c:v>H22.8.18</c:v>
                </c:pt>
                <c:pt idx="58">
                  <c:v>H22.9.8</c:v>
                </c:pt>
                <c:pt idx="59">
                  <c:v>H22.9.22</c:v>
                </c:pt>
                <c:pt idx="60">
                  <c:v>H22.10.6</c:v>
                </c:pt>
                <c:pt idx="61">
                  <c:v>H22.10.20</c:v>
                </c:pt>
                <c:pt idx="62">
                  <c:v>H22.11.4</c:v>
                </c:pt>
                <c:pt idx="63">
                  <c:v>H22.11.17</c:v>
                </c:pt>
                <c:pt idx="64">
                  <c:v>H22.12.1</c:v>
                </c:pt>
                <c:pt idx="65">
                  <c:v>H22.12.15</c:v>
                </c:pt>
                <c:pt idx="66">
                  <c:v>H23.1.5</c:v>
                </c:pt>
                <c:pt idx="67">
                  <c:v>H23.1.19</c:v>
                </c:pt>
                <c:pt idx="68">
                  <c:v>H23.2.2</c:v>
                </c:pt>
                <c:pt idx="69">
                  <c:v>H23.2.16</c:v>
                </c:pt>
                <c:pt idx="70">
                  <c:v>H23.3.2</c:v>
                </c:pt>
                <c:pt idx="71">
                  <c:v>H23.3.16</c:v>
                </c:pt>
                <c:pt idx="72">
                  <c:v>H23.4.6</c:v>
                </c:pt>
                <c:pt idx="73">
                  <c:v>H23.4.27</c:v>
                </c:pt>
                <c:pt idx="74">
                  <c:v>H23.5.6</c:v>
                </c:pt>
                <c:pt idx="75">
                  <c:v>H23.5.18</c:v>
                </c:pt>
                <c:pt idx="76">
                  <c:v>H23.6.1</c:v>
                </c:pt>
                <c:pt idx="77">
                  <c:v>H23.6.15</c:v>
                </c:pt>
                <c:pt idx="78">
                  <c:v>H23.7.6</c:v>
                </c:pt>
                <c:pt idx="79">
                  <c:v>H23.7.21</c:v>
                </c:pt>
                <c:pt idx="80">
                  <c:v>H23.8.3</c:v>
                </c:pt>
                <c:pt idx="81">
                  <c:v>H23.8.17</c:v>
                </c:pt>
                <c:pt idx="82">
                  <c:v>H23.9.7</c:v>
                </c:pt>
                <c:pt idx="83">
                  <c:v>H23.9.21</c:v>
                </c:pt>
                <c:pt idx="84">
                  <c:v>H23.10.6</c:v>
                </c:pt>
                <c:pt idx="85">
                  <c:v>H23.10.19</c:v>
                </c:pt>
                <c:pt idx="86">
                  <c:v>H23.11.2</c:v>
                </c:pt>
                <c:pt idx="87">
                  <c:v>H23.11.16</c:v>
                </c:pt>
                <c:pt idx="88">
                  <c:v>H23.12.7</c:v>
                </c:pt>
                <c:pt idx="89">
                  <c:v>H23.12.16</c:v>
                </c:pt>
                <c:pt idx="90">
                  <c:v>H24.1.5</c:v>
                </c:pt>
                <c:pt idx="91">
                  <c:v>H24.1.18</c:v>
                </c:pt>
                <c:pt idx="92">
                  <c:v>H24.2.1</c:v>
                </c:pt>
                <c:pt idx="93">
                  <c:v>H24.2.15</c:v>
                </c:pt>
                <c:pt idx="94">
                  <c:v>H24.3.7</c:v>
                </c:pt>
                <c:pt idx="95">
                  <c:v>H24.3.21</c:v>
                </c:pt>
                <c:pt idx="96">
                  <c:v>H24.4.4</c:v>
                </c:pt>
                <c:pt idx="97">
                  <c:v>H24.4.25</c:v>
                </c:pt>
                <c:pt idx="98">
                  <c:v>H24.5.2</c:v>
                </c:pt>
                <c:pt idx="99">
                  <c:v>H24.5.16</c:v>
                </c:pt>
                <c:pt idx="100">
                  <c:v>H24.6.6</c:v>
                </c:pt>
                <c:pt idx="101">
                  <c:v>H24.6.20</c:v>
                </c:pt>
                <c:pt idx="102">
                  <c:v>H24.7.4</c:v>
                </c:pt>
                <c:pt idx="103">
                  <c:v>H24.7.18</c:v>
                </c:pt>
                <c:pt idx="104">
                  <c:v>H24.8.1</c:v>
                </c:pt>
                <c:pt idx="105">
                  <c:v>H24.8.15</c:v>
                </c:pt>
                <c:pt idx="106">
                  <c:v>H24.9.5</c:v>
                </c:pt>
                <c:pt idx="107">
                  <c:v>H24.9.20</c:v>
                </c:pt>
                <c:pt idx="108">
                  <c:v>H24.10.3</c:v>
                </c:pt>
                <c:pt idx="109">
                  <c:v>H24.10.17</c:v>
                </c:pt>
                <c:pt idx="110">
                  <c:v>H24.11.7</c:v>
                </c:pt>
                <c:pt idx="111">
                  <c:v>H24.11.21</c:v>
                </c:pt>
                <c:pt idx="112">
                  <c:v>H24.12.5</c:v>
                </c:pt>
                <c:pt idx="113">
                  <c:v>H24.12.19</c:v>
                </c:pt>
                <c:pt idx="114">
                  <c:v>H25.1.9</c:v>
                </c:pt>
                <c:pt idx="115">
                  <c:v>H25.1.23</c:v>
                </c:pt>
                <c:pt idx="116">
                  <c:v>H25.2.6</c:v>
                </c:pt>
                <c:pt idx="117">
                  <c:v>H25.2.20</c:v>
                </c:pt>
                <c:pt idx="118">
                  <c:v>H25.3.1</c:v>
                </c:pt>
                <c:pt idx="119">
                  <c:v>H25.3.13</c:v>
                </c:pt>
                <c:pt idx="120">
                  <c:v>H25.4.4</c:v>
                </c:pt>
                <c:pt idx="121">
                  <c:v>H25.4.24</c:v>
                </c:pt>
                <c:pt idx="122">
                  <c:v>H25.5.1</c:v>
                </c:pt>
                <c:pt idx="123">
                  <c:v>H25.5.15</c:v>
                </c:pt>
                <c:pt idx="124">
                  <c:v>H25.6.5</c:v>
                </c:pt>
                <c:pt idx="125">
                  <c:v>H25.6.19</c:v>
                </c:pt>
                <c:pt idx="126">
                  <c:v>H25.7.3</c:v>
                </c:pt>
                <c:pt idx="127">
                  <c:v>H25.7.17</c:v>
                </c:pt>
                <c:pt idx="128">
                  <c:v>H25.8.7</c:v>
                </c:pt>
                <c:pt idx="129">
                  <c:v>H25.8.21</c:v>
                </c:pt>
                <c:pt idx="130">
                  <c:v>H25.9.4</c:v>
                </c:pt>
                <c:pt idx="131">
                  <c:v>H25.9.18</c:v>
                </c:pt>
                <c:pt idx="132">
                  <c:v>H25.10.2</c:v>
                </c:pt>
                <c:pt idx="133">
                  <c:v>H25.10.17</c:v>
                </c:pt>
                <c:pt idx="134">
                  <c:v>H25.11.6</c:v>
                </c:pt>
                <c:pt idx="135">
                  <c:v>H25.11.20</c:v>
                </c:pt>
                <c:pt idx="136">
                  <c:v>H25.12.4</c:v>
                </c:pt>
                <c:pt idx="137">
                  <c:v>H25.12.18</c:v>
                </c:pt>
                <c:pt idx="138">
                  <c:v>H26.1.8</c:v>
                </c:pt>
                <c:pt idx="139">
                  <c:v>H26.1.22</c:v>
                </c:pt>
                <c:pt idx="140">
                  <c:v>H26.2.5</c:v>
                </c:pt>
                <c:pt idx="141">
                  <c:v>H26.2.19</c:v>
                </c:pt>
                <c:pt idx="142">
                  <c:v>H26.3.11</c:v>
                </c:pt>
                <c:pt idx="143">
                  <c:v>H26.3.19</c:v>
                </c:pt>
                <c:pt idx="144">
                  <c:v>H26.4.2</c:v>
                </c:pt>
                <c:pt idx="145">
                  <c:v>H26.4.23</c:v>
                </c:pt>
                <c:pt idx="146">
                  <c:v>H26.5.7</c:v>
                </c:pt>
                <c:pt idx="147">
                  <c:v>H26.5.21</c:v>
                </c:pt>
                <c:pt idx="148">
                  <c:v>H.26.6.4</c:v>
                </c:pt>
                <c:pt idx="149">
                  <c:v>H26.6.18</c:v>
                </c:pt>
                <c:pt idx="150">
                  <c:v>H26.7.2</c:v>
                </c:pt>
                <c:pt idx="151">
                  <c:v>H26.7.16</c:v>
                </c:pt>
                <c:pt idx="152">
                  <c:v>H26.8.8</c:v>
                </c:pt>
                <c:pt idx="153">
                  <c:v>H26.8.20</c:v>
                </c:pt>
                <c:pt idx="154">
                  <c:v>H26.9.3</c:v>
                </c:pt>
                <c:pt idx="155">
                  <c:v>H26.9.17</c:v>
                </c:pt>
                <c:pt idx="156">
                  <c:v>H26.10.1</c:v>
                </c:pt>
                <c:pt idx="157">
                  <c:v>H26.10.15</c:v>
                </c:pt>
                <c:pt idx="158">
                  <c:v>H26.11.5</c:v>
                </c:pt>
                <c:pt idx="159">
                  <c:v>H26.11.19</c:v>
                </c:pt>
                <c:pt idx="160">
                  <c:v>H26.12.3</c:v>
                </c:pt>
                <c:pt idx="161">
                  <c:v>H26.12.17</c:v>
                </c:pt>
                <c:pt idx="162">
                  <c:v>H27.1.7</c:v>
                </c:pt>
                <c:pt idx="163">
                  <c:v>H27.1.21</c:v>
                </c:pt>
                <c:pt idx="164">
                  <c:v>H27.2.4</c:v>
                </c:pt>
                <c:pt idx="165">
                  <c:v>H27.2.18</c:v>
                </c:pt>
                <c:pt idx="166">
                  <c:v>H27.3.4</c:v>
                </c:pt>
                <c:pt idx="167">
                  <c:v>H27.3.18</c:v>
                </c:pt>
                <c:pt idx="168">
                  <c:v>H27.4.8</c:v>
                </c:pt>
                <c:pt idx="169">
                  <c:v>H27.4.22</c:v>
                </c:pt>
                <c:pt idx="170">
                  <c:v>H27.5.13</c:v>
                </c:pt>
                <c:pt idx="171">
                  <c:v>H27.5.27</c:v>
                </c:pt>
                <c:pt idx="172">
                  <c:v>H27.6.10</c:v>
                </c:pt>
                <c:pt idx="173">
                  <c:v>H27.6.24</c:v>
                </c:pt>
                <c:pt idx="174">
                  <c:v>H27.7.9</c:v>
                </c:pt>
                <c:pt idx="175">
                  <c:v>H27.7.23</c:v>
                </c:pt>
                <c:pt idx="176">
                  <c:v>H27.8.5</c:v>
                </c:pt>
                <c:pt idx="177">
                  <c:v>H27.8.19</c:v>
                </c:pt>
                <c:pt idx="178">
                  <c:v>H27.9.4</c:v>
                </c:pt>
                <c:pt idx="179">
                  <c:v>H27.9.24</c:v>
                </c:pt>
                <c:pt idx="180">
                  <c:v>H27.10.7</c:v>
                </c:pt>
                <c:pt idx="181">
                  <c:v>H27.10.21</c:v>
                </c:pt>
                <c:pt idx="182">
                  <c:v>H27.11.4</c:v>
                </c:pt>
                <c:pt idx="183">
                  <c:v>H27.11.18</c:v>
                </c:pt>
                <c:pt idx="184">
                  <c:v>H27.12.9</c:v>
                </c:pt>
                <c:pt idx="185">
                  <c:v>H27.12.16</c:v>
                </c:pt>
                <c:pt idx="186">
                  <c:v>H28.1.6</c:v>
                </c:pt>
                <c:pt idx="187">
                  <c:v>H28.1.20</c:v>
                </c:pt>
                <c:pt idx="188">
                  <c:v>H28.2.3</c:v>
                </c:pt>
                <c:pt idx="189">
                  <c:v>H28.2.17</c:v>
                </c:pt>
                <c:pt idx="190">
                  <c:v>H28.3.2</c:v>
                </c:pt>
                <c:pt idx="191">
                  <c:v>H28.3.16</c:v>
                </c:pt>
                <c:pt idx="192">
                  <c:v>H28.4.13</c:v>
                </c:pt>
                <c:pt idx="193">
                  <c:v>H28.4.27</c:v>
                </c:pt>
                <c:pt idx="194">
                  <c:v>H28.5.10</c:v>
                </c:pt>
                <c:pt idx="195">
                  <c:v>H28.5.24</c:v>
                </c:pt>
                <c:pt idx="196">
                  <c:v>H28.6.7</c:v>
                </c:pt>
                <c:pt idx="197">
                  <c:v>H28.6.22</c:v>
                </c:pt>
                <c:pt idx="198">
                  <c:v>H28.7.5</c:v>
                </c:pt>
                <c:pt idx="199">
                  <c:v>H28.7.19</c:v>
                </c:pt>
                <c:pt idx="200">
                  <c:v>H28.8.2</c:v>
                </c:pt>
                <c:pt idx="201">
                  <c:v>H28.8.23</c:v>
                </c:pt>
                <c:pt idx="202">
                  <c:v>H28.9.6</c:v>
                </c:pt>
                <c:pt idx="203">
                  <c:v>H28.9.27</c:v>
                </c:pt>
                <c:pt idx="204">
                  <c:v>H28.10.3</c:v>
                </c:pt>
                <c:pt idx="205">
                  <c:v>H28.10.18</c:v>
                </c:pt>
                <c:pt idx="206">
                  <c:v>H28.11.2</c:v>
                </c:pt>
                <c:pt idx="207">
                  <c:v>H28.11.16</c:v>
                </c:pt>
                <c:pt idx="208">
                  <c:v>H28.12.6</c:v>
                </c:pt>
                <c:pt idx="209">
                  <c:v>H28.12.20</c:v>
                </c:pt>
                <c:pt idx="210">
                  <c:v>H29.1.10</c:v>
                </c:pt>
                <c:pt idx="211">
                  <c:v>H29.1.24</c:v>
                </c:pt>
                <c:pt idx="212">
                  <c:v>H29.2.7</c:v>
                </c:pt>
                <c:pt idx="213">
                  <c:v>H29.2.21</c:v>
                </c:pt>
                <c:pt idx="214">
                  <c:v>H29.3.1</c:v>
                </c:pt>
                <c:pt idx="215">
                  <c:v>H29.3.8</c:v>
                </c:pt>
                <c:pt idx="216">
                  <c:v>H29.4.12</c:v>
                </c:pt>
                <c:pt idx="217">
                  <c:v>H29.4.26</c:v>
                </c:pt>
                <c:pt idx="218">
                  <c:v>H29.5.10</c:v>
                </c:pt>
                <c:pt idx="219">
                  <c:v>H29.5.24</c:v>
                </c:pt>
                <c:pt idx="220">
                  <c:v>H29.6.7</c:v>
                </c:pt>
                <c:pt idx="221">
                  <c:v>H29.6.22</c:v>
                </c:pt>
                <c:pt idx="222">
                  <c:v>H29.7.5</c:v>
                </c:pt>
                <c:pt idx="223">
                  <c:v>H29.7.19</c:v>
                </c:pt>
              </c:strCache>
            </c:strRef>
          </c:cat>
          <c:val>
            <c:numRef>
              <c:f>窒素・．りん除去率・返送率!$Q$11:$Q$234</c:f>
              <c:numCache>
                <c:formatCode>0</c:formatCode>
                <c:ptCount val="224"/>
                <c:pt idx="0">
                  <c:v>16</c:v>
                </c:pt>
                <c:pt idx="1">
                  <c:v>18</c:v>
                </c:pt>
                <c:pt idx="2">
                  <c:v>18</c:v>
                </c:pt>
                <c:pt idx="3">
                  <c:v>13</c:v>
                </c:pt>
                <c:pt idx="4">
                  <c:v>17</c:v>
                </c:pt>
                <c:pt idx="5">
                  <c:v>15</c:v>
                </c:pt>
                <c:pt idx="6">
                  <c:v>14</c:v>
                </c:pt>
                <c:pt idx="7">
                  <c:v>14</c:v>
                </c:pt>
                <c:pt idx="8">
                  <c:v>10</c:v>
                </c:pt>
                <c:pt idx="9">
                  <c:v>14</c:v>
                </c:pt>
                <c:pt idx="10">
                  <c:v>14</c:v>
                </c:pt>
                <c:pt idx="11">
                  <c:v>21</c:v>
                </c:pt>
                <c:pt idx="12">
                  <c:v>14</c:v>
                </c:pt>
                <c:pt idx="13">
                  <c:v>16</c:v>
                </c:pt>
                <c:pt idx="14">
                  <c:v>15</c:v>
                </c:pt>
                <c:pt idx="15">
                  <c:v>13</c:v>
                </c:pt>
                <c:pt idx="16">
                  <c:v>16</c:v>
                </c:pt>
                <c:pt idx="17">
                  <c:v>18</c:v>
                </c:pt>
                <c:pt idx="18">
                  <c:v>18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24</c:v>
                </c:pt>
                <c:pt idx="23">
                  <c:v>20</c:v>
                </c:pt>
                <c:pt idx="24">
                  <c:v>20</c:v>
                </c:pt>
                <c:pt idx="25">
                  <c:v>23</c:v>
                </c:pt>
                <c:pt idx="26">
                  <c:v>26</c:v>
                </c:pt>
                <c:pt idx="27">
                  <c:v>18</c:v>
                </c:pt>
                <c:pt idx="28">
                  <c:v>19</c:v>
                </c:pt>
                <c:pt idx="29">
                  <c:v>17</c:v>
                </c:pt>
                <c:pt idx="30">
                  <c:v>17</c:v>
                </c:pt>
                <c:pt idx="31">
                  <c:v>15</c:v>
                </c:pt>
                <c:pt idx="32">
                  <c:v>16</c:v>
                </c:pt>
                <c:pt idx="33">
                  <c:v>16</c:v>
                </c:pt>
                <c:pt idx="34">
                  <c:v>14</c:v>
                </c:pt>
                <c:pt idx="35">
                  <c:v>20</c:v>
                </c:pt>
                <c:pt idx="36">
                  <c:v>21</c:v>
                </c:pt>
                <c:pt idx="37">
                  <c:v>16</c:v>
                </c:pt>
                <c:pt idx="38">
                  <c:v>15</c:v>
                </c:pt>
                <c:pt idx="39">
                  <c:v>14</c:v>
                </c:pt>
                <c:pt idx="40">
                  <c:v>23</c:v>
                </c:pt>
                <c:pt idx="41">
                  <c:v>18</c:v>
                </c:pt>
                <c:pt idx="42">
                  <c:v>20</c:v>
                </c:pt>
                <c:pt idx="43">
                  <c:v>21</c:v>
                </c:pt>
                <c:pt idx="44">
                  <c:v>22</c:v>
                </c:pt>
                <c:pt idx="45">
                  <c:v>20</c:v>
                </c:pt>
                <c:pt idx="46">
                  <c:v>21</c:v>
                </c:pt>
                <c:pt idx="47">
                  <c:v>20</c:v>
                </c:pt>
                <c:pt idx="48">
                  <c:v>21</c:v>
                </c:pt>
                <c:pt idx="49">
                  <c:v>14</c:v>
                </c:pt>
                <c:pt idx="50">
                  <c:v>19</c:v>
                </c:pt>
                <c:pt idx="51">
                  <c:v>19</c:v>
                </c:pt>
                <c:pt idx="52">
                  <c:v>19</c:v>
                </c:pt>
                <c:pt idx="53">
                  <c:v>17</c:v>
                </c:pt>
                <c:pt idx="54">
                  <c:v>15</c:v>
                </c:pt>
                <c:pt idx="55">
                  <c:v>15</c:v>
                </c:pt>
                <c:pt idx="56">
                  <c:v>17</c:v>
                </c:pt>
                <c:pt idx="57">
                  <c:v>13</c:v>
                </c:pt>
                <c:pt idx="58">
                  <c:v>12</c:v>
                </c:pt>
                <c:pt idx="59">
                  <c:v>10</c:v>
                </c:pt>
                <c:pt idx="60">
                  <c:v>14</c:v>
                </c:pt>
                <c:pt idx="61">
                  <c:v>16</c:v>
                </c:pt>
                <c:pt idx="62">
                  <c:v>16</c:v>
                </c:pt>
                <c:pt idx="63">
                  <c:v>15</c:v>
                </c:pt>
                <c:pt idx="64">
                  <c:v>19</c:v>
                </c:pt>
                <c:pt idx="65">
                  <c:v>18</c:v>
                </c:pt>
                <c:pt idx="66">
                  <c:v>24</c:v>
                </c:pt>
                <c:pt idx="67">
                  <c:v>21</c:v>
                </c:pt>
                <c:pt idx="68">
                  <c:v>21</c:v>
                </c:pt>
                <c:pt idx="69">
                  <c:v>18</c:v>
                </c:pt>
                <c:pt idx="70">
                  <c:v>16</c:v>
                </c:pt>
                <c:pt idx="71">
                  <c:v>26</c:v>
                </c:pt>
                <c:pt idx="72" formatCode="General">
                  <c:v>20</c:v>
                </c:pt>
                <c:pt idx="73" formatCode="General">
                  <c:v>18</c:v>
                </c:pt>
                <c:pt idx="74" formatCode="General">
                  <c:v>22</c:v>
                </c:pt>
                <c:pt idx="75" formatCode="General">
                  <c:v>17</c:v>
                </c:pt>
                <c:pt idx="76" formatCode="General">
                  <c:v>17</c:v>
                </c:pt>
                <c:pt idx="77" formatCode="General">
                  <c:v>15</c:v>
                </c:pt>
                <c:pt idx="78" formatCode="General">
                  <c:v>14</c:v>
                </c:pt>
                <c:pt idx="79" formatCode="General">
                  <c:v>14</c:v>
                </c:pt>
                <c:pt idx="80" formatCode="General">
                  <c:v>18</c:v>
                </c:pt>
                <c:pt idx="81" formatCode="General">
                  <c:v>20</c:v>
                </c:pt>
                <c:pt idx="82" formatCode="General">
                  <c:v>11</c:v>
                </c:pt>
                <c:pt idx="83" formatCode="General">
                  <c:v>9.8000000000000007</c:v>
                </c:pt>
                <c:pt idx="84" formatCode="General">
                  <c:v>9.6</c:v>
                </c:pt>
                <c:pt idx="85" formatCode="General">
                  <c:v>9.1</c:v>
                </c:pt>
                <c:pt idx="86" formatCode="General">
                  <c:v>11</c:v>
                </c:pt>
                <c:pt idx="87" formatCode="General">
                  <c:v>10</c:v>
                </c:pt>
                <c:pt idx="88" formatCode="General">
                  <c:v>11</c:v>
                </c:pt>
                <c:pt idx="89" formatCode="General">
                  <c:v>9.9</c:v>
                </c:pt>
                <c:pt idx="90" formatCode="General">
                  <c:v>12</c:v>
                </c:pt>
                <c:pt idx="91" formatCode="General">
                  <c:v>11</c:v>
                </c:pt>
                <c:pt idx="92" formatCode="General">
                  <c:v>9.1</c:v>
                </c:pt>
                <c:pt idx="93" formatCode="General">
                  <c:v>8.9</c:v>
                </c:pt>
                <c:pt idx="94" formatCode="General">
                  <c:v>6.5</c:v>
                </c:pt>
                <c:pt idx="95" formatCode="General">
                  <c:v>13</c:v>
                </c:pt>
                <c:pt idx="96" formatCode="General">
                  <c:v>10</c:v>
                </c:pt>
                <c:pt idx="97" formatCode="General">
                  <c:v>7.4</c:v>
                </c:pt>
                <c:pt idx="98" formatCode="General">
                  <c:v>8.6</c:v>
                </c:pt>
                <c:pt idx="99" formatCode="General">
                  <c:v>10</c:v>
                </c:pt>
                <c:pt idx="100" formatCode="General">
                  <c:v>9.9</c:v>
                </c:pt>
                <c:pt idx="101" formatCode="General">
                  <c:v>6.8</c:v>
                </c:pt>
                <c:pt idx="102" formatCode="General">
                  <c:v>7.3</c:v>
                </c:pt>
                <c:pt idx="103" formatCode="General">
                  <c:v>6.4</c:v>
                </c:pt>
                <c:pt idx="104" formatCode="General">
                  <c:v>7.9</c:v>
                </c:pt>
                <c:pt idx="105" formatCode="General">
                  <c:v>10</c:v>
                </c:pt>
                <c:pt idx="106" formatCode="General">
                  <c:v>8.1999999999999993</c:v>
                </c:pt>
                <c:pt idx="107" formatCode="General">
                  <c:v>8.1</c:v>
                </c:pt>
                <c:pt idx="108" formatCode="General">
                  <c:v>7.9</c:v>
                </c:pt>
                <c:pt idx="109" formatCode="General">
                  <c:v>9.1</c:v>
                </c:pt>
                <c:pt idx="110" formatCode="General">
                  <c:v>11</c:v>
                </c:pt>
                <c:pt idx="111" formatCode="General">
                  <c:v>12</c:v>
                </c:pt>
                <c:pt idx="112" formatCode="General">
                  <c:v>13</c:v>
                </c:pt>
                <c:pt idx="113" formatCode="General">
                  <c:v>13</c:v>
                </c:pt>
                <c:pt idx="114" formatCode="General">
                  <c:v>12</c:v>
                </c:pt>
                <c:pt idx="115" formatCode="General">
                  <c:v>13</c:v>
                </c:pt>
                <c:pt idx="116" formatCode="General">
                  <c:v>14</c:v>
                </c:pt>
                <c:pt idx="117" formatCode="General">
                  <c:v>12</c:v>
                </c:pt>
                <c:pt idx="118" formatCode="General">
                  <c:v>12</c:v>
                </c:pt>
                <c:pt idx="119" formatCode="General">
                  <c:v>12</c:v>
                </c:pt>
                <c:pt idx="120" formatCode="General">
                  <c:v>9.6</c:v>
                </c:pt>
                <c:pt idx="121" formatCode="0.0">
                  <c:v>8</c:v>
                </c:pt>
                <c:pt idx="122" formatCode="General">
                  <c:v>8.4</c:v>
                </c:pt>
                <c:pt idx="123" formatCode="General">
                  <c:v>7.5</c:v>
                </c:pt>
                <c:pt idx="124" formatCode="General">
                  <c:v>9.4</c:v>
                </c:pt>
                <c:pt idx="125" formatCode="General">
                  <c:v>7.5</c:v>
                </c:pt>
                <c:pt idx="126" formatCode="General">
                  <c:v>9.5</c:v>
                </c:pt>
                <c:pt idx="127" formatCode="General">
                  <c:v>11</c:v>
                </c:pt>
                <c:pt idx="128">
                  <c:v>11</c:v>
                </c:pt>
                <c:pt idx="129">
                  <c:v>12</c:v>
                </c:pt>
                <c:pt idx="130">
                  <c:v>10</c:v>
                </c:pt>
                <c:pt idx="131" formatCode="General">
                  <c:v>9.4</c:v>
                </c:pt>
                <c:pt idx="132">
                  <c:v>12</c:v>
                </c:pt>
                <c:pt idx="133">
                  <c:v>11</c:v>
                </c:pt>
                <c:pt idx="134">
                  <c:v>10</c:v>
                </c:pt>
                <c:pt idx="135">
                  <c:v>13</c:v>
                </c:pt>
                <c:pt idx="136">
                  <c:v>11</c:v>
                </c:pt>
                <c:pt idx="137">
                  <c:v>11</c:v>
                </c:pt>
                <c:pt idx="138">
                  <c:v>12</c:v>
                </c:pt>
                <c:pt idx="139">
                  <c:v>13</c:v>
                </c:pt>
                <c:pt idx="140">
                  <c:v>14</c:v>
                </c:pt>
                <c:pt idx="141" formatCode="General">
                  <c:v>11</c:v>
                </c:pt>
                <c:pt idx="142">
                  <c:v>11</c:v>
                </c:pt>
                <c:pt idx="143">
                  <c:v>10</c:v>
                </c:pt>
                <c:pt idx="144">
                  <c:v>11</c:v>
                </c:pt>
                <c:pt idx="145" formatCode="0.0">
                  <c:v>9.8000000000000007</c:v>
                </c:pt>
                <c:pt idx="146">
                  <c:v>10</c:v>
                </c:pt>
                <c:pt idx="147" formatCode="0.0">
                  <c:v>8.1999999999999993</c:v>
                </c:pt>
                <c:pt idx="148" formatCode="General">
                  <c:v>10</c:v>
                </c:pt>
                <c:pt idx="149" formatCode="General">
                  <c:v>9.6999999999999993</c:v>
                </c:pt>
                <c:pt idx="150" formatCode="General">
                  <c:v>9.6999999999999993</c:v>
                </c:pt>
                <c:pt idx="151" formatCode="General">
                  <c:v>9.4</c:v>
                </c:pt>
                <c:pt idx="152" formatCode="General">
                  <c:v>11</c:v>
                </c:pt>
                <c:pt idx="153" formatCode="General">
                  <c:v>9.1</c:v>
                </c:pt>
                <c:pt idx="154" formatCode="General">
                  <c:v>7.9</c:v>
                </c:pt>
                <c:pt idx="155" formatCode="General">
                  <c:v>9.6</c:v>
                </c:pt>
                <c:pt idx="156" formatCode="General">
                  <c:v>9.8000000000000007</c:v>
                </c:pt>
                <c:pt idx="157" formatCode="General">
                  <c:v>7.5</c:v>
                </c:pt>
                <c:pt idx="158" formatCode="General">
                  <c:v>9.1</c:v>
                </c:pt>
                <c:pt idx="159" formatCode="General">
                  <c:v>9.5</c:v>
                </c:pt>
                <c:pt idx="160" formatCode="General">
                  <c:v>9.6</c:v>
                </c:pt>
                <c:pt idx="161" formatCode="General">
                  <c:v>11</c:v>
                </c:pt>
                <c:pt idx="162" formatCode="General">
                  <c:v>12</c:v>
                </c:pt>
                <c:pt idx="163" formatCode="General">
                  <c:v>9.3000000000000007</c:v>
                </c:pt>
                <c:pt idx="164" formatCode="General">
                  <c:v>12</c:v>
                </c:pt>
                <c:pt idx="165" formatCode="General">
                  <c:v>11</c:v>
                </c:pt>
                <c:pt idx="166" formatCode="General">
                  <c:v>12</c:v>
                </c:pt>
                <c:pt idx="167" formatCode="General">
                  <c:v>10</c:v>
                </c:pt>
                <c:pt idx="168" formatCode="0.0">
                  <c:v>12</c:v>
                </c:pt>
                <c:pt idx="169" formatCode="0.0">
                  <c:v>9</c:v>
                </c:pt>
                <c:pt idx="170" formatCode="0.0">
                  <c:v>8</c:v>
                </c:pt>
                <c:pt idx="171" formatCode="General">
                  <c:v>8.9</c:v>
                </c:pt>
                <c:pt idx="172" formatCode="General">
                  <c:v>8.1999999999999993</c:v>
                </c:pt>
                <c:pt idx="173" formatCode="General">
                  <c:v>8.3000000000000007</c:v>
                </c:pt>
                <c:pt idx="174" formatCode="General">
                  <c:v>6.8</c:v>
                </c:pt>
                <c:pt idx="175" formatCode="0.0">
                  <c:v>7</c:v>
                </c:pt>
                <c:pt idx="176" formatCode="General">
                  <c:v>8.3000000000000007</c:v>
                </c:pt>
                <c:pt idx="177" formatCode="General">
                  <c:v>8.3000000000000007</c:v>
                </c:pt>
                <c:pt idx="178" formatCode="General">
                  <c:v>8.1999999999999993</c:v>
                </c:pt>
                <c:pt idx="179" formatCode="General">
                  <c:v>8.5</c:v>
                </c:pt>
                <c:pt idx="180" formatCode="General">
                  <c:v>9.4</c:v>
                </c:pt>
                <c:pt idx="181" formatCode="General">
                  <c:v>8.3000000000000007</c:v>
                </c:pt>
                <c:pt idx="182" formatCode="General">
                  <c:v>8.5</c:v>
                </c:pt>
                <c:pt idx="183" formatCode="General">
                  <c:v>9</c:v>
                </c:pt>
                <c:pt idx="184" formatCode="General">
                  <c:v>8.6</c:v>
                </c:pt>
                <c:pt idx="185" formatCode="General">
                  <c:v>8.1999999999999993</c:v>
                </c:pt>
                <c:pt idx="186" formatCode="General">
                  <c:v>8.9</c:v>
                </c:pt>
                <c:pt idx="187" formatCode="General">
                  <c:v>8.6</c:v>
                </c:pt>
                <c:pt idx="188" formatCode="General">
                  <c:v>7.9</c:v>
                </c:pt>
                <c:pt idx="189" formatCode="General">
                  <c:v>8.3000000000000007</c:v>
                </c:pt>
                <c:pt idx="190" formatCode="General">
                  <c:v>8.9</c:v>
                </c:pt>
                <c:pt idx="191" formatCode="General">
                  <c:v>7.7</c:v>
                </c:pt>
                <c:pt idx="192" formatCode="General">
                  <c:v>9</c:v>
                </c:pt>
                <c:pt idx="193" formatCode="General">
                  <c:v>8.6</c:v>
                </c:pt>
                <c:pt idx="194" formatCode="General">
                  <c:v>9.9</c:v>
                </c:pt>
                <c:pt idx="195" formatCode="General">
                  <c:v>9.5</c:v>
                </c:pt>
                <c:pt idx="196" formatCode="General">
                  <c:v>9.6999999999999993</c:v>
                </c:pt>
                <c:pt idx="197" formatCode="General">
                  <c:v>11</c:v>
                </c:pt>
                <c:pt idx="198" formatCode="General">
                  <c:v>7.1</c:v>
                </c:pt>
                <c:pt idx="199" formatCode="General">
                  <c:v>6.6</c:v>
                </c:pt>
                <c:pt idx="200" formatCode="General">
                  <c:v>7.5</c:v>
                </c:pt>
                <c:pt idx="201" formatCode="General">
                  <c:v>6.4</c:v>
                </c:pt>
                <c:pt idx="202" formatCode="General">
                  <c:v>8.4</c:v>
                </c:pt>
                <c:pt idx="203" formatCode="General">
                  <c:v>8.6</c:v>
                </c:pt>
                <c:pt idx="204" formatCode="General">
                  <c:v>8.6</c:v>
                </c:pt>
                <c:pt idx="205" formatCode="General">
                  <c:v>8.3000000000000007</c:v>
                </c:pt>
                <c:pt idx="206" formatCode="General">
                  <c:v>8.1</c:v>
                </c:pt>
                <c:pt idx="207" formatCode="General">
                  <c:v>8.1999999999999993</c:v>
                </c:pt>
                <c:pt idx="208" formatCode="General">
                  <c:v>9.1</c:v>
                </c:pt>
                <c:pt idx="209" formatCode="General">
                  <c:v>7.2</c:v>
                </c:pt>
                <c:pt idx="210" formatCode="General">
                  <c:v>8.6999999999999993</c:v>
                </c:pt>
                <c:pt idx="211" formatCode="General">
                  <c:v>8</c:v>
                </c:pt>
                <c:pt idx="212" formatCode="General">
                  <c:v>7</c:v>
                </c:pt>
                <c:pt idx="213" formatCode="General">
                  <c:v>7.1</c:v>
                </c:pt>
                <c:pt idx="214" formatCode="General">
                  <c:v>7.2</c:v>
                </c:pt>
                <c:pt idx="215" formatCode="General">
                  <c:v>8.5</c:v>
                </c:pt>
                <c:pt idx="216" formatCode="General">
                  <c:v>9.1999999999999993</c:v>
                </c:pt>
                <c:pt idx="217" formatCode="General">
                  <c:v>10</c:v>
                </c:pt>
                <c:pt idx="218" formatCode="General">
                  <c:v>9.5</c:v>
                </c:pt>
                <c:pt idx="219" formatCode="General">
                  <c:v>11</c:v>
                </c:pt>
                <c:pt idx="220" formatCode="General">
                  <c:v>11</c:v>
                </c:pt>
                <c:pt idx="221" formatCode="General">
                  <c:v>11</c:v>
                </c:pt>
                <c:pt idx="222" formatCode="General">
                  <c:v>9.5</c:v>
                </c:pt>
                <c:pt idx="223" formatCode="General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5F-4802-B203-5252AC8DD9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"/>
        <c:axId val="294107880"/>
        <c:axId val="294109448"/>
      </c:barChart>
      <c:catAx>
        <c:axId val="294107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94109448"/>
        <c:crosses val="autoZero"/>
        <c:auto val="1"/>
        <c:lblAlgn val="ctr"/>
        <c:lblOffset val="100"/>
        <c:noMultiLvlLbl val="0"/>
      </c:catAx>
      <c:valAx>
        <c:axId val="2941094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94107880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038913046316973E-2"/>
          <c:y val="9.1314820402726857E-2"/>
          <c:w val="0.93235476162494613"/>
          <c:h val="0.7770849389682550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'精密放流(水温･窒素)'!$E$3</c:f>
              <c:strCache>
                <c:ptCount val="1"/>
                <c:pt idx="0">
                  <c:v>窒素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accent1"/>
              </a:solidFill>
            </a:ln>
          </c:spPr>
          <c:invertIfNegative val="0"/>
          <c:dPt>
            <c:idx val="56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accent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520-4DC5-86BC-A55A56BF4371}"/>
              </c:ext>
            </c:extLst>
          </c:dPt>
          <c:dPt>
            <c:idx val="57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1-D430-425D-999E-3602C337E100}"/>
              </c:ext>
            </c:extLst>
          </c:dPt>
          <c:dPt>
            <c:idx val="58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520-4DC5-86BC-A55A56BF4371}"/>
              </c:ext>
            </c:extLst>
          </c:dPt>
          <c:dPt>
            <c:idx val="59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520-4DC5-86BC-A55A56BF4371}"/>
              </c:ext>
            </c:extLst>
          </c:dPt>
          <c:dPt>
            <c:idx val="60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520-4DC5-86BC-A55A56BF4371}"/>
              </c:ext>
            </c:extLst>
          </c:dPt>
          <c:dPt>
            <c:idx val="61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520-4DC5-86BC-A55A56BF4371}"/>
              </c:ext>
            </c:extLst>
          </c:dPt>
          <c:dPt>
            <c:idx val="62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520-4DC5-86BC-A55A56BF4371}"/>
              </c:ext>
            </c:extLst>
          </c:dPt>
          <c:dPt>
            <c:idx val="63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520-4DC5-86BC-A55A56BF4371}"/>
              </c:ext>
            </c:extLst>
          </c:dPt>
          <c:dPt>
            <c:idx val="64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520-4DC5-86BC-A55A56BF4371}"/>
              </c:ext>
            </c:extLst>
          </c:dPt>
          <c:dPt>
            <c:idx val="65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520-4DC5-86BC-A55A56BF4371}"/>
              </c:ext>
            </c:extLst>
          </c:dPt>
          <c:dPt>
            <c:idx val="66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4520-4DC5-86BC-A55A56BF4371}"/>
              </c:ext>
            </c:extLst>
          </c:dPt>
          <c:dPt>
            <c:idx val="67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4520-4DC5-86BC-A55A56BF4371}"/>
              </c:ext>
            </c:extLst>
          </c:dPt>
          <c:dPt>
            <c:idx val="68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4520-4DC5-86BC-A55A56BF4371}"/>
              </c:ext>
            </c:extLst>
          </c:dPt>
          <c:dPt>
            <c:idx val="69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4520-4DC5-86BC-A55A56BF4371}"/>
              </c:ext>
            </c:extLst>
          </c:dPt>
          <c:dPt>
            <c:idx val="70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4520-4DC5-86BC-A55A56BF4371}"/>
              </c:ext>
            </c:extLst>
          </c:dPt>
          <c:dPt>
            <c:idx val="71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4520-4DC5-86BC-A55A56BF4371}"/>
              </c:ext>
            </c:extLst>
          </c:dPt>
          <c:dPt>
            <c:idx val="7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4520-4DC5-86BC-A55A56BF4371}"/>
              </c:ext>
            </c:extLst>
          </c:dPt>
          <c:dPt>
            <c:idx val="73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4520-4DC5-86BC-A55A56BF4371}"/>
              </c:ext>
            </c:extLst>
          </c:dPt>
          <c:dPt>
            <c:idx val="74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4520-4DC5-86BC-A55A56BF4371}"/>
              </c:ext>
            </c:extLst>
          </c:dPt>
          <c:dPt>
            <c:idx val="75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4520-4DC5-86BC-A55A56BF4371}"/>
              </c:ext>
            </c:extLst>
          </c:dPt>
          <c:dPt>
            <c:idx val="76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7-4520-4DC5-86BC-A55A56BF4371}"/>
              </c:ext>
            </c:extLst>
          </c:dPt>
          <c:dPt>
            <c:idx val="77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9-4520-4DC5-86BC-A55A56BF4371}"/>
              </c:ext>
            </c:extLst>
          </c:dPt>
          <c:dPt>
            <c:idx val="78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B-4520-4DC5-86BC-A55A56BF4371}"/>
              </c:ext>
            </c:extLst>
          </c:dPt>
          <c:dPt>
            <c:idx val="79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accent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D-4520-4DC5-86BC-A55A56BF4371}"/>
              </c:ext>
            </c:extLst>
          </c:dPt>
          <c:dPt>
            <c:idx val="8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accent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F-4520-4DC5-86BC-A55A56BF4371}"/>
              </c:ext>
            </c:extLst>
          </c:dPt>
          <c:dPt>
            <c:idx val="81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accent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1-4520-4DC5-86BC-A55A56BF4371}"/>
              </c:ext>
            </c:extLst>
          </c:dPt>
          <c:dPt>
            <c:idx val="116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accent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3-4520-4DC5-86BC-A55A56BF4371}"/>
              </c:ext>
            </c:extLst>
          </c:dPt>
          <c:dPt>
            <c:idx val="117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5-4520-4DC5-86BC-A55A56BF4371}"/>
              </c:ext>
            </c:extLst>
          </c:dPt>
          <c:dPt>
            <c:idx val="11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7-4520-4DC5-86BC-A55A56BF4371}"/>
              </c:ext>
            </c:extLst>
          </c:dPt>
          <c:dPt>
            <c:idx val="119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9-4520-4DC5-86BC-A55A56BF4371}"/>
              </c:ext>
            </c:extLst>
          </c:dPt>
          <c:dPt>
            <c:idx val="12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B-4520-4DC5-86BC-A55A56BF4371}"/>
              </c:ext>
            </c:extLst>
          </c:dPt>
          <c:dPt>
            <c:idx val="12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D-4520-4DC5-86BC-A55A56BF4371}"/>
              </c:ext>
            </c:extLst>
          </c:dPt>
          <c:dPt>
            <c:idx val="12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F-4520-4DC5-86BC-A55A56BF4371}"/>
              </c:ext>
            </c:extLst>
          </c:dPt>
          <c:dPt>
            <c:idx val="12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1-4520-4DC5-86BC-A55A56BF4371}"/>
              </c:ext>
            </c:extLst>
          </c:dPt>
          <c:dPt>
            <c:idx val="12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3-4520-4DC5-86BC-A55A56BF4371}"/>
              </c:ext>
            </c:extLst>
          </c:dPt>
          <c:dPt>
            <c:idx val="12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5-4520-4DC5-86BC-A55A56BF4371}"/>
              </c:ext>
            </c:extLst>
          </c:dPt>
          <c:dPt>
            <c:idx val="126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7-4520-4DC5-86BC-A55A56BF4371}"/>
              </c:ext>
            </c:extLst>
          </c:dPt>
          <c:dPt>
            <c:idx val="127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9-4520-4DC5-86BC-A55A56BF4371}"/>
              </c:ext>
            </c:extLst>
          </c:dPt>
          <c:dPt>
            <c:idx val="12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B-4520-4DC5-86BC-A55A56BF4371}"/>
              </c:ext>
            </c:extLst>
          </c:dPt>
          <c:dPt>
            <c:idx val="129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D-4520-4DC5-86BC-A55A56BF4371}"/>
              </c:ext>
            </c:extLst>
          </c:dPt>
          <c:dPt>
            <c:idx val="13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F-4520-4DC5-86BC-A55A56BF4371}"/>
              </c:ext>
            </c:extLst>
          </c:dPt>
          <c:dPt>
            <c:idx val="13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1-4520-4DC5-86BC-A55A56BF4371}"/>
              </c:ext>
            </c:extLst>
          </c:dPt>
          <c:dPt>
            <c:idx val="13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3-4520-4DC5-86BC-A55A56BF4371}"/>
              </c:ext>
            </c:extLst>
          </c:dPt>
          <c:dPt>
            <c:idx val="13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5-4520-4DC5-86BC-A55A56BF4371}"/>
              </c:ext>
            </c:extLst>
          </c:dPt>
          <c:dPt>
            <c:idx val="13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7-4520-4DC5-86BC-A55A56BF4371}"/>
              </c:ext>
            </c:extLst>
          </c:dPt>
          <c:dPt>
            <c:idx val="13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9-4520-4DC5-86BC-A55A56BF4371}"/>
              </c:ext>
            </c:extLst>
          </c:dPt>
          <c:dPt>
            <c:idx val="136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B-4520-4DC5-86BC-A55A56BF4371}"/>
              </c:ext>
            </c:extLst>
          </c:dPt>
          <c:dPt>
            <c:idx val="137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D-4520-4DC5-86BC-A55A56BF4371}"/>
              </c:ext>
            </c:extLst>
          </c:dPt>
          <c:dPt>
            <c:idx val="13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F-4520-4DC5-86BC-A55A56BF4371}"/>
              </c:ext>
            </c:extLst>
          </c:dPt>
          <c:dPt>
            <c:idx val="139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1-4520-4DC5-86BC-A55A56BF4371}"/>
              </c:ext>
            </c:extLst>
          </c:dPt>
          <c:dPt>
            <c:idx val="14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3-4520-4DC5-86BC-A55A56BF4371}"/>
              </c:ext>
            </c:extLst>
          </c:dPt>
          <c:dPt>
            <c:idx val="14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5-4520-4DC5-86BC-A55A56BF4371}"/>
              </c:ext>
            </c:extLst>
          </c:dPt>
          <c:dPt>
            <c:idx val="14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7-4520-4DC5-86BC-A55A56BF4371}"/>
              </c:ext>
            </c:extLst>
          </c:dPt>
          <c:dPt>
            <c:idx val="14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9-4520-4DC5-86BC-A55A56BF4371}"/>
              </c:ext>
            </c:extLst>
          </c:dPt>
          <c:dPt>
            <c:idx val="14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B-4520-4DC5-86BC-A55A56BF4371}"/>
              </c:ext>
            </c:extLst>
          </c:dPt>
          <c:dPt>
            <c:idx val="14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D-4520-4DC5-86BC-A55A56BF4371}"/>
              </c:ext>
            </c:extLst>
          </c:dPt>
          <c:dPt>
            <c:idx val="17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E-D430-425D-999E-3602C337E100}"/>
              </c:ext>
            </c:extLst>
          </c:dPt>
          <c:dPt>
            <c:idx val="17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0-D430-425D-999E-3602C337E100}"/>
              </c:ext>
            </c:extLst>
          </c:dPt>
          <c:dPt>
            <c:idx val="17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F-D430-425D-999E-3602C337E100}"/>
              </c:ext>
            </c:extLst>
          </c:dPt>
          <c:dPt>
            <c:idx val="17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2-D430-425D-999E-3602C337E100}"/>
              </c:ext>
            </c:extLst>
          </c:dPt>
          <c:dPt>
            <c:idx val="176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3-D430-425D-999E-3602C337E100}"/>
              </c:ext>
            </c:extLst>
          </c:dPt>
          <c:dPt>
            <c:idx val="177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0-D430-425D-999E-3602C337E100}"/>
              </c:ext>
            </c:extLst>
          </c:dPt>
          <c:dPt>
            <c:idx val="17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4-D430-425D-999E-3602C337E100}"/>
              </c:ext>
            </c:extLst>
          </c:dPt>
          <c:dPt>
            <c:idx val="179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4-D430-425D-999E-3602C337E100}"/>
              </c:ext>
            </c:extLst>
          </c:dPt>
          <c:dPt>
            <c:idx val="18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8-D430-425D-999E-3602C337E100}"/>
              </c:ext>
            </c:extLst>
          </c:dPt>
          <c:dPt>
            <c:idx val="18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F-D430-425D-999E-3602C337E100}"/>
              </c:ext>
            </c:extLst>
          </c:dPt>
          <c:dPt>
            <c:idx val="18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E-D430-425D-999E-3602C337E100}"/>
              </c:ext>
            </c:extLst>
          </c:dPt>
          <c:dPt>
            <c:idx val="18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A-D430-425D-999E-3602C337E100}"/>
              </c:ext>
            </c:extLst>
          </c:dPt>
          <c:dPt>
            <c:idx val="18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2-D430-425D-999E-3602C337E100}"/>
              </c:ext>
            </c:extLst>
          </c:dPt>
          <c:dPt>
            <c:idx val="18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7-D430-425D-999E-3602C337E100}"/>
              </c:ext>
            </c:extLst>
          </c:dPt>
          <c:dPt>
            <c:idx val="186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5-D430-425D-999E-3602C337E100}"/>
              </c:ext>
            </c:extLst>
          </c:dPt>
          <c:dPt>
            <c:idx val="187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6-D430-425D-999E-3602C337E100}"/>
              </c:ext>
            </c:extLst>
          </c:dPt>
          <c:dPt>
            <c:idx val="18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B-D430-425D-999E-3602C337E100}"/>
              </c:ext>
            </c:extLst>
          </c:dPt>
          <c:dPt>
            <c:idx val="189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6-D430-425D-999E-3602C337E100}"/>
              </c:ext>
            </c:extLst>
          </c:dPt>
          <c:dPt>
            <c:idx val="19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1-D430-425D-999E-3602C337E100}"/>
              </c:ext>
            </c:extLst>
          </c:dPt>
          <c:dPt>
            <c:idx val="19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D-D430-425D-999E-3602C337E100}"/>
              </c:ext>
            </c:extLst>
          </c:dPt>
          <c:dPt>
            <c:idx val="19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8-D430-425D-999E-3602C337E100}"/>
              </c:ext>
            </c:extLst>
          </c:dPt>
          <c:dPt>
            <c:idx val="19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C-D430-425D-999E-3602C337E100}"/>
              </c:ext>
            </c:extLst>
          </c:dPt>
          <c:dPt>
            <c:idx val="19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9-D430-425D-999E-3602C337E100}"/>
              </c:ext>
            </c:extLst>
          </c:dPt>
          <c:dPt>
            <c:idx val="19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3-D430-425D-999E-3602C337E100}"/>
              </c:ext>
            </c:extLst>
          </c:dPt>
          <c:dPt>
            <c:idx val="196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7-D430-425D-999E-3602C337E100}"/>
              </c:ext>
            </c:extLst>
          </c:dPt>
          <c:dPt>
            <c:idx val="197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5-D430-425D-999E-3602C337E100}"/>
              </c:ext>
            </c:extLst>
          </c:dPt>
          <c:cat>
            <c:strRef>
              <c:f>'精密放流(水温･窒素)'!$C$4:$C$201</c:f>
              <c:strCache>
                <c:ptCount val="198"/>
                <c:pt idx="2">
                  <c:v>H21.4</c:v>
                </c:pt>
                <c:pt idx="3">
                  <c:v>H21.4</c:v>
                </c:pt>
                <c:pt idx="4">
                  <c:v>H21.5</c:v>
                </c:pt>
                <c:pt idx="5">
                  <c:v>H21.5</c:v>
                </c:pt>
                <c:pt idx="6">
                  <c:v>H21.6</c:v>
                </c:pt>
                <c:pt idx="7">
                  <c:v>H21.6</c:v>
                </c:pt>
                <c:pt idx="8">
                  <c:v>H21.7</c:v>
                </c:pt>
                <c:pt idx="9">
                  <c:v>H21.7</c:v>
                </c:pt>
                <c:pt idx="10">
                  <c:v>H21.8</c:v>
                </c:pt>
                <c:pt idx="11">
                  <c:v>H21.8</c:v>
                </c:pt>
                <c:pt idx="12">
                  <c:v>H21.9</c:v>
                </c:pt>
                <c:pt idx="13">
                  <c:v>H21.9</c:v>
                </c:pt>
                <c:pt idx="14">
                  <c:v>H21.10</c:v>
                </c:pt>
                <c:pt idx="15">
                  <c:v>H21.10</c:v>
                </c:pt>
                <c:pt idx="16">
                  <c:v>H21.11</c:v>
                </c:pt>
                <c:pt idx="17">
                  <c:v>H21.11</c:v>
                </c:pt>
                <c:pt idx="18">
                  <c:v>H21.12</c:v>
                </c:pt>
                <c:pt idx="19">
                  <c:v>H22.1</c:v>
                </c:pt>
                <c:pt idx="20">
                  <c:v>H22.2</c:v>
                </c:pt>
                <c:pt idx="21">
                  <c:v>H22.3</c:v>
                </c:pt>
                <c:pt idx="22">
                  <c:v>H22.4</c:v>
                </c:pt>
                <c:pt idx="23">
                  <c:v>H22.4</c:v>
                </c:pt>
                <c:pt idx="24">
                  <c:v>H22.5</c:v>
                </c:pt>
                <c:pt idx="25">
                  <c:v>H22.5</c:v>
                </c:pt>
                <c:pt idx="26">
                  <c:v>H22.6</c:v>
                </c:pt>
                <c:pt idx="27">
                  <c:v>H22.6</c:v>
                </c:pt>
                <c:pt idx="28">
                  <c:v>H22.7</c:v>
                </c:pt>
                <c:pt idx="29">
                  <c:v>H22.7</c:v>
                </c:pt>
                <c:pt idx="30">
                  <c:v>H22.8</c:v>
                </c:pt>
                <c:pt idx="31">
                  <c:v>H22.8</c:v>
                </c:pt>
                <c:pt idx="32">
                  <c:v>H22.9</c:v>
                </c:pt>
                <c:pt idx="33">
                  <c:v>H22.9</c:v>
                </c:pt>
                <c:pt idx="34">
                  <c:v>H22.10</c:v>
                </c:pt>
                <c:pt idx="35">
                  <c:v>H22.10</c:v>
                </c:pt>
                <c:pt idx="36">
                  <c:v>H22.11</c:v>
                </c:pt>
                <c:pt idx="37">
                  <c:v>H22.11</c:v>
                </c:pt>
                <c:pt idx="38">
                  <c:v>H22.12</c:v>
                </c:pt>
                <c:pt idx="39">
                  <c:v>H22.12</c:v>
                </c:pt>
                <c:pt idx="40">
                  <c:v>H23.1</c:v>
                </c:pt>
                <c:pt idx="41">
                  <c:v>H23.1</c:v>
                </c:pt>
                <c:pt idx="42">
                  <c:v>H23.2</c:v>
                </c:pt>
                <c:pt idx="43">
                  <c:v>H23.2</c:v>
                </c:pt>
                <c:pt idx="44">
                  <c:v>H23.3</c:v>
                </c:pt>
                <c:pt idx="45">
                  <c:v>H23.3</c:v>
                </c:pt>
                <c:pt idx="46">
                  <c:v>H23.4</c:v>
                </c:pt>
                <c:pt idx="47">
                  <c:v>H23.4</c:v>
                </c:pt>
                <c:pt idx="48">
                  <c:v>H23.5</c:v>
                </c:pt>
                <c:pt idx="49">
                  <c:v>H23.5</c:v>
                </c:pt>
                <c:pt idx="50">
                  <c:v>H23.6</c:v>
                </c:pt>
                <c:pt idx="51">
                  <c:v>H23.6</c:v>
                </c:pt>
                <c:pt idx="52">
                  <c:v>H23.7</c:v>
                </c:pt>
                <c:pt idx="53">
                  <c:v>H23.7</c:v>
                </c:pt>
                <c:pt idx="54">
                  <c:v>H23.8</c:v>
                </c:pt>
                <c:pt idx="55">
                  <c:v>H23.8</c:v>
                </c:pt>
                <c:pt idx="56">
                  <c:v>H23.9</c:v>
                </c:pt>
                <c:pt idx="57">
                  <c:v>H23.9</c:v>
                </c:pt>
                <c:pt idx="58">
                  <c:v>H23.10</c:v>
                </c:pt>
                <c:pt idx="59">
                  <c:v>H23.10</c:v>
                </c:pt>
                <c:pt idx="60">
                  <c:v>H23.11</c:v>
                </c:pt>
                <c:pt idx="61">
                  <c:v>H23.11</c:v>
                </c:pt>
                <c:pt idx="62">
                  <c:v>H23.12</c:v>
                </c:pt>
                <c:pt idx="63">
                  <c:v>H23.12</c:v>
                </c:pt>
                <c:pt idx="64">
                  <c:v>H24.1</c:v>
                </c:pt>
                <c:pt idx="65">
                  <c:v>H24.1</c:v>
                </c:pt>
                <c:pt idx="66">
                  <c:v>H24.2</c:v>
                </c:pt>
                <c:pt idx="67">
                  <c:v>H24.2</c:v>
                </c:pt>
                <c:pt idx="68">
                  <c:v>H24.3</c:v>
                </c:pt>
                <c:pt idx="69">
                  <c:v>H24.3</c:v>
                </c:pt>
                <c:pt idx="70">
                  <c:v>H24.4</c:v>
                </c:pt>
                <c:pt idx="71">
                  <c:v>H24.4</c:v>
                </c:pt>
                <c:pt idx="72">
                  <c:v>H24.5</c:v>
                </c:pt>
                <c:pt idx="73">
                  <c:v>H24.5</c:v>
                </c:pt>
                <c:pt idx="74">
                  <c:v>H24.6</c:v>
                </c:pt>
                <c:pt idx="75">
                  <c:v>H24.6</c:v>
                </c:pt>
                <c:pt idx="76">
                  <c:v>H24.7</c:v>
                </c:pt>
                <c:pt idx="77">
                  <c:v>H24.7</c:v>
                </c:pt>
                <c:pt idx="78">
                  <c:v>H24.8</c:v>
                </c:pt>
                <c:pt idx="79">
                  <c:v>H24.8</c:v>
                </c:pt>
                <c:pt idx="80">
                  <c:v>H24.9</c:v>
                </c:pt>
                <c:pt idx="81">
                  <c:v>H24.9</c:v>
                </c:pt>
                <c:pt idx="82">
                  <c:v>H24.10</c:v>
                </c:pt>
                <c:pt idx="83">
                  <c:v>H24.10</c:v>
                </c:pt>
                <c:pt idx="84">
                  <c:v>H24.11</c:v>
                </c:pt>
                <c:pt idx="85">
                  <c:v>H24.11</c:v>
                </c:pt>
                <c:pt idx="86">
                  <c:v>H24.12</c:v>
                </c:pt>
                <c:pt idx="87">
                  <c:v>H24.12</c:v>
                </c:pt>
                <c:pt idx="88">
                  <c:v>H25.1</c:v>
                </c:pt>
                <c:pt idx="89">
                  <c:v>H25.1</c:v>
                </c:pt>
                <c:pt idx="90">
                  <c:v>H25.2</c:v>
                </c:pt>
                <c:pt idx="91">
                  <c:v>H25.2</c:v>
                </c:pt>
                <c:pt idx="92">
                  <c:v>H25.3</c:v>
                </c:pt>
                <c:pt idx="93">
                  <c:v>H25.3</c:v>
                </c:pt>
                <c:pt idx="94">
                  <c:v>H25.4</c:v>
                </c:pt>
                <c:pt idx="95">
                  <c:v>H25.4</c:v>
                </c:pt>
                <c:pt idx="96">
                  <c:v>H25.5</c:v>
                </c:pt>
                <c:pt idx="97">
                  <c:v>H25.5</c:v>
                </c:pt>
                <c:pt idx="98">
                  <c:v>H25.6</c:v>
                </c:pt>
                <c:pt idx="99">
                  <c:v>H25.6</c:v>
                </c:pt>
                <c:pt idx="100">
                  <c:v>H25.7</c:v>
                </c:pt>
                <c:pt idx="101">
                  <c:v>H25.7</c:v>
                </c:pt>
                <c:pt idx="102">
                  <c:v>H25.8</c:v>
                </c:pt>
                <c:pt idx="103">
                  <c:v>H25.8</c:v>
                </c:pt>
                <c:pt idx="104">
                  <c:v>H25.9</c:v>
                </c:pt>
                <c:pt idx="105">
                  <c:v>H25.9</c:v>
                </c:pt>
                <c:pt idx="106">
                  <c:v>H25.10</c:v>
                </c:pt>
                <c:pt idx="107">
                  <c:v>H25.10</c:v>
                </c:pt>
                <c:pt idx="108">
                  <c:v>H25.11</c:v>
                </c:pt>
                <c:pt idx="109">
                  <c:v>H25.11</c:v>
                </c:pt>
                <c:pt idx="110">
                  <c:v>H25.12</c:v>
                </c:pt>
                <c:pt idx="111">
                  <c:v>H25.12</c:v>
                </c:pt>
                <c:pt idx="112">
                  <c:v>H26.1</c:v>
                </c:pt>
                <c:pt idx="113">
                  <c:v>H26.1</c:v>
                </c:pt>
                <c:pt idx="114">
                  <c:v>H26.2</c:v>
                </c:pt>
                <c:pt idx="115">
                  <c:v>H26.2</c:v>
                </c:pt>
                <c:pt idx="116">
                  <c:v>H26.3</c:v>
                </c:pt>
                <c:pt idx="117">
                  <c:v>H26.3</c:v>
                </c:pt>
                <c:pt idx="118">
                  <c:v>H26.4</c:v>
                </c:pt>
                <c:pt idx="119">
                  <c:v>H26.4</c:v>
                </c:pt>
                <c:pt idx="120">
                  <c:v>H26.5</c:v>
                </c:pt>
                <c:pt idx="121">
                  <c:v>H26.5</c:v>
                </c:pt>
                <c:pt idx="122">
                  <c:v>H26.6</c:v>
                </c:pt>
                <c:pt idx="123">
                  <c:v>H26.6</c:v>
                </c:pt>
                <c:pt idx="124">
                  <c:v>H26.7</c:v>
                </c:pt>
                <c:pt idx="125">
                  <c:v>H26.7</c:v>
                </c:pt>
                <c:pt idx="126">
                  <c:v>H26.8</c:v>
                </c:pt>
                <c:pt idx="127">
                  <c:v>H26.8</c:v>
                </c:pt>
                <c:pt idx="128">
                  <c:v>H26.9</c:v>
                </c:pt>
                <c:pt idx="129">
                  <c:v>H26.9</c:v>
                </c:pt>
                <c:pt idx="130">
                  <c:v>H26.10</c:v>
                </c:pt>
                <c:pt idx="131">
                  <c:v>H26.10</c:v>
                </c:pt>
                <c:pt idx="132">
                  <c:v>H26.11</c:v>
                </c:pt>
                <c:pt idx="133">
                  <c:v>H26.11</c:v>
                </c:pt>
                <c:pt idx="134">
                  <c:v>H26.12</c:v>
                </c:pt>
                <c:pt idx="135">
                  <c:v>H26.12</c:v>
                </c:pt>
                <c:pt idx="136">
                  <c:v>H27.1</c:v>
                </c:pt>
                <c:pt idx="137">
                  <c:v>H27.1</c:v>
                </c:pt>
                <c:pt idx="138">
                  <c:v>H27.2</c:v>
                </c:pt>
                <c:pt idx="139">
                  <c:v>H27.2</c:v>
                </c:pt>
                <c:pt idx="140">
                  <c:v>H27.3</c:v>
                </c:pt>
                <c:pt idx="141">
                  <c:v>H27.3</c:v>
                </c:pt>
                <c:pt idx="142">
                  <c:v>H27.4</c:v>
                </c:pt>
                <c:pt idx="143">
                  <c:v>H27.4</c:v>
                </c:pt>
                <c:pt idx="144">
                  <c:v>H27.5</c:v>
                </c:pt>
                <c:pt idx="145">
                  <c:v>H27.5</c:v>
                </c:pt>
                <c:pt idx="146">
                  <c:v>H27.6</c:v>
                </c:pt>
                <c:pt idx="147">
                  <c:v>H27.6</c:v>
                </c:pt>
                <c:pt idx="148">
                  <c:v>H27.7</c:v>
                </c:pt>
                <c:pt idx="149">
                  <c:v>H27.7</c:v>
                </c:pt>
                <c:pt idx="150">
                  <c:v>H27.8</c:v>
                </c:pt>
                <c:pt idx="151">
                  <c:v>H27.8</c:v>
                </c:pt>
                <c:pt idx="152">
                  <c:v>H27.9</c:v>
                </c:pt>
                <c:pt idx="153">
                  <c:v>H27.9</c:v>
                </c:pt>
                <c:pt idx="154">
                  <c:v>H27.10</c:v>
                </c:pt>
                <c:pt idx="155">
                  <c:v>H27.10</c:v>
                </c:pt>
                <c:pt idx="156">
                  <c:v>H27.11</c:v>
                </c:pt>
                <c:pt idx="157">
                  <c:v>H27.11</c:v>
                </c:pt>
                <c:pt idx="158">
                  <c:v>H27.12</c:v>
                </c:pt>
                <c:pt idx="159">
                  <c:v>H27.12</c:v>
                </c:pt>
                <c:pt idx="160">
                  <c:v>H28.1</c:v>
                </c:pt>
                <c:pt idx="161">
                  <c:v>H28.1</c:v>
                </c:pt>
                <c:pt idx="162">
                  <c:v>H28.2</c:v>
                </c:pt>
                <c:pt idx="163">
                  <c:v>H28.2</c:v>
                </c:pt>
                <c:pt idx="164">
                  <c:v>H28.3</c:v>
                </c:pt>
                <c:pt idx="165">
                  <c:v>H28.3</c:v>
                </c:pt>
                <c:pt idx="166">
                  <c:v>H28.4</c:v>
                </c:pt>
                <c:pt idx="167">
                  <c:v>H28.4</c:v>
                </c:pt>
                <c:pt idx="168">
                  <c:v>H28.5</c:v>
                </c:pt>
                <c:pt idx="169">
                  <c:v>H28.5</c:v>
                </c:pt>
                <c:pt idx="170">
                  <c:v>H28.6</c:v>
                </c:pt>
                <c:pt idx="171">
                  <c:v>H28.6</c:v>
                </c:pt>
                <c:pt idx="172">
                  <c:v>H28.7</c:v>
                </c:pt>
                <c:pt idx="173">
                  <c:v>H28.7</c:v>
                </c:pt>
                <c:pt idx="174">
                  <c:v>H28.8</c:v>
                </c:pt>
                <c:pt idx="175">
                  <c:v>H28.8</c:v>
                </c:pt>
                <c:pt idx="176">
                  <c:v>H28.9</c:v>
                </c:pt>
                <c:pt idx="177">
                  <c:v>H28.9</c:v>
                </c:pt>
                <c:pt idx="178">
                  <c:v>H28.10</c:v>
                </c:pt>
                <c:pt idx="179">
                  <c:v>H28.10</c:v>
                </c:pt>
                <c:pt idx="180">
                  <c:v>H28.11</c:v>
                </c:pt>
                <c:pt idx="181">
                  <c:v>H28.11</c:v>
                </c:pt>
                <c:pt idx="182">
                  <c:v>H28.12</c:v>
                </c:pt>
                <c:pt idx="183">
                  <c:v>H28.12</c:v>
                </c:pt>
                <c:pt idx="184">
                  <c:v>H29.1</c:v>
                </c:pt>
                <c:pt idx="185">
                  <c:v>H29.1</c:v>
                </c:pt>
                <c:pt idx="186">
                  <c:v>H29.2</c:v>
                </c:pt>
                <c:pt idx="187">
                  <c:v>H29.2</c:v>
                </c:pt>
                <c:pt idx="188">
                  <c:v>H29.3</c:v>
                </c:pt>
                <c:pt idx="189">
                  <c:v>H29.3</c:v>
                </c:pt>
                <c:pt idx="190">
                  <c:v>H29.4</c:v>
                </c:pt>
                <c:pt idx="191">
                  <c:v>H29.4</c:v>
                </c:pt>
                <c:pt idx="192">
                  <c:v>H29.5</c:v>
                </c:pt>
                <c:pt idx="193">
                  <c:v>H29.5</c:v>
                </c:pt>
                <c:pt idx="194">
                  <c:v>H29.6</c:v>
                </c:pt>
                <c:pt idx="195">
                  <c:v>H29.6</c:v>
                </c:pt>
                <c:pt idx="196">
                  <c:v>H29.7</c:v>
                </c:pt>
                <c:pt idx="197">
                  <c:v>H29.7</c:v>
                </c:pt>
              </c:strCache>
            </c:strRef>
          </c:cat>
          <c:val>
            <c:numRef>
              <c:f>'精密放流(水温･窒素)'!$E$4:$E$201</c:f>
              <c:numCache>
                <c:formatCode>General</c:formatCode>
                <c:ptCount val="198"/>
                <c:pt idx="2" formatCode="0.0">
                  <c:v>20</c:v>
                </c:pt>
                <c:pt idx="3" formatCode="0.0">
                  <c:v>23</c:v>
                </c:pt>
                <c:pt idx="4" formatCode="0.0">
                  <c:v>26</c:v>
                </c:pt>
                <c:pt idx="5" formatCode="0.0">
                  <c:v>18</c:v>
                </c:pt>
                <c:pt idx="6" formatCode="0.0">
                  <c:v>19</c:v>
                </c:pt>
                <c:pt idx="7" formatCode="0.0">
                  <c:v>17</c:v>
                </c:pt>
                <c:pt idx="8" formatCode="0.0">
                  <c:v>17</c:v>
                </c:pt>
                <c:pt idx="9" formatCode="0.0">
                  <c:v>15</c:v>
                </c:pt>
                <c:pt idx="10" formatCode="0.0">
                  <c:v>16</c:v>
                </c:pt>
                <c:pt idx="11" formatCode="0.0">
                  <c:v>16</c:v>
                </c:pt>
                <c:pt idx="12" formatCode="0.0">
                  <c:v>14</c:v>
                </c:pt>
                <c:pt idx="13" formatCode="0.0">
                  <c:v>20</c:v>
                </c:pt>
                <c:pt idx="14" formatCode="0.0">
                  <c:v>21</c:v>
                </c:pt>
                <c:pt idx="15" formatCode="0.0">
                  <c:v>16</c:v>
                </c:pt>
                <c:pt idx="16" formatCode="0.0">
                  <c:v>15</c:v>
                </c:pt>
                <c:pt idx="17" formatCode="0.0">
                  <c:v>14</c:v>
                </c:pt>
                <c:pt idx="18" formatCode="0.0">
                  <c:v>18</c:v>
                </c:pt>
                <c:pt idx="19" formatCode="0.0">
                  <c:v>21</c:v>
                </c:pt>
                <c:pt idx="20" formatCode="0.0">
                  <c:v>20</c:v>
                </c:pt>
                <c:pt idx="21" formatCode="0.0">
                  <c:v>20</c:v>
                </c:pt>
                <c:pt idx="22" formatCode="0.0">
                  <c:v>21</c:v>
                </c:pt>
                <c:pt idx="23" formatCode="0.0">
                  <c:v>14</c:v>
                </c:pt>
                <c:pt idx="24" formatCode="0.0">
                  <c:v>19</c:v>
                </c:pt>
                <c:pt idx="25" formatCode="0.0">
                  <c:v>19</c:v>
                </c:pt>
                <c:pt idx="26" formatCode="0.0">
                  <c:v>19</c:v>
                </c:pt>
                <c:pt idx="27" formatCode="0.0">
                  <c:v>17</c:v>
                </c:pt>
                <c:pt idx="28" formatCode="0.0">
                  <c:v>15</c:v>
                </c:pt>
                <c:pt idx="29" formatCode="0.0">
                  <c:v>15</c:v>
                </c:pt>
                <c:pt idx="30" formatCode="0.0">
                  <c:v>17</c:v>
                </c:pt>
                <c:pt idx="31" formatCode="0.0">
                  <c:v>13</c:v>
                </c:pt>
                <c:pt idx="32" formatCode="0.0">
                  <c:v>12</c:v>
                </c:pt>
                <c:pt idx="33" formatCode="0.0">
                  <c:v>10</c:v>
                </c:pt>
                <c:pt idx="34" formatCode="0.0">
                  <c:v>14</c:v>
                </c:pt>
                <c:pt idx="35" formatCode="0.0">
                  <c:v>16</c:v>
                </c:pt>
                <c:pt idx="36" formatCode="0.0">
                  <c:v>16</c:v>
                </c:pt>
                <c:pt idx="37" formatCode="0.0">
                  <c:v>15</c:v>
                </c:pt>
                <c:pt idx="38" formatCode="0.0">
                  <c:v>19</c:v>
                </c:pt>
                <c:pt idx="39" formatCode="0.0">
                  <c:v>18</c:v>
                </c:pt>
                <c:pt idx="40" formatCode="0.0">
                  <c:v>24</c:v>
                </c:pt>
                <c:pt idx="41" formatCode="0.0">
                  <c:v>21</c:v>
                </c:pt>
                <c:pt idx="42" formatCode="0.0">
                  <c:v>21</c:v>
                </c:pt>
                <c:pt idx="43" formatCode="0.0">
                  <c:v>18</c:v>
                </c:pt>
                <c:pt idx="44" formatCode="0.0">
                  <c:v>16</c:v>
                </c:pt>
                <c:pt idx="45" formatCode="0.0">
                  <c:v>26</c:v>
                </c:pt>
                <c:pt idx="46" formatCode="0.0">
                  <c:v>20</c:v>
                </c:pt>
                <c:pt idx="47" formatCode="0.0">
                  <c:v>18</c:v>
                </c:pt>
                <c:pt idx="48" formatCode="0.0">
                  <c:v>22</c:v>
                </c:pt>
                <c:pt idx="49" formatCode="0.0">
                  <c:v>17</c:v>
                </c:pt>
                <c:pt idx="50" formatCode="0.0">
                  <c:v>17</c:v>
                </c:pt>
                <c:pt idx="51" formatCode="0.0">
                  <c:v>15</c:v>
                </c:pt>
                <c:pt idx="52" formatCode="0.0">
                  <c:v>14</c:v>
                </c:pt>
                <c:pt idx="53" formatCode="0.0">
                  <c:v>14</c:v>
                </c:pt>
                <c:pt idx="54" formatCode="0.0">
                  <c:v>18</c:v>
                </c:pt>
                <c:pt idx="55" formatCode="0.0">
                  <c:v>20</c:v>
                </c:pt>
                <c:pt idx="56" formatCode="0.0">
                  <c:v>11</c:v>
                </c:pt>
                <c:pt idx="57" formatCode="0.0">
                  <c:v>9.8000000000000007</c:v>
                </c:pt>
                <c:pt idx="58" formatCode="0.0">
                  <c:v>9.6</c:v>
                </c:pt>
                <c:pt idx="59" formatCode="0.0">
                  <c:v>9.1</c:v>
                </c:pt>
                <c:pt idx="60" formatCode="0.0">
                  <c:v>11</c:v>
                </c:pt>
                <c:pt idx="61" formatCode="0.0">
                  <c:v>10</c:v>
                </c:pt>
                <c:pt idx="62" formatCode="0.0">
                  <c:v>11</c:v>
                </c:pt>
                <c:pt idx="63" formatCode="0.0">
                  <c:v>9.9</c:v>
                </c:pt>
                <c:pt idx="64" formatCode="0.0">
                  <c:v>12</c:v>
                </c:pt>
                <c:pt idx="65" formatCode="0.0">
                  <c:v>11</c:v>
                </c:pt>
                <c:pt idx="66">
                  <c:v>9.1</c:v>
                </c:pt>
                <c:pt idx="67">
                  <c:v>8.9</c:v>
                </c:pt>
                <c:pt idx="68">
                  <c:v>6.5</c:v>
                </c:pt>
                <c:pt idx="69">
                  <c:v>13</c:v>
                </c:pt>
                <c:pt idx="70">
                  <c:v>10</c:v>
                </c:pt>
                <c:pt idx="71">
                  <c:v>7.4</c:v>
                </c:pt>
                <c:pt idx="72">
                  <c:v>8.6</c:v>
                </c:pt>
                <c:pt idx="73">
                  <c:v>10</c:v>
                </c:pt>
                <c:pt idx="74">
                  <c:v>9.9</c:v>
                </c:pt>
                <c:pt idx="75">
                  <c:v>6.8</c:v>
                </c:pt>
                <c:pt idx="76">
                  <c:v>7.3</c:v>
                </c:pt>
                <c:pt idx="77">
                  <c:v>6.4</c:v>
                </c:pt>
                <c:pt idx="78">
                  <c:v>7.9</c:v>
                </c:pt>
                <c:pt idx="79">
                  <c:v>10</c:v>
                </c:pt>
                <c:pt idx="80">
                  <c:v>8.1999999999999993</c:v>
                </c:pt>
                <c:pt idx="81">
                  <c:v>8.1</c:v>
                </c:pt>
                <c:pt idx="82">
                  <c:v>7.9</c:v>
                </c:pt>
                <c:pt idx="83">
                  <c:v>9.1</c:v>
                </c:pt>
                <c:pt idx="84">
                  <c:v>11</c:v>
                </c:pt>
                <c:pt idx="85">
                  <c:v>12</c:v>
                </c:pt>
                <c:pt idx="86">
                  <c:v>13</c:v>
                </c:pt>
                <c:pt idx="87">
                  <c:v>13</c:v>
                </c:pt>
                <c:pt idx="88">
                  <c:v>12</c:v>
                </c:pt>
                <c:pt idx="89">
                  <c:v>13</c:v>
                </c:pt>
                <c:pt idx="90">
                  <c:v>14</c:v>
                </c:pt>
                <c:pt idx="91">
                  <c:v>12</c:v>
                </c:pt>
                <c:pt idx="92">
                  <c:v>12</c:v>
                </c:pt>
                <c:pt idx="93">
                  <c:v>12</c:v>
                </c:pt>
                <c:pt idx="94">
                  <c:v>9.6</c:v>
                </c:pt>
                <c:pt idx="95" formatCode="0.0">
                  <c:v>8</c:v>
                </c:pt>
                <c:pt idx="96">
                  <c:v>8.4</c:v>
                </c:pt>
                <c:pt idx="97">
                  <c:v>7.5</c:v>
                </c:pt>
                <c:pt idx="98">
                  <c:v>9.4</c:v>
                </c:pt>
                <c:pt idx="99">
                  <c:v>7.5</c:v>
                </c:pt>
                <c:pt idx="100">
                  <c:v>9.5</c:v>
                </c:pt>
                <c:pt idx="101" formatCode="0">
                  <c:v>11</c:v>
                </c:pt>
                <c:pt idx="102" formatCode="0">
                  <c:v>11</c:v>
                </c:pt>
                <c:pt idx="103" formatCode="0">
                  <c:v>12</c:v>
                </c:pt>
                <c:pt idx="104" formatCode="0">
                  <c:v>10</c:v>
                </c:pt>
                <c:pt idx="105">
                  <c:v>9.4</c:v>
                </c:pt>
                <c:pt idx="106">
                  <c:v>12</c:v>
                </c:pt>
                <c:pt idx="107">
                  <c:v>11</c:v>
                </c:pt>
                <c:pt idx="108">
                  <c:v>10</c:v>
                </c:pt>
                <c:pt idx="109">
                  <c:v>13</c:v>
                </c:pt>
                <c:pt idx="110">
                  <c:v>11</c:v>
                </c:pt>
                <c:pt idx="111">
                  <c:v>11</c:v>
                </c:pt>
                <c:pt idx="112">
                  <c:v>12</c:v>
                </c:pt>
                <c:pt idx="113">
                  <c:v>13</c:v>
                </c:pt>
                <c:pt idx="114">
                  <c:v>14</c:v>
                </c:pt>
                <c:pt idx="115">
                  <c:v>11</c:v>
                </c:pt>
                <c:pt idx="116">
                  <c:v>11</c:v>
                </c:pt>
                <c:pt idx="117">
                  <c:v>10</c:v>
                </c:pt>
                <c:pt idx="118">
                  <c:v>11</c:v>
                </c:pt>
                <c:pt idx="119">
                  <c:v>9.8000000000000007</c:v>
                </c:pt>
                <c:pt idx="120">
                  <c:v>10</c:v>
                </c:pt>
                <c:pt idx="121">
                  <c:v>8.1999999999999993</c:v>
                </c:pt>
                <c:pt idx="122">
                  <c:v>10</c:v>
                </c:pt>
                <c:pt idx="123">
                  <c:v>9.6999999999999993</c:v>
                </c:pt>
                <c:pt idx="124">
                  <c:v>9.6999999999999993</c:v>
                </c:pt>
                <c:pt idx="125">
                  <c:v>9.4</c:v>
                </c:pt>
                <c:pt idx="126">
                  <c:v>11</c:v>
                </c:pt>
                <c:pt idx="127">
                  <c:v>9.1</c:v>
                </c:pt>
                <c:pt idx="128">
                  <c:v>7.9</c:v>
                </c:pt>
                <c:pt idx="129">
                  <c:v>9.6</c:v>
                </c:pt>
                <c:pt idx="130">
                  <c:v>9.8000000000000007</c:v>
                </c:pt>
                <c:pt idx="131">
                  <c:v>7.5</c:v>
                </c:pt>
                <c:pt idx="132">
                  <c:v>9.1</c:v>
                </c:pt>
                <c:pt idx="133">
                  <c:v>9.5</c:v>
                </c:pt>
                <c:pt idx="134" formatCode="0.0_);[Red]\(0.0\)">
                  <c:v>9.6</c:v>
                </c:pt>
                <c:pt idx="135" formatCode="0_);[Red]\(0\)">
                  <c:v>11</c:v>
                </c:pt>
                <c:pt idx="136" formatCode="0_);[Red]\(0\)">
                  <c:v>12</c:v>
                </c:pt>
                <c:pt idx="137" formatCode="0.0_);[Red]\(0.0\)">
                  <c:v>9.3000000000000007</c:v>
                </c:pt>
                <c:pt idx="138">
                  <c:v>12</c:v>
                </c:pt>
                <c:pt idx="139">
                  <c:v>11</c:v>
                </c:pt>
                <c:pt idx="140">
                  <c:v>12</c:v>
                </c:pt>
                <c:pt idx="141">
                  <c:v>10</c:v>
                </c:pt>
                <c:pt idx="142">
                  <c:v>12</c:v>
                </c:pt>
                <c:pt idx="143">
                  <c:v>9</c:v>
                </c:pt>
                <c:pt idx="144">
                  <c:v>8</c:v>
                </c:pt>
                <c:pt idx="145">
                  <c:v>8.9</c:v>
                </c:pt>
                <c:pt idx="146">
                  <c:v>8.1999999999999993</c:v>
                </c:pt>
                <c:pt idx="147">
                  <c:v>8.3000000000000007</c:v>
                </c:pt>
                <c:pt idx="148">
                  <c:v>6.8</c:v>
                </c:pt>
                <c:pt idx="149">
                  <c:v>7</c:v>
                </c:pt>
                <c:pt idx="150">
                  <c:v>8.3000000000000007</c:v>
                </c:pt>
                <c:pt idx="151">
                  <c:v>8.3000000000000007</c:v>
                </c:pt>
                <c:pt idx="152">
                  <c:v>8.1999999999999993</c:v>
                </c:pt>
                <c:pt idx="153">
                  <c:v>8.5</c:v>
                </c:pt>
                <c:pt idx="154">
                  <c:v>9.4</c:v>
                </c:pt>
                <c:pt idx="155">
                  <c:v>8.3000000000000007</c:v>
                </c:pt>
                <c:pt idx="156">
                  <c:v>8.5</c:v>
                </c:pt>
                <c:pt idx="157">
                  <c:v>9</c:v>
                </c:pt>
                <c:pt idx="158">
                  <c:v>8.6</c:v>
                </c:pt>
                <c:pt idx="159">
                  <c:v>8.1999999999999993</c:v>
                </c:pt>
                <c:pt idx="160">
                  <c:v>8.9</c:v>
                </c:pt>
                <c:pt idx="161">
                  <c:v>8.6</c:v>
                </c:pt>
                <c:pt idx="162">
                  <c:v>7.9</c:v>
                </c:pt>
                <c:pt idx="163">
                  <c:v>8.3000000000000007</c:v>
                </c:pt>
                <c:pt idx="164">
                  <c:v>8.9</c:v>
                </c:pt>
                <c:pt idx="165">
                  <c:v>7.7</c:v>
                </c:pt>
                <c:pt idx="166">
                  <c:v>9</c:v>
                </c:pt>
                <c:pt idx="167">
                  <c:v>8.6</c:v>
                </c:pt>
                <c:pt idx="168">
                  <c:v>9.9</c:v>
                </c:pt>
                <c:pt idx="169">
                  <c:v>9.5</c:v>
                </c:pt>
                <c:pt idx="170">
                  <c:v>9.6999999999999993</c:v>
                </c:pt>
                <c:pt idx="171">
                  <c:v>11</c:v>
                </c:pt>
                <c:pt idx="172">
                  <c:v>7.1</c:v>
                </c:pt>
                <c:pt idx="173">
                  <c:v>6.6</c:v>
                </c:pt>
                <c:pt idx="174">
                  <c:v>7.5</c:v>
                </c:pt>
                <c:pt idx="175">
                  <c:v>6.4</c:v>
                </c:pt>
                <c:pt idx="176">
                  <c:v>8.4</c:v>
                </c:pt>
                <c:pt idx="177">
                  <c:v>8.6</c:v>
                </c:pt>
                <c:pt idx="178">
                  <c:v>8.6</c:v>
                </c:pt>
                <c:pt idx="179">
                  <c:v>8.3000000000000007</c:v>
                </c:pt>
                <c:pt idx="180">
                  <c:v>8.1</c:v>
                </c:pt>
                <c:pt idx="181">
                  <c:v>8.1999999999999993</c:v>
                </c:pt>
                <c:pt idx="182">
                  <c:v>9.1</c:v>
                </c:pt>
                <c:pt idx="183">
                  <c:v>7.2</c:v>
                </c:pt>
                <c:pt idx="184">
                  <c:v>8.6999999999999993</c:v>
                </c:pt>
                <c:pt idx="185">
                  <c:v>8</c:v>
                </c:pt>
                <c:pt idx="186">
                  <c:v>7</c:v>
                </c:pt>
                <c:pt idx="187">
                  <c:v>7.1</c:v>
                </c:pt>
                <c:pt idx="188">
                  <c:v>7.2</c:v>
                </c:pt>
                <c:pt idx="189">
                  <c:v>8.5</c:v>
                </c:pt>
                <c:pt idx="190">
                  <c:v>9.1999999999999993</c:v>
                </c:pt>
                <c:pt idx="191">
                  <c:v>10</c:v>
                </c:pt>
                <c:pt idx="192">
                  <c:v>9.5</c:v>
                </c:pt>
                <c:pt idx="193">
                  <c:v>11</c:v>
                </c:pt>
                <c:pt idx="194">
                  <c:v>11</c:v>
                </c:pt>
                <c:pt idx="195">
                  <c:v>11</c:v>
                </c:pt>
                <c:pt idx="196">
                  <c:v>9.5</c:v>
                </c:pt>
                <c:pt idx="197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6E-4520-4DC5-86BC-A55A56BF4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4111408"/>
        <c:axId val="294111800"/>
      </c:barChart>
      <c:lineChart>
        <c:grouping val="standard"/>
        <c:varyColors val="0"/>
        <c:ser>
          <c:idx val="0"/>
          <c:order val="0"/>
          <c:tx>
            <c:strRef>
              <c:f>'精密放流(水温･窒素)'!$D$3</c:f>
              <c:strCache>
                <c:ptCount val="1"/>
                <c:pt idx="0">
                  <c:v>水温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5"/>
            <c:spPr>
              <a:solidFill>
                <a:srgbClr val="FF0000"/>
              </a:solidFill>
            </c:spPr>
          </c:marker>
          <c:cat>
            <c:strRef>
              <c:f>'精密放流(水温･窒素)'!$C$4:$C$201</c:f>
              <c:strCache>
                <c:ptCount val="198"/>
                <c:pt idx="2">
                  <c:v>H21.4</c:v>
                </c:pt>
                <c:pt idx="3">
                  <c:v>H21.4</c:v>
                </c:pt>
                <c:pt idx="4">
                  <c:v>H21.5</c:v>
                </c:pt>
                <c:pt idx="5">
                  <c:v>H21.5</c:v>
                </c:pt>
                <c:pt idx="6">
                  <c:v>H21.6</c:v>
                </c:pt>
                <c:pt idx="7">
                  <c:v>H21.6</c:v>
                </c:pt>
                <c:pt idx="8">
                  <c:v>H21.7</c:v>
                </c:pt>
                <c:pt idx="9">
                  <c:v>H21.7</c:v>
                </c:pt>
                <c:pt idx="10">
                  <c:v>H21.8</c:v>
                </c:pt>
                <c:pt idx="11">
                  <c:v>H21.8</c:v>
                </c:pt>
                <c:pt idx="12">
                  <c:v>H21.9</c:v>
                </c:pt>
                <c:pt idx="13">
                  <c:v>H21.9</c:v>
                </c:pt>
                <c:pt idx="14">
                  <c:v>H21.10</c:v>
                </c:pt>
                <c:pt idx="15">
                  <c:v>H21.10</c:v>
                </c:pt>
                <c:pt idx="16">
                  <c:v>H21.11</c:v>
                </c:pt>
                <c:pt idx="17">
                  <c:v>H21.11</c:v>
                </c:pt>
                <c:pt idx="18">
                  <c:v>H21.12</c:v>
                </c:pt>
                <c:pt idx="19">
                  <c:v>H22.1</c:v>
                </c:pt>
                <c:pt idx="20">
                  <c:v>H22.2</c:v>
                </c:pt>
                <c:pt idx="21">
                  <c:v>H22.3</c:v>
                </c:pt>
                <c:pt idx="22">
                  <c:v>H22.4</c:v>
                </c:pt>
                <c:pt idx="23">
                  <c:v>H22.4</c:v>
                </c:pt>
                <c:pt idx="24">
                  <c:v>H22.5</c:v>
                </c:pt>
                <c:pt idx="25">
                  <c:v>H22.5</c:v>
                </c:pt>
                <c:pt idx="26">
                  <c:v>H22.6</c:v>
                </c:pt>
                <c:pt idx="27">
                  <c:v>H22.6</c:v>
                </c:pt>
                <c:pt idx="28">
                  <c:v>H22.7</c:v>
                </c:pt>
                <c:pt idx="29">
                  <c:v>H22.7</c:v>
                </c:pt>
                <c:pt idx="30">
                  <c:v>H22.8</c:v>
                </c:pt>
                <c:pt idx="31">
                  <c:v>H22.8</c:v>
                </c:pt>
                <c:pt idx="32">
                  <c:v>H22.9</c:v>
                </c:pt>
                <c:pt idx="33">
                  <c:v>H22.9</c:v>
                </c:pt>
                <c:pt idx="34">
                  <c:v>H22.10</c:v>
                </c:pt>
                <c:pt idx="35">
                  <c:v>H22.10</c:v>
                </c:pt>
                <c:pt idx="36">
                  <c:v>H22.11</c:v>
                </c:pt>
                <c:pt idx="37">
                  <c:v>H22.11</c:v>
                </c:pt>
                <c:pt idx="38">
                  <c:v>H22.12</c:v>
                </c:pt>
                <c:pt idx="39">
                  <c:v>H22.12</c:v>
                </c:pt>
                <c:pt idx="40">
                  <c:v>H23.1</c:v>
                </c:pt>
                <c:pt idx="41">
                  <c:v>H23.1</c:v>
                </c:pt>
                <c:pt idx="42">
                  <c:v>H23.2</c:v>
                </c:pt>
                <c:pt idx="43">
                  <c:v>H23.2</c:v>
                </c:pt>
                <c:pt idx="44">
                  <c:v>H23.3</c:v>
                </c:pt>
                <c:pt idx="45">
                  <c:v>H23.3</c:v>
                </c:pt>
                <c:pt idx="46">
                  <c:v>H23.4</c:v>
                </c:pt>
                <c:pt idx="47">
                  <c:v>H23.4</c:v>
                </c:pt>
                <c:pt idx="48">
                  <c:v>H23.5</c:v>
                </c:pt>
                <c:pt idx="49">
                  <c:v>H23.5</c:v>
                </c:pt>
                <c:pt idx="50">
                  <c:v>H23.6</c:v>
                </c:pt>
                <c:pt idx="51">
                  <c:v>H23.6</c:v>
                </c:pt>
                <c:pt idx="52">
                  <c:v>H23.7</c:v>
                </c:pt>
                <c:pt idx="53">
                  <c:v>H23.7</c:v>
                </c:pt>
                <c:pt idx="54">
                  <c:v>H23.8</c:v>
                </c:pt>
                <c:pt idx="55">
                  <c:v>H23.8</c:v>
                </c:pt>
                <c:pt idx="56">
                  <c:v>H23.9</c:v>
                </c:pt>
                <c:pt idx="57">
                  <c:v>H23.9</c:v>
                </c:pt>
                <c:pt idx="58">
                  <c:v>H23.10</c:v>
                </c:pt>
                <c:pt idx="59">
                  <c:v>H23.10</c:v>
                </c:pt>
                <c:pt idx="60">
                  <c:v>H23.11</c:v>
                </c:pt>
                <c:pt idx="61">
                  <c:v>H23.11</c:v>
                </c:pt>
                <c:pt idx="62">
                  <c:v>H23.12</c:v>
                </c:pt>
                <c:pt idx="63">
                  <c:v>H23.12</c:v>
                </c:pt>
                <c:pt idx="64">
                  <c:v>H24.1</c:v>
                </c:pt>
                <c:pt idx="65">
                  <c:v>H24.1</c:v>
                </c:pt>
                <c:pt idx="66">
                  <c:v>H24.2</c:v>
                </c:pt>
                <c:pt idx="67">
                  <c:v>H24.2</c:v>
                </c:pt>
                <c:pt idx="68">
                  <c:v>H24.3</c:v>
                </c:pt>
                <c:pt idx="69">
                  <c:v>H24.3</c:v>
                </c:pt>
                <c:pt idx="70">
                  <c:v>H24.4</c:v>
                </c:pt>
                <c:pt idx="71">
                  <c:v>H24.4</c:v>
                </c:pt>
                <c:pt idx="72">
                  <c:v>H24.5</c:v>
                </c:pt>
                <c:pt idx="73">
                  <c:v>H24.5</c:v>
                </c:pt>
                <c:pt idx="74">
                  <c:v>H24.6</c:v>
                </c:pt>
                <c:pt idx="75">
                  <c:v>H24.6</c:v>
                </c:pt>
                <c:pt idx="76">
                  <c:v>H24.7</c:v>
                </c:pt>
                <c:pt idx="77">
                  <c:v>H24.7</c:v>
                </c:pt>
                <c:pt idx="78">
                  <c:v>H24.8</c:v>
                </c:pt>
                <c:pt idx="79">
                  <c:v>H24.8</c:v>
                </c:pt>
                <c:pt idx="80">
                  <c:v>H24.9</c:v>
                </c:pt>
                <c:pt idx="81">
                  <c:v>H24.9</c:v>
                </c:pt>
                <c:pt idx="82">
                  <c:v>H24.10</c:v>
                </c:pt>
                <c:pt idx="83">
                  <c:v>H24.10</c:v>
                </c:pt>
                <c:pt idx="84">
                  <c:v>H24.11</c:v>
                </c:pt>
                <c:pt idx="85">
                  <c:v>H24.11</c:v>
                </c:pt>
                <c:pt idx="86">
                  <c:v>H24.12</c:v>
                </c:pt>
                <c:pt idx="87">
                  <c:v>H24.12</c:v>
                </c:pt>
                <c:pt idx="88">
                  <c:v>H25.1</c:v>
                </c:pt>
                <c:pt idx="89">
                  <c:v>H25.1</c:v>
                </c:pt>
                <c:pt idx="90">
                  <c:v>H25.2</c:v>
                </c:pt>
                <c:pt idx="91">
                  <c:v>H25.2</c:v>
                </c:pt>
                <c:pt idx="92">
                  <c:v>H25.3</c:v>
                </c:pt>
                <c:pt idx="93">
                  <c:v>H25.3</c:v>
                </c:pt>
                <c:pt idx="94">
                  <c:v>H25.4</c:v>
                </c:pt>
                <c:pt idx="95">
                  <c:v>H25.4</c:v>
                </c:pt>
                <c:pt idx="96">
                  <c:v>H25.5</c:v>
                </c:pt>
                <c:pt idx="97">
                  <c:v>H25.5</c:v>
                </c:pt>
                <c:pt idx="98">
                  <c:v>H25.6</c:v>
                </c:pt>
                <c:pt idx="99">
                  <c:v>H25.6</c:v>
                </c:pt>
                <c:pt idx="100">
                  <c:v>H25.7</c:v>
                </c:pt>
                <c:pt idx="101">
                  <c:v>H25.7</c:v>
                </c:pt>
                <c:pt idx="102">
                  <c:v>H25.8</c:v>
                </c:pt>
                <c:pt idx="103">
                  <c:v>H25.8</c:v>
                </c:pt>
                <c:pt idx="104">
                  <c:v>H25.9</c:v>
                </c:pt>
                <c:pt idx="105">
                  <c:v>H25.9</c:v>
                </c:pt>
                <c:pt idx="106">
                  <c:v>H25.10</c:v>
                </c:pt>
                <c:pt idx="107">
                  <c:v>H25.10</c:v>
                </c:pt>
                <c:pt idx="108">
                  <c:v>H25.11</c:v>
                </c:pt>
                <c:pt idx="109">
                  <c:v>H25.11</c:v>
                </c:pt>
                <c:pt idx="110">
                  <c:v>H25.12</c:v>
                </c:pt>
                <c:pt idx="111">
                  <c:v>H25.12</c:v>
                </c:pt>
                <c:pt idx="112">
                  <c:v>H26.1</c:v>
                </c:pt>
                <c:pt idx="113">
                  <c:v>H26.1</c:v>
                </c:pt>
                <c:pt idx="114">
                  <c:v>H26.2</c:v>
                </c:pt>
                <c:pt idx="115">
                  <c:v>H26.2</c:v>
                </c:pt>
                <c:pt idx="116">
                  <c:v>H26.3</c:v>
                </c:pt>
                <c:pt idx="117">
                  <c:v>H26.3</c:v>
                </c:pt>
                <c:pt idx="118">
                  <c:v>H26.4</c:v>
                </c:pt>
                <c:pt idx="119">
                  <c:v>H26.4</c:v>
                </c:pt>
                <c:pt idx="120">
                  <c:v>H26.5</c:v>
                </c:pt>
                <c:pt idx="121">
                  <c:v>H26.5</c:v>
                </c:pt>
                <c:pt idx="122">
                  <c:v>H26.6</c:v>
                </c:pt>
                <c:pt idx="123">
                  <c:v>H26.6</c:v>
                </c:pt>
                <c:pt idx="124">
                  <c:v>H26.7</c:v>
                </c:pt>
                <c:pt idx="125">
                  <c:v>H26.7</c:v>
                </c:pt>
                <c:pt idx="126">
                  <c:v>H26.8</c:v>
                </c:pt>
                <c:pt idx="127">
                  <c:v>H26.8</c:v>
                </c:pt>
                <c:pt idx="128">
                  <c:v>H26.9</c:v>
                </c:pt>
                <c:pt idx="129">
                  <c:v>H26.9</c:v>
                </c:pt>
                <c:pt idx="130">
                  <c:v>H26.10</c:v>
                </c:pt>
                <c:pt idx="131">
                  <c:v>H26.10</c:v>
                </c:pt>
                <c:pt idx="132">
                  <c:v>H26.11</c:v>
                </c:pt>
                <c:pt idx="133">
                  <c:v>H26.11</c:v>
                </c:pt>
                <c:pt idx="134">
                  <c:v>H26.12</c:v>
                </c:pt>
                <c:pt idx="135">
                  <c:v>H26.12</c:v>
                </c:pt>
                <c:pt idx="136">
                  <c:v>H27.1</c:v>
                </c:pt>
                <c:pt idx="137">
                  <c:v>H27.1</c:v>
                </c:pt>
                <c:pt idx="138">
                  <c:v>H27.2</c:v>
                </c:pt>
                <c:pt idx="139">
                  <c:v>H27.2</c:v>
                </c:pt>
                <c:pt idx="140">
                  <c:v>H27.3</c:v>
                </c:pt>
                <c:pt idx="141">
                  <c:v>H27.3</c:v>
                </c:pt>
                <c:pt idx="142">
                  <c:v>H27.4</c:v>
                </c:pt>
                <c:pt idx="143">
                  <c:v>H27.4</c:v>
                </c:pt>
                <c:pt idx="144">
                  <c:v>H27.5</c:v>
                </c:pt>
                <c:pt idx="145">
                  <c:v>H27.5</c:v>
                </c:pt>
                <c:pt idx="146">
                  <c:v>H27.6</c:v>
                </c:pt>
                <c:pt idx="147">
                  <c:v>H27.6</c:v>
                </c:pt>
                <c:pt idx="148">
                  <c:v>H27.7</c:v>
                </c:pt>
                <c:pt idx="149">
                  <c:v>H27.7</c:v>
                </c:pt>
                <c:pt idx="150">
                  <c:v>H27.8</c:v>
                </c:pt>
                <c:pt idx="151">
                  <c:v>H27.8</c:v>
                </c:pt>
                <c:pt idx="152">
                  <c:v>H27.9</c:v>
                </c:pt>
                <c:pt idx="153">
                  <c:v>H27.9</c:v>
                </c:pt>
                <c:pt idx="154">
                  <c:v>H27.10</c:v>
                </c:pt>
                <c:pt idx="155">
                  <c:v>H27.10</c:v>
                </c:pt>
                <c:pt idx="156">
                  <c:v>H27.11</c:v>
                </c:pt>
                <c:pt idx="157">
                  <c:v>H27.11</c:v>
                </c:pt>
                <c:pt idx="158">
                  <c:v>H27.12</c:v>
                </c:pt>
                <c:pt idx="159">
                  <c:v>H27.12</c:v>
                </c:pt>
                <c:pt idx="160">
                  <c:v>H28.1</c:v>
                </c:pt>
                <c:pt idx="161">
                  <c:v>H28.1</c:v>
                </c:pt>
                <c:pt idx="162">
                  <c:v>H28.2</c:v>
                </c:pt>
                <c:pt idx="163">
                  <c:v>H28.2</c:v>
                </c:pt>
                <c:pt idx="164">
                  <c:v>H28.3</c:v>
                </c:pt>
                <c:pt idx="165">
                  <c:v>H28.3</c:v>
                </c:pt>
                <c:pt idx="166">
                  <c:v>H28.4</c:v>
                </c:pt>
                <c:pt idx="167">
                  <c:v>H28.4</c:v>
                </c:pt>
                <c:pt idx="168">
                  <c:v>H28.5</c:v>
                </c:pt>
                <c:pt idx="169">
                  <c:v>H28.5</c:v>
                </c:pt>
                <c:pt idx="170">
                  <c:v>H28.6</c:v>
                </c:pt>
                <c:pt idx="171">
                  <c:v>H28.6</c:v>
                </c:pt>
                <c:pt idx="172">
                  <c:v>H28.7</c:v>
                </c:pt>
                <c:pt idx="173">
                  <c:v>H28.7</c:v>
                </c:pt>
                <c:pt idx="174">
                  <c:v>H28.8</c:v>
                </c:pt>
                <c:pt idx="175">
                  <c:v>H28.8</c:v>
                </c:pt>
                <c:pt idx="176">
                  <c:v>H28.9</c:v>
                </c:pt>
                <c:pt idx="177">
                  <c:v>H28.9</c:v>
                </c:pt>
                <c:pt idx="178">
                  <c:v>H28.10</c:v>
                </c:pt>
                <c:pt idx="179">
                  <c:v>H28.10</c:v>
                </c:pt>
                <c:pt idx="180">
                  <c:v>H28.11</c:v>
                </c:pt>
                <c:pt idx="181">
                  <c:v>H28.11</c:v>
                </c:pt>
                <c:pt idx="182">
                  <c:v>H28.12</c:v>
                </c:pt>
                <c:pt idx="183">
                  <c:v>H28.12</c:v>
                </c:pt>
                <c:pt idx="184">
                  <c:v>H29.1</c:v>
                </c:pt>
                <c:pt idx="185">
                  <c:v>H29.1</c:v>
                </c:pt>
                <c:pt idx="186">
                  <c:v>H29.2</c:v>
                </c:pt>
                <c:pt idx="187">
                  <c:v>H29.2</c:v>
                </c:pt>
                <c:pt idx="188">
                  <c:v>H29.3</c:v>
                </c:pt>
                <c:pt idx="189">
                  <c:v>H29.3</c:v>
                </c:pt>
                <c:pt idx="190">
                  <c:v>H29.4</c:v>
                </c:pt>
                <c:pt idx="191">
                  <c:v>H29.4</c:v>
                </c:pt>
                <c:pt idx="192">
                  <c:v>H29.5</c:v>
                </c:pt>
                <c:pt idx="193">
                  <c:v>H29.5</c:v>
                </c:pt>
                <c:pt idx="194">
                  <c:v>H29.6</c:v>
                </c:pt>
                <c:pt idx="195">
                  <c:v>H29.6</c:v>
                </c:pt>
                <c:pt idx="196">
                  <c:v>H29.7</c:v>
                </c:pt>
                <c:pt idx="197">
                  <c:v>H29.7</c:v>
                </c:pt>
              </c:strCache>
            </c:strRef>
          </c:cat>
          <c:val>
            <c:numRef>
              <c:f>'精密放流(水温･窒素)'!$D$4:$D$201</c:f>
              <c:numCache>
                <c:formatCode>General</c:formatCode>
                <c:ptCount val="198"/>
                <c:pt idx="2" formatCode="#,##0.0">
                  <c:v>20.6</c:v>
                </c:pt>
                <c:pt idx="3" formatCode="#,##0.0">
                  <c:v>22.4</c:v>
                </c:pt>
                <c:pt idx="4" formatCode="#,##0.0">
                  <c:v>22.4</c:v>
                </c:pt>
                <c:pt idx="5" formatCode="#,##0.0">
                  <c:v>23.5</c:v>
                </c:pt>
                <c:pt idx="6" formatCode="#,##0.0">
                  <c:v>23.7</c:v>
                </c:pt>
                <c:pt idx="7" formatCode="#,##0.0">
                  <c:v>24.5</c:v>
                </c:pt>
                <c:pt idx="8" formatCode="#,##0.0">
                  <c:v>25</c:v>
                </c:pt>
                <c:pt idx="9" formatCode="#,##0.0">
                  <c:v>26.2</c:v>
                </c:pt>
                <c:pt idx="10" formatCode="#,##0.0">
                  <c:v>26.7</c:v>
                </c:pt>
                <c:pt idx="11" formatCode="#,##0.0">
                  <c:v>27.1</c:v>
                </c:pt>
                <c:pt idx="12" formatCode="#,##0.0">
                  <c:v>26.6</c:v>
                </c:pt>
                <c:pt idx="13" formatCode="#,##0.0">
                  <c:v>26.4</c:v>
                </c:pt>
                <c:pt idx="14" formatCode="#,##0.0">
                  <c:v>25.5</c:v>
                </c:pt>
                <c:pt idx="15" formatCode="#,##0.0">
                  <c:v>25</c:v>
                </c:pt>
                <c:pt idx="16" formatCode="#,##0.0">
                  <c:v>23.6</c:v>
                </c:pt>
                <c:pt idx="17" formatCode="#,##0.0">
                  <c:v>22.6</c:v>
                </c:pt>
                <c:pt idx="18" formatCode="#,##0.0">
                  <c:v>21.4</c:v>
                </c:pt>
                <c:pt idx="19" formatCode="#,##0.0">
                  <c:v>19.8</c:v>
                </c:pt>
                <c:pt idx="20">
                  <c:v>19.100000000000001</c:v>
                </c:pt>
                <c:pt idx="21">
                  <c:v>19.8</c:v>
                </c:pt>
                <c:pt idx="22" formatCode="#,##0.0">
                  <c:v>20.399999999999999</c:v>
                </c:pt>
                <c:pt idx="23" formatCode="#,##0.0">
                  <c:v>20.2</c:v>
                </c:pt>
                <c:pt idx="24" formatCode="#,##0.0">
                  <c:v>22.2</c:v>
                </c:pt>
                <c:pt idx="25" formatCode="#,##0.0">
                  <c:v>23.1</c:v>
                </c:pt>
                <c:pt idx="26" formatCode="#,##0.0">
                  <c:v>23.2</c:v>
                </c:pt>
                <c:pt idx="27" formatCode="#,##0.0">
                  <c:v>24.5</c:v>
                </c:pt>
                <c:pt idx="28" formatCode="#,##0.0">
                  <c:v>25.7</c:v>
                </c:pt>
                <c:pt idx="29" formatCode="#,##0.0">
                  <c:v>26.6</c:v>
                </c:pt>
                <c:pt idx="30" formatCode="#,##0.0">
                  <c:v>27.6</c:v>
                </c:pt>
                <c:pt idx="31" formatCode="#,##0.0">
                  <c:v>27.9</c:v>
                </c:pt>
                <c:pt idx="32" formatCode="#,##0.0">
                  <c:v>28.5</c:v>
                </c:pt>
                <c:pt idx="33" formatCode="#,##0.0">
                  <c:v>27.7</c:v>
                </c:pt>
                <c:pt idx="34" formatCode="#,##0.0">
                  <c:v>25.8</c:v>
                </c:pt>
                <c:pt idx="35" formatCode="#,##0.0">
                  <c:v>25.7</c:v>
                </c:pt>
                <c:pt idx="36" formatCode="#,##0.0">
                  <c:v>23.5</c:v>
                </c:pt>
                <c:pt idx="37" formatCode="#,##0.0">
                  <c:v>23</c:v>
                </c:pt>
                <c:pt idx="38" formatCode="#,##0.0">
                  <c:v>22.1</c:v>
                </c:pt>
                <c:pt idx="39" formatCode="#,##0.0">
                  <c:v>22</c:v>
                </c:pt>
                <c:pt idx="40" formatCode="#,##0.0">
                  <c:v>20.5</c:v>
                </c:pt>
                <c:pt idx="41" formatCode="#,##0.0">
                  <c:v>19.899999999999999</c:v>
                </c:pt>
                <c:pt idx="42" formatCode="#,##0.0">
                  <c:v>19.8</c:v>
                </c:pt>
                <c:pt idx="43" formatCode="#,##0.0">
                  <c:v>19.3</c:v>
                </c:pt>
                <c:pt idx="44" formatCode="#,##0.0">
                  <c:v>20.2</c:v>
                </c:pt>
                <c:pt idx="45" formatCode="#,##0.0">
                  <c:v>20.399999999999999</c:v>
                </c:pt>
                <c:pt idx="46" formatCode="#,##0.0">
                  <c:v>21</c:v>
                </c:pt>
                <c:pt idx="47" formatCode="#,##0.0">
                  <c:v>22.5</c:v>
                </c:pt>
                <c:pt idx="48" formatCode="#,##0.0">
                  <c:v>22.8</c:v>
                </c:pt>
                <c:pt idx="49" formatCode="#,##0.0">
                  <c:v>23.5</c:v>
                </c:pt>
                <c:pt idx="50" formatCode="#,##0.0">
                  <c:v>23.5</c:v>
                </c:pt>
                <c:pt idx="51" formatCode="#,##0.0">
                  <c:v>24.5</c:v>
                </c:pt>
                <c:pt idx="52" formatCode="#,##0.0">
                  <c:v>26.7</c:v>
                </c:pt>
                <c:pt idx="53" formatCode="#,##0.0">
                  <c:v>27.2</c:v>
                </c:pt>
                <c:pt idx="54" formatCode="#,##0.0">
                  <c:v>27.2</c:v>
                </c:pt>
                <c:pt idx="55" formatCode="#,##0.0">
                  <c:v>28</c:v>
                </c:pt>
                <c:pt idx="56" formatCode="#,##0.0">
                  <c:v>27.7</c:v>
                </c:pt>
                <c:pt idx="57" formatCode="#,##0.0">
                  <c:v>26.5</c:v>
                </c:pt>
                <c:pt idx="58">
                  <c:v>25.1</c:v>
                </c:pt>
                <c:pt idx="59">
                  <c:v>25.8</c:v>
                </c:pt>
                <c:pt idx="60" formatCode="#,##0.0">
                  <c:v>25.3</c:v>
                </c:pt>
                <c:pt idx="61">
                  <c:v>24.5</c:v>
                </c:pt>
                <c:pt idx="62">
                  <c:v>22.4</c:v>
                </c:pt>
                <c:pt idx="63">
                  <c:v>21.5</c:v>
                </c:pt>
                <c:pt idx="64">
                  <c:v>20.5</c:v>
                </c:pt>
                <c:pt idx="65">
                  <c:v>20.399999999999999</c:v>
                </c:pt>
                <c:pt idx="66" formatCode="#,##0.0">
                  <c:v>19.399999999999999</c:v>
                </c:pt>
                <c:pt idx="67" formatCode="#,##0.0">
                  <c:v>19.8</c:v>
                </c:pt>
                <c:pt idx="68">
                  <c:v>19.5</c:v>
                </c:pt>
                <c:pt idx="69" formatCode="0.0">
                  <c:v>20</c:v>
                </c:pt>
                <c:pt idx="70">
                  <c:v>19.600000000000001</c:v>
                </c:pt>
                <c:pt idx="71">
                  <c:v>21.8</c:v>
                </c:pt>
                <c:pt idx="72">
                  <c:v>22.5</c:v>
                </c:pt>
                <c:pt idx="73">
                  <c:v>22.8</c:v>
                </c:pt>
                <c:pt idx="74">
                  <c:v>24.3</c:v>
                </c:pt>
                <c:pt idx="75">
                  <c:v>23.7</c:v>
                </c:pt>
                <c:pt idx="76" formatCode="0.0">
                  <c:v>25</c:v>
                </c:pt>
                <c:pt idx="77">
                  <c:v>26.3</c:v>
                </c:pt>
                <c:pt idx="78" formatCode="0.0">
                  <c:v>27</c:v>
                </c:pt>
                <c:pt idx="79">
                  <c:v>27.1</c:v>
                </c:pt>
                <c:pt idx="80">
                  <c:v>27.5</c:v>
                </c:pt>
                <c:pt idx="81">
                  <c:v>27.5</c:v>
                </c:pt>
                <c:pt idx="82">
                  <c:v>26.7</c:v>
                </c:pt>
                <c:pt idx="83" formatCode="0.0">
                  <c:v>24.7</c:v>
                </c:pt>
                <c:pt idx="84" formatCode="0.0">
                  <c:v>24</c:v>
                </c:pt>
                <c:pt idx="85" formatCode="0.0">
                  <c:v>23</c:v>
                </c:pt>
                <c:pt idx="86" formatCode="0.0">
                  <c:v>21.5</c:v>
                </c:pt>
                <c:pt idx="87" formatCode="0.0">
                  <c:v>21.4</c:v>
                </c:pt>
                <c:pt idx="88" formatCode="0.0">
                  <c:v>19.8</c:v>
                </c:pt>
                <c:pt idx="89" formatCode="0.0">
                  <c:v>19.3</c:v>
                </c:pt>
                <c:pt idx="90" formatCode="0.0">
                  <c:v>20.2</c:v>
                </c:pt>
                <c:pt idx="91" formatCode="0.0">
                  <c:v>18.600000000000001</c:v>
                </c:pt>
                <c:pt idx="92" formatCode="0.0">
                  <c:v>19.5</c:v>
                </c:pt>
                <c:pt idx="93" formatCode="0.0">
                  <c:v>21</c:v>
                </c:pt>
                <c:pt idx="94" formatCode="0.0_ ">
                  <c:v>21</c:v>
                </c:pt>
                <c:pt idx="95" formatCode="0.0_ ">
                  <c:v>22</c:v>
                </c:pt>
                <c:pt idx="96" formatCode="0.0_ ">
                  <c:v>22.8</c:v>
                </c:pt>
                <c:pt idx="97" formatCode="0.0_ ">
                  <c:v>24.2</c:v>
                </c:pt>
                <c:pt idx="98" formatCode="0.0_ ">
                  <c:v>25.1</c:v>
                </c:pt>
                <c:pt idx="99" formatCode="0.0_ ">
                  <c:v>26</c:v>
                </c:pt>
                <c:pt idx="100" formatCode="0.0_ ">
                  <c:v>26.3</c:v>
                </c:pt>
                <c:pt idx="101" formatCode="0.0_ ">
                  <c:v>27.3</c:v>
                </c:pt>
                <c:pt idx="102" formatCode="0.0">
                  <c:v>28</c:v>
                </c:pt>
                <c:pt idx="103" formatCode="0.0">
                  <c:v>29</c:v>
                </c:pt>
                <c:pt idx="104">
                  <c:v>29.2</c:v>
                </c:pt>
                <c:pt idx="105" formatCode="0.0">
                  <c:v>28</c:v>
                </c:pt>
                <c:pt idx="106" formatCode="0.0">
                  <c:v>27.5</c:v>
                </c:pt>
                <c:pt idx="107" formatCode="0.0">
                  <c:v>26</c:v>
                </c:pt>
                <c:pt idx="108" formatCode="0.0">
                  <c:v>25</c:v>
                </c:pt>
                <c:pt idx="109" formatCode="0.0">
                  <c:v>23</c:v>
                </c:pt>
                <c:pt idx="110" formatCode="0.0">
                  <c:v>22.5</c:v>
                </c:pt>
                <c:pt idx="111" formatCode="0.0">
                  <c:v>21.3</c:v>
                </c:pt>
                <c:pt idx="112" formatCode="0.0">
                  <c:v>19</c:v>
                </c:pt>
                <c:pt idx="113" formatCode="0.0">
                  <c:v>20.399999999999999</c:v>
                </c:pt>
                <c:pt idx="114" formatCode="0.0">
                  <c:v>20.2</c:v>
                </c:pt>
                <c:pt idx="115" formatCode="0.0">
                  <c:v>19</c:v>
                </c:pt>
                <c:pt idx="116" formatCode="0.0">
                  <c:v>19</c:v>
                </c:pt>
                <c:pt idx="117" formatCode="0.0">
                  <c:v>20.3</c:v>
                </c:pt>
                <c:pt idx="118" formatCode="0.0">
                  <c:v>21.2</c:v>
                </c:pt>
                <c:pt idx="119" formatCode="0.0">
                  <c:v>21.5</c:v>
                </c:pt>
                <c:pt idx="120" formatCode="0.0">
                  <c:v>23</c:v>
                </c:pt>
                <c:pt idx="121" formatCode="0.0">
                  <c:v>24.2</c:v>
                </c:pt>
                <c:pt idx="122" formatCode="0.0">
                  <c:v>25.5</c:v>
                </c:pt>
                <c:pt idx="123" formatCode="0.0">
                  <c:v>25.5</c:v>
                </c:pt>
                <c:pt idx="124" formatCode="0.0">
                  <c:v>26.3</c:v>
                </c:pt>
                <c:pt idx="125" formatCode="0.0">
                  <c:v>27.3</c:v>
                </c:pt>
                <c:pt idx="126" formatCode="0.0">
                  <c:v>28.3</c:v>
                </c:pt>
                <c:pt idx="127" formatCode="0.0">
                  <c:v>28.5</c:v>
                </c:pt>
                <c:pt idx="128" formatCode="0.0">
                  <c:v>27.5</c:v>
                </c:pt>
                <c:pt idx="129" formatCode="0.0">
                  <c:v>27.3</c:v>
                </c:pt>
                <c:pt idx="130" formatCode="0.0">
                  <c:v>27</c:v>
                </c:pt>
                <c:pt idx="131" formatCode="0.0">
                  <c:v>25</c:v>
                </c:pt>
                <c:pt idx="132" formatCode="0.0">
                  <c:v>25</c:v>
                </c:pt>
                <c:pt idx="133" formatCode="0.0">
                  <c:v>23.7</c:v>
                </c:pt>
                <c:pt idx="134" formatCode="0.0">
                  <c:v>23</c:v>
                </c:pt>
                <c:pt idx="135" formatCode="0.0">
                  <c:v>20.7</c:v>
                </c:pt>
                <c:pt idx="136" formatCode="0.0">
                  <c:v>20.2</c:v>
                </c:pt>
                <c:pt idx="137" formatCode="0.0">
                  <c:v>20.7</c:v>
                </c:pt>
                <c:pt idx="138">
                  <c:v>19.899999999999999</c:v>
                </c:pt>
                <c:pt idx="139" formatCode="0.0">
                  <c:v>19.899999999999999</c:v>
                </c:pt>
                <c:pt idx="140" formatCode="0.0">
                  <c:v>20.3</c:v>
                </c:pt>
                <c:pt idx="141" formatCode="0.0">
                  <c:v>21.5</c:v>
                </c:pt>
                <c:pt idx="142">
                  <c:v>22.2</c:v>
                </c:pt>
                <c:pt idx="143">
                  <c:v>22.5</c:v>
                </c:pt>
                <c:pt idx="144">
                  <c:v>23.3</c:v>
                </c:pt>
                <c:pt idx="145">
                  <c:v>25.2</c:v>
                </c:pt>
                <c:pt idx="146">
                  <c:v>25.3</c:v>
                </c:pt>
                <c:pt idx="147">
                  <c:v>26</c:v>
                </c:pt>
                <c:pt idx="148">
                  <c:v>25.6</c:v>
                </c:pt>
                <c:pt idx="149">
                  <c:v>27</c:v>
                </c:pt>
                <c:pt idx="150">
                  <c:v>28.3</c:v>
                </c:pt>
                <c:pt idx="151">
                  <c:v>28.3</c:v>
                </c:pt>
                <c:pt idx="152">
                  <c:v>27.8</c:v>
                </c:pt>
                <c:pt idx="153">
                  <c:v>27.1</c:v>
                </c:pt>
                <c:pt idx="154">
                  <c:v>25.6</c:v>
                </c:pt>
                <c:pt idx="155">
                  <c:v>25.8</c:v>
                </c:pt>
                <c:pt idx="156">
                  <c:v>25</c:v>
                </c:pt>
                <c:pt idx="157">
                  <c:v>25</c:v>
                </c:pt>
                <c:pt idx="158">
                  <c:v>22.5</c:v>
                </c:pt>
                <c:pt idx="159">
                  <c:v>22.7</c:v>
                </c:pt>
                <c:pt idx="160">
                  <c:v>21.4</c:v>
                </c:pt>
                <c:pt idx="161">
                  <c:v>20.3</c:v>
                </c:pt>
                <c:pt idx="162">
                  <c:v>20.3</c:v>
                </c:pt>
                <c:pt idx="163">
                  <c:v>20.5</c:v>
                </c:pt>
                <c:pt idx="164">
                  <c:v>20.7</c:v>
                </c:pt>
                <c:pt idx="165">
                  <c:v>20.5</c:v>
                </c:pt>
                <c:pt idx="166">
                  <c:v>22.2</c:v>
                </c:pt>
                <c:pt idx="167">
                  <c:v>23.5</c:v>
                </c:pt>
                <c:pt idx="168">
                  <c:v>24.2</c:v>
                </c:pt>
                <c:pt idx="169">
                  <c:v>25</c:v>
                </c:pt>
                <c:pt idx="170">
                  <c:v>25</c:v>
                </c:pt>
                <c:pt idx="171">
                  <c:v>26.1</c:v>
                </c:pt>
                <c:pt idx="172">
                  <c:v>26.9</c:v>
                </c:pt>
                <c:pt idx="173">
                  <c:v>27.4</c:v>
                </c:pt>
                <c:pt idx="174">
                  <c:v>27.4</c:v>
                </c:pt>
                <c:pt idx="175">
                  <c:v>27.6</c:v>
                </c:pt>
                <c:pt idx="176">
                  <c:v>28.5</c:v>
                </c:pt>
                <c:pt idx="177">
                  <c:v>27</c:v>
                </c:pt>
                <c:pt idx="178">
                  <c:v>27</c:v>
                </c:pt>
                <c:pt idx="179">
                  <c:v>25.7</c:v>
                </c:pt>
                <c:pt idx="180">
                  <c:v>25</c:v>
                </c:pt>
                <c:pt idx="181">
                  <c:v>24.4</c:v>
                </c:pt>
                <c:pt idx="182">
                  <c:v>22.8</c:v>
                </c:pt>
                <c:pt idx="183">
                  <c:v>21.7</c:v>
                </c:pt>
                <c:pt idx="184">
                  <c:v>20.5</c:v>
                </c:pt>
                <c:pt idx="185">
                  <c:v>19.899999999999999</c:v>
                </c:pt>
                <c:pt idx="186">
                  <c:v>19.7</c:v>
                </c:pt>
                <c:pt idx="187">
                  <c:v>19</c:v>
                </c:pt>
                <c:pt idx="188">
                  <c:v>20.100000000000001</c:v>
                </c:pt>
                <c:pt idx="189">
                  <c:v>21</c:v>
                </c:pt>
                <c:pt idx="190">
                  <c:v>21.3</c:v>
                </c:pt>
                <c:pt idx="191">
                  <c:v>22.1</c:v>
                </c:pt>
                <c:pt idx="192">
                  <c:v>24.4</c:v>
                </c:pt>
                <c:pt idx="193">
                  <c:v>25.2</c:v>
                </c:pt>
                <c:pt idx="194">
                  <c:v>25.3</c:v>
                </c:pt>
                <c:pt idx="195">
                  <c:v>25.5</c:v>
                </c:pt>
                <c:pt idx="196">
                  <c:v>25.8</c:v>
                </c:pt>
                <c:pt idx="197">
                  <c:v>27.7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F-4520-4DC5-86BC-A55A56BF4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111408"/>
        <c:axId val="294111800"/>
      </c:lineChart>
      <c:catAx>
        <c:axId val="294111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294111800"/>
        <c:crosses val="autoZero"/>
        <c:auto val="1"/>
        <c:lblAlgn val="ctr"/>
        <c:lblOffset val="100"/>
        <c:noMultiLvlLbl val="0"/>
      </c:catAx>
      <c:valAx>
        <c:axId val="294111800"/>
        <c:scaling>
          <c:orientation val="minMax"/>
          <c:max val="3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294111408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38100">
          <a:noFill/>
        </a:ln>
        <a:scene3d>
          <a:camera prst="orthographicFront"/>
          <a:lightRig rig="threePt" dir="t"/>
        </a:scene3d>
        <a:sp3d>
          <a:bevelT w="0" h="0"/>
          <a:bevelB w="0" h="0"/>
        </a:sp3d>
      </c:spPr>
    </c:plotArea>
    <c:legend>
      <c:legendPos val="r"/>
      <c:layout>
        <c:manualLayout>
          <c:xMode val="edge"/>
          <c:yMode val="edge"/>
          <c:x val="0.1378446067735509"/>
          <c:y val="0.76163294972743789"/>
          <c:w val="1.0024981817031903E-2"/>
          <c:h val="4.0064068914462569E-2"/>
        </c:manualLayout>
      </c:layout>
      <c:overlay val="0"/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38100" cap="rnd">
      <a:noFill/>
      <a:bevel/>
    </a:ln>
    <a:scene3d>
      <a:camera prst="orthographicFront"/>
      <a:lightRig rig="threePt" dir="t"/>
    </a:scene3d>
    <a:sp3d>
      <a:bevelT w="0" h="0"/>
      <a:bevelB w="0" h="0"/>
    </a:sp3d>
  </c:sp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0.14494</cdr:x>
      <cdr:y>0.08695</cdr:y>
    </cdr:from>
    <cdr:to>
      <cdr:x>0.14569</cdr:x>
      <cdr:y>0.91777</cdr:y>
    </cdr:to>
    <cdr:cxnSp macro="">
      <cdr:nvCxnSpPr>
        <cdr:cNvPr id="2" name="直線コネクタ 1">
          <a:extLst xmlns:a="http://schemas.openxmlformats.org/drawingml/2006/main">
            <a:ext uri="{FF2B5EF4-FFF2-40B4-BE49-F238E27FC236}">
              <a16:creationId xmlns="" xmlns:a16="http://schemas.microsoft.com/office/drawing/2014/main" id="{81DD869F-C7DA-4418-B5F3-9D4BFF1197CA}"/>
            </a:ext>
          </a:extLst>
        </cdr:cNvPr>
        <cdr:cNvCxnSpPr/>
      </cdr:nvCxnSpPr>
      <cdr:spPr>
        <a:xfrm xmlns:a="http://schemas.openxmlformats.org/drawingml/2006/main" flipH="1">
          <a:off x="947739" y="312243"/>
          <a:ext cx="4887" cy="298340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0.21777</cdr:x>
      <cdr:y>0.08951</cdr:y>
    </cdr:from>
    <cdr:to>
      <cdr:x>0.21849</cdr:x>
      <cdr:y>0.92308</cdr:y>
    </cdr:to>
    <cdr:cxnSp macro="">
      <cdr:nvCxnSpPr>
        <cdr:cNvPr id="5" name="直線コネクタ 4">
          <a:extLst xmlns:a="http://schemas.openxmlformats.org/drawingml/2006/main">
            <a:ext uri="{FF2B5EF4-FFF2-40B4-BE49-F238E27FC236}">
              <a16:creationId xmlns="" xmlns:a16="http://schemas.microsoft.com/office/drawing/2014/main" id="{6542E654-AE95-4413-B6D4-1A0F7F41058B}"/>
            </a:ext>
          </a:extLst>
        </cdr:cNvPr>
        <cdr:cNvCxnSpPr/>
      </cdr:nvCxnSpPr>
      <cdr:spPr>
        <a:xfrm xmlns:a="http://schemas.openxmlformats.org/drawingml/2006/main" flipH="1">
          <a:off x="1423989" y="321414"/>
          <a:ext cx="4723" cy="299328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0.74217</cdr:x>
      <cdr:y>0.09549</cdr:y>
    </cdr:from>
    <cdr:to>
      <cdr:x>0.74363</cdr:x>
      <cdr:y>0.91247</cdr:y>
    </cdr:to>
    <cdr:cxnSp macro="">
      <cdr:nvCxnSpPr>
        <cdr:cNvPr id="6" name="直線コネクタ 5">
          <a:extLst xmlns:a="http://schemas.openxmlformats.org/drawingml/2006/main">
            <a:ext uri="{FF2B5EF4-FFF2-40B4-BE49-F238E27FC236}">
              <a16:creationId xmlns="" xmlns:a16="http://schemas.microsoft.com/office/drawing/2014/main" id="{6542E654-AE95-4413-B6D4-1A0F7F41058B}"/>
            </a:ext>
          </a:extLst>
        </cdr:cNvPr>
        <cdr:cNvCxnSpPr/>
      </cdr:nvCxnSpPr>
      <cdr:spPr>
        <a:xfrm xmlns:a="http://schemas.openxmlformats.org/drawingml/2006/main">
          <a:off x="4852989" y="342900"/>
          <a:ext cx="9525" cy="29337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0.59801</cdr:x>
      <cdr:y>0.30024</cdr:y>
    </cdr:from>
    <cdr:to>
      <cdr:x>0.73856</cdr:x>
      <cdr:y>0.4901</cdr:y>
    </cdr:to>
    <cdr:sp macro="" textlink="">
      <cdr:nvSpPr>
        <cdr:cNvPr id="7" name="右矢印 3">
          <a:extLst xmlns:a="http://schemas.openxmlformats.org/drawingml/2006/main">
            <a:ext uri="{FF2B5EF4-FFF2-40B4-BE49-F238E27FC236}">
              <a16:creationId xmlns="" xmlns:a16="http://schemas.microsoft.com/office/drawing/2014/main" id="{F6D232D6-0945-4DE0-8DCB-18E50D1A791C}"/>
            </a:ext>
          </a:extLst>
        </cdr:cNvPr>
        <cdr:cNvSpPr/>
      </cdr:nvSpPr>
      <cdr:spPr>
        <a:xfrm xmlns:a="http://schemas.openxmlformats.org/drawingml/2006/main">
          <a:off x="4386184" y="1078139"/>
          <a:ext cx="1030900" cy="681773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 w="12700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800" b="1" dirty="0">
              <a:solidFill>
                <a:srgbClr val="FF0000"/>
              </a:solidFill>
            </a:rPr>
            <a:t>H28.7  1,2</a:t>
          </a:r>
          <a:r>
            <a:rPr kumimoji="1" lang="ja-JP" altLang="en-US" sz="800" b="1" dirty="0">
              <a:solidFill>
                <a:srgbClr val="FF0000"/>
              </a:solidFill>
            </a:rPr>
            <a:t>系　</a:t>
          </a:r>
          <a:r>
            <a:rPr kumimoji="1" lang="en-US" altLang="ja-JP" sz="800" b="1" dirty="0">
              <a:solidFill>
                <a:srgbClr val="FF0000"/>
              </a:solidFill>
            </a:rPr>
            <a:t> </a:t>
          </a:r>
          <a:r>
            <a:rPr kumimoji="1" lang="ja-JP" altLang="en-US" sz="800" b="1" dirty="0">
              <a:solidFill>
                <a:srgbClr val="FF0000"/>
              </a:solidFill>
            </a:rPr>
            <a:t>活性剤投入</a:t>
          </a:r>
        </a:p>
      </cdr:txBody>
    </cdr:sp>
  </cdr:relSizeAnchor>
  <cdr:relSizeAnchor xmlns:cdr="http://schemas.openxmlformats.org/drawingml/2006/chartDrawing">
    <cdr:from>
      <cdr:x>0.02986</cdr:x>
      <cdr:y>0.59868</cdr:y>
    </cdr:from>
    <cdr:to>
      <cdr:x>0.21195</cdr:x>
      <cdr:y>0.80637</cdr:y>
    </cdr:to>
    <cdr:sp macro="" textlink="">
      <cdr:nvSpPr>
        <cdr:cNvPr id="8" name="右矢印 3">
          <a:extLst xmlns:a="http://schemas.openxmlformats.org/drawingml/2006/main">
            <a:ext uri="{FF2B5EF4-FFF2-40B4-BE49-F238E27FC236}">
              <a16:creationId xmlns="" xmlns:a16="http://schemas.microsoft.com/office/drawing/2014/main" id="{F6D232D6-0945-4DE0-8DCB-18E50D1A791C}"/>
            </a:ext>
          </a:extLst>
        </cdr:cNvPr>
        <cdr:cNvSpPr/>
      </cdr:nvSpPr>
      <cdr:spPr>
        <a:xfrm xmlns:a="http://schemas.openxmlformats.org/drawingml/2006/main">
          <a:off x="195264" y="2149816"/>
          <a:ext cx="1190626" cy="745784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 w="12700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 b="1">
              <a:solidFill>
                <a:srgbClr val="002060"/>
              </a:solidFill>
            </a:rPr>
            <a:t>H24.9.30 </a:t>
          </a:r>
          <a:r>
            <a:rPr kumimoji="1" lang="ja-JP" altLang="en-US" sz="900" b="1">
              <a:solidFill>
                <a:srgbClr val="002060"/>
              </a:solidFill>
            </a:rPr>
            <a:t>活性剤投入停止</a:t>
          </a:r>
        </a:p>
      </cdr:txBody>
    </cdr:sp>
  </cdr:relSizeAnchor>
  <cdr:relSizeAnchor xmlns:cdr="http://schemas.openxmlformats.org/drawingml/2006/chartDrawing">
    <cdr:from>
      <cdr:x>0.00146</cdr:x>
      <cdr:y>0.75527</cdr:y>
    </cdr:from>
    <cdr:to>
      <cdr:x>0.14768</cdr:x>
      <cdr:y>0.92838</cdr:y>
    </cdr:to>
    <cdr:sp macro="" textlink="">
      <cdr:nvSpPr>
        <cdr:cNvPr id="9" name="右矢印 9">
          <a:extLst xmlns:a="http://schemas.openxmlformats.org/drawingml/2006/main">
            <a:ext uri="{FF2B5EF4-FFF2-40B4-BE49-F238E27FC236}">
              <a16:creationId xmlns="" xmlns:a16="http://schemas.microsoft.com/office/drawing/2014/main" id="{6BE8E9D6-FE5A-4AB7-AF02-322742C1488B}"/>
            </a:ext>
          </a:extLst>
        </cdr:cNvPr>
        <cdr:cNvSpPr/>
      </cdr:nvSpPr>
      <cdr:spPr>
        <a:xfrm xmlns:a="http://schemas.openxmlformats.org/drawingml/2006/main">
          <a:off x="10709" y="2712118"/>
          <a:ext cx="1072438" cy="621625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 w="12700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ja-JP" altLang="en-US" sz="800" b="1">
              <a:solidFill>
                <a:srgbClr val="FF0000"/>
              </a:solidFill>
            </a:rPr>
            <a:t>バチルス化開始</a:t>
          </a:r>
        </a:p>
      </cdr:txBody>
    </cdr:sp>
  </cdr:relSizeAnchor>
  <cdr:relSizeAnchor xmlns:cdr="http://schemas.openxmlformats.org/drawingml/2006/chartDrawing">
    <cdr:from>
      <cdr:x>0.52476</cdr:x>
      <cdr:y>0.09196</cdr:y>
    </cdr:from>
    <cdr:to>
      <cdr:x>0.52658</cdr:x>
      <cdr:y>0.93369</cdr:y>
    </cdr:to>
    <cdr:cxnSp macro="">
      <cdr:nvCxnSpPr>
        <cdr:cNvPr id="10" name="直線コネクタ 9">
          <a:extLst xmlns:a="http://schemas.openxmlformats.org/drawingml/2006/main">
            <a:ext uri="{FF2B5EF4-FFF2-40B4-BE49-F238E27FC236}">
              <a16:creationId xmlns="" xmlns:a16="http://schemas.microsoft.com/office/drawing/2014/main" id="{F421EBAC-1AF3-4D98-A171-11D2FA3D0EA3}"/>
            </a:ext>
          </a:extLst>
        </cdr:cNvPr>
        <cdr:cNvCxnSpPr/>
      </cdr:nvCxnSpPr>
      <cdr:spPr>
        <a:xfrm xmlns:a="http://schemas.openxmlformats.org/drawingml/2006/main">
          <a:off x="3431337" y="330232"/>
          <a:ext cx="11952" cy="302256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0.35376</cdr:x>
      <cdr:y>0.2265</cdr:y>
    </cdr:from>
    <cdr:to>
      <cdr:x>0.52296</cdr:x>
      <cdr:y>0.43329</cdr:y>
    </cdr:to>
    <cdr:sp macro="" textlink="">
      <cdr:nvSpPr>
        <cdr:cNvPr id="12" name="右矢印 9">
          <a:extLst xmlns:a="http://schemas.openxmlformats.org/drawingml/2006/main">
            <a:ext uri="{FF2B5EF4-FFF2-40B4-BE49-F238E27FC236}">
              <a16:creationId xmlns="" xmlns:a16="http://schemas.microsoft.com/office/drawing/2014/main" id="{C100A75A-1F91-4D48-B0DD-D257926F7637}"/>
            </a:ext>
          </a:extLst>
        </cdr:cNvPr>
        <cdr:cNvSpPr/>
      </cdr:nvSpPr>
      <cdr:spPr>
        <a:xfrm xmlns:a="http://schemas.openxmlformats.org/drawingml/2006/main">
          <a:off x="2594706" y="813345"/>
          <a:ext cx="1241026" cy="742567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 w="12700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 b="1">
              <a:solidFill>
                <a:srgbClr val="FF0000"/>
              </a:solidFill>
            </a:rPr>
            <a:t>H26.2     </a:t>
          </a:r>
          <a:r>
            <a:rPr kumimoji="1" lang="en-US" altLang="ja-JP" sz="900" b="1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1,2</a:t>
          </a:r>
          <a:r>
            <a:rPr kumimoji="1" lang="ja-JP" altLang="ja-JP" sz="900" b="1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系</a:t>
          </a:r>
          <a:r>
            <a:rPr kumimoji="1" lang="en-US" altLang="ja-JP" sz="900" b="1">
              <a:solidFill>
                <a:srgbClr val="FF0000"/>
              </a:solidFill>
            </a:rPr>
            <a:t>             </a:t>
          </a:r>
          <a:r>
            <a:rPr kumimoji="1" lang="ja-JP" altLang="en-US" sz="900" b="1">
              <a:solidFill>
                <a:srgbClr val="FF0000"/>
              </a:solidFill>
            </a:rPr>
            <a:t>バチルス化開始</a:t>
          </a:r>
        </a:p>
      </cdr:txBody>
    </cdr:sp>
  </cdr:relSizeAnchor>
  <cdr:relSizeAnchor xmlns:cdr="http://schemas.openxmlformats.org/drawingml/2006/chartDrawing">
    <cdr:from>
      <cdr:x>0.63418</cdr:x>
      <cdr:y>0.08941</cdr:y>
    </cdr:from>
    <cdr:to>
      <cdr:x>0.63583</cdr:x>
      <cdr:y>0.92042</cdr:y>
    </cdr:to>
    <cdr:cxnSp macro="">
      <cdr:nvCxnSpPr>
        <cdr:cNvPr id="13" name="直線コネクタ 12">
          <a:extLst xmlns:a="http://schemas.openxmlformats.org/drawingml/2006/main">
            <a:ext uri="{FF2B5EF4-FFF2-40B4-BE49-F238E27FC236}">
              <a16:creationId xmlns="" xmlns:a16="http://schemas.microsoft.com/office/drawing/2014/main" id="{302305BB-D0D0-431E-A15F-31088ABE16C3}"/>
            </a:ext>
          </a:extLst>
        </cdr:cNvPr>
        <cdr:cNvCxnSpPr/>
      </cdr:nvCxnSpPr>
      <cdr:spPr>
        <a:xfrm xmlns:a="http://schemas.openxmlformats.org/drawingml/2006/main">
          <a:off x="4146826" y="321061"/>
          <a:ext cx="10838" cy="298411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0.47588</cdr:x>
      <cdr:y>0.7322</cdr:y>
    </cdr:from>
    <cdr:to>
      <cdr:x>0.63386</cdr:x>
      <cdr:y>0.92798</cdr:y>
    </cdr:to>
    <cdr:sp macro="" textlink="">
      <cdr:nvSpPr>
        <cdr:cNvPr id="15" name="右矢印 3">
          <a:extLst xmlns:a="http://schemas.openxmlformats.org/drawingml/2006/main">
            <a:ext uri="{FF2B5EF4-FFF2-40B4-BE49-F238E27FC236}">
              <a16:creationId xmlns="" xmlns:a16="http://schemas.microsoft.com/office/drawing/2014/main" id="{8D738A8E-D1BE-48A5-A418-FC5C9872365B}"/>
            </a:ext>
          </a:extLst>
        </cdr:cNvPr>
        <cdr:cNvSpPr/>
      </cdr:nvSpPr>
      <cdr:spPr>
        <a:xfrm xmlns:a="http://schemas.openxmlformats.org/drawingml/2006/main">
          <a:off x="3490444" y="2629275"/>
          <a:ext cx="1158701" cy="703032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 w="12700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 b="1" dirty="0">
              <a:solidFill>
                <a:srgbClr val="002060"/>
              </a:solidFill>
            </a:rPr>
            <a:t>H27.10 </a:t>
          </a:r>
          <a:r>
            <a:rPr kumimoji="1" lang="ja-JP" altLang="en-US" sz="900" b="1" dirty="0">
              <a:solidFill>
                <a:srgbClr val="002060"/>
              </a:solidFill>
            </a:rPr>
            <a:t>活性剤 投入停止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0.22848</cdr:x>
      <cdr:y>0.01008</cdr:y>
    </cdr:from>
    <cdr:to>
      <cdr:x>0.78354</cdr:x>
      <cdr:y>0.1029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1712258" y="41952"/>
          <a:ext cx="4159623" cy="386304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 w="9525" cmpd="sng">
          <a:solidFill>
            <a:schemeClr val="lt1">
              <a:shade val="50000"/>
              <a:alpha val="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2000" b="1">
              <a:latin typeface="ＭＳ 明朝" pitchFamily="17" charset="-128"/>
              <a:ea typeface="ＭＳ 明朝" pitchFamily="17" charset="-128"/>
            </a:rPr>
            <a:t>窒素の流入、放流水質及び除去率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0.13757</cdr:x>
      <cdr:y>0.08094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0" y="0"/>
          <a:ext cx="1146298" cy="35155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 w="9525" cmpd="sng">
          <a:solidFill>
            <a:schemeClr val="lt1">
              <a:shade val="50000"/>
              <a:alpha val="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600" b="1">
              <a:latin typeface="ＭＳ 明朝" pitchFamily="17" charset="-128"/>
              <a:ea typeface="ＭＳ 明朝" pitchFamily="17" charset="-128"/>
            </a:rPr>
            <a:t>T-N mg/l</a:t>
          </a:r>
          <a:endParaRPr kumimoji="1" lang="ja-JP" altLang="en-US" sz="1600" b="1">
            <a:latin typeface="ＭＳ 明朝" pitchFamily="17" charset="-128"/>
            <a:ea typeface="ＭＳ 明朝" pitchFamily="17" charset="-128"/>
          </a:endParaRPr>
        </a:p>
      </cdr:txBody>
    </cdr:sp>
  </cdr:relSizeAnchor>
  <cdr:relSizeAnchor xmlns:cdr="http://schemas.openxmlformats.org/drawingml/2006/chartDrawing">
    <cdr:from>
      <cdr:x>0.86369</cdr:x>
      <cdr:y>0.01223</cdr:y>
    </cdr:from>
    <cdr:to>
      <cdr:x>1</cdr:x>
      <cdr:y>0.09316</cdr:y>
    </cdr:to>
    <cdr:sp macro="" textlink="">
      <cdr:nvSpPr>
        <cdr:cNvPr id="5" name="テキスト ボックス 3"/>
        <cdr:cNvSpPr txBox="1"/>
      </cdr:nvSpPr>
      <cdr:spPr>
        <a:xfrm xmlns:a="http://schemas.openxmlformats.org/drawingml/2006/main">
          <a:off x="7196671" y="53120"/>
          <a:ext cx="1135799" cy="351511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 w="9525" cmpd="sng">
          <a:solidFill>
            <a:schemeClr val="lt1">
              <a:shade val="50000"/>
              <a:alpha val="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400" b="1">
              <a:latin typeface="ＭＳ 明朝" pitchFamily="17" charset="-128"/>
              <a:ea typeface="ＭＳ 明朝" pitchFamily="17" charset="-128"/>
            </a:rPr>
            <a:t>除去率</a:t>
          </a:r>
          <a:r>
            <a:rPr kumimoji="1" lang="ja-JP" altLang="en-US" sz="1400" b="1"/>
            <a:t>　</a:t>
          </a:r>
          <a:r>
            <a:rPr kumimoji="1" lang="en-US" altLang="ja-JP" sz="1400" b="1"/>
            <a:t>%</a:t>
          </a:r>
          <a:endParaRPr kumimoji="1" lang="ja-JP" altLang="en-US" sz="1400" b="1"/>
        </a:p>
      </cdr:txBody>
    </cdr:sp>
  </cdr:relSizeAnchor>
  <cdr:relSizeAnchor xmlns:cdr="http://schemas.openxmlformats.org/drawingml/2006/chartDrawing">
    <cdr:from>
      <cdr:x>0.25263</cdr:x>
      <cdr:y>0.15657</cdr:y>
    </cdr:from>
    <cdr:to>
      <cdr:x>0.37164</cdr:x>
      <cdr:y>0.27962</cdr:y>
    </cdr:to>
    <cdr:sp macro="" textlink="">
      <cdr:nvSpPr>
        <cdr:cNvPr id="6" name="右矢印 5"/>
        <cdr:cNvSpPr/>
      </cdr:nvSpPr>
      <cdr:spPr>
        <a:xfrm xmlns:a="http://schemas.openxmlformats.org/drawingml/2006/main">
          <a:off x="1949568" y="680046"/>
          <a:ext cx="918435" cy="534456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50000"/>
          </a:schemeClr>
        </a:solidFill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100" b="1">
              <a:solidFill>
                <a:srgbClr val="FF0000"/>
              </a:solidFill>
            </a:rPr>
            <a:t>BBS</a:t>
          </a:r>
          <a:r>
            <a:rPr kumimoji="1" lang="ja-JP" altLang="en-US" sz="1100" b="1">
              <a:solidFill>
                <a:srgbClr val="FF0000"/>
              </a:solidFill>
            </a:rPr>
            <a:t>開始</a:t>
          </a:r>
        </a:p>
      </cdr:txBody>
    </cdr:sp>
  </cdr:relSizeAnchor>
  <cdr:relSizeAnchor xmlns:cdr="http://schemas.openxmlformats.org/drawingml/2006/chartDrawing">
    <cdr:from>
      <cdr:x>0.3757</cdr:x>
      <cdr:y>0.10464</cdr:y>
    </cdr:from>
    <cdr:to>
      <cdr:x>0.37897</cdr:x>
      <cdr:y>0.8332</cdr:y>
    </cdr:to>
    <cdr:cxnSp macro="">
      <cdr:nvCxnSpPr>
        <cdr:cNvPr id="8" name="直線コネクタ 7">
          <a:extLst xmlns:a="http://schemas.openxmlformats.org/drawingml/2006/main">
            <a:ext uri="{FF2B5EF4-FFF2-40B4-BE49-F238E27FC236}">
              <a16:creationId xmlns="" xmlns:a16="http://schemas.microsoft.com/office/drawing/2014/main" id="{D1EA338C-BBD2-4E9B-9665-780B36D27E54}"/>
            </a:ext>
          </a:extLst>
        </cdr:cNvPr>
        <cdr:cNvCxnSpPr/>
      </cdr:nvCxnSpPr>
      <cdr:spPr>
        <a:xfrm xmlns:a="http://schemas.openxmlformats.org/drawingml/2006/main" flipH="1">
          <a:off x="2899330" y="454478"/>
          <a:ext cx="25235" cy="3164427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0.00893</cdr:x>
      <cdr:y>0.01546</cdr:y>
    </cdr:from>
    <cdr:to>
      <cdr:x>0.15171</cdr:x>
      <cdr:y>0.12487</cdr:y>
    </cdr:to>
    <cdr:sp macro="" textlink="">
      <cdr:nvSpPr>
        <cdr:cNvPr id="2" name="テキスト ボックス 3"/>
        <cdr:cNvSpPr txBox="1"/>
      </cdr:nvSpPr>
      <cdr:spPr>
        <a:xfrm xmlns:a="http://schemas.openxmlformats.org/drawingml/2006/main">
          <a:off x="50800" y="50800"/>
          <a:ext cx="812352" cy="359634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 w="9525" cmpd="sng">
          <a:solidFill>
            <a:schemeClr val="lt1">
              <a:shade val="50000"/>
              <a:alpha val="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 b="1"/>
            <a:t>T-N mg/l</a:t>
          </a:r>
          <a:endParaRPr kumimoji="1" lang="ja-JP" altLang="en-US" sz="1100" b="1"/>
        </a:p>
      </cdr:txBody>
    </cdr:sp>
  </cdr:relSizeAnchor>
  <cdr:relSizeAnchor xmlns:cdr="http://schemas.openxmlformats.org/drawingml/2006/chartDrawing">
    <cdr:from>
      <cdr:x>0.39093</cdr:x>
      <cdr:y>0.08327</cdr:y>
    </cdr:from>
    <cdr:to>
      <cdr:x>0.39386</cdr:x>
      <cdr:y>0.7903</cdr:y>
    </cdr:to>
    <cdr:cxnSp macro="">
      <cdr:nvCxnSpPr>
        <cdr:cNvPr id="3" name="直線コネクタ 2">
          <a:extLst xmlns:a="http://schemas.openxmlformats.org/drawingml/2006/main">
            <a:ext uri="{FF2B5EF4-FFF2-40B4-BE49-F238E27FC236}">
              <a16:creationId xmlns="" xmlns:a16="http://schemas.microsoft.com/office/drawing/2014/main" id="{0B960F88-D46B-42AC-B2D6-575E222A4B30}"/>
            </a:ext>
          </a:extLst>
        </cdr:cNvPr>
        <cdr:cNvCxnSpPr/>
      </cdr:nvCxnSpPr>
      <cdr:spPr>
        <a:xfrm xmlns:a="http://schemas.openxmlformats.org/drawingml/2006/main">
          <a:off x="3030282" y="348210"/>
          <a:ext cx="22711" cy="2956429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0.33235</cdr:x>
      <cdr:y>0.28547</cdr:y>
    </cdr:from>
    <cdr:to>
      <cdr:x>0.5</cdr:x>
      <cdr:y>0.40912</cdr:y>
    </cdr:to>
    <cdr:sp macro="" textlink="">
      <cdr:nvSpPr>
        <cdr:cNvPr id="4" name="右矢印 3"/>
        <cdr:cNvSpPr/>
      </cdr:nvSpPr>
      <cdr:spPr>
        <a:xfrm xmlns:a="http://schemas.openxmlformats.org/drawingml/2006/main">
          <a:off x="2425140" y="1193691"/>
          <a:ext cx="1223333" cy="517040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46000"/>
          </a:schemeClr>
        </a:solidFill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en-US" altLang="ja-JP" sz="1100" b="1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3.4</a:t>
          </a:r>
          <a:r>
            <a:rPr kumimoji="1" lang="ja-JP" altLang="ja-JP" sz="1100" b="1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系</a:t>
          </a:r>
          <a:r>
            <a:rPr kumimoji="1" lang="en-US" altLang="ja-JP" sz="1100" b="1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BBS</a:t>
          </a:r>
          <a:r>
            <a:rPr kumimoji="1" lang="ja-JP" altLang="en-US" sz="1100" b="1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停止</a:t>
          </a:r>
          <a:endParaRPr lang="ja-JP" altLang="ja-JP" dirty="0">
            <a:effectLst/>
          </a:endParaRPr>
        </a:p>
        <a:p xmlns:a="http://schemas.openxmlformats.org/drawingml/2006/main">
          <a:pPr algn="l"/>
          <a:endParaRPr kumimoji="1" lang="ja-JP" altLang="en-US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0.21263</cdr:x>
      <cdr:y>0.09998</cdr:y>
    </cdr:from>
    <cdr:to>
      <cdr:x>0.38564</cdr:x>
      <cdr:y>0.2321</cdr:y>
    </cdr:to>
    <cdr:sp macro="" textlink="">
      <cdr:nvSpPr>
        <cdr:cNvPr id="5" name="右矢印 4"/>
        <cdr:cNvSpPr/>
      </cdr:nvSpPr>
      <cdr:spPr>
        <a:xfrm xmlns:a="http://schemas.openxmlformats.org/drawingml/2006/main">
          <a:off x="1648173" y="418071"/>
          <a:ext cx="1341078" cy="552457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46000"/>
          </a:schemeClr>
        </a:solidFill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100" b="1" dirty="0">
              <a:solidFill>
                <a:srgbClr val="FF0000"/>
              </a:solidFill>
            </a:rPr>
            <a:t>3.4</a:t>
          </a:r>
          <a:r>
            <a:rPr kumimoji="1" lang="ja-JP" altLang="en-US" sz="1100" b="1" dirty="0">
              <a:solidFill>
                <a:srgbClr val="FF0000"/>
              </a:solidFill>
            </a:rPr>
            <a:t>系</a:t>
          </a:r>
          <a:r>
            <a:rPr kumimoji="1" lang="en-US" altLang="ja-JP" sz="1100" b="1" dirty="0">
              <a:solidFill>
                <a:srgbClr val="FF0000"/>
              </a:solidFill>
            </a:rPr>
            <a:t>BBS</a:t>
          </a:r>
          <a:r>
            <a:rPr kumimoji="1" lang="ja-JP" altLang="en-US" sz="1100" b="1" dirty="0">
              <a:solidFill>
                <a:srgbClr val="FF0000"/>
              </a:solidFill>
            </a:rPr>
            <a:t>開始</a:t>
          </a:r>
        </a:p>
      </cdr:txBody>
    </cdr:sp>
  </cdr:relSizeAnchor>
  <cdr:relSizeAnchor xmlns:cdr="http://schemas.openxmlformats.org/drawingml/2006/chartDrawing">
    <cdr:from>
      <cdr:x>0.5</cdr:x>
      <cdr:y>0.0993</cdr:y>
    </cdr:from>
    <cdr:to>
      <cdr:x>0.5</cdr:x>
      <cdr:y>0.79652</cdr:y>
    </cdr:to>
    <cdr:cxnSp macro="">
      <cdr:nvCxnSpPr>
        <cdr:cNvPr id="6" name="直線コネクタ 5">
          <a:extLst xmlns:a="http://schemas.openxmlformats.org/drawingml/2006/main">
            <a:ext uri="{FF2B5EF4-FFF2-40B4-BE49-F238E27FC236}">
              <a16:creationId xmlns="" xmlns:a16="http://schemas.microsoft.com/office/drawing/2014/main" id="{EC688D78-FCF8-424C-9101-325C0DCA3897}"/>
            </a:ext>
          </a:extLst>
        </cdr:cNvPr>
        <cdr:cNvCxnSpPr/>
      </cdr:nvCxnSpPr>
      <cdr:spPr>
        <a:xfrm xmlns:a="http://schemas.openxmlformats.org/drawingml/2006/main" flipH="1">
          <a:off x="3875722" y="415210"/>
          <a:ext cx="0" cy="2915408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0.88227</cdr:x>
      <cdr:y>0.06197</cdr:y>
    </cdr:from>
    <cdr:to>
      <cdr:x>0.88392</cdr:x>
      <cdr:y>0.79002</cdr:y>
    </cdr:to>
    <cdr:cxnSp macro="">
      <cdr:nvCxnSpPr>
        <cdr:cNvPr id="12" name="直線コネクタ 11">
          <a:extLst xmlns:a="http://schemas.openxmlformats.org/drawingml/2006/main">
            <a:ext uri="{FF2B5EF4-FFF2-40B4-BE49-F238E27FC236}">
              <a16:creationId xmlns="" xmlns:a16="http://schemas.microsoft.com/office/drawing/2014/main" id="{6A8666A2-623C-499E-B0C9-12B1FD913902}"/>
            </a:ext>
          </a:extLst>
        </cdr:cNvPr>
        <cdr:cNvCxnSpPr/>
      </cdr:nvCxnSpPr>
      <cdr:spPr>
        <a:xfrm xmlns:a="http://schemas.openxmlformats.org/drawingml/2006/main" flipH="1">
          <a:off x="6437868" y="259114"/>
          <a:ext cx="12039" cy="3044323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0.70973</cdr:x>
      <cdr:y>0.10608</cdr:y>
    </cdr:from>
    <cdr:to>
      <cdr:x>0.87986</cdr:x>
      <cdr:y>0.23035</cdr:y>
    </cdr:to>
    <cdr:sp macro="" textlink="">
      <cdr:nvSpPr>
        <cdr:cNvPr id="13" name="右矢印 12"/>
        <cdr:cNvSpPr/>
      </cdr:nvSpPr>
      <cdr:spPr>
        <a:xfrm xmlns:a="http://schemas.openxmlformats.org/drawingml/2006/main">
          <a:off x="5178897" y="443576"/>
          <a:ext cx="1241375" cy="519631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46000"/>
          </a:schemeClr>
        </a:solidFill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100" b="1" dirty="0">
              <a:solidFill>
                <a:srgbClr val="FF0000"/>
              </a:solidFill>
            </a:rPr>
            <a:t>1,2</a:t>
          </a:r>
          <a:r>
            <a:rPr kumimoji="1" lang="ja-JP" altLang="en-US" sz="1100" b="1" dirty="0">
              <a:solidFill>
                <a:srgbClr val="FF0000"/>
              </a:solidFill>
            </a:rPr>
            <a:t>系</a:t>
          </a:r>
          <a:r>
            <a:rPr kumimoji="1" lang="en-US" altLang="ja-JP" sz="1100" b="1" dirty="0">
              <a:solidFill>
                <a:srgbClr val="FF0000"/>
              </a:solidFill>
            </a:rPr>
            <a:t>BBS</a:t>
          </a:r>
          <a:r>
            <a:rPr kumimoji="1" lang="ja-JP" altLang="en-US" sz="1100" b="1" dirty="0">
              <a:solidFill>
                <a:srgbClr val="FF0000"/>
              </a:solidFill>
            </a:rPr>
            <a:t>再開</a:t>
          </a:r>
        </a:p>
      </cdr:txBody>
    </cdr:sp>
  </cdr:relSizeAnchor>
  <cdr:relSizeAnchor xmlns:cdr="http://schemas.openxmlformats.org/drawingml/2006/chartDrawing">
    <cdr:from>
      <cdr:x>0.64641</cdr:x>
      <cdr:y>0.10242</cdr:y>
    </cdr:from>
    <cdr:to>
      <cdr:x>0.64641</cdr:x>
      <cdr:y>0.79964</cdr:y>
    </cdr:to>
    <cdr:cxnSp macro="">
      <cdr:nvCxnSpPr>
        <cdr:cNvPr id="9" name="直線コネクタ 8">
          <a:extLst xmlns:a="http://schemas.openxmlformats.org/drawingml/2006/main">
            <a:ext uri="{FF2B5EF4-FFF2-40B4-BE49-F238E27FC236}">
              <a16:creationId xmlns="" xmlns:a16="http://schemas.microsoft.com/office/drawing/2014/main" id="{C68BF43A-BA96-4C2C-B884-8B758B360E4A}"/>
            </a:ext>
          </a:extLst>
        </cdr:cNvPr>
        <cdr:cNvCxnSpPr/>
      </cdr:nvCxnSpPr>
      <cdr:spPr>
        <a:xfrm xmlns:a="http://schemas.openxmlformats.org/drawingml/2006/main" flipH="1">
          <a:off x="5010621" y="428286"/>
          <a:ext cx="0" cy="2915408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0.80894</cdr:x>
      <cdr:y>0.08221</cdr:y>
    </cdr:from>
    <cdr:to>
      <cdr:x>0.80894</cdr:x>
      <cdr:y>0.77943</cdr:y>
    </cdr:to>
    <cdr:cxnSp macro="">
      <cdr:nvCxnSpPr>
        <cdr:cNvPr id="10" name="直線コネクタ 9">
          <a:extLst xmlns:a="http://schemas.openxmlformats.org/drawingml/2006/main">
            <a:ext uri="{FF2B5EF4-FFF2-40B4-BE49-F238E27FC236}">
              <a16:creationId xmlns="" xmlns:a16="http://schemas.microsoft.com/office/drawing/2014/main" id="{C68BF43A-BA96-4C2C-B884-8B758B360E4A}"/>
            </a:ext>
          </a:extLst>
        </cdr:cNvPr>
        <cdr:cNvCxnSpPr/>
      </cdr:nvCxnSpPr>
      <cdr:spPr>
        <a:xfrm xmlns:a="http://schemas.openxmlformats.org/drawingml/2006/main" flipH="1">
          <a:off x="5902818" y="343743"/>
          <a:ext cx="0" cy="2915408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0.47318</cdr:x>
      <cdr:y>0.10233</cdr:y>
    </cdr:from>
    <cdr:to>
      <cdr:x>0.64473</cdr:x>
      <cdr:y>0.23411</cdr:y>
    </cdr:to>
    <cdr:sp macro="" textlink="">
      <cdr:nvSpPr>
        <cdr:cNvPr id="11" name="右矢印 12">
          <a:extLst xmlns:a="http://schemas.openxmlformats.org/drawingml/2006/main">
            <a:ext uri="{FF2B5EF4-FFF2-40B4-BE49-F238E27FC236}">
              <a16:creationId xmlns="" xmlns:a16="http://schemas.microsoft.com/office/drawing/2014/main" id="{81A43CED-FB82-450F-97B1-1A59F84A4828}"/>
            </a:ext>
          </a:extLst>
        </cdr:cNvPr>
        <cdr:cNvSpPr/>
      </cdr:nvSpPr>
      <cdr:spPr>
        <a:xfrm xmlns:a="http://schemas.openxmlformats.org/drawingml/2006/main">
          <a:off x="3452734" y="427874"/>
          <a:ext cx="1251851" cy="551035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46000"/>
          </a:schemeClr>
        </a:solidFill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100" b="1" dirty="0">
              <a:solidFill>
                <a:srgbClr val="FF0000"/>
              </a:solidFill>
            </a:rPr>
            <a:t>1,2</a:t>
          </a:r>
          <a:r>
            <a:rPr kumimoji="1" lang="ja-JP" altLang="en-US" sz="1100" b="1" dirty="0">
              <a:solidFill>
                <a:srgbClr val="FF0000"/>
              </a:solidFill>
            </a:rPr>
            <a:t>系</a:t>
          </a:r>
          <a:r>
            <a:rPr kumimoji="1" lang="en-US" altLang="ja-JP" sz="1100" b="1" dirty="0">
              <a:solidFill>
                <a:srgbClr val="FF0000"/>
              </a:solidFill>
            </a:rPr>
            <a:t>BBS</a:t>
          </a:r>
          <a:r>
            <a:rPr kumimoji="1" lang="ja-JP" altLang="en-US" sz="1100" b="1" dirty="0">
              <a:solidFill>
                <a:srgbClr val="FF0000"/>
              </a:solidFill>
            </a:rPr>
            <a:t>開始</a:t>
          </a:r>
        </a:p>
      </cdr:txBody>
    </cdr:sp>
  </cdr:relSizeAnchor>
  <cdr:relSizeAnchor xmlns:cdr="http://schemas.openxmlformats.org/drawingml/2006/chartDrawing">
    <cdr:from>
      <cdr:x>0.63173</cdr:x>
      <cdr:y>0.28932</cdr:y>
    </cdr:from>
    <cdr:to>
      <cdr:x>0.80102</cdr:x>
      <cdr:y>0.41297</cdr:y>
    </cdr:to>
    <cdr:sp macro="" textlink="">
      <cdr:nvSpPr>
        <cdr:cNvPr id="14" name="右矢印 3">
          <a:extLst xmlns:a="http://schemas.openxmlformats.org/drawingml/2006/main">
            <a:ext uri="{FF2B5EF4-FFF2-40B4-BE49-F238E27FC236}">
              <a16:creationId xmlns="" xmlns:a16="http://schemas.microsoft.com/office/drawing/2014/main" id="{244A01B5-FBDE-456C-96EC-703D8B601618}"/>
            </a:ext>
          </a:extLst>
        </cdr:cNvPr>
        <cdr:cNvSpPr/>
      </cdr:nvSpPr>
      <cdr:spPr>
        <a:xfrm xmlns:a="http://schemas.openxmlformats.org/drawingml/2006/main">
          <a:off x="4609730" y="1209805"/>
          <a:ext cx="1235262" cy="517039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46000"/>
          </a:schemeClr>
        </a:solidFill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en-US" altLang="ja-JP" sz="1100" b="1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1,2</a:t>
          </a:r>
          <a:r>
            <a:rPr kumimoji="1" lang="ja-JP" altLang="ja-JP" sz="1100" b="1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系</a:t>
          </a:r>
          <a:r>
            <a:rPr kumimoji="1" lang="en-US" altLang="ja-JP" sz="1100" b="1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BBS</a:t>
          </a:r>
          <a:r>
            <a:rPr kumimoji="1" lang="ja-JP" altLang="en-US" sz="1100" b="1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停止</a:t>
          </a:r>
          <a:endParaRPr lang="ja-JP" altLang="ja-JP">
            <a:effectLst/>
          </a:endParaRPr>
        </a:p>
        <a:p xmlns:a="http://schemas.openxmlformats.org/drawingml/2006/main">
          <a:pPr algn="l"/>
          <a:endParaRPr kumimoji="1" lang="ja-JP" altLang="en-US" sz="1100" b="1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0.12798</cdr:x>
      <cdr:y>0.66476</cdr:y>
    </cdr:from>
    <cdr:to>
      <cdr:x>0.30452</cdr:x>
      <cdr:y>0.78058</cdr:y>
    </cdr:to>
    <cdr:sp macro="" textlink="">
      <cdr:nvSpPr>
        <cdr:cNvPr id="2" name="右矢印 1"/>
        <cdr:cNvSpPr/>
      </cdr:nvSpPr>
      <cdr:spPr>
        <a:xfrm xmlns:a="http://schemas.openxmlformats.org/drawingml/2006/main">
          <a:off x="980103" y="2767012"/>
          <a:ext cx="1351942" cy="482093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lt1">
            <a:alpha val="61000"/>
          </a:schemeClr>
        </a:solidFill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ja-JP" altLang="en-US" sz="1100" b="1">
              <a:solidFill>
                <a:srgbClr val="FF0000"/>
              </a:solidFill>
            </a:rPr>
            <a:t>バチルス化開始</a:t>
          </a:r>
        </a:p>
      </cdr:txBody>
    </cdr:sp>
  </cdr:relSizeAnchor>
  <cdr:relSizeAnchor xmlns:cdr="http://schemas.openxmlformats.org/drawingml/2006/chartDrawing">
    <cdr:from>
      <cdr:x>0.77197</cdr:x>
      <cdr:y>0.04119</cdr:y>
    </cdr:from>
    <cdr:to>
      <cdr:x>0.85945</cdr:x>
      <cdr:y>0.10794</cdr:y>
    </cdr:to>
    <cdr:sp macro="" textlink="">
      <cdr:nvSpPr>
        <cdr:cNvPr id="3" name="角丸四角形吹き出し 2"/>
        <cdr:cNvSpPr/>
      </cdr:nvSpPr>
      <cdr:spPr>
        <a:xfrm xmlns:a="http://schemas.openxmlformats.org/drawingml/2006/main">
          <a:off x="5911836" y="171449"/>
          <a:ext cx="669940" cy="277850"/>
        </a:xfrm>
        <a:prstGeom xmlns:a="http://schemas.openxmlformats.org/drawingml/2006/main" prst="wedgeRoundRectCallout">
          <a:avLst>
            <a:gd name="adj1" fmla="val -48825"/>
            <a:gd name="adj2" fmla="val 130787"/>
            <a:gd name="adj3" fmla="val 16667"/>
          </a:avLst>
        </a:prstGeom>
        <a:solidFill xmlns:a="http://schemas.openxmlformats.org/drawingml/2006/main">
          <a:schemeClr val="accent6">
            <a:lumMod val="20000"/>
            <a:lumOff val="80000"/>
            <a:alpha val="0"/>
          </a:schemeClr>
        </a:solidFill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b="1">
              <a:latin typeface="AR P教科書体M" pitchFamily="50" charset="-128"/>
              <a:ea typeface="AR P教科書体M" pitchFamily="50" charset="-128"/>
            </a:rPr>
            <a:t>水温℃</a:t>
          </a:r>
          <a:endParaRPr lang="ja-JP" b="1">
            <a:latin typeface="AR P教科書体M" pitchFamily="50" charset="-128"/>
            <a:ea typeface="AR P教科書体M" pitchFamily="50" charset="-128"/>
          </a:endParaRPr>
        </a:p>
      </cdr:txBody>
    </cdr:sp>
  </cdr:relSizeAnchor>
  <cdr:relSizeAnchor xmlns:cdr="http://schemas.openxmlformats.org/drawingml/2006/chartDrawing">
    <cdr:from>
      <cdr:x>0.0914</cdr:x>
      <cdr:y>0.28116</cdr:y>
    </cdr:from>
    <cdr:to>
      <cdr:x>0.19396</cdr:x>
      <cdr:y>0.41952</cdr:y>
    </cdr:to>
    <cdr:sp macro="" textlink="">
      <cdr:nvSpPr>
        <cdr:cNvPr id="4" name="円/楕円 3"/>
        <cdr:cNvSpPr/>
      </cdr:nvSpPr>
      <cdr:spPr>
        <a:xfrm xmlns:a="http://schemas.openxmlformats.org/drawingml/2006/main">
          <a:off x="699955" y="1170307"/>
          <a:ext cx="785415" cy="57591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0.19712</cdr:x>
      <cdr:y>0.28344</cdr:y>
    </cdr:from>
    <cdr:to>
      <cdr:x>0.30074</cdr:x>
      <cdr:y>0.42497</cdr:y>
    </cdr:to>
    <cdr:sp macro="" textlink="">
      <cdr:nvSpPr>
        <cdr:cNvPr id="5" name="円/楕円 4"/>
        <cdr:cNvSpPr/>
      </cdr:nvSpPr>
      <cdr:spPr>
        <a:xfrm xmlns:a="http://schemas.openxmlformats.org/drawingml/2006/main">
          <a:off x="1509598" y="1179818"/>
          <a:ext cx="793533" cy="589108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0.31174</cdr:x>
      <cdr:y>0.28722</cdr:y>
    </cdr:from>
    <cdr:to>
      <cdr:x>0.40555</cdr:x>
      <cdr:y>0.42156</cdr:y>
    </cdr:to>
    <cdr:sp macro="" textlink="">
      <cdr:nvSpPr>
        <cdr:cNvPr id="6" name="円/楕円 5"/>
        <cdr:cNvSpPr/>
      </cdr:nvSpPr>
      <cdr:spPr>
        <a:xfrm xmlns:a="http://schemas.openxmlformats.org/drawingml/2006/main">
          <a:off x="2387310" y="1195518"/>
          <a:ext cx="718406" cy="55918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0.71771</cdr:x>
      <cdr:y>0.46364</cdr:y>
    </cdr:from>
    <cdr:to>
      <cdr:x>0.84714</cdr:x>
      <cdr:y>0.54591</cdr:y>
    </cdr:to>
    <cdr:sp macro="" textlink="">
      <cdr:nvSpPr>
        <cdr:cNvPr id="7" name="角丸四角形吹き出し 6"/>
        <cdr:cNvSpPr/>
      </cdr:nvSpPr>
      <cdr:spPr>
        <a:xfrm xmlns:a="http://schemas.openxmlformats.org/drawingml/2006/main">
          <a:off x="5496324" y="1929852"/>
          <a:ext cx="991188" cy="342443"/>
        </a:xfrm>
        <a:prstGeom xmlns:a="http://schemas.openxmlformats.org/drawingml/2006/main" prst="wedgeRoundRectCallout">
          <a:avLst>
            <a:gd name="adj1" fmla="val 17040"/>
            <a:gd name="adj2" fmla="val 130362"/>
            <a:gd name="adj3" fmla="val 16667"/>
          </a:avLst>
        </a:prstGeom>
        <a:solidFill xmlns:a="http://schemas.openxmlformats.org/drawingml/2006/main">
          <a:schemeClr val="accent6">
            <a:lumMod val="20000"/>
            <a:lumOff val="80000"/>
            <a:alpha val="0"/>
          </a:schemeClr>
        </a:solidFill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b="1">
              <a:latin typeface="AR P教科書体M" pitchFamily="50" charset="-128"/>
              <a:ea typeface="AR P教科書体M" pitchFamily="50" charset="-128"/>
            </a:rPr>
            <a:t>T-N mg/l</a:t>
          </a:r>
          <a:endParaRPr lang="ja-JP" b="1">
            <a:latin typeface="AR P教科書体M" pitchFamily="50" charset="-128"/>
            <a:ea typeface="AR P教科書体M" pitchFamily="50" charset="-128"/>
          </a:endParaRPr>
        </a:p>
      </cdr:txBody>
    </cdr:sp>
  </cdr:relSizeAnchor>
  <cdr:relSizeAnchor xmlns:cdr="http://schemas.openxmlformats.org/drawingml/2006/chartDrawing">
    <cdr:from>
      <cdr:x>0.36965</cdr:x>
      <cdr:y>0</cdr:y>
    </cdr:from>
    <cdr:to>
      <cdr:x>0.62687</cdr:x>
      <cdr:y>0.09816</cdr:y>
    </cdr:to>
    <cdr:sp macro="" textlink="">
      <cdr:nvSpPr>
        <cdr:cNvPr id="8" name="テキスト ボックス 5"/>
        <cdr:cNvSpPr txBox="1"/>
      </cdr:nvSpPr>
      <cdr:spPr>
        <a:xfrm xmlns:a="http://schemas.openxmlformats.org/drawingml/2006/main">
          <a:off x="2830793" y="0"/>
          <a:ext cx="1969807" cy="408584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 w="9525" cmpd="sng">
          <a:solidFill>
            <a:schemeClr val="lt1">
              <a:shade val="50000"/>
              <a:alpha val="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800" b="1">
              <a:latin typeface="ＭＳ 明朝" pitchFamily="17" charset="-128"/>
              <a:ea typeface="ＭＳ 明朝" pitchFamily="17" charset="-128"/>
            </a:rPr>
            <a:t>放流水温及び</a:t>
          </a:r>
          <a:r>
            <a:rPr kumimoji="1" lang="en-US" altLang="ja-JP" sz="1800" b="1">
              <a:latin typeface="ＭＳ 明朝" pitchFamily="17" charset="-128"/>
              <a:ea typeface="ＭＳ 明朝" pitchFamily="17" charset="-128"/>
            </a:rPr>
            <a:t>T-N</a:t>
          </a:r>
          <a:endParaRPr kumimoji="1" lang="ja-JP" altLang="en-US" sz="1800" b="1">
            <a:latin typeface="ＭＳ 明朝" pitchFamily="17" charset="-128"/>
            <a:ea typeface="ＭＳ 明朝" pitchFamily="17" charset="-128"/>
          </a:endParaRPr>
        </a:p>
      </cdr:txBody>
    </cdr:sp>
  </cdr:relSizeAnchor>
  <cdr:relSizeAnchor xmlns:cdr="http://schemas.openxmlformats.org/drawingml/2006/chartDrawing">
    <cdr:from>
      <cdr:x>0</cdr:x>
      <cdr:y>6.65316E-7</cdr:y>
    </cdr:from>
    <cdr:to>
      <cdr:x>0.20591</cdr:x>
      <cdr:y>0.05957</cdr:y>
    </cdr:to>
    <cdr:sp macro="" textlink="">
      <cdr:nvSpPr>
        <cdr:cNvPr id="10" name="正方形/長方形 9"/>
        <cdr:cNvSpPr/>
      </cdr:nvSpPr>
      <cdr:spPr>
        <a:xfrm xmlns:a="http://schemas.openxmlformats.org/drawingml/2006/main">
          <a:off x="0" y="2"/>
          <a:ext cx="956310" cy="179068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>
          <a:solidFill>
            <a:schemeClr val="accent1">
              <a:alpha val="0"/>
            </a:schemeClr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ts val="11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ja-JP" sz="900" b="1">
              <a:latin typeface="ＭＳ 明朝" pitchFamily="17" charset="-128"/>
              <a:ea typeface="ＭＳ 明朝" pitchFamily="17" charset="-128"/>
            </a:rPr>
            <a:t>T-Nmg/l</a:t>
          </a:r>
          <a:r>
            <a:rPr lang="ja-JP" altLang="ja-JP" sz="900" b="1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水温℃</a:t>
          </a:r>
          <a:endParaRPr lang="ja-JP" altLang="ja-JP" sz="900">
            <a:effectLst/>
          </a:endParaRPr>
        </a:p>
        <a:p xmlns:a="http://schemas.openxmlformats.org/drawingml/2006/main">
          <a:pPr>
            <a:lnSpc>
              <a:spcPts val="1600"/>
            </a:lnSpc>
          </a:pPr>
          <a:endParaRPr lang="ja-JP" sz="1400" b="1">
            <a:latin typeface="ＭＳ 明朝" pitchFamily="17" charset="-128"/>
            <a:ea typeface="ＭＳ 明朝" pitchFamily="17" charset="-128"/>
          </a:endParaRPr>
        </a:p>
      </cdr:txBody>
    </cdr:sp>
  </cdr:relSizeAnchor>
  <cdr:relSizeAnchor xmlns:cdr="http://schemas.openxmlformats.org/drawingml/2006/chartDrawing">
    <cdr:from>
      <cdr:x>0.41292</cdr:x>
      <cdr:y>0.27863</cdr:y>
    </cdr:from>
    <cdr:to>
      <cdr:x>0.51667</cdr:x>
      <cdr:y>0.41551</cdr:y>
    </cdr:to>
    <cdr:sp macro="" textlink="">
      <cdr:nvSpPr>
        <cdr:cNvPr id="11" name="円/楕円 10"/>
        <cdr:cNvSpPr/>
      </cdr:nvSpPr>
      <cdr:spPr>
        <a:xfrm xmlns:a="http://schemas.openxmlformats.org/drawingml/2006/main">
          <a:off x="3162167" y="1159790"/>
          <a:ext cx="794528" cy="56975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0.53846</cdr:x>
      <cdr:y>0.28093</cdr:y>
    </cdr:from>
    <cdr:to>
      <cdr:x>0.62898</cdr:x>
      <cdr:y>0.41578</cdr:y>
    </cdr:to>
    <cdr:sp macro="" textlink="">
      <cdr:nvSpPr>
        <cdr:cNvPr id="12" name="円/楕円 11"/>
        <cdr:cNvSpPr/>
      </cdr:nvSpPr>
      <cdr:spPr>
        <a:xfrm xmlns:a="http://schemas.openxmlformats.org/drawingml/2006/main">
          <a:off x="4123585" y="1169364"/>
          <a:ext cx="693211" cy="56130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0.64748</cdr:x>
      <cdr:y>0.26866</cdr:y>
    </cdr:from>
    <cdr:to>
      <cdr:x>0.73327</cdr:x>
      <cdr:y>0.41462</cdr:y>
    </cdr:to>
    <cdr:sp macro="" textlink="">
      <cdr:nvSpPr>
        <cdr:cNvPr id="13" name="円/楕円 12"/>
        <cdr:cNvSpPr/>
      </cdr:nvSpPr>
      <cdr:spPr>
        <a:xfrm xmlns:a="http://schemas.openxmlformats.org/drawingml/2006/main">
          <a:off x="4958498" y="1118284"/>
          <a:ext cx="656989" cy="607547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0.76711</cdr:x>
      <cdr:y>0.26929</cdr:y>
    </cdr:from>
    <cdr:to>
      <cdr:x>0.8529</cdr:x>
      <cdr:y>0.41525</cdr:y>
    </cdr:to>
    <cdr:sp macro="" textlink="">
      <cdr:nvSpPr>
        <cdr:cNvPr id="14" name="円/楕円 12"/>
        <cdr:cNvSpPr/>
      </cdr:nvSpPr>
      <cdr:spPr>
        <a:xfrm xmlns:a="http://schemas.openxmlformats.org/drawingml/2006/main">
          <a:off x="5874587" y="1120892"/>
          <a:ext cx="656989" cy="607548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0.87565</cdr:x>
      <cdr:y>0.2603</cdr:y>
    </cdr:from>
    <cdr:to>
      <cdr:x>0.96144</cdr:x>
      <cdr:y>0.40626</cdr:y>
    </cdr:to>
    <cdr:sp macro="" textlink="">
      <cdr:nvSpPr>
        <cdr:cNvPr id="15" name="円/楕円 12">
          <a:extLst xmlns:a="http://schemas.openxmlformats.org/drawingml/2006/main">
            <a:ext uri="{FF2B5EF4-FFF2-40B4-BE49-F238E27FC236}">
              <a16:creationId xmlns="" xmlns:a16="http://schemas.microsoft.com/office/drawing/2014/main" id="{39E129F8-8674-45E3-800E-FE248AC9FCF3}"/>
            </a:ext>
          </a:extLst>
        </cdr:cNvPr>
        <cdr:cNvSpPr/>
      </cdr:nvSpPr>
      <cdr:spPr>
        <a:xfrm xmlns:a="http://schemas.openxmlformats.org/drawingml/2006/main">
          <a:off x="6705837" y="1083486"/>
          <a:ext cx="656988" cy="607547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 alt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81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90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22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96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35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49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18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72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50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34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63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C0518-3B3C-48D0-92B1-2E7FE80DD60B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C2773-9462-49B7-8227-5E1B1455D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2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7607CB9-4A39-4CFB-AE99-21127DD78DC3}"/>
              </a:ext>
            </a:extLst>
          </p:cNvPr>
          <p:cNvSpPr txBox="1">
            <a:spLocks/>
          </p:cNvSpPr>
          <p:nvPr/>
        </p:nvSpPr>
        <p:spPr>
          <a:xfrm>
            <a:off x="953247" y="1998307"/>
            <a:ext cx="3991977" cy="6702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BBS</a:t>
            </a:r>
            <a:r>
              <a:rPr lang="ja-JP" altLang="en-US" dirty="0"/>
              <a:t>経過報告書</a:t>
            </a:r>
            <a:endParaRPr lang="ja-JP" dirty="0"/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C45419F2-9269-484B-AC54-540C2AAD4DD5}"/>
              </a:ext>
            </a:extLst>
          </p:cNvPr>
          <p:cNvSpPr txBox="1">
            <a:spLocks/>
          </p:cNvSpPr>
          <p:nvPr/>
        </p:nvSpPr>
        <p:spPr>
          <a:xfrm>
            <a:off x="953247" y="3226318"/>
            <a:ext cx="4271898" cy="1397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秦野市浄水管理センター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平成</a:t>
            </a:r>
            <a:r>
              <a:rPr lang="en-US" altLang="ja-JP" dirty="0"/>
              <a:t>2</a:t>
            </a:r>
            <a:r>
              <a:rPr lang="ja-JP" altLang="en-US" dirty="0"/>
              <a:t>９年９月</a:t>
            </a:r>
            <a:endParaRPr lang="ja-JP" dirty="0"/>
          </a:p>
        </p:txBody>
      </p:sp>
      <p:sp>
        <p:nvSpPr>
          <p:cNvPr id="6" name="タイトル 1">
            <a:extLst>
              <a:ext uri="{FF2B5EF4-FFF2-40B4-BE49-F238E27FC236}">
                <a16:creationId xmlns="" xmlns:a16="http://schemas.microsoft.com/office/drawing/2014/main" id="{5A0BDAEA-241B-4D17-BF19-D366C6F50682}"/>
              </a:ext>
            </a:extLst>
          </p:cNvPr>
          <p:cNvSpPr txBox="1">
            <a:spLocks/>
          </p:cNvSpPr>
          <p:nvPr/>
        </p:nvSpPr>
        <p:spPr>
          <a:xfrm>
            <a:off x="8915371" y="5733662"/>
            <a:ext cx="2635928" cy="751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/>
              <a:t>大成企業</a:t>
            </a:r>
            <a:r>
              <a:rPr lang="en-US" altLang="ja-JP" sz="3200" b="1" dirty="0"/>
              <a:t>(</a:t>
            </a:r>
            <a:r>
              <a:rPr lang="ja-JP" altLang="en-US" sz="3200" b="1" dirty="0"/>
              <a:t>株</a:t>
            </a:r>
            <a:r>
              <a:rPr lang="en-US" altLang="ja-JP" sz="3200" b="1" dirty="0"/>
              <a:t>)</a:t>
            </a:r>
            <a:endParaRPr lang="ja-JP" altLang="en-US" sz="3200" b="1" dirty="0"/>
          </a:p>
          <a:p>
            <a:pPr algn="ctr"/>
            <a:r>
              <a:rPr lang="ja-JP" altLang="en-US" sz="1800" b="1" dirty="0"/>
              <a:t>環境事業部</a:t>
            </a:r>
            <a:endParaRPr lang="ja-JP" sz="1800" b="1" dirty="0"/>
          </a:p>
        </p:txBody>
      </p:sp>
    </p:spTree>
    <p:extLst>
      <p:ext uri="{BB962C8B-B14F-4D97-AF65-F5344CB8AC3E}">
        <p14:creationId xmlns:p14="http://schemas.microsoft.com/office/powerpoint/2010/main" val="284390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="" xmlns:a16="http://schemas.microsoft.com/office/drawing/2014/main" id="{636D0A52-56B3-4672-9617-F584D1303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95783"/>
            <a:ext cx="10905066" cy="3953086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2879D17C-E335-47AA-A1E9-836EA0B7EA86}"/>
              </a:ext>
            </a:extLst>
          </p:cNvPr>
          <p:cNvSpPr txBox="1"/>
          <p:nvPr/>
        </p:nvSpPr>
        <p:spPr>
          <a:xfrm>
            <a:off x="556532" y="64346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バチルス属細菌の優占化による汚水処理（ＢＢＳ）経過</a:t>
            </a:r>
          </a:p>
        </p:txBody>
      </p:sp>
    </p:spTree>
    <p:extLst>
      <p:ext uri="{BB962C8B-B14F-4D97-AF65-F5344CB8AC3E}">
        <p14:creationId xmlns:p14="http://schemas.microsoft.com/office/powerpoint/2010/main" val="281553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="" xmlns:a16="http://schemas.microsoft.com/office/drawing/2014/main" id="{C30BC736-EBC6-46D6-B9D4-DDAB9D7BFD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909394"/>
              </p:ext>
            </p:extLst>
          </p:nvPr>
        </p:nvGraphicFramePr>
        <p:xfrm>
          <a:off x="484396" y="1465095"/>
          <a:ext cx="7334657" cy="359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5">
            <a:extLst>
              <a:ext uri="{FF2B5EF4-FFF2-40B4-BE49-F238E27FC236}">
                <a16:creationId xmlns="" xmlns:a16="http://schemas.microsoft.com/office/drawing/2014/main" id="{93DAEA19-8F08-465F-BD3B-B4E8F2D47147}"/>
              </a:ext>
            </a:extLst>
          </p:cNvPr>
          <p:cNvSpPr txBox="1"/>
          <p:nvPr/>
        </p:nvSpPr>
        <p:spPr>
          <a:xfrm>
            <a:off x="7909217" y="2374774"/>
            <a:ext cx="4493295" cy="1954630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200" b="1" dirty="0"/>
              <a:t>H19.8             </a:t>
            </a:r>
            <a:r>
              <a:rPr kumimoji="1" lang="ja-JP" altLang="en-US" sz="1200" b="1" dirty="0"/>
              <a:t>し尿汚泥処理開始</a:t>
            </a:r>
          </a:p>
          <a:p>
            <a:r>
              <a:rPr kumimoji="1" lang="en-US" altLang="ja-JP" sz="1200" b="1" dirty="0"/>
              <a:t>H23</a:t>
            </a:r>
            <a:r>
              <a:rPr kumimoji="1" lang="ja-JP" altLang="en-US" sz="1200" b="1" dirty="0"/>
              <a:t>年度末  整備率</a:t>
            </a:r>
            <a:r>
              <a:rPr kumimoji="1" lang="en-US" altLang="ja-JP" sz="1200" b="1" dirty="0"/>
              <a:t>73.0%</a:t>
            </a:r>
            <a:r>
              <a:rPr kumimoji="1" lang="ja-JP" altLang="en-US" sz="1200" b="1" dirty="0"/>
              <a:t>から</a:t>
            </a:r>
            <a:r>
              <a:rPr kumimoji="1" lang="en-US" altLang="ja-JP" sz="1200" b="1" dirty="0"/>
              <a:t>86.2%</a:t>
            </a:r>
            <a:r>
              <a:rPr kumimoji="1" lang="ja-JP" altLang="en-US" sz="1200" b="1" dirty="0" err="1"/>
              <a:t>へ拡</a:t>
            </a:r>
            <a:r>
              <a:rPr kumimoji="1" lang="ja-JP" altLang="en-US" sz="1200" b="1" dirty="0"/>
              <a:t>大</a:t>
            </a:r>
          </a:p>
          <a:p>
            <a:r>
              <a:rPr kumimoji="1" lang="en-US" altLang="ja-JP" sz="1200" b="1" dirty="0"/>
              <a:t>H23.10</a:t>
            </a:r>
            <a:r>
              <a:rPr kumimoji="1" lang="ja-JP" altLang="en-US" sz="1200" b="1" dirty="0"/>
              <a:t>　       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</a:p>
          <a:p>
            <a:r>
              <a:rPr kumimoji="1" lang="en-US" altLang="ja-JP" sz="1200" b="1" dirty="0"/>
              <a:t>H24.9</a:t>
            </a:r>
            <a:r>
              <a:rPr kumimoji="1" lang="ja-JP" altLang="en-US" sz="1200" b="1" dirty="0"/>
              <a:t>　         停止</a:t>
            </a:r>
          </a:p>
          <a:p>
            <a:r>
              <a:rPr kumimoji="1" lang="en-US" altLang="ja-JP" sz="1200" b="1" dirty="0"/>
              <a:t>H24.5</a:t>
            </a:r>
            <a:r>
              <a:rPr kumimoji="1" lang="ja-JP" altLang="en-US" sz="1200" b="1" dirty="0"/>
              <a:t>　          </a:t>
            </a:r>
            <a:r>
              <a:rPr kumimoji="1" lang="en-US" altLang="ja-JP" sz="1200" b="1" dirty="0"/>
              <a:t>5</a:t>
            </a:r>
            <a:r>
              <a:rPr kumimoji="1" lang="ja-JP" altLang="en-US" sz="1200" b="1" dirty="0"/>
              <a:t>系</a:t>
            </a:r>
            <a:r>
              <a:rPr kumimoji="1" lang="en-US" altLang="ja-JP" sz="1200" b="1" dirty="0"/>
              <a:t>(</a:t>
            </a:r>
            <a:r>
              <a:rPr kumimoji="1" lang="ja-JP" altLang="en-US" sz="1200" b="1" dirty="0"/>
              <a:t>嫌気・好気・嫌気・好気施設</a:t>
            </a:r>
            <a:r>
              <a:rPr kumimoji="1" lang="en-US" altLang="ja-JP" sz="1200" b="1" dirty="0"/>
              <a:t>)</a:t>
            </a:r>
            <a:r>
              <a:rPr kumimoji="1" lang="ja-JP" altLang="en-US" sz="1200" b="1" dirty="0"/>
              <a:t>供用開始</a:t>
            </a:r>
          </a:p>
          <a:p>
            <a:endParaRPr kumimoji="1" lang="en-US" altLang="ja-JP" sz="1200" b="1" dirty="0"/>
          </a:p>
          <a:p>
            <a:r>
              <a:rPr kumimoji="1" lang="en-US" altLang="ja-JP" sz="1200" b="1" dirty="0"/>
              <a:t>H26.2            1.2</a:t>
            </a:r>
            <a:r>
              <a:rPr kumimoji="1" lang="ja-JP" altLang="en-US" sz="1200" b="1" dirty="0"/>
              <a:t>系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  <a:endParaRPr kumimoji="1" lang="en-US" altLang="ja-JP" sz="1200" b="1" dirty="0"/>
          </a:p>
          <a:p>
            <a:r>
              <a:rPr kumimoji="1" lang="en-US" altLang="ja-JP" sz="1200" b="1" dirty="0"/>
              <a:t>H26.10        Ⅰ-4</a:t>
            </a:r>
            <a:r>
              <a:rPr kumimoji="1" lang="ja-JP" altLang="en-US" sz="1200" b="1" dirty="0"/>
              <a:t>系改修工事開始</a:t>
            </a:r>
          </a:p>
          <a:p>
            <a:r>
              <a:rPr kumimoji="1" lang="en-US" altLang="ja-JP" sz="1200" b="1" dirty="0"/>
              <a:t>H27.10        Ⅰ-1.2</a:t>
            </a:r>
            <a:r>
              <a:rPr kumimoji="1" lang="ja-JP" altLang="en-US" sz="1200" b="1" dirty="0"/>
              <a:t>系活性剤投入停止。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全停止。</a:t>
            </a:r>
          </a:p>
          <a:p>
            <a:r>
              <a:rPr kumimoji="1" lang="en-US" altLang="ja-JP" sz="1200" b="1" dirty="0"/>
              <a:t>H28.7          Ⅰ-1.2</a:t>
            </a:r>
            <a:r>
              <a:rPr kumimoji="1" lang="ja-JP" altLang="en-US" sz="1200" b="1" dirty="0"/>
              <a:t>系 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</a:p>
          <a:p>
            <a:endParaRPr kumimoji="1" lang="ja-JP" altLang="en-US" sz="1400" b="1" dirty="0"/>
          </a:p>
          <a:p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6743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="" xmlns:a16="http://schemas.microsoft.com/office/drawing/2014/main" id="{00000000-0008-0000-0B00-0000F7F059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793012"/>
              </p:ext>
            </p:extLst>
          </p:nvPr>
        </p:nvGraphicFramePr>
        <p:xfrm>
          <a:off x="182068" y="1237493"/>
          <a:ext cx="771715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5">
            <a:extLst>
              <a:ext uri="{FF2B5EF4-FFF2-40B4-BE49-F238E27FC236}">
                <a16:creationId xmlns="" xmlns:a16="http://schemas.microsoft.com/office/drawing/2014/main" id="{01C514A2-EE5C-41B4-9C6B-222C15EB098E}"/>
              </a:ext>
            </a:extLst>
          </p:cNvPr>
          <p:cNvSpPr txBox="1"/>
          <p:nvPr/>
        </p:nvSpPr>
        <p:spPr>
          <a:xfrm>
            <a:off x="7899223" y="2395947"/>
            <a:ext cx="4404244" cy="2026492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200" b="1" dirty="0"/>
              <a:t>H19.8             </a:t>
            </a:r>
            <a:r>
              <a:rPr kumimoji="1" lang="ja-JP" altLang="en-US" sz="1200" b="1" dirty="0"/>
              <a:t>し尿汚泥処理開始</a:t>
            </a:r>
          </a:p>
          <a:p>
            <a:r>
              <a:rPr kumimoji="1" lang="en-US" altLang="ja-JP" sz="1200" b="1" dirty="0"/>
              <a:t>H23</a:t>
            </a:r>
            <a:r>
              <a:rPr kumimoji="1" lang="ja-JP" altLang="en-US" sz="1200" b="1" dirty="0"/>
              <a:t>年度末  整備率</a:t>
            </a:r>
            <a:r>
              <a:rPr kumimoji="1" lang="en-US" altLang="ja-JP" sz="1200" b="1" dirty="0"/>
              <a:t>73.0%</a:t>
            </a:r>
            <a:r>
              <a:rPr kumimoji="1" lang="ja-JP" altLang="en-US" sz="1200" b="1" dirty="0"/>
              <a:t>から</a:t>
            </a:r>
            <a:r>
              <a:rPr kumimoji="1" lang="en-US" altLang="ja-JP" sz="1200" b="1" dirty="0"/>
              <a:t>86.2%</a:t>
            </a:r>
            <a:r>
              <a:rPr kumimoji="1" lang="ja-JP" altLang="en-US" sz="1200" b="1" dirty="0" err="1"/>
              <a:t>へ拡</a:t>
            </a:r>
            <a:r>
              <a:rPr kumimoji="1" lang="ja-JP" altLang="en-US" sz="1200" b="1" dirty="0"/>
              <a:t>大</a:t>
            </a:r>
          </a:p>
          <a:p>
            <a:r>
              <a:rPr kumimoji="1" lang="en-US" altLang="ja-JP" sz="1200" b="1" dirty="0"/>
              <a:t>H23.10</a:t>
            </a:r>
            <a:r>
              <a:rPr kumimoji="1" lang="ja-JP" altLang="en-US" sz="1200" b="1" dirty="0"/>
              <a:t>　       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</a:p>
          <a:p>
            <a:r>
              <a:rPr kumimoji="1" lang="en-US" altLang="ja-JP" sz="1200" b="1" dirty="0"/>
              <a:t>H24.9</a:t>
            </a:r>
            <a:r>
              <a:rPr kumimoji="1" lang="ja-JP" altLang="en-US" sz="1200" b="1" dirty="0"/>
              <a:t>　         停止</a:t>
            </a:r>
          </a:p>
          <a:p>
            <a:r>
              <a:rPr kumimoji="1" lang="en-US" altLang="ja-JP" sz="1200" b="1" dirty="0"/>
              <a:t>H24.5</a:t>
            </a:r>
            <a:r>
              <a:rPr kumimoji="1" lang="ja-JP" altLang="en-US" sz="1200" b="1" dirty="0"/>
              <a:t>　          </a:t>
            </a:r>
            <a:r>
              <a:rPr kumimoji="1" lang="en-US" altLang="ja-JP" sz="1200" b="1" dirty="0"/>
              <a:t>5</a:t>
            </a:r>
            <a:r>
              <a:rPr kumimoji="1" lang="ja-JP" altLang="en-US" sz="1200" b="1" dirty="0"/>
              <a:t>系</a:t>
            </a:r>
            <a:r>
              <a:rPr kumimoji="1" lang="en-US" altLang="ja-JP" sz="1200" b="1" dirty="0"/>
              <a:t>(</a:t>
            </a:r>
            <a:r>
              <a:rPr kumimoji="1" lang="ja-JP" altLang="en-US" sz="1200" b="1" dirty="0"/>
              <a:t>嫌気・好気・嫌気・好気施設</a:t>
            </a:r>
            <a:r>
              <a:rPr kumimoji="1" lang="en-US" altLang="ja-JP" sz="1200" b="1" dirty="0"/>
              <a:t>)</a:t>
            </a:r>
            <a:r>
              <a:rPr kumimoji="1" lang="ja-JP" altLang="en-US" sz="1200" b="1" dirty="0"/>
              <a:t>供用開始</a:t>
            </a:r>
          </a:p>
          <a:p>
            <a:endParaRPr kumimoji="1" lang="en-US" altLang="ja-JP" sz="1200" b="1" dirty="0"/>
          </a:p>
          <a:p>
            <a:r>
              <a:rPr kumimoji="1" lang="en-US" altLang="ja-JP" sz="1200" b="1" dirty="0"/>
              <a:t>H26.2            1.2</a:t>
            </a:r>
            <a:r>
              <a:rPr kumimoji="1" lang="ja-JP" altLang="en-US" sz="1200" b="1" dirty="0"/>
              <a:t>系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  <a:endParaRPr kumimoji="1" lang="en-US" altLang="ja-JP" sz="1200" b="1" dirty="0"/>
          </a:p>
          <a:p>
            <a:r>
              <a:rPr kumimoji="1" lang="en-US" altLang="ja-JP" sz="1200" b="1" dirty="0"/>
              <a:t>H26.10        Ⅰ-4</a:t>
            </a:r>
            <a:r>
              <a:rPr kumimoji="1" lang="ja-JP" altLang="en-US" sz="1200" b="1" dirty="0"/>
              <a:t>系改修工事開始</a:t>
            </a:r>
          </a:p>
          <a:p>
            <a:r>
              <a:rPr kumimoji="1" lang="en-US" altLang="ja-JP" sz="1200" b="1" dirty="0"/>
              <a:t>H27.10        Ⅰ-1.2</a:t>
            </a:r>
            <a:r>
              <a:rPr kumimoji="1" lang="ja-JP" altLang="en-US" sz="1200" b="1" dirty="0"/>
              <a:t>系活性剤投入停止。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全停止。</a:t>
            </a:r>
          </a:p>
          <a:p>
            <a:r>
              <a:rPr kumimoji="1" lang="en-US" altLang="ja-JP" sz="1200" b="1" dirty="0"/>
              <a:t>H28.7          Ⅰ-1.2</a:t>
            </a:r>
            <a:r>
              <a:rPr kumimoji="1" lang="ja-JP" altLang="en-US" sz="1200" b="1" dirty="0"/>
              <a:t>系 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</a:p>
          <a:p>
            <a:endParaRPr kumimoji="1" lang="ja-JP" altLang="en-US" sz="1400" b="1" dirty="0"/>
          </a:p>
          <a:p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59348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="" xmlns:a16="http://schemas.microsoft.com/office/drawing/2014/main" id="{00000000-0008-0000-0B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745727"/>
              </p:ext>
            </p:extLst>
          </p:nvPr>
        </p:nvGraphicFramePr>
        <p:xfrm>
          <a:off x="400808" y="1216965"/>
          <a:ext cx="7296947" cy="4181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5">
            <a:extLst>
              <a:ext uri="{FF2B5EF4-FFF2-40B4-BE49-F238E27FC236}">
                <a16:creationId xmlns="" xmlns:a16="http://schemas.microsoft.com/office/drawing/2014/main" id="{93DAEA19-8F08-465F-BD3B-B4E8F2D47147}"/>
              </a:ext>
            </a:extLst>
          </p:cNvPr>
          <p:cNvSpPr txBox="1"/>
          <p:nvPr/>
        </p:nvSpPr>
        <p:spPr>
          <a:xfrm>
            <a:off x="7697755" y="2405548"/>
            <a:ext cx="4404244" cy="2026492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200" b="1" dirty="0"/>
              <a:t>H19.8             </a:t>
            </a:r>
            <a:r>
              <a:rPr kumimoji="1" lang="ja-JP" altLang="en-US" sz="1200" b="1" dirty="0"/>
              <a:t>し尿汚泥処理開始</a:t>
            </a:r>
          </a:p>
          <a:p>
            <a:r>
              <a:rPr kumimoji="1" lang="en-US" altLang="ja-JP" sz="1200" b="1" dirty="0"/>
              <a:t>H23</a:t>
            </a:r>
            <a:r>
              <a:rPr kumimoji="1" lang="ja-JP" altLang="en-US" sz="1200" b="1" dirty="0"/>
              <a:t>年度末  整備率</a:t>
            </a:r>
            <a:r>
              <a:rPr kumimoji="1" lang="en-US" altLang="ja-JP" sz="1200" b="1" dirty="0"/>
              <a:t>73.0%</a:t>
            </a:r>
            <a:r>
              <a:rPr kumimoji="1" lang="ja-JP" altLang="en-US" sz="1200" b="1" dirty="0"/>
              <a:t>から</a:t>
            </a:r>
            <a:r>
              <a:rPr kumimoji="1" lang="en-US" altLang="ja-JP" sz="1200" b="1" dirty="0"/>
              <a:t>86.2%</a:t>
            </a:r>
            <a:r>
              <a:rPr kumimoji="1" lang="ja-JP" altLang="en-US" sz="1200" b="1" dirty="0" err="1"/>
              <a:t>へ拡</a:t>
            </a:r>
            <a:r>
              <a:rPr kumimoji="1" lang="ja-JP" altLang="en-US" sz="1200" b="1" dirty="0"/>
              <a:t>大</a:t>
            </a:r>
          </a:p>
          <a:p>
            <a:r>
              <a:rPr kumimoji="1" lang="en-US" altLang="ja-JP" sz="1200" b="1" dirty="0"/>
              <a:t>H23.10</a:t>
            </a:r>
            <a:r>
              <a:rPr kumimoji="1" lang="ja-JP" altLang="en-US" sz="1200" b="1" dirty="0"/>
              <a:t>　       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</a:p>
          <a:p>
            <a:r>
              <a:rPr kumimoji="1" lang="en-US" altLang="ja-JP" sz="1200" b="1" dirty="0"/>
              <a:t>H24.9</a:t>
            </a:r>
            <a:r>
              <a:rPr kumimoji="1" lang="ja-JP" altLang="en-US" sz="1200" b="1" dirty="0"/>
              <a:t>　         停止</a:t>
            </a:r>
          </a:p>
          <a:p>
            <a:r>
              <a:rPr kumimoji="1" lang="en-US" altLang="ja-JP" sz="1200" b="1" dirty="0"/>
              <a:t>H24.5</a:t>
            </a:r>
            <a:r>
              <a:rPr kumimoji="1" lang="ja-JP" altLang="en-US" sz="1200" b="1" dirty="0"/>
              <a:t>　          </a:t>
            </a:r>
            <a:r>
              <a:rPr kumimoji="1" lang="en-US" altLang="ja-JP" sz="1200" b="1" dirty="0"/>
              <a:t>5</a:t>
            </a:r>
            <a:r>
              <a:rPr kumimoji="1" lang="ja-JP" altLang="en-US" sz="1200" b="1" dirty="0"/>
              <a:t>系</a:t>
            </a:r>
            <a:r>
              <a:rPr kumimoji="1" lang="en-US" altLang="ja-JP" sz="1200" b="1" dirty="0"/>
              <a:t>(</a:t>
            </a:r>
            <a:r>
              <a:rPr kumimoji="1" lang="ja-JP" altLang="en-US" sz="1200" b="1" dirty="0"/>
              <a:t>嫌気・好気・嫌気・好気施設</a:t>
            </a:r>
            <a:r>
              <a:rPr kumimoji="1" lang="en-US" altLang="ja-JP" sz="1200" b="1" dirty="0"/>
              <a:t>)</a:t>
            </a:r>
            <a:r>
              <a:rPr kumimoji="1" lang="ja-JP" altLang="en-US" sz="1200" b="1" dirty="0"/>
              <a:t>供用開始</a:t>
            </a:r>
          </a:p>
          <a:p>
            <a:endParaRPr kumimoji="1" lang="en-US" altLang="ja-JP" sz="1200" b="1" dirty="0"/>
          </a:p>
          <a:p>
            <a:r>
              <a:rPr kumimoji="1" lang="en-US" altLang="ja-JP" sz="1200" b="1" dirty="0"/>
              <a:t>H26.2            1.2</a:t>
            </a:r>
            <a:r>
              <a:rPr kumimoji="1" lang="ja-JP" altLang="en-US" sz="1200" b="1" dirty="0"/>
              <a:t>系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  <a:endParaRPr kumimoji="1" lang="en-US" altLang="ja-JP" sz="1200" b="1" dirty="0"/>
          </a:p>
          <a:p>
            <a:r>
              <a:rPr kumimoji="1" lang="en-US" altLang="ja-JP" sz="1200" b="1" dirty="0"/>
              <a:t>H26.10        Ⅰ-4</a:t>
            </a:r>
            <a:r>
              <a:rPr kumimoji="1" lang="ja-JP" altLang="en-US" sz="1200" b="1" dirty="0"/>
              <a:t>系改修工事開始</a:t>
            </a:r>
          </a:p>
          <a:p>
            <a:r>
              <a:rPr kumimoji="1" lang="en-US" altLang="ja-JP" sz="1200" b="1" dirty="0"/>
              <a:t>H27.10        Ⅰ-1.2</a:t>
            </a:r>
            <a:r>
              <a:rPr kumimoji="1" lang="ja-JP" altLang="en-US" sz="1200" b="1" dirty="0"/>
              <a:t>系活性剤投入停止。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全停止。</a:t>
            </a:r>
          </a:p>
          <a:p>
            <a:r>
              <a:rPr kumimoji="1" lang="en-US" altLang="ja-JP" sz="1200" b="1" dirty="0"/>
              <a:t>H28.7          Ⅰ-1.2</a:t>
            </a:r>
            <a:r>
              <a:rPr kumimoji="1" lang="ja-JP" altLang="en-US" sz="1200" b="1" dirty="0"/>
              <a:t>系 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</a:p>
          <a:p>
            <a:endParaRPr kumimoji="1" lang="ja-JP" altLang="en-US" sz="1400" b="1" dirty="0"/>
          </a:p>
          <a:p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65130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="" xmlns:a16="http://schemas.microsoft.com/office/drawing/2014/main" id="{00000000-0008-0000-05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115322"/>
              </p:ext>
            </p:extLst>
          </p:nvPr>
        </p:nvGraphicFramePr>
        <p:xfrm>
          <a:off x="195554" y="1254481"/>
          <a:ext cx="7658100" cy="4162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5">
            <a:extLst>
              <a:ext uri="{FF2B5EF4-FFF2-40B4-BE49-F238E27FC236}">
                <a16:creationId xmlns="" xmlns:a16="http://schemas.microsoft.com/office/drawing/2014/main" id="{893CD7AF-BCD2-49C8-8787-4575EFE5012C}"/>
              </a:ext>
            </a:extLst>
          </p:cNvPr>
          <p:cNvSpPr txBox="1"/>
          <p:nvPr/>
        </p:nvSpPr>
        <p:spPr>
          <a:xfrm>
            <a:off x="7853654" y="2405548"/>
            <a:ext cx="4170784" cy="2026492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200" b="1" dirty="0"/>
              <a:t>H19.8             </a:t>
            </a:r>
            <a:r>
              <a:rPr kumimoji="1" lang="ja-JP" altLang="en-US" sz="1200" b="1" dirty="0"/>
              <a:t>し尿汚泥処理開始</a:t>
            </a:r>
          </a:p>
          <a:p>
            <a:r>
              <a:rPr kumimoji="1" lang="en-US" altLang="ja-JP" sz="1200" b="1" dirty="0"/>
              <a:t>H23</a:t>
            </a:r>
            <a:r>
              <a:rPr kumimoji="1" lang="ja-JP" altLang="en-US" sz="1200" b="1" dirty="0"/>
              <a:t>年度末  整備率</a:t>
            </a:r>
            <a:r>
              <a:rPr kumimoji="1" lang="en-US" altLang="ja-JP" sz="1200" b="1" dirty="0"/>
              <a:t>73.0%</a:t>
            </a:r>
            <a:r>
              <a:rPr kumimoji="1" lang="ja-JP" altLang="en-US" sz="1200" b="1" dirty="0"/>
              <a:t>から</a:t>
            </a:r>
            <a:r>
              <a:rPr kumimoji="1" lang="en-US" altLang="ja-JP" sz="1200" b="1" dirty="0"/>
              <a:t>86.2%</a:t>
            </a:r>
            <a:r>
              <a:rPr kumimoji="1" lang="ja-JP" altLang="en-US" sz="1200" b="1" dirty="0" err="1"/>
              <a:t>へ拡</a:t>
            </a:r>
            <a:r>
              <a:rPr kumimoji="1" lang="ja-JP" altLang="en-US" sz="1200" b="1" dirty="0"/>
              <a:t>大</a:t>
            </a:r>
          </a:p>
          <a:p>
            <a:r>
              <a:rPr kumimoji="1" lang="en-US" altLang="ja-JP" sz="1200" b="1" dirty="0"/>
              <a:t>H23.10</a:t>
            </a:r>
            <a:r>
              <a:rPr kumimoji="1" lang="ja-JP" altLang="en-US" sz="1200" b="1" dirty="0"/>
              <a:t>　       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</a:p>
          <a:p>
            <a:r>
              <a:rPr kumimoji="1" lang="en-US" altLang="ja-JP" sz="1200" b="1" dirty="0"/>
              <a:t>H24.9</a:t>
            </a:r>
            <a:r>
              <a:rPr kumimoji="1" lang="ja-JP" altLang="en-US" sz="1200" b="1" dirty="0"/>
              <a:t>　         停止</a:t>
            </a:r>
          </a:p>
          <a:p>
            <a:r>
              <a:rPr kumimoji="1" lang="en-US" altLang="ja-JP" sz="1200" b="1" dirty="0"/>
              <a:t>H24.5</a:t>
            </a:r>
            <a:r>
              <a:rPr kumimoji="1" lang="ja-JP" altLang="en-US" sz="1200" b="1" dirty="0"/>
              <a:t>　          </a:t>
            </a:r>
            <a:r>
              <a:rPr kumimoji="1" lang="en-US" altLang="ja-JP" sz="1200" b="1" dirty="0"/>
              <a:t>5</a:t>
            </a:r>
            <a:r>
              <a:rPr kumimoji="1" lang="ja-JP" altLang="en-US" sz="1200" b="1" dirty="0"/>
              <a:t>系</a:t>
            </a:r>
            <a:r>
              <a:rPr kumimoji="1" lang="en-US" altLang="ja-JP" sz="1200" b="1" dirty="0"/>
              <a:t>(</a:t>
            </a:r>
            <a:r>
              <a:rPr kumimoji="1" lang="ja-JP" altLang="en-US" sz="1200" b="1" dirty="0"/>
              <a:t>嫌気・好気・嫌気・好気施設</a:t>
            </a:r>
            <a:r>
              <a:rPr kumimoji="1" lang="en-US" altLang="ja-JP" sz="1200" b="1" dirty="0"/>
              <a:t>)</a:t>
            </a:r>
            <a:r>
              <a:rPr kumimoji="1" lang="ja-JP" altLang="en-US" sz="1200" b="1" dirty="0"/>
              <a:t>供用開始</a:t>
            </a:r>
          </a:p>
          <a:p>
            <a:endParaRPr kumimoji="1" lang="en-US" altLang="ja-JP" sz="1200" b="1" dirty="0"/>
          </a:p>
          <a:p>
            <a:r>
              <a:rPr kumimoji="1" lang="en-US" altLang="ja-JP" sz="1200" b="1" dirty="0"/>
              <a:t>H26.2            1.2</a:t>
            </a:r>
            <a:r>
              <a:rPr kumimoji="1" lang="ja-JP" altLang="en-US" sz="1200" b="1" dirty="0"/>
              <a:t>系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  <a:endParaRPr kumimoji="1" lang="en-US" altLang="ja-JP" sz="1200" b="1" dirty="0"/>
          </a:p>
          <a:p>
            <a:r>
              <a:rPr kumimoji="1" lang="en-US" altLang="ja-JP" sz="1200" b="1" dirty="0"/>
              <a:t>H26.10        Ⅰ-4</a:t>
            </a:r>
            <a:r>
              <a:rPr kumimoji="1" lang="ja-JP" altLang="en-US" sz="1200" b="1" dirty="0"/>
              <a:t>系改修工事開始</a:t>
            </a:r>
          </a:p>
          <a:p>
            <a:r>
              <a:rPr kumimoji="1" lang="en-US" altLang="ja-JP" sz="1200" b="1" dirty="0"/>
              <a:t>H27.10        Ⅰ-1.2</a:t>
            </a:r>
            <a:r>
              <a:rPr kumimoji="1" lang="ja-JP" altLang="en-US" sz="1200" b="1" dirty="0"/>
              <a:t>系活性剤投入停止。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全停止。</a:t>
            </a:r>
          </a:p>
          <a:p>
            <a:r>
              <a:rPr kumimoji="1" lang="en-US" altLang="ja-JP" sz="1200" b="1" dirty="0"/>
              <a:t>H28.7          Ⅰ-1.2</a:t>
            </a:r>
            <a:r>
              <a:rPr kumimoji="1" lang="ja-JP" altLang="en-US" sz="1200" b="1" dirty="0"/>
              <a:t>系 </a:t>
            </a:r>
            <a:r>
              <a:rPr kumimoji="1" lang="en-US" altLang="ja-JP" sz="1200" b="1" dirty="0"/>
              <a:t>BBS</a:t>
            </a:r>
            <a:r>
              <a:rPr kumimoji="1" lang="ja-JP" altLang="en-US" sz="1200" b="1" dirty="0"/>
              <a:t>開始</a:t>
            </a:r>
          </a:p>
          <a:p>
            <a:endParaRPr kumimoji="1" lang="ja-JP" altLang="en-US" sz="1400" b="1" dirty="0"/>
          </a:p>
          <a:p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323639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1383</TotalTime>
  <Words>179</Words>
  <Application>Microsoft Office PowerPoint</Application>
  <PresentationFormat>ワイド画面</PresentationFormat>
  <Paragraphs>69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AR P教科書体M</vt:lpstr>
      <vt:lpstr>ＭＳ 明朝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小島眞</dc:creator>
  <cp:lastModifiedBy>kumada</cp:lastModifiedBy>
  <cp:revision>15</cp:revision>
  <cp:lastPrinted>2017-12-01T04:59:50Z</cp:lastPrinted>
  <dcterms:created xsi:type="dcterms:W3CDTF">2017-09-09T00:10:26Z</dcterms:created>
  <dcterms:modified xsi:type="dcterms:W3CDTF">2017-12-01T05:00:00Z</dcterms:modified>
</cp:coreProperties>
</file>