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"/>
  </p:notesMasterIdLst>
  <p:sldIdLst>
    <p:sldId id="263" r:id="rId2"/>
    <p:sldId id="258" r:id="rId3"/>
    <p:sldId id="267" r:id="rId4"/>
    <p:sldId id="269" r:id="rId5"/>
    <p:sldId id="266" r:id="rId6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3EB"/>
    <a:srgbClr val="9D075D"/>
    <a:srgbClr val="B90F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35" autoAdjust="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5"/>
          </a:xfrm>
          <a:prstGeom prst="rect">
            <a:avLst/>
          </a:prstGeom>
        </p:spPr>
        <p:txBody>
          <a:bodyPr vert="horz" lIns="90343" tIns="45171" rIns="90343" bIns="45171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5"/>
          </a:xfrm>
          <a:prstGeom prst="rect">
            <a:avLst/>
          </a:prstGeom>
        </p:spPr>
        <p:txBody>
          <a:bodyPr vert="horz" lIns="90343" tIns="45171" rIns="90343" bIns="45171" rtlCol="0"/>
          <a:lstStyle>
            <a:lvl1pPr algn="r">
              <a:defRPr sz="1200"/>
            </a:lvl1pPr>
          </a:lstStyle>
          <a:p>
            <a:fld id="{86FB0B38-899A-4D21-AF64-91205C678E61}" type="datetimeFigureOut">
              <a:rPr kumimoji="1" lang="ja-JP" altLang="en-US" smtClean="0"/>
              <a:pPr/>
              <a:t>2012/12/18</a:t>
            </a:fld>
            <a:endParaRPr kumimoji="1" lang="ja-JP" altLang="en-US" dirty="0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43" tIns="45171" rIns="90343" bIns="45171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0343" tIns="45171" rIns="90343" bIns="45171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3315"/>
          </a:xfrm>
          <a:prstGeom prst="rect">
            <a:avLst/>
          </a:prstGeom>
        </p:spPr>
        <p:txBody>
          <a:bodyPr vert="horz" lIns="90343" tIns="45171" rIns="90343" bIns="45171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3315"/>
          </a:xfrm>
          <a:prstGeom prst="rect">
            <a:avLst/>
          </a:prstGeom>
        </p:spPr>
        <p:txBody>
          <a:bodyPr vert="horz" lIns="90343" tIns="45171" rIns="90343" bIns="45171" rtlCol="0" anchor="b"/>
          <a:lstStyle>
            <a:lvl1pPr algn="r">
              <a:defRPr sz="1200"/>
            </a:lvl1pPr>
          </a:lstStyle>
          <a:p>
            <a:fld id="{011676DE-12C1-48BB-9AE5-EFC6119D47D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22066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ヘッダー プレースホルダー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kumimoji="1" lang="zh-TW" altLang="en-US" smtClean="0"/>
              <a:t>大成企業　環境事業部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7722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932363" cy="3700463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0A4A8-0447-4284-8869-24879150310E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3A641-0E9A-4371-A2C3-39C8C390402A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7151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マスター サブタイトルの書式設定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2606-0D6E-400A-A19F-CD37264E4A8C}" type="datetime1">
              <a:rPr kumimoji="1" lang="ja-JP" altLang="en-US" smtClean="0"/>
              <a:t>2012/12/18</a:t>
            </a:fld>
            <a:endParaRPr kumimoji="1" lang="ja-JP" alt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7A90-7557-4390-8A7C-8486D406DBA8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54839-4896-47EB-B07F-806CFB685618}" type="datetime1">
              <a:rPr kumimoji="1" lang="ja-JP" altLang="en-US" smtClean="0"/>
              <a:t>2012/12/18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7A90-7557-4390-8A7C-8486D406DBA8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54839-4896-47EB-B07F-806CFB685618}" type="datetime1">
              <a:rPr kumimoji="1" lang="ja-JP" altLang="en-US" smtClean="0"/>
              <a:t>2012/12/18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7A90-7557-4390-8A7C-8486D406DBA8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6B6FA-2F0C-4A8F-A19E-8CDD0F652A36}" type="datetime1">
              <a:rPr kumimoji="1" lang="ja-JP" altLang="en-US" smtClean="0"/>
              <a:t>2012/12/18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7A90-7557-4390-8A7C-8486D406DBA8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E850D-53CF-405D-BACE-C4E232A3A95E}" type="datetime1">
              <a:rPr kumimoji="1" lang="ja-JP" altLang="en-US" smtClean="0"/>
              <a:t>2012/12/18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7A90-7557-4390-8A7C-8486D406DBA8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2DF2-131E-4AD3-B4C0-B086A4E7260E}" type="datetime1">
              <a:rPr kumimoji="1" lang="ja-JP" altLang="en-US" smtClean="0"/>
              <a:t>2012/12/18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7A90-7557-4390-8A7C-8486D406DBA8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E53E2-4AB2-4F45-8484-B45818EF34CF}" type="datetime1">
              <a:rPr kumimoji="1" lang="ja-JP" altLang="en-US" smtClean="0"/>
              <a:t>2012/12/18</a:t>
            </a:fld>
            <a:endParaRPr kumimoji="1" lang="ja-JP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7A90-7557-4390-8A7C-8486D406DBA8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4F50A-4FE1-4D2F-BAA4-B6877EB6AB71}" type="datetime1">
              <a:rPr kumimoji="1" lang="ja-JP" altLang="en-US" smtClean="0"/>
              <a:t>2012/12/18</a:t>
            </a:fld>
            <a:endParaRPr kumimoji="1"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7A90-7557-4390-8A7C-8486D406DBA8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2A191-3C74-4BA2-9D02-D3C2969DCA38}" type="datetime1">
              <a:rPr kumimoji="1" lang="ja-JP" altLang="en-US" smtClean="0"/>
              <a:t>2012/12/18</a:t>
            </a:fld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7A90-7557-4390-8A7C-8486D406DBA8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54839-4896-47EB-B07F-806CFB685618}" type="datetime1">
              <a:rPr kumimoji="1" lang="ja-JP" altLang="en-US" smtClean="0"/>
              <a:t>2012/12/18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7A90-7557-4390-8A7C-8486D406DBA8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6FBB-D4FE-4232-97E1-8A79C0E1A970}" type="datetime1">
              <a:rPr kumimoji="1" lang="ja-JP" altLang="en-US" smtClean="0"/>
              <a:t>2012/12/18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9B07A90-7557-4390-8A7C-8486D406DBA8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4254839-4896-47EB-B07F-806CFB685618}" type="datetime1">
              <a:rPr kumimoji="1" lang="ja-JP" altLang="en-US" smtClean="0"/>
              <a:t>2012/12/18</a:t>
            </a:fld>
            <a:endParaRPr kumimoji="1" lang="ja-JP" alt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9B07A90-7557-4390-8A7C-8486D406DBA8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1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image" Target="../media/image15.jpeg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14.jpeg"/><Relationship Id="rId17" Type="http://schemas.openxmlformats.org/officeDocument/2006/relationships/image" Target="../media/image3.e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8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11" Type="http://schemas.openxmlformats.org/officeDocument/2006/relationships/image" Target="../media/image13.jpeg"/><Relationship Id="rId5" Type="http://schemas.openxmlformats.org/officeDocument/2006/relationships/image" Target="../media/image9.pn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4" Type="http://schemas.openxmlformats.org/officeDocument/2006/relationships/image" Target="../media/image8.pn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20.jpeg"/><Relationship Id="rId7" Type="http://schemas.openxmlformats.org/officeDocument/2006/relationships/image" Target="../media/image24.emf"/><Relationship Id="rId12" Type="http://schemas.openxmlformats.org/officeDocument/2006/relationships/image" Target="../media/image3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11" Type="http://schemas.openxmlformats.org/officeDocument/2006/relationships/image" Target="../media/image27.emf"/><Relationship Id="rId5" Type="http://schemas.openxmlformats.org/officeDocument/2006/relationships/image" Target="../media/image22.jpeg"/><Relationship Id="rId10" Type="http://schemas.openxmlformats.org/officeDocument/2006/relationships/image" Target="../media/image16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5" name="_x80908600"/>
          <p:cNvSpPr>
            <a:spLocks noChangeArrowheads="1"/>
          </p:cNvSpPr>
          <p:nvPr/>
        </p:nvSpPr>
        <p:spPr bwMode="auto">
          <a:xfrm>
            <a:off x="395536" y="723619"/>
            <a:ext cx="8352928" cy="1618581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2700000" scaled="1"/>
            <a:tileRect/>
          </a:gradFill>
          <a:ln w="44450" cap="rnd">
            <a:solidFill>
              <a:schemeClr val="accent6">
                <a:lumMod val="75000"/>
              </a:schemeClr>
            </a:solidFill>
            <a:bevel/>
          </a:ln>
          <a:effectLst>
            <a:innerShdw blurRad="127000" dist="76200" dir="9000000">
              <a:prstClr val="black"/>
            </a:innerShdw>
          </a:effec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4400" b="1" i="1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ＭＳ Ｐゴシック" pitchFamily="50" charset="-128"/>
                <a:cs typeface="Arial" pitchFamily="34" charset="0"/>
              </a:rPr>
              <a:t> </a:t>
            </a:r>
            <a:r>
              <a:rPr kumimoji="1" lang="en-US" altLang="ja-JP" sz="5400" b="1" i="1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ＭＳ Ｐゴシック" pitchFamily="50" charset="-128"/>
                <a:cs typeface="Arial" pitchFamily="34" charset="0"/>
              </a:rPr>
              <a:t>B</a:t>
            </a:r>
            <a:r>
              <a:rPr kumimoji="1" lang="ja-JP" altLang="en-US" sz="5400" b="1" i="1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ＭＳ Ｐゴシック" pitchFamily="50" charset="-128"/>
                <a:cs typeface="Arial" pitchFamily="34" charset="0"/>
              </a:rPr>
              <a:t>　 </a:t>
            </a:r>
            <a:r>
              <a:rPr kumimoji="1" lang="en-US" altLang="ja-JP" sz="5400" b="1" i="1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ＭＳ Ｐゴシック" pitchFamily="50" charset="-128"/>
                <a:cs typeface="Arial" pitchFamily="34" charset="0"/>
              </a:rPr>
              <a:t>A</a:t>
            </a:r>
            <a:r>
              <a:rPr kumimoji="1" lang="ja-JP" altLang="en-US" sz="5400" b="1" i="1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ＭＳ Ｐゴシック" pitchFamily="50" charset="-128"/>
                <a:cs typeface="Arial" pitchFamily="34" charset="0"/>
              </a:rPr>
              <a:t>　 </a:t>
            </a:r>
            <a:r>
              <a:rPr kumimoji="1" lang="en-US" altLang="ja-JP" sz="5400" b="1" i="1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ＭＳ Ｐゴシック" pitchFamily="50" charset="-128"/>
                <a:cs typeface="Arial" pitchFamily="34" charset="0"/>
              </a:rPr>
              <a:t>B</a:t>
            </a:r>
            <a:r>
              <a:rPr kumimoji="1" lang="ja-JP" altLang="en-US" sz="5400" b="1" i="1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ＭＳ Ｐゴシック" pitchFamily="50" charset="-128"/>
                <a:cs typeface="Arial" pitchFamily="34" charset="0"/>
              </a:rPr>
              <a:t>　 </a:t>
            </a:r>
            <a:r>
              <a:rPr kumimoji="1" lang="en-US" altLang="ja-JP" sz="5400" b="1" i="1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ＭＳ Ｐゴシック" pitchFamily="50" charset="-128"/>
                <a:cs typeface="Arial" pitchFamily="34" charset="0"/>
              </a:rPr>
              <a:t>S</a:t>
            </a:r>
            <a:r>
              <a:rPr kumimoji="1" lang="ja-JP" altLang="en-US" sz="4800" b="1" i="1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ＭＳ Ｐゴシック" pitchFamily="50" charset="-128"/>
                <a:cs typeface="Arial" pitchFamily="34" charset="0"/>
              </a:rPr>
              <a:t>　 の ご 提 案</a:t>
            </a:r>
            <a:endParaRPr lang="en-US" altLang="ja-JP" sz="48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r>
              <a:rPr lang="en-US" altLang="ja-JP" sz="28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GungsuhChe" pitchFamily="49" charset="-127"/>
                <a:cs typeface="Arial" pitchFamily="34" charset="0"/>
              </a:rPr>
              <a:t>B</a:t>
            </a:r>
            <a:r>
              <a:rPr lang="en-US" altLang="ja-JP" sz="2800" i="1" dirty="0" smtClean="0">
                <a:latin typeface="Arial" pitchFamily="34" charset="0"/>
                <a:ea typeface="GungsuhChe" pitchFamily="49" charset="-127"/>
                <a:cs typeface="Arial" pitchFamily="34" charset="0"/>
              </a:rPr>
              <a:t>acillus    </a:t>
            </a:r>
            <a:r>
              <a:rPr lang="en-US" altLang="ja-JP" sz="28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GungsuhChe" pitchFamily="49" charset="-127"/>
                <a:cs typeface="Arial" pitchFamily="34" charset="0"/>
              </a:rPr>
              <a:t>A</a:t>
            </a:r>
            <a:r>
              <a:rPr lang="en-US" altLang="ja-JP" sz="2800" i="1" dirty="0" smtClean="0">
                <a:latin typeface="Arial" pitchFamily="34" charset="0"/>
                <a:ea typeface="GungsuhChe" pitchFamily="49" charset="-127"/>
                <a:cs typeface="Arial" pitchFamily="34" charset="0"/>
              </a:rPr>
              <a:t>naerobic    </a:t>
            </a:r>
            <a:r>
              <a:rPr lang="en-US" altLang="ja-JP" sz="28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GungsuhChe" pitchFamily="49" charset="-127"/>
                <a:cs typeface="Arial" pitchFamily="34" charset="0"/>
              </a:rPr>
              <a:t>B</a:t>
            </a:r>
            <a:r>
              <a:rPr lang="en-US" altLang="ja-JP" sz="2800" i="1" dirty="0" smtClean="0">
                <a:latin typeface="Arial" pitchFamily="34" charset="0"/>
                <a:ea typeface="GungsuhChe" pitchFamily="49" charset="-127"/>
                <a:cs typeface="Arial" pitchFamily="34" charset="0"/>
              </a:rPr>
              <a:t>io    </a:t>
            </a:r>
            <a:r>
              <a:rPr lang="en-US" altLang="ja-JP" sz="28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GungsuhChe" pitchFamily="49" charset="-127"/>
                <a:cs typeface="Arial" pitchFamily="34" charset="0"/>
              </a:rPr>
              <a:t>S</a:t>
            </a:r>
            <a:r>
              <a:rPr lang="en-US" altLang="ja-JP" sz="2800" i="1" dirty="0" smtClean="0">
                <a:latin typeface="Arial" pitchFamily="34" charset="0"/>
                <a:ea typeface="GungsuhChe" pitchFamily="49" charset="-127"/>
                <a:cs typeface="Arial" pitchFamily="34" charset="0"/>
              </a:rPr>
              <a:t>ystem</a:t>
            </a:r>
            <a:endParaRPr lang="ja-JP" altLang="en-US" sz="2800" i="1" dirty="0">
              <a:latin typeface="Arial" pitchFamily="34" charset="0"/>
              <a:ea typeface="GungsuhChe" pitchFamily="49" charset="-127"/>
              <a:cs typeface="Arial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9" name="_x80908600"/>
          <p:cNvSpPr>
            <a:spLocks noChangeArrowheads="1"/>
          </p:cNvSpPr>
          <p:nvPr/>
        </p:nvSpPr>
        <p:spPr bwMode="auto">
          <a:xfrm>
            <a:off x="725094" y="2348880"/>
            <a:ext cx="7632848" cy="115212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3200" b="1" u="none" strike="noStrike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環境改善と省エネルギー効果</a:t>
            </a:r>
            <a:endParaRPr kumimoji="1" lang="en-US" altLang="ja-JP" sz="3200" b="1" u="none" strike="noStrike" normalizeH="0" baseline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ＭＳ ゴシック" pitchFamily="49" charset="-128"/>
              <a:ea typeface="ＭＳ ゴシック" pitchFamily="49" charset="-128"/>
              <a:cs typeface="ＭＳ Ｐゴシック" pitchFamily="50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～バイオ</a:t>
            </a:r>
            <a:r>
              <a:rPr lang="ja-JP" altLang="en-US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の力</a:t>
            </a:r>
            <a:r>
              <a:rPr lang="ja-JP" alt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で地球を守る～</a:t>
            </a:r>
            <a:endParaRPr lang="en-US" altLang="ja-JP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ＭＳ ゴシック" pitchFamily="49" charset="-128"/>
              <a:ea typeface="ＭＳ ゴシック" pitchFamily="49" charset="-128"/>
              <a:cs typeface="ＭＳ Ｐゴシック" pitchFamily="50" charset="-128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13" name="_x80908600"/>
          <p:cNvSpPr>
            <a:spLocks noChangeArrowheads="1"/>
          </p:cNvSpPr>
          <p:nvPr/>
        </p:nvSpPr>
        <p:spPr bwMode="auto">
          <a:xfrm>
            <a:off x="1151186" y="3713834"/>
            <a:ext cx="6718300" cy="243619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  </a:t>
            </a:r>
            <a:r>
              <a:rPr lang="ja-JP" altLang="ja-JP" sz="2800" b="1" dirty="0" smtClean="0">
                <a:ln w="50800"/>
                <a:latin typeface="+mn-ea"/>
                <a:cs typeface="ＭＳ Ｐゴシック" pitchFamily="50" charset="-128"/>
              </a:rPr>
              <a:t>大成</a:t>
            </a:r>
            <a:r>
              <a:rPr lang="ja-JP" altLang="ja-JP" sz="2800" b="1" dirty="0">
                <a:ln w="50800"/>
                <a:latin typeface="+mn-ea"/>
                <a:cs typeface="ＭＳ Ｐゴシック" pitchFamily="50" charset="-128"/>
              </a:rPr>
              <a:t>企業株式</a:t>
            </a:r>
            <a:r>
              <a:rPr lang="ja-JP" altLang="ja-JP" sz="2800" b="1" dirty="0" smtClean="0">
                <a:ln w="50800"/>
                <a:latin typeface="+mn-ea"/>
                <a:cs typeface="ＭＳ Ｐゴシック" pitchFamily="50" charset="-128"/>
              </a:rPr>
              <a:t>会社</a:t>
            </a:r>
            <a:endParaRPr lang="en-US" altLang="ja-JP" sz="2800" b="1" dirty="0" smtClean="0">
              <a:ln w="50800"/>
              <a:latin typeface="+mn-ea"/>
              <a:cs typeface="ＭＳ Ｐゴシック" pitchFamily="50" charset="-128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800" b="1" dirty="0" smtClean="0">
                <a:ln w="50800"/>
                <a:latin typeface="+mn-ea"/>
                <a:cs typeface="ＭＳ Ｐゴシック" pitchFamily="50" charset="-128"/>
              </a:rPr>
              <a:t>  </a:t>
            </a:r>
            <a:r>
              <a:rPr lang="ja-JP" altLang="ja-JP" sz="2800" b="1" dirty="0" smtClean="0">
                <a:ln w="50800"/>
                <a:latin typeface="+mn-ea"/>
                <a:cs typeface="ＭＳ Ｐゴシック" pitchFamily="50" charset="-128"/>
              </a:rPr>
              <a:t>環境事業部</a:t>
            </a:r>
            <a:endParaRPr lang="ja-JP" altLang="ja-JP" sz="2800" b="1" dirty="0">
              <a:ln w="50800"/>
              <a:latin typeface="+mn-ea"/>
              <a:cs typeface="ＭＳ Ｐゴシック" pitchFamily="50" charset="-128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ja-JP" sz="1600" b="1" dirty="0">
              <a:ln w="50800"/>
              <a:latin typeface="+mn-ea"/>
              <a:cs typeface="ＭＳ Ｐゴシック" pitchFamily="50" charset="-128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600" b="1" i="0" u="none" strike="noStrike" normalizeH="0" dirty="0" smtClean="0">
                <a:ln w="50800"/>
                <a:latin typeface="+mn-ea"/>
                <a:cs typeface="ＭＳ Ｐゴシック" pitchFamily="50" charset="-128"/>
              </a:rPr>
              <a:t>   </a:t>
            </a:r>
            <a:r>
              <a:rPr kumimoji="1" lang="ja-JP" b="1" i="0" u="none" strike="noStrike" normalizeH="0" dirty="0" smtClean="0">
                <a:ln w="50800"/>
                <a:latin typeface="+mn-ea"/>
                <a:cs typeface="ＭＳ Ｐゴシック" pitchFamily="50" charset="-128"/>
              </a:rPr>
              <a:t>東京都府中市八幡町</a:t>
            </a:r>
            <a:r>
              <a:rPr lang="en-US" altLang="ja-JP" b="1" dirty="0">
                <a:ln w="50800"/>
                <a:latin typeface="+mn-ea"/>
                <a:cs typeface="ＭＳ Ｐゴシック" pitchFamily="50" charset="-128"/>
              </a:rPr>
              <a:t>2</a:t>
            </a:r>
            <a:r>
              <a:rPr kumimoji="1" lang="ja-JP" b="1" i="0" u="none" strike="noStrike" normalizeH="0" dirty="0" smtClean="0">
                <a:ln w="50800"/>
                <a:latin typeface="+mn-ea"/>
                <a:cs typeface="ＭＳ Ｐゴシック" pitchFamily="50" charset="-128"/>
              </a:rPr>
              <a:t>－</a:t>
            </a:r>
            <a:r>
              <a:rPr kumimoji="1" lang="en-US" altLang="ja-JP" b="1" i="0" u="none" strike="noStrike" normalizeH="0" dirty="0" smtClean="0">
                <a:ln w="50800"/>
                <a:latin typeface="+mn-ea"/>
                <a:cs typeface="ＭＳ Ｐゴシック" pitchFamily="50" charset="-128"/>
              </a:rPr>
              <a:t>7</a:t>
            </a:r>
            <a:r>
              <a:rPr kumimoji="1" lang="ja-JP" b="1" i="0" u="none" strike="noStrike" normalizeH="0" dirty="0" smtClean="0">
                <a:ln w="50800"/>
                <a:latin typeface="+mn-ea"/>
                <a:cs typeface="ＭＳ Ｐゴシック" pitchFamily="50" charset="-128"/>
              </a:rPr>
              <a:t>－</a:t>
            </a:r>
            <a:r>
              <a:rPr kumimoji="1" lang="en-US" altLang="ja-JP" b="1" i="0" u="none" strike="noStrike" normalizeH="0" dirty="0" smtClean="0">
                <a:ln w="50800"/>
                <a:latin typeface="+mn-ea"/>
                <a:cs typeface="ＭＳ Ｐゴシック" pitchFamily="50" charset="-128"/>
              </a:rPr>
              <a:t>2</a:t>
            </a:r>
            <a:endParaRPr lang="en-US" altLang="ja-JP" b="1" dirty="0">
              <a:ln w="50800"/>
              <a:latin typeface="+mn-ea"/>
              <a:cs typeface="ＭＳ Ｐゴシック" pitchFamily="50" charset="-128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b="1" i="0" u="none" strike="noStrike" normalizeH="0" dirty="0" smtClean="0">
                <a:ln w="50800"/>
                <a:latin typeface="+mn-ea"/>
                <a:cs typeface="ＭＳ Ｐゴシック" pitchFamily="50" charset="-128"/>
              </a:rPr>
              <a:t> TEL:042-352-6868</a:t>
            </a:r>
            <a:r>
              <a:rPr kumimoji="1" lang="ja-JP" altLang="en-US" b="1" i="0" u="none" strike="noStrike" normalizeH="0" dirty="0" smtClean="0">
                <a:ln w="50800"/>
                <a:latin typeface="+mn-ea"/>
                <a:cs typeface="ＭＳ Ｐゴシック" pitchFamily="50" charset="-128"/>
              </a:rPr>
              <a:t>　</a:t>
            </a:r>
            <a:r>
              <a:rPr kumimoji="1" lang="en-US" altLang="ja-JP" b="1" i="0" u="none" strike="noStrike" normalizeH="0" dirty="0" smtClean="0">
                <a:ln w="50800"/>
                <a:latin typeface="+mn-ea"/>
                <a:cs typeface="ＭＳ Ｐゴシック" pitchFamily="50" charset="-128"/>
              </a:rPr>
              <a:t>FAX:042-352-6872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b="1" dirty="0" smtClean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ea typeface="ＭＳ ゴシック" pitchFamily="49" charset="-128"/>
              <a:cs typeface="ＭＳ Ｐゴシック" pitchFamily="50" charset="-12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ja-JP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新活性汚泥技術研究会正会員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1800" b="1" i="0" u="none" strike="noStrike" normalizeH="0" dirty="0" smtClean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ea typeface="ＭＳ ゴシック" pitchFamily="49" charset="-128"/>
              <a:cs typeface="ＭＳ Ｐゴシック" pitchFamily="50" charset="-128"/>
            </a:endParaRPr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215146" y="6601422"/>
            <a:ext cx="401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 smtClean="0">
                <a:latin typeface="Arial" pitchFamily="34" charset="0"/>
                <a:cs typeface="Arial" pitchFamily="34" charset="0"/>
              </a:rPr>
              <a:t>1</a:t>
            </a:r>
            <a:endParaRPr kumimoji="1" lang="ja-JP" altLang="en-US" sz="1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85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3508863" y="3632971"/>
            <a:ext cx="5527633" cy="3022741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12700" algn="ctr">
                <a:solidFill>
                  <a:srgbClr val="FF99CC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10800" rIns="36000" bIns="10800" anchor="ctr"/>
          <a:lstStyle/>
          <a:p>
            <a:endParaRPr lang="ja-JP" altLang="en-US"/>
          </a:p>
        </p:txBody>
      </p:sp>
      <p:sp>
        <p:nvSpPr>
          <p:cNvPr id="47" name="Text Box 100"/>
          <p:cNvSpPr txBox="1">
            <a:spLocks noChangeArrowheads="1"/>
          </p:cNvSpPr>
          <p:nvPr/>
        </p:nvSpPr>
        <p:spPr bwMode="auto">
          <a:xfrm flipH="1">
            <a:off x="7609840" y="6293351"/>
            <a:ext cx="1109794" cy="461665"/>
          </a:xfrm>
          <a:prstGeom prst="rect">
            <a:avLst/>
          </a:prstGeom>
          <a:solidFill>
            <a:srgbClr val="FF00FF"/>
          </a:solidFill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/>
            <a:r>
              <a:rPr kumimoji="0" lang="ja-JP" altLang="en-US" sz="1200" b="1" dirty="0">
                <a:solidFill>
                  <a:schemeClr val="bg1"/>
                </a:solidFill>
                <a:latin typeface="+mn-ea"/>
                <a:ea typeface="+mn-ea"/>
              </a:rPr>
              <a:t>汚泥発生量</a:t>
            </a:r>
          </a:p>
          <a:p>
            <a:pPr algn="ctr"/>
            <a:r>
              <a:rPr kumimoji="0" lang="ja-JP" altLang="en-US" sz="1200" b="1" dirty="0" smtClean="0">
                <a:solidFill>
                  <a:schemeClr val="bg1"/>
                </a:solidFill>
                <a:latin typeface="+mn-ea"/>
                <a:ea typeface="+mn-ea"/>
              </a:rPr>
              <a:t>低減</a:t>
            </a:r>
            <a:endParaRPr kumimoji="0" lang="ja-JP" altLang="en-US" sz="12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45" name="Oval 63"/>
          <p:cNvSpPr>
            <a:spLocks noChangeArrowheads="1"/>
          </p:cNvSpPr>
          <p:nvPr/>
        </p:nvSpPr>
        <p:spPr bwMode="auto">
          <a:xfrm>
            <a:off x="7740208" y="5818912"/>
            <a:ext cx="771882" cy="533434"/>
          </a:xfrm>
          <a:prstGeom prst="ellipse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00CC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4D0000"/>
                  </a:outerShdw>
                </a:effectLst>
              </a14:hiddenEffects>
            </a:ext>
          </a:extLst>
        </p:spPr>
        <p:txBody>
          <a:bodyPr wrap="none" lIns="36000" tIns="10800" rIns="36000" bIns="10800" anchor="ctr"/>
          <a:lstStyle/>
          <a:p>
            <a:pPr algn="ctr">
              <a:lnSpc>
                <a:spcPct val="95000"/>
              </a:lnSpc>
              <a:spcAft>
                <a:spcPct val="5000"/>
              </a:spcAft>
              <a:buClr>
                <a:srgbClr val="9999FF"/>
              </a:buClr>
              <a:buFont typeface="Wingdings" pitchFamily="2" charset="2"/>
              <a:buNone/>
            </a:pPr>
            <a:r>
              <a:rPr lang="ja-JP" altLang="en-US" sz="1000" b="1" dirty="0" smtClean="0">
                <a:solidFill>
                  <a:schemeClr val="bg1"/>
                </a:solidFill>
                <a:latin typeface="ＭＳ Ｐゴシック" charset="-128"/>
              </a:rPr>
              <a:t>汚泥</a:t>
            </a:r>
            <a:endParaRPr lang="ja-JP" altLang="en-US" sz="1000" b="1" dirty="0">
              <a:solidFill>
                <a:schemeClr val="bg1"/>
              </a:solidFill>
              <a:latin typeface="ＭＳ Ｐゴシック" charset="-128"/>
            </a:endParaRPr>
          </a:p>
        </p:txBody>
      </p:sp>
      <p:sp>
        <p:nvSpPr>
          <p:cNvPr id="4" name="ドーナツ 3"/>
          <p:cNvSpPr/>
          <p:nvPr/>
        </p:nvSpPr>
        <p:spPr>
          <a:xfrm>
            <a:off x="957952" y="908720"/>
            <a:ext cx="6984776" cy="2304256"/>
          </a:xfrm>
          <a:prstGeom prst="donut">
            <a:avLst>
              <a:gd name="adj" fmla="val 10223"/>
            </a:avLst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" name="雲 2"/>
          <p:cNvSpPr/>
          <p:nvPr/>
        </p:nvSpPr>
        <p:spPr>
          <a:xfrm>
            <a:off x="372869" y="1560560"/>
            <a:ext cx="1678851" cy="1017799"/>
          </a:xfrm>
          <a:prstGeom prst="cloud">
            <a:avLst/>
          </a:prstGeom>
          <a:solidFill>
            <a:srgbClr val="F793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Picture 6" descr="C:\Users\yasuyuki\DocumentsClipOutScreenImage\2011-06-04\0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3380" y="1813476"/>
            <a:ext cx="2095241" cy="1017799"/>
          </a:xfrm>
          <a:prstGeom prst="rect">
            <a:avLst/>
          </a:prstGeom>
          <a:noFill/>
        </p:spPr>
      </p:pic>
      <p:sp>
        <p:nvSpPr>
          <p:cNvPr id="8" name="テキスト ボックス 7"/>
          <p:cNvSpPr txBox="1"/>
          <p:nvPr/>
        </p:nvSpPr>
        <p:spPr>
          <a:xfrm>
            <a:off x="2610368" y="2794576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パワーアップ</a:t>
            </a:r>
            <a:r>
              <a:rPr kumimoji="1" lang="ja-JP" altLang="en-US" sz="20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kumimoji="1" lang="en-US" altLang="ja-JP" sz="20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</a:t>
            </a:r>
            <a:r>
              <a:rPr kumimoji="1" lang="ja-JP" altLang="en-US" sz="1400" b="1" i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</a:t>
            </a:r>
            <a:r>
              <a:rPr kumimoji="1" lang="ja-JP" alt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</a:t>
            </a:r>
            <a:r>
              <a:rPr lang="ja-JP" alt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液剤）</a:t>
            </a:r>
            <a:endParaRPr kumimoji="1" lang="en-US" altLang="ja-JP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kumimoji="1" lang="ja-JP" altLang="en-US" sz="1200" b="1" dirty="0" smtClean="0"/>
              <a:t>汚泥減容補助剤</a:t>
            </a:r>
            <a:endParaRPr kumimoji="1" lang="ja-JP" altLang="en-US" sz="1200" b="1" dirty="0"/>
          </a:p>
        </p:txBody>
      </p:sp>
      <p:sp>
        <p:nvSpPr>
          <p:cNvPr id="9" name="正方形/長方形 8"/>
          <p:cNvSpPr/>
          <p:nvPr/>
        </p:nvSpPr>
        <p:spPr>
          <a:xfrm>
            <a:off x="6565978" y="1253706"/>
            <a:ext cx="21723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0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BABS </a:t>
            </a:r>
            <a:r>
              <a:rPr lang="ja-JP" altLang="en-US" sz="20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特殊接触材</a:t>
            </a:r>
            <a:endParaRPr lang="en-US" altLang="ja-JP" sz="2000" b="1" i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ja-JP" altLang="en-US" sz="1200" b="1" dirty="0" smtClean="0"/>
              <a:t>好気－嫌気生物巣形成法</a:t>
            </a:r>
            <a:endParaRPr lang="ja-JP" altLang="en-US" sz="1200" b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-333563" y="1244072"/>
            <a:ext cx="317737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高度生物処理システム</a:t>
            </a:r>
            <a:endParaRPr lang="en-US" altLang="ja-JP" sz="20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kumimoji="1" lang="en-US" altLang="ja-JP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 </a:t>
            </a:r>
            <a:r>
              <a:rPr kumimoji="1" lang="en-US" altLang="ja-JP" sz="20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kumimoji="1" lang="en-US" altLang="ja-JP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</a:t>
            </a:r>
          </a:p>
          <a:p>
            <a:pPr algn="ctr"/>
            <a:r>
              <a:rPr lang="ja-JP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有用微生物を優</a:t>
            </a:r>
            <a:r>
              <a:rPr lang="ja-JP" alt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占化</a:t>
            </a:r>
            <a:endParaRPr lang="ja-JP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-180528" y="2530780"/>
            <a:ext cx="288989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50" b="1" i="1" dirty="0" smtClean="0"/>
              <a:t>高い</a:t>
            </a:r>
            <a:r>
              <a:rPr lang="ja-JP" altLang="en-US" sz="1050" b="1" i="1" dirty="0"/>
              <a:t>脱臭能力と排水処理能力の大幅</a:t>
            </a:r>
            <a:r>
              <a:rPr lang="ja-JP" altLang="en-US" sz="1050" b="1" i="1" dirty="0" smtClean="0"/>
              <a:t>改善</a:t>
            </a:r>
            <a:endParaRPr lang="en-US" altLang="ja-JP" sz="1050" b="1" i="1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555776" y="1713002"/>
            <a:ext cx="3553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</a:t>
            </a:r>
            <a:r>
              <a:rPr kumimoji="1" lang="en-US" altLang="ja-JP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BBS</a:t>
            </a:r>
            <a:r>
              <a:rPr kumimoji="1" lang="ja-JP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と特殊接触材との</a:t>
            </a:r>
            <a:endParaRPr kumimoji="1" lang="en-US" altLang="ja-JP" sz="20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ja-JP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ja-JP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kumimoji="1" lang="ja-JP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相乗効果で大幅なコスト削減</a:t>
            </a:r>
            <a:r>
              <a:rPr kumimoji="1" lang="en-US" altLang="ja-JP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!!</a:t>
            </a:r>
            <a:endParaRPr kumimoji="1" lang="ja-JP" altLang="en-US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07504" y="3573016"/>
            <a:ext cx="32403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b="1" dirty="0" smtClean="0">
                <a:latin typeface="+mn-ea"/>
              </a:rPr>
              <a:t>◎</a:t>
            </a:r>
            <a:r>
              <a:rPr lang="ja-JP" altLang="en-US" sz="1400" b="1" dirty="0" smtClean="0">
                <a:solidFill>
                  <a:srgbClr val="FF0000"/>
                </a:solidFill>
                <a:latin typeface="+mn-ea"/>
              </a:rPr>
              <a:t>排水処理能力の大幅改善</a:t>
            </a:r>
            <a:endParaRPr lang="en-US" altLang="ja-JP" sz="1400" b="1" dirty="0" smtClean="0">
              <a:solidFill>
                <a:srgbClr val="FF0000"/>
              </a:solidFill>
              <a:latin typeface="+mn-ea"/>
            </a:endParaRPr>
          </a:p>
          <a:p>
            <a:r>
              <a:rPr lang="ja-JP" altLang="en-US" sz="1400" b="1" dirty="0" smtClean="0">
                <a:solidFill>
                  <a:srgbClr val="FF0000"/>
                </a:solidFill>
                <a:latin typeface="+mn-ea"/>
              </a:rPr>
              <a:t>　 </a:t>
            </a:r>
            <a:r>
              <a:rPr lang="ja-JP" altLang="en-US" sz="1400" b="1" dirty="0" smtClean="0">
                <a:solidFill>
                  <a:srgbClr val="002060"/>
                </a:solidFill>
                <a:latin typeface="+mn-ea"/>
              </a:rPr>
              <a:t>→排水</a:t>
            </a:r>
            <a:r>
              <a:rPr lang="ja-JP" altLang="en-US" sz="1400" b="1" dirty="0">
                <a:solidFill>
                  <a:srgbClr val="002060"/>
                </a:solidFill>
                <a:latin typeface="+mn-ea"/>
              </a:rPr>
              <a:t>負荷</a:t>
            </a:r>
            <a:r>
              <a:rPr lang="ja-JP" altLang="en-US" sz="1400" b="1" dirty="0" smtClean="0">
                <a:solidFill>
                  <a:srgbClr val="002060"/>
                </a:solidFill>
                <a:latin typeface="+mn-ea"/>
              </a:rPr>
              <a:t>能力最大</a:t>
            </a:r>
            <a:r>
              <a:rPr lang="en-US" altLang="ja-JP" sz="1400" b="1" dirty="0" smtClean="0">
                <a:solidFill>
                  <a:srgbClr val="002060"/>
                </a:solidFill>
                <a:latin typeface="+mn-ea"/>
              </a:rPr>
              <a:t>200</a:t>
            </a:r>
            <a:r>
              <a:rPr lang="ja-JP" altLang="en-US" sz="1400" b="1" dirty="0" smtClean="0">
                <a:solidFill>
                  <a:srgbClr val="002060"/>
                </a:solidFill>
                <a:latin typeface="+mn-ea"/>
              </a:rPr>
              <a:t>％</a:t>
            </a:r>
            <a:r>
              <a:rPr lang="en-US" altLang="ja-JP" sz="1400" b="1" dirty="0" smtClean="0">
                <a:solidFill>
                  <a:srgbClr val="002060"/>
                </a:solidFill>
                <a:latin typeface="+mn-ea"/>
              </a:rPr>
              <a:t>UP</a:t>
            </a:r>
          </a:p>
          <a:p>
            <a:r>
              <a:rPr lang="ja-JP" altLang="en-US" sz="1400" b="1" dirty="0">
                <a:solidFill>
                  <a:srgbClr val="002060"/>
                </a:solidFill>
                <a:latin typeface="+mn-ea"/>
              </a:rPr>
              <a:t>　</a:t>
            </a:r>
            <a:r>
              <a:rPr lang="ja-JP" altLang="en-US" sz="1400" b="1" dirty="0" smtClean="0">
                <a:solidFill>
                  <a:srgbClr val="002060"/>
                </a:solidFill>
                <a:latin typeface="+mn-ea"/>
              </a:rPr>
              <a:t>    放流水質の安定化 </a:t>
            </a:r>
            <a:endParaRPr lang="en-US" altLang="ja-JP" sz="1400" b="1" dirty="0" smtClean="0">
              <a:solidFill>
                <a:srgbClr val="002060"/>
              </a:solidFill>
              <a:latin typeface="+mn-ea"/>
            </a:endParaRPr>
          </a:p>
          <a:p>
            <a:endParaRPr lang="en-US" altLang="ja-JP" sz="1400" b="1" dirty="0" smtClean="0">
              <a:solidFill>
                <a:srgbClr val="FF0000"/>
              </a:solidFill>
              <a:latin typeface="+mn-ea"/>
            </a:endParaRPr>
          </a:p>
          <a:p>
            <a:r>
              <a:rPr lang="ja-JP" altLang="en-US" sz="1400" b="1" dirty="0" smtClean="0">
                <a:latin typeface="+mn-ea"/>
              </a:rPr>
              <a:t>◎</a:t>
            </a:r>
            <a:r>
              <a:rPr lang="ja-JP" altLang="en-US" sz="1400" b="1" dirty="0" smtClean="0">
                <a:solidFill>
                  <a:srgbClr val="FF0000"/>
                </a:solidFill>
                <a:latin typeface="+mn-ea"/>
              </a:rPr>
              <a:t>余剰汚泥の大幅削減</a:t>
            </a:r>
            <a:endParaRPr lang="en-US" altLang="ja-JP" sz="1400" b="1" dirty="0" smtClean="0">
              <a:solidFill>
                <a:srgbClr val="FF0000"/>
              </a:solidFill>
              <a:latin typeface="+mn-ea"/>
            </a:endParaRPr>
          </a:p>
          <a:p>
            <a:r>
              <a:rPr lang="ja-JP" altLang="en-US" sz="1400" b="1" dirty="0" smtClean="0">
                <a:solidFill>
                  <a:srgbClr val="FF0000"/>
                </a:solidFill>
                <a:latin typeface="+mn-ea"/>
              </a:rPr>
              <a:t>   </a:t>
            </a:r>
            <a:r>
              <a:rPr lang="ja-JP" altLang="en-US" sz="1400" b="1" dirty="0" smtClean="0">
                <a:solidFill>
                  <a:srgbClr val="002060"/>
                </a:solidFill>
                <a:latin typeface="+mn-ea"/>
              </a:rPr>
              <a:t>→余剰汚泥</a:t>
            </a:r>
            <a:r>
              <a:rPr lang="ja-JP" altLang="en-US" sz="1400" b="1" dirty="0" smtClean="0">
                <a:solidFill>
                  <a:srgbClr val="002060"/>
                </a:solidFill>
                <a:latin typeface="+mn-ea"/>
              </a:rPr>
              <a:t>最大</a:t>
            </a:r>
            <a:r>
              <a:rPr lang="en-US" altLang="ja-JP" sz="1400" b="1" dirty="0">
                <a:solidFill>
                  <a:srgbClr val="002060"/>
                </a:solidFill>
                <a:latin typeface="+mn-ea"/>
              </a:rPr>
              <a:t>7</a:t>
            </a:r>
            <a:r>
              <a:rPr lang="en-US" altLang="ja-JP" sz="1400" b="1" dirty="0" smtClean="0">
                <a:solidFill>
                  <a:srgbClr val="002060"/>
                </a:solidFill>
                <a:latin typeface="+mn-ea"/>
              </a:rPr>
              <a:t>0</a:t>
            </a:r>
            <a:r>
              <a:rPr lang="ja-JP" altLang="en-US" sz="1400" b="1" dirty="0" smtClean="0">
                <a:solidFill>
                  <a:srgbClr val="002060"/>
                </a:solidFill>
                <a:latin typeface="+mn-ea"/>
              </a:rPr>
              <a:t>％の削減　</a:t>
            </a:r>
            <a:endParaRPr lang="en-US" altLang="ja-JP" sz="1400" b="1" dirty="0" smtClean="0">
              <a:solidFill>
                <a:srgbClr val="002060"/>
              </a:solidFill>
              <a:latin typeface="+mn-ea"/>
            </a:endParaRPr>
          </a:p>
          <a:p>
            <a:endParaRPr lang="en-US" altLang="ja-JP" sz="1400" b="1" dirty="0" smtClean="0">
              <a:solidFill>
                <a:srgbClr val="002060"/>
              </a:solidFill>
              <a:latin typeface="+mn-ea"/>
            </a:endParaRPr>
          </a:p>
          <a:p>
            <a:r>
              <a:rPr lang="ja-JP" altLang="en-US" sz="1400" b="1" dirty="0" smtClean="0">
                <a:latin typeface="+mn-ea"/>
              </a:rPr>
              <a:t>◎</a:t>
            </a:r>
            <a:r>
              <a:rPr lang="ja-JP" altLang="en-US" sz="1400" b="1" dirty="0" smtClean="0">
                <a:solidFill>
                  <a:srgbClr val="FF0000"/>
                </a:solidFill>
                <a:latin typeface="+mn-ea"/>
              </a:rPr>
              <a:t>超低リスク、</a:t>
            </a:r>
            <a:r>
              <a:rPr lang="ja-JP" altLang="en-US" sz="1400" b="1" dirty="0">
                <a:solidFill>
                  <a:srgbClr val="FF0000"/>
                </a:solidFill>
                <a:latin typeface="+mn-ea"/>
              </a:rPr>
              <a:t>ハイリターン</a:t>
            </a:r>
            <a:endParaRPr lang="en-US" altLang="ja-JP" sz="1400" b="1" dirty="0" smtClean="0">
              <a:solidFill>
                <a:srgbClr val="FF0000"/>
              </a:solidFill>
              <a:latin typeface="+mn-ea"/>
            </a:endParaRPr>
          </a:p>
          <a:p>
            <a:r>
              <a:rPr lang="ja-JP" altLang="en-US" sz="1400" b="1" dirty="0" smtClean="0">
                <a:solidFill>
                  <a:srgbClr val="FF0000"/>
                </a:solidFill>
                <a:latin typeface="+mn-ea"/>
              </a:rPr>
              <a:t>   </a:t>
            </a:r>
            <a:r>
              <a:rPr lang="ja-JP" altLang="en-US" sz="1400" b="1" dirty="0" smtClean="0">
                <a:solidFill>
                  <a:srgbClr val="002060"/>
                </a:solidFill>
                <a:latin typeface="+mn-ea"/>
              </a:rPr>
              <a:t>→低リスクに高い費用対効果が実現</a:t>
            </a:r>
            <a:endParaRPr lang="en-US" altLang="ja-JP" sz="1400" b="1" dirty="0" smtClean="0">
              <a:solidFill>
                <a:srgbClr val="002060"/>
              </a:solidFill>
              <a:latin typeface="+mn-ea"/>
            </a:endParaRPr>
          </a:p>
          <a:p>
            <a:r>
              <a:rPr lang="ja-JP" altLang="en-US" sz="1400" b="1" dirty="0" smtClean="0">
                <a:latin typeface="+mn-ea"/>
              </a:rPr>
              <a:t>　</a:t>
            </a:r>
            <a:endParaRPr lang="en-US" altLang="ja-JP" sz="1400" b="1" dirty="0" smtClean="0">
              <a:latin typeface="+mn-ea"/>
            </a:endParaRPr>
          </a:p>
          <a:p>
            <a:r>
              <a:rPr lang="ja-JP" altLang="en-US" sz="1400" b="1" dirty="0" smtClean="0">
                <a:latin typeface="+mn-ea"/>
              </a:rPr>
              <a:t>◎</a:t>
            </a:r>
            <a:r>
              <a:rPr lang="ja-JP" altLang="en-US" sz="1400" b="1" dirty="0" smtClean="0">
                <a:solidFill>
                  <a:srgbClr val="FF0000"/>
                </a:solidFill>
                <a:latin typeface="+mn-ea"/>
              </a:rPr>
              <a:t>簡単導入</a:t>
            </a:r>
            <a:endParaRPr lang="en-US" altLang="ja-JP" sz="1400" b="1" dirty="0" smtClean="0">
              <a:solidFill>
                <a:srgbClr val="FF0000"/>
              </a:solidFill>
              <a:latin typeface="+mn-ea"/>
            </a:endParaRPr>
          </a:p>
          <a:p>
            <a:r>
              <a:rPr lang="ja-JP" altLang="en-US" sz="1400" b="1" dirty="0" smtClean="0">
                <a:solidFill>
                  <a:srgbClr val="FF0000"/>
                </a:solidFill>
                <a:latin typeface="+mn-ea"/>
              </a:rPr>
              <a:t>   </a:t>
            </a:r>
            <a:r>
              <a:rPr lang="ja-JP" altLang="en-US" sz="1400" b="1" dirty="0" smtClean="0">
                <a:solidFill>
                  <a:srgbClr val="002060"/>
                </a:solidFill>
                <a:latin typeface="+mn-ea"/>
              </a:rPr>
              <a:t>→生産稼働を止めることなく導入可能</a:t>
            </a:r>
            <a:r>
              <a:rPr lang="ja-JP" altLang="en-US" sz="1400" b="1" dirty="0" smtClean="0">
                <a:latin typeface="+mn-ea"/>
              </a:rPr>
              <a:t>　　　　　　　</a:t>
            </a:r>
          </a:p>
        </p:txBody>
      </p:sp>
      <p:cxnSp>
        <p:nvCxnSpPr>
          <p:cNvPr id="18" name="直線コネクタ 17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251520" y="332656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</a:t>
            </a:r>
            <a:r>
              <a:rPr kumimoji="1" lang="en-US" altLang="ja-JP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BABS</a:t>
            </a:r>
            <a:r>
              <a:rPr kumimoji="1" lang="ja-JP" altLang="en-US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のご提案と特長</a:t>
            </a:r>
            <a:endParaRPr kumimoji="1" lang="ja-JP" altLang="en-US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スライド番号プレースホルダ 15"/>
          <p:cNvSpPr>
            <a:spLocks noGrp="1"/>
          </p:cNvSpPr>
          <p:nvPr>
            <p:ph type="sldNum" sz="quarter" idx="12"/>
          </p:nvPr>
        </p:nvSpPr>
        <p:spPr>
          <a:xfrm>
            <a:off x="6721208" y="4861031"/>
            <a:ext cx="437780" cy="360685"/>
          </a:xfrm>
        </p:spPr>
        <p:txBody>
          <a:bodyPr/>
          <a:lstStyle/>
          <a:p>
            <a:fld id="{F1A950E5-3DA9-4DD2-BC76-0ABB9BDF2E18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627784" y="692696"/>
            <a:ext cx="37444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i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パワーアップ  </a:t>
            </a:r>
            <a:r>
              <a:rPr kumimoji="1" lang="en-US" altLang="ja-JP" sz="2000" b="1" i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A’</a:t>
            </a:r>
            <a:r>
              <a:rPr kumimoji="1" lang="ja-JP" altLang="en-US" sz="2000" b="1" i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</a:t>
            </a:r>
            <a:r>
              <a:rPr kumimoji="1" lang="ja-JP" alt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</a:t>
            </a:r>
            <a:r>
              <a:rPr lang="ja-JP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粉体</a:t>
            </a:r>
            <a:r>
              <a:rPr lang="ja-JP" alt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  <a:endParaRPr lang="en-US" altLang="ja-JP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ja-JP" alt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微生物ミネラル活性剤</a:t>
            </a:r>
            <a:endParaRPr lang="en-US" altLang="ja-JP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kumimoji="1" lang="en-US" altLang="ja-JP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kumimoji="1" lang="ja-JP" altLang="en-US" sz="1200" b="1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73853" y="2064616"/>
            <a:ext cx="9361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バチルス菌</a:t>
            </a:r>
            <a:endParaRPr kumimoji="1" lang="ja-JP" altLang="en-US" sz="10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5357318" y="4740163"/>
            <a:ext cx="1802802" cy="119339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  <a:effectLst/>
        </p:spPr>
        <p:txBody>
          <a:bodyPr wrap="none" lIns="36000" tIns="10800" rIns="36000" bIns="10800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28" name="AutoShape 13"/>
          <p:cNvSpPr>
            <a:spLocks noChangeArrowheads="1"/>
          </p:cNvSpPr>
          <p:nvPr/>
        </p:nvSpPr>
        <p:spPr bwMode="auto">
          <a:xfrm>
            <a:off x="4909236" y="4923752"/>
            <a:ext cx="252332" cy="437527"/>
          </a:xfrm>
          <a:prstGeom prst="rightArrow">
            <a:avLst>
              <a:gd name="adj1" fmla="val 68556"/>
              <a:gd name="adj2" fmla="val 26417"/>
            </a:avLst>
          </a:prstGeom>
          <a:solidFill>
            <a:srgbClr val="00808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none" lIns="36000" tIns="10800" rIns="36000" bIns="10800" anchor="ctr"/>
          <a:lstStyle/>
          <a:p>
            <a:endParaRPr lang="ja-JP" altLang="en-US"/>
          </a:p>
        </p:txBody>
      </p:sp>
      <p:sp>
        <p:nvSpPr>
          <p:cNvPr id="29" name="Rectangle 14"/>
          <p:cNvSpPr>
            <a:spLocks noChangeArrowheads="1"/>
          </p:cNvSpPr>
          <p:nvPr/>
        </p:nvSpPr>
        <p:spPr bwMode="auto">
          <a:xfrm>
            <a:off x="4172400" y="5549570"/>
            <a:ext cx="539625" cy="250912"/>
          </a:xfrm>
          <a:prstGeom prst="rect">
            <a:avLst/>
          </a:prstGeom>
          <a:solidFill>
            <a:srgbClr val="99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00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5C1F00"/>
                  </a:outerShdw>
                </a:effectLst>
              </a14:hiddenEffects>
            </a:ext>
          </a:extLst>
        </p:spPr>
        <p:txBody>
          <a:bodyPr wrap="none" lIns="36000" tIns="10800" rIns="36000" bIns="10800" anchor="ctr"/>
          <a:lstStyle/>
          <a:p>
            <a:endParaRPr lang="ja-JP" altLang="en-US"/>
          </a:p>
        </p:txBody>
      </p:sp>
      <p:sp>
        <p:nvSpPr>
          <p:cNvPr id="30" name="Rectangle 15"/>
          <p:cNvSpPr>
            <a:spLocks noChangeArrowheads="1"/>
          </p:cNvSpPr>
          <p:nvPr/>
        </p:nvSpPr>
        <p:spPr bwMode="auto">
          <a:xfrm>
            <a:off x="4172400" y="4883241"/>
            <a:ext cx="539625" cy="766849"/>
          </a:xfrm>
          <a:prstGeom prst="rect">
            <a:avLst/>
          </a:prstGeom>
          <a:gradFill rotWithShape="1">
            <a:gsLst>
              <a:gs pos="0">
                <a:srgbClr val="008080"/>
              </a:gs>
              <a:gs pos="100000">
                <a:srgbClr val="003B3B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00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4D4D"/>
                  </a:outerShdw>
                </a:effectLst>
              </a14:hiddenEffects>
            </a:ext>
          </a:extLst>
        </p:spPr>
        <p:txBody>
          <a:bodyPr wrap="none" lIns="36000" tIns="10800" rIns="36000" bIns="10800" anchor="ctr"/>
          <a:lstStyle/>
          <a:p>
            <a:endParaRPr lang="ja-JP" altLang="en-US"/>
          </a:p>
        </p:txBody>
      </p:sp>
      <p:grpSp>
        <p:nvGrpSpPr>
          <p:cNvPr id="31" name="グループ化 6"/>
          <p:cNvGrpSpPr>
            <a:grpSpLocks/>
          </p:cNvGrpSpPr>
          <p:nvPr/>
        </p:nvGrpSpPr>
        <p:grpSpPr bwMode="auto">
          <a:xfrm>
            <a:off x="7874902" y="4498556"/>
            <a:ext cx="540775" cy="1307246"/>
            <a:chOff x="3903663" y="2520950"/>
            <a:chExt cx="564762" cy="1323336"/>
          </a:xfrm>
        </p:grpSpPr>
        <p:sp>
          <p:nvSpPr>
            <p:cNvPr id="32" name="Rectangle 10"/>
            <p:cNvSpPr>
              <a:spLocks noChangeArrowheads="1"/>
            </p:cNvSpPr>
            <p:nvPr/>
          </p:nvSpPr>
          <p:spPr bwMode="auto">
            <a:xfrm>
              <a:off x="3903663" y="2808288"/>
              <a:ext cx="563562" cy="838200"/>
            </a:xfrm>
            <a:prstGeom prst="rect">
              <a:avLst/>
            </a:prstGeom>
            <a:gradFill rotWithShape="1">
              <a:gsLst>
                <a:gs pos="0">
                  <a:srgbClr val="33CCCC"/>
                </a:gs>
                <a:gs pos="100000">
                  <a:srgbClr val="185E5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CC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1F7A7A"/>
                    </a:outerShdw>
                  </a:effectLst>
                </a14:hiddenEffects>
              </a:ext>
            </a:extLst>
          </p:spPr>
          <p:txBody>
            <a:bodyPr wrap="none" lIns="36000" tIns="10800" rIns="36000" bIns="10800" anchor="ctr"/>
            <a:lstStyle/>
            <a:p>
              <a:endParaRPr lang="ja-JP" altLang="en-US"/>
            </a:p>
          </p:txBody>
        </p:sp>
        <p:sp>
          <p:nvSpPr>
            <p:cNvPr id="34" name="Rectangle 16"/>
            <p:cNvSpPr>
              <a:spLocks noChangeArrowheads="1"/>
            </p:cNvSpPr>
            <p:nvPr/>
          </p:nvSpPr>
          <p:spPr bwMode="auto">
            <a:xfrm>
              <a:off x="3904863" y="3590286"/>
              <a:ext cx="563562" cy="254000"/>
            </a:xfrm>
            <a:prstGeom prst="rect">
              <a:avLst/>
            </a:prstGeom>
            <a:solidFill>
              <a:srgbClr val="99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CC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5C1F00"/>
                    </a:outerShdw>
                  </a:effectLst>
                </a14:hiddenEffects>
              </a:ext>
            </a:extLst>
          </p:spPr>
          <p:txBody>
            <a:bodyPr wrap="none" lIns="36000" tIns="10800" rIns="36000" bIns="10800" anchor="ctr"/>
            <a:lstStyle/>
            <a:p>
              <a:endParaRPr lang="ja-JP" altLang="en-US"/>
            </a:p>
          </p:txBody>
        </p:sp>
        <p:sp>
          <p:nvSpPr>
            <p:cNvPr id="33" name="Rectangle 12"/>
            <p:cNvSpPr>
              <a:spLocks noChangeArrowheads="1"/>
            </p:cNvSpPr>
            <p:nvPr/>
          </p:nvSpPr>
          <p:spPr bwMode="auto">
            <a:xfrm>
              <a:off x="3903663" y="2520950"/>
              <a:ext cx="563562" cy="1316038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36000" tIns="10800" rIns="36000" bIns="10800" anchor="ctr"/>
            <a:lstStyle/>
            <a:p>
              <a:endParaRPr lang="ja-JP" altLang="en-US"/>
            </a:p>
          </p:txBody>
        </p:sp>
      </p:grpSp>
      <p:sp>
        <p:nvSpPr>
          <p:cNvPr id="35" name="AutoShape 17"/>
          <p:cNvSpPr>
            <a:spLocks noChangeArrowheads="1"/>
          </p:cNvSpPr>
          <p:nvPr/>
        </p:nvSpPr>
        <p:spPr bwMode="auto">
          <a:xfrm>
            <a:off x="7403609" y="4927373"/>
            <a:ext cx="252332" cy="437527"/>
          </a:xfrm>
          <a:prstGeom prst="rightArrow">
            <a:avLst>
              <a:gd name="adj1" fmla="val 68556"/>
              <a:gd name="adj2" fmla="val 26417"/>
            </a:avLst>
          </a:prstGeom>
          <a:solidFill>
            <a:srgbClr val="00808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none" lIns="36000" tIns="10800" rIns="36000" bIns="10800" anchor="ctr"/>
          <a:lstStyle/>
          <a:p>
            <a:endParaRPr lang="ja-JP" altLang="en-US"/>
          </a:p>
        </p:txBody>
      </p:sp>
      <p:sp>
        <p:nvSpPr>
          <p:cNvPr id="36" name="Rectangle 19"/>
          <p:cNvSpPr>
            <a:spLocks noChangeArrowheads="1"/>
          </p:cNvSpPr>
          <p:nvPr/>
        </p:nvSpPr>
        <p:spPr bwMode="auto">
          <a:xfrm>
            <a:off x="5357318" y="4438992"/>
            <a:ext cx="1802802" cy="1492924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none" lIns="36000" tIns="10800" rIns="36000" bIns="10800" anchor="ctr"/>
          <a:lstStyle/>
          <a:p>
            <a:endParaRPr lang="ja-JP" altLang="en-US"/>
          </a:p>
        </p:txBody>
      </p:sp>
      <p:sp>
        <p:nvSpPr>
          <p:cNvPr id="37" name="AutoShape 37"/>
          <p:cNvSpPr>
            <a:spLocks noChangeArrowheads="1"/>
          </p:cNvSpPr>
          <p:nvPr/>
        </p:nvSpPr>
        <p:spPr bwMode="auto">
          <a:xfrm>
            <a:off x="5651976" y="5152679"/>
            <a:ext cx="1017829" cy="522217"/>
          </a:xfrm>
          <a:prstGeom prst="cloudCallout">
            <a:avLst>
              <a:gd name="adj1" fmla="val 18787"/>
              <a:gd name="adj2" fmla="val 8759"/>
            </a:avLst>
          </a:prstGeom>
          <a:solidFill>
            <a:srgbClr val="FF99CC"/>
          </a:solidFill>
          <a:ln w="12700">
            <a:solidFill>
              <a:srgbClr val="FF00FF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36000" tIns="10800" rIns="36000" bIns="10800"/>
          <a:lstStyle/>
          <a:p>
            <a:pPr algn="ctr">
              <a:spcBef>
                <a:spcPct val="10000"/>
              </a:spcBef>
              <a:spcAft>
                <a:spcPct val="10000"/>
              </a:spcAft>
              <a:buClr>
                <a:srgbClr val="9999FF"/>
              </a:buClr>
              <a:buFont typeface="Wingdings" pitchFamily="2" charset="2"/>
              <a:buNone/>
            </a:pPr>
            <a:r>
              <a:rPr lang="ja-JP" altLang="en-US" sz="1000" b="1" dirty="0" smtClean="0">
                <a:latin typeface="ＭＳ Ｐゴシック" charset="-128"/>
              </a:rPr>
              <a:t>バチルス菌</a:t>
            </a:r>
            <a:endParaRPr lang="en-US" altLang="ja-JP" sz="1000" b="1" dirty="0" smtClean="0">
              <a:latin typeface="ＭＳ Ｐゴシック" charset="-128"/>
            </a:endParaRPr>
          </a:p>
        </p:txBody>
      </p:sp>
      <p:sp>
        <p:nvSpPr>
          <p:cNvPr id="38" name="Text Box 56"/>
          <p:cNvSpPr txBox="1">
            <a:spLocks noChangeArrowheads="1"/>
          </p:cNvSpPr>
          <p:nvPr/>
        </p:nvSpPr>
        <p:spPr bwMode="auto">
          <a:xfrm>
            <a:off x="6386283" y="4234736"/>
            <a:ext cx="620544" cy="175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997A5C"/>
                  </a:outerShdw>
                </a:effectLst>
              </a14:hiddenEffects>
            </a:ext>
          </a:extLst>
        </p:spPr>
        <p:txBody>
          <a:bodyPr wrap="square" lIns="36000" tIns="10800" rIns="36000" bIns="10800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l" eaLnBrk="1" hangingPunct="1">
              <a:spcBef>
                <a:spcPct val="50000"/>
              </a:spcBef>
              <a:spcAft>
                <a:spcPct val="10000"/>
              </a:spcAft>
              <a:buClr>
                <a:srgbClr val="9999FF"/>
              </a:buClr>
              <a:buFont typeface="Wingdings" pitchFamily="2" charset="2"/>
              <a:buNone/>
            </a:pPr>
            <a:r>
              <a:rPr lang="ja-JP" altLang="en-US" sz="1000" b="1" dirty="0">
                <a:latin typeface="+mn-ea"/>
                <a:ea typeface="+mn-ea"/>
              </a:rPr>
              <a:t>反応槽</a:t>
            </a:r>
          </a:p>
        </p:txBody>
      </p:sp>
      <p:sp>
        <p:nvSpPr>
          <p:cNvPr id="39" name="AutoShape 57"/>
          <p:cNvSpPr>
            <a:spLocks noChangeArrowheads="1"/>
          </p:cNvSpPr>
          <p:nvPr/>
        </p:nvSpPr>
        <p:spPr bwMode="auto">
          <a:xfrm>
            <a:off x="3741940" y="4927373"/>
            <a:ext cx="253852" cy="437527"/>
          </a:xfrm>
          <a:prstGeom prst="rightArrow">
            <a:avLst>
              <a:gd name="adj1" fmla="val 68556"/>
              <a:gd name="adj2" fmla="val 26417"/>
            </a:avLst>
          </a:prstGeom>
          <a:solidFill>
            <a:srgbClr val="00808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none" lIns="36000" tIns="10800" rIns="36000" bIns="10800" anchor="ctr"/>
          <a:lstStyle/>
          <a:p>
            <a:endParaRPr lang="ja-JP" altLang="en-US"/>
          </a:p>
        </p:txBody>
      </p:sp>
      <p:sp>
        <p:nvSpPr>
          <p:cNvPr id="40" name="AutoShape 58"/>
          <p:cNvSpPr>
            <a:spLocks noChangeArrowheads="1"/>
          </p:cNvSpPr>
          <p:nvPr/>
        </p:nvSpPr>
        <p:spPr bwMode="auto">
          <a:xfrm>
            <a:off x="8592573" y="4927373"/>
            <a:ext cx="252332" cy="437527"/>
          </a:xfrm>
          <a:prstGeom prst="rightArrow">
            <a:avLst>
              <a:gd name="adj1" fmla="val 68556"/>
              <a:gd name="adj2" fmla="val 26417"/>
            </a:avLst>
          </a:prstGeom>
          <a:solidFill>
            <a:srgbClr val="33CCCC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none" lIns="36000" tIns="10800" rIns="36000" bIns="10800" anchor="ctr"/>
          <a:lstStyle/>
          <a:p>
            <a:endParaRPr lang="ja-JP" altLang="en-US"/>
          </a:p>
        </p:txBody>
      </p:sp>
      <p:sp>
        <p:nvSpPr>
          <p:cNvPr id="41" name="Text Box 59"/>
          <p:cNvSpPr txBox="1">
            <a:spLocks noChangeArrowheads="1"/>
          </p:cNvSpPr>
          <p:nvPr/>
        </p:nvSpPr>
        <p:spPr bwMode="auto">
          <a:xfrm>
            <a:off x="3508863" y="5406864"/>
            <a:ext cx="720513" cy="26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997A5C"/>
                  </a:outerShdw>
                </a:effectLst>
              </a14:hiddenEffects>
            </a:ext>
          </a:extLst>
        </p:spPr>
        <p:txBody>
          <a:bodyPr wrap="square" lIns="36000" tIns="10800" rIns="36000" bIns="10800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  <a:spcAft>
                <a:spcPct val="10000"/>
              </a:spcAft>
              <a:buClr>
                <a:srgbClr val="9999FF"/>
              </a:buClr>
              <a:buFont typeface="Wingdings" pitchFamily="2" charset="2"/>
              <a:buNone/>
            </a:pPr>
            <a:r>
              <a:rPr lang="ja-JP" altLang="en-US" sz="1000" b="1" dirty="0">
                <a:latin typeface="+mn-ea"/>
                <a:ea typeface="+mn-ea"/>
              </a:rPr>
              <a:t>工場排水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  <a:spcAft>
                <a:spcPct val="10000"/>
              </a:spcAft>
              <a:buClr>
                <a:srgbClr val="9999FF"/>
              </a:buClr>
              <a:buFont typeface="Wingdings" pitchFamily="2" charset="2"/>
              <a:buNone/>
            </a:pPr>
            <a:r>
              <a:rPr lang="ja-JP" altLang="en-US" sz="1000" b="1" dirty="0">
                <a:latin typeface="+mn-ea"/>
                <a:ea typeface="+mn-ea"/>
              </a:rPr>
              <a:t>（原水）</a:t>
            </a:r>
          </a:p>
        </p:txBody>
      </p:sp>
      <p:sp>
        <p:nvSpPr>
          <p:cNvPr id="42" name="Text Box 60"/>
          <p:cNvSpPr txBox="1">
            <a:spLocks noChangeArrowheads="1"/>
          </p:cNvSpPr>
          <p:nvPr/>
        </p:nvSpPr>
        <p:spPr bwMode="auto">
          <a:xfrm>
            <a:off x="8604406" y="5375180"/>
            <a:ext cx="576106" cy="175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997A5C"/>
                  </a:outerShdw>
                </a:effectLst>
              </a14:hiddenEffects>
            </a:ext>
          </a:extLst>
        </p:spPr>
        <p:txBody>
          <a:bodyPr wrap="square" lIns="36000" tIns="10800" rIns="36000" bIns="10800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l" eaLnBrk="1" hangingPunct="1">
              <a:spcBef>
                <a:spcPct val="50000"/>
              </a:spcBef>
              <a:spcAft>
                <a:spcPct val="10000"/>
              </a:spcAft>
              <a:buClr>
                <a:srgbClr val="9999FF"/>
              </a:buClr>
              <a:buFont typeface="Wingdings" pitchFamily="2" charset="2"/>
              <a:buNone/>
            </a:pPr>
            <a:r>
              <a:rPr lang="ja-JP" altLang="en-US" sz="1000" b="1" dirty="0">
                <a:latin typeface="+mn-ea"/>
                <a:ea typeface="+mn-ea"/>
              </a:rPr>
              <a:t>処理水</a:t>
            </a:r>
          </a:p>
        </p:txBody>
      </p:sp>
      <p:sp>
        <p:nvSpPr>
          <p:cNvPr id="43" name="Text Box 61"/>
          <p:cNvSpPr txBox="1">
            <a:spLocks noChangeArrowheads="1"/>
          </p:cNvSpPr>
          <p:nvPr/>
        </p:nvSpPr>
        <p:spPr bwMode="auto">
          <a:xfrm>
            <a:off x="3596885" y="6404523"/>
            <a:ext cx="1479027" cy="206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997A5C"/>
                  </a:outerShdw>
                </a:effectLst>
              </a14:hiddenEffects>
            </a:ext>
          </a:extLst>
        </p:spPr>
        <p:txBody>
          <a:bodyPr wrap="square" lIns="36000" tIns="10800" rIns="36000" bIns="10800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10000"/>
              </a:spcAft>
              <a:buClr>
                <a:srgbClr val="9999FF"/>
              </a:buClr>
              <a:buFont typeface="Wingdings" pitchFamily="2" charset="2"/>
              <a:buNone/>
            </a:pPr>
            <a:r>
              <a:rPr lang="ja-JP" altLang="en-US" sz="1200" b="1" dirty="0">
                <a:latin typeface="+mn-ea"/>
                <a:ea typeface="+mn-ea"/>
              </a:rPr>
              <a:t>排水処理施設（既存）</a:t>
            </a:r>
          </a:p>
        </p:txBody>
      </p:sp>
      <p:sp>
        <p:nvSpPr>
          <p:cNvPr id="46" name="AutoShape 64"/>
          <p:cNvSpPr>
            <a:spLocks noChangeArrowheads="1"/>
          </p:cNvSpPr>
          <p:nvPr/>
        </p:nvSpPr>
        <p:spPr bwMode="auto">
          <a:xfrm>
            <a:off x="7967100" y="5742638"/>
            <a:ext cx="323775" cy="215376"/>
          </a:xfrm>
          <a:prstGeom prst="downArrow">
            <a:avLst>
              <a:gd name="adj1" fmla="val 50000"/>
              <a:gd name="adj2" fmla="val 27934"/>
            </a:avLst>
          </a:prstGeom>
          <a:solidFill>
            <a:srgbClr val="FFCC00"/>
          </a:solidFill>
          <a:ln w="222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none" lIns="36000" tIns="10800" rIns="36000" bIns="10800" anchor="ctr"/>
          <a:lstStyle/>
          <a:p>
            <a:endParaRPr lang="ja-JP" altLang="en-US"/>
          </a:p>
        </p:txBody>
      </p:sp>
      <p:grpSp>
        <p:nvGrpSpPr>
          <p:cNvPr id="48" name="グループ化 1"/>
          <p:cNvGrpSpPr>
            <a:grpSpLocks/>
          </p:cNvGrpSpPr>
          <p:nvPr/>
        </p:nvGrpSpPr>
        <p:grpSpPr bwMode="auto">
          <a:xfrm>
            <a:off x="5356062" y="5414160"/>
            <a:ext cx="395218" cy="511233"/>
            <a:chOff x="2762275" y="5075238"/>
            <a:chExt cx="412725" cy="517424"/>
          </a:xfrm>
        </p:grpSpPr>
        <p:sp>
          <p:nvSpPr>
            <p:cNvPr id="49" name="AutoShape 53"/>
            <p:cNvSpPr>
              <a:spLocks noChangeArrowheads="1"/>
            </p:cNvSpPr>
            <p:nvPr/>
          </p:nvSpPr>
          <p:spPr bwMode="auto">
            <a:xfrm flipV="1">
              <a:off x="2762275" y="5338414"/>
              <a:ext cx="412725" cy="250825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36000" tIns="10800" rIns="36000" bIns="10800" anchor="ctr"/>
            <a:lstStyle/>
            <a:p>
              <a:endParaRPr lang="ja-JP" altLang="en-US"/>
            </a:p>
          </p:txBody>
        </p:sp>
        <p:sp>
          <p:nvSpPr>
            <p:cNvPr id="50" name="Rectangle 12"/>
            <p:cNvSpPr>
              <a:spLocks noChangeArrowheads="1"/>
            </p:cNvSpPr>
            <p:nvPr/>
          </p:nvSpPr>
          <p:spPr bwMode="auto">
            <a:xfrm>
              <a:off x="2900960" y="5075238"/>
              <a:ext cx="139104" cy="517424"/>
            </a:xfrm>
            <a:prstGeom prst="rect">
              <a:avLst/>
            </a:prstGeom>
            <a:solidFill>
              <a:srgbClr val="FF00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36000" tIns="10800" rIns="36000" bIns="10800" anchor="ctr"/>
            <a:lstStyle/>
            <a:p>
              <a:endParaRPr lang="ja-JP" altLang="en-US"/>
            </a:p>
          </p:txBody>
        </p:sp>
      </p:grpSp>
      <p:grpSp>
        <p:nvGrpSpPr>
          <p:cNvPr id="52" name="グループ化 16"/>
          <p:cNvGrpSpPr>
            <a:grpSpLocks/>
          </p:cNvGrpSpPr>
          <p:nvPr/>
        </p:nvGrpSpPr>
        <p:grpSpPr bwMode="auto">
          <a:xfrm>
            <a:off x="6390207" y="5000380"/>
            <a:ext cx="720513" cy="928374"/>
            <a:chOff x="3059832" y="4940946"/>
            <a:chExt cx="753155" cy="939377"/>
          </a:xfrm>
        </p:grpSpPr>
        <p:cxnSp>
          <p:nvCxnSpPr>
            <p:cNvPr id="53" name="直線コネクタ 10"/>
            <p:cNvCxnSpPr>
              <a:cxnSpLocks noChangeShapeType="1"/>
            </p:cNvCxnSpPr>
            <p:nvPr/>
          </p:nvCxnSpPr>
          <p:spPr bwMode="auto">
            <a:xfrm>
              <a:off x="3616846" y="4945708"/>
              <a:ext cx="0" cy="782215"/>
            </a:xfrm>
            <a:prstGeom prst="line">
              <a:avLst/>
            </a:prstGeom>
            <a:noFill/>
            <a:ln w="19050" algn="ctr">
              <a:solidFill>
                <a:srgbClr val="CC6600"/>
              </a:solidFill>
              <a:round/>
              <a:headEnd/>
              <a:tailEnd/>
            </a:ln>
          </p:spPr>
        </p:cxnSp>
        <p:cxnSp>
          <p:nvCxnSpPr>
            <p:cNvPr id="54" name="直線コネクタ 81"/>
            <p:cNvCxnSpPr>
              <a:cxnSpLocks noChangeShapeType="1"/>
            </p:cNvCxnSpPr>
            <p:nvPr/>
          </p:nvCxnSpPr>
          <p:spPr bwMode="auto">
            <a:xfrm>
              <a:off x="3247281" y="4951041"/>
              <a:ext cx="0" cy="782215"/>
            </a:xfrm>
            <a:prstGeom prst="line">
              <a:avLst/>
            </a:prstGeom>
            <a:noFill/>
            <a:ln w="19050" algn="ctr">
              <a:solidFill>
                <a:srgbClr val="CC6600"/>
              </a:solidFill>
              <a:round/>
              <a:headEnd/>
              <a:tailEnd/>
            </a:ln>
          </p:spPr>
        </p:cxnSp>
        <p:cxnSp>
          <p:nvCxnSpPr>
            <p:cNvPr id="55" name="直線コネクタ 82"/>
            <p:cNvCxnSpPr>
              <a:cxnSpLocks noChangeShapeType="1"/>
            </p:cNvCxnSpPr>
            <p:nvPr/>
          </p:nvCxnSpPr>
          <p:spPr bwMode="auto">
            <a:xfrm>
              <a:off x="3371106" y="4945708"/>
              <a:ext cx="0" cy="782215"/>
            </a:xfrm>
            <a:prstGeom prst="line">
              <a:avLst/>
            </a:prstGeom>
            <a:noFill/>
            <a:ln w="19050" algn="ctr">
              <a:solidFill>
                <a:srgbClr val="CC6600"/>
              </a:solidFill>
              <a:round/>
              <a:headEnd/>
              <a:tailEnd/>
            </a:ln>
          </p:spPr>
        </p:cxnSp>
        <p:cxnSp>
          <p:nvCxnSpPr>
            <p:cNvPr id="56" name="直線コネクタ 83"/>
            <p:cNvCxnSpPr>
              <a:cxnSpLocks noChangeShapeType="1"/>
            </p:cNvCxnSpPr>
            <p:nvPr/>
          </p:nvCxnSpPr>
          <p:spPr bwMode="auto">
            <a:xfrm>
              <a:off x="3491880" y="4945708"/>
              <a:ext cx="0" cy="782215"/>
            </a:xfrm>
            <a:prstGeom prst="line">
              <a:avLst/>
            </a:prstGeom>
            <a:noFill/>
            <a:ln w="19050" algn="ctr">
              <a:solidFill>
                <a:srgbClr val="CC6600"/>
              </a:solidFill>
              <a:round/>
              <a:headEnd/>
              <a:tailEnd/>
            </a:ln>
          </p:spPr>
        </p:cxnSp>
        <p:grpSp>
          <p:nvGrpSpPr>
            <p:cNvPr id="57" name="グループ化 14"/>
            <p:cNvGrpSpPr>
              <a:grpSpLocks/>
            </p:cNvGrpSpPr>
            <p:nvPr/>
          </p:nvGrpSpPr>
          <p:grpSpPr bwMode="auto">
            <a:xfrm>
              <a:off x="3059832" y="4984924"/>
              <a:ext cx="753155" cy="704899"/>
              <a:chOff x="3059832" y="4998989"/>
              <a:chExt cx="753155" cy="704899"/>
            </a:xfrm>
          </p:grpSpPr>
          <p:sp>
            <p:nvSpPr>
              <p:cNvPr id="61" name="円/楕円 12"/>
              <p:cNvSpPr>
                <a:spLocks noChangeArrowheads="1"/>
              </p:cNvSpPr>
              <p:nvPr/>
            </p:nvSpPr>
            <p:spPr bwMode="auto">
              <a:xfrm>
                <a:off x="3686604" y="4998989"/>
                <a:ext cx="118800" cy="68400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/>
                <a:endParaRPr lang="ja-JP" altLang="en-US" sz="2400"/>
              </a:p>
            </p:txBody>
          </p:sp>
          <p:sp>
            <p:nvSpPr>
              <p:cNvPr id="62" name="円/楕円 88"/>
              <p:cNvSpPr>
                <a:spLocks noChangeArrowheads="1"/>
              </p:cNvSpPr>
              <p:nvPr/>
            </p:nvSpPr>
            <p:spPr bwMode="auto">
              <a:xfrm>
                <a:off x="3688854" y="5151389"/>
                <a:ext cx="118800" cy="68400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/>
                <a:endParaRPr lang="ja-JP" altLang="en-US" sz="2400"/>
              </a:p>
            </p:txBody>
          </p:sp>
          <p:sp>
            <p:nvSpPr>
              <p:cNvPr id="63" name="円/楕円 90"/>
              <p:cNvSpPr>
                <a:spLocks noChangeArrowheads="1"/>
              </p:cNvSpPr>
              <p:nvPr/>
            </p:nvSpPr>
            <p:spPr bwMode="auto">
              <a:xfrm>
                <a:off x="3688854" y="5320606"/>
                <a:ext cx="118800" cy="68400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/>
                <a:endParaRPr lang="ja-JP" altLang="en-US" sz="2400"/>
              </a:p>
            </p:txBody>
          </p:sp>
          <p:sp>
            <p:nvSpPr>
              <p:cNvPr id="64" name="円/楕円 91"/>
              <p:cNvSpPr>
                <a:spLocks noChangeArrowheads="1"/>
              </p:cNvSpPr>
              <p:nvPr/>
            </p:nvSpPr>
            <p:spPr bwMode="auto">
              <a:xfrm>
                <a:off x="3694187" y="5483088"/>
                <a:ext cx="118800" cy="68400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/>
                <a:endParaRPr lang="ja-JP" altLang="en-US" sz="2400"/>
              </a:p>
            </p:txBody>
          </p:sp>
          <p:sp>
            <p:nvSpPr>
              <p:cNvPr id="65" name="円/楕円 92"/>
              <p:cNvSpPr>
                <a:spLocks noChangeArrowheads="1"/>
              </p:cNvSpPr>
              <p:nvPr/>
            </p:nvSpPr>
            <p:spPr bwMode="auto">
              <a:xfrm>
                <a:off x="3688854" y="5627688"/>
                <a:ext cx="118800" cy="68400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/>
                <a:endParaRPr lang="ja-JP" altLang="en-US" sz="2400"/>
              </a:p>
            </p:txBody>
          </p:sp>
          <p:sp>
            <p:nvSpPr>
              <p:cNvPr id="66" name="円/楕円 93"/>
              <p:cNvSpPr>
                <a:spLocks noChangeArrowheads="1"/>
              </p:cNvSpPr>
              <p:nvPr/>
            </p:nvSpPr>
            <p:spPr bwMode="auto">
              <a:xfrm>
                <a:off x="3554363" y="4998989"/>
                <a:ext cx="118800" cy="68400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/>
                <a:endParaRPr lang="ja-JP" altLang="en-US" sz="2400"/>
              </a:p>
            </p:txBody>
          </p:sp>
          <p:sp>
            <p:nvSpPr>
              <p:cNvPr id="67" name="円/楕円 94"/>
              <p:cNvSpPr>
                <a:spLocks noChangeArrowheads="1"/>
              </p:cNvSpPr>
              <p:nvPr/>
            </p:nvSpPr>
            <p:spPr bwMode="auto">
              <a:xfrm>
                <a:off x="3562779" y="5151389"/>
                <a:ext cx="118800" cy="68400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/>
                <a:endParaRPr lang="ja-JP" altLang="en-US" sz="2400"/>
              </a:p>
            </p:txBody>
          </p:sp>
          <p:sp>
            <p:nvSpPr>
              <p:cNvPr id="68" name="円/楕円 95"/>
              <p:cNvSpPr>
                <a:spLocks noChangeArrowheads="1"/>
              </p:cNvSpPr>
              <p:nvPr/>
            </p:nvSpPr>
            <p:spPr bwMode="auto">
              <a:xfrm>
                <a:off x="3562779" y="5320022"/>
                <a:ext cx="118800" cy="68400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/>
                <a:endParaRPr lang="ja-JP" altLang="en-US" sz="2400"/>
              </a:p>
            </p:txBody>
          </p:sp>
          <p:sp>
            <p:nvSpPr>
              <p:cNvPr id="69" name="円/楕円 96"/>
              <p:cNvSpPr>
                <a:spLocks noChangeArrowheads="1"/>
              </p:cNvSpPr>
              <p:nvPr/>
            </p:nvSpPr>
            <p:spPr bwMode="auto">
              <a:xfrm>
                <a:off x="3562779" y="5487280"/>
                <a:ext cx="118800" cy="68400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/>
                <a:endParaRPr lang="ja-JP" altLang="en-US" sz="2400"/>
              </a:p>
            </p:txBody>
          </p:sp>
          <p:sp>
            <p:nvSpPr>
              <p:cNvPr id="70" name="円/楕円 97"/>
              <p:cNvSpPr>
                <a:spLocks noChangeArrowheads="1"/>
              </p:cNvSpPr>
              <p:nvPr/>
            </p:nvSpPr>
            <p:spPr bwMode="auto">
              <a:xfrm>
                <a:off x="3562779" y="5635488"/>
                <a:ext cx="118800" cy="68400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/>
                <a:endParaRPr lang="ja-JP" altLang="en-US" sz="2400"/>
              </a:p>
            </p:txBody>
          </p:sp>
          <p:sp>
            <p:nvSpPr>
              <p:cNvPr id="71" name="円/楕円 98"/>
              <p:cNvSpPr>
                <a:spLocks noChangeArrowheads="1"/>
              </p:cNvSpPr>
              <p:nvPr/>
            </p:nvSpPr>
            <p:spPr bwMode="auto">
              <a:xfrm>
                <a:off x="3434730" y="4998989"/>
                <a:ext cx="118800" cy="68400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/>
                <a:endParaRPr lang="ja-JP" altLang="en-US" sz="2400"/>
              </a:p>
            </p:txBody>
          </p:sp>
          <p:sp>
            <p:nvSpPr>
              <p:cNvPr id="72" name="円/楕円 99"/>
              <p:cNvSpPr>
                <a:spLocks noChangeArrowheads="1"/>
              </p:cNvSpPr>
              <p:nvPr/>
            </p:nvSpPr>
            <p:spPr bwMode="auto">
              <a:xfrm>
                <a:off x="3438922" y="5151389"/>
                <a:ext cx="118800" cy="68400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/>
                <a:endParaRPr lang="ja-JP" altLang="en-US" sz="2400"/>
              </a:p>
            </p:txBody>
          </p:sp>
          <p:sp>
            <p:nvSpPr>
              <p:cNvPr id="73" name="円/楕円 100"/>
              <p:cNvSpPr>
                <a:spLocks noChangeArrowheads="1"/>
              </p:cNvSpPr>
              <p:nvPr/>
            </p:nvSpPr>
            <p:spPr bwMode="auto">
              <a:xfrm>
                <a:off x="3434730" y="5314689"/>
                <a:ext cx="118800" cy="68400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/>
                <a:endParaRPr lang="ja-JP" altLang="en-US" sz="2400"/>
              </a:p>
            </p:txBody>
          </p:sp>
          <p:sp>
            <p:nvSpPr>
              <p:cNvPr id="74" name="円/楕円 101"/>
              <p:cNvSpPr>
                <a:spLocks noChangeArrowheads="1"/>
              </p:cNvSpPr>
              <p:nvPr/>
            </p:nvSpPr>
            <p:spPr bwMode="auto">
              <a:xfrm>
                <a:off x="3434730" y="5492613"/>
                <a:ext cx="118800" cy="68400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/>
                <a:endParaRPr lang="ja-JP" altLang="en-US" sz="2400"/>
              </a:p>
            </p:txBody>
          </p:sp>
          <p:sp>
            <p:nvSpPr>
              <p:cNvPr id="75" name="円/楕円 102"/>
              <p:cNvSpPr>
                <a:spLocks noChangeArrowheads="1"/>
              </p:cNvSpPr>
              <p:nvPr/>
            </p:nvSpPr>
            <p:spPr bwMode="auto">
              <a:xfrm>
                <a:off x="3438922" y="5627104"/>
                <a:ext cx="118800" cy="68400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/>
                <a:endParaRPr lang="ja-JP" altLang="en-US" sz="2400"/>
              </a:p>
            </p:txBody>
          </p:sp>
          <p:sp>
            <p:nvSpPr>
              <p:cNvPr id="76" name="円/楕円 103"/>
              <p:cNvSpPr>
                <a:spLocks noChangeArrowheads="1"/>
              </p:cNvSpPr>
              <p:nvPr/>
            </p:nvSpPr>
            <p:spPr bwMode="auto">
              <a:xfrm>
                <a:off x="3309764" y="4998989"/>
                <a:ext cx="118800" cy="68400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/>
                <a:endParaRPr lang="ja-JP" altLang="en-US" sz="2400"/>
              </a:p>
            </p:txBody>
          </p:sp>
          <p:sp>
            <p:nvSpPr>
              <p:cNvPr id="77" name="円/楕円 104"/>
              <p:cNvSpPr>
                <a:spLocks noChangeArrowheads="1"/>
              </p:cNvSpPr>
              <p:nvPr/>
            </p:nvSpPr>
            <p:spPr bwMode="auto">
              <a:xfrm>
                <a:off x="3309764" y="5151389"/>
                <a:ext cx="118800" cy="68400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/>
                <a:endParaRPr lang="ja-JP" altLang="en-US" sz="2400"/>
              </a:p>
            </p:txBody>
          </p:sp>
          <p:sp>
            <p:nvSpPr>
              <p:cNvPr id="78" name="円/楕円 105"/>
              <p:cNvSpPr>
                <a:spLocks noChangeArrowheads="1"/>
              </p:cNvSpPr>
              <p:nvPr/>
            </p:nvSpPr>
            <p:spPr bwMode="auto">
              <a:xfrm>
                <a:off x="3309764" y="5314689"/>
                <a:ext cx="118800" cy="68400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/>
                <a:endParaRPr lang="ja-JP" altLang="en-US" sz="2400"/>
              </a:p>
            </p:txBody>
          </p:sp>
          <p:sp>
            <p:nvSpPr>
              <p:cNvPr id="79" name="円/楕円 106"/>
              <p:cNvSpPr>
                <a:spLocks noChangeArrowheads="1"/>
              </p:cNvSpPr>
              <p:nvPr/>
            </p:nvSpPr>
            <p:spPr bwMode="auto">
              <a:xfrm>
                <a:off x="3309764" y="5493197"/>
                <a:ext cx="118800" cy="68400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/>
                <a:endParaRPr lang="ja-JP" altLang="en-US" sz="2400"/>
              </a:p>
            </p:txBody>
          </p:sp>
          <p:sp>
            <p:nvSpPr>
              <p:cNvPr id="80" name="円/楕円 107"/>
              <p:cNvSpPr>
                <a:spLocks noChangeArrowheads="1"/>
              </p:cNvSpPr>
              <p:nvPr/>
            </p:nvSpPr>
            <p:spPr bwMode="auto">
              <a:xfrm>
                <a:off x="3309764" y="5631296"/>
                <a:ext cx="118800" cy="68400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/>
                <a:endParaRPr lang="ja-JP" altLang="en-US" sz="2400"/>
              </a:p>
            </p:txBody>
          </p:sp>
          <p:sp>
            <p:nvSpPr>
              <p:cNvPr id="81" name="円/楕円 108"/>
              <p:cNvSpPr>
                <a:spLocks noChangeArrowheads="1"/>
              </p:cNvSpPr>
              <p:nvPr/>
            </p:nvSpPr>
            <p:spPr bwMode="auto">
              <a:xfrm>
                <a:off x="3184798" y="4998989"/>
                <a:ext cx="118800" cy="68400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/>
                <a:endParaRPr lang="ja-JP" altLang="en-US" sz="2400"/>
              </a:p>
            </p:txBody>
          </p:sp>
          <p:sp>
            <p:nvSpPr>
              <p:cNvPr id="82" name="円/楕円 109"/>
              <p:cNvSpPr>
                <a:spLocks noChangeArrowheads="1"/>
              </p:cNvSpPr>
              <p:nvPr/>
            </p:nvSpPr>
            <p:spPr bwMode="auto">
              <a:xfrm>
                <a:off x="3184798" y="5151389"/>
                <a:ext cx="118800" cy="68400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/>
                <a:endParaRPr lang="ja-JP" altLang="en-US" sz="2400"/>
              </a:p>
            </p:txBody>
          </p:sp>
          <p:sp>
            <p:nvSpPr>
              <p:cNvPr id="83" name="円/楕円 110"/>
              <p:cNvSpPr>
                <a:spLocks noChangeArrowheads="1"/>
              </p:cNvSpPr>
              <p:nvPr/>
            </p:nvSpPr>
            <p:spPr bwMode="auto">
              <a:xfrm>
                <a:off x="3185939" y="5314689"/>
                <a:ext cx="118800" cy="68400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/>
                <a:endParaRPr lang="ja-JP" altLang="en-US" sz="2400"/>
              </a:p>
            </p:txBody>
          </p:sp>
          <p:sp>
            <p:nvSpPr>
              <p:cNvPr id="84" name="円/楕円 111"/>
              <p:cNvSpPr>
                <a:spLocks noChangeArrowheads="1"/>
              </p:cNvSpPr>
              <p:nvPr/>
            </p:nvSpPr>
            <p:spPr bwMode="auto">
              <a:xfrm>
                <a:off x="3184798" y="5487280"/>
                <a:ext cx="118800" cy="68400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/>
                <a:endParaRPr lang="ja-JP" altLang="en-US" sz="2400"/>
              </a:p>
            </p:txBody>
          </p:sp>
          <p:sp>
            <p:nvSpPr>
              <p:cNvPr id="85" name="円/楕円 112"/>
              <p:cNvSpPr>
                <a:spLocks noChangeArrowheads="1"/>
              </p:cNvSpPr>
              <p:nvPr/>
            </p:nvSpPr>
            <p:spPr bwMode="auto">
              <a:xfrm>
                <a:off x="3184798" y="5631296"/>
                <a:ext cx="118800" cy="68400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/>
                <a:endParaRPr lang="ja-JP" altLang="en-US" sz="2400"/>
              </a:p>
            </p:txBody>
          </p:sp>
          <p:sp>
            <p:nvSpPr>
              <p:cNvPr id="86" name="円/楕円 113"/>
              <p:cNvSpPr>
                <a:spLocks noChangeArrowheads="1"/>
              </p:cNvSpPr>
              <p:nvPr/>
            </p:nvSpPr>
            <p:spPr bwMode="auto">
              <a:xfrm>
                <a:off x="3059832" y="4998989"/>
                <a:ext cx="118800" cy="68400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/>
                <a:endParaRPr lang="ja-JP" altLang="en-US" sz="2400"/>
              </a:p>
            </p:txBody>
          </p:sp>
          <p:sp>
            <p:nvSpPr>
              <p:cNvPr id="87" name="円/楕円 114"/>
              <p:cNvSpPr>
                <a:spLocks noChangeArrowheads="1"/>
              </p:cNvSpPr>
              <p:nvPr/>
            </p:nvSpPr>
            <p:spPr bwMode="auto">
              <a:xfrm>
                <a:off x="3059832" y="5151389"/>
                <a:ext cx="118800" cy="68400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/>
                <a:endParaRPr lang="ja-JP" altLang="en-US" sz="2400"/>
              </a:p>
            </p:txBody>
          </p:sp>
          <p:sp>
            <p:nvSpPr>
              <p:cNvPr id="88" name="円/楕円 115"/>
              <p:cNvSpPr>
                <a:spLocks noChangeArrowheads="1"/>
              </p:cNvSpPr>
              <p:nvPr/>
            </p:nvSpPr>
            <p:spPr bwMode="auto">
              <a:xfrm>
                <a:off x="3069357" y="5314689"/>
                <a:ext cx="118800" cy="68400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/>
                <a:endParaRPr lang="ja-JP" altLang="en-US" sz="2400"/>
              </a:p>
            </p:txBody>
          </p:sp>
          <p:sp>
            <p:nvSpPr>
              <p:cNvPr id="89" name="円/楕円 116"/>
              <p:cNvSpPr>
                <a:spLocks noChangeArrowheads="1"/>
              </p:cNvSpPr>
              <p:nvPr/>
            </p:nvSpPr>
            <p:spPr bwMode="auto">
              <a:xfrm>
                <a:off x="3069357" y="5487280"/>
                <a:ext cx="118800" cy="68400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/>
                <a:endParaRPr lang="ja-JP" altLang="en-US" sz="2400"/>
              </a:p>
            </p:txBody>
          </p:sp>
          <p:sp>
            <p:nvSpPr>
              <p:cNvPr id="90" name="円/楕円 117"/>
              <p:cNvSpPr>
                <a:spLocks noChangeArrowheads="1"/>
              </p:cNvSpPr>
              <p:nvPr/>
            </p:nvSpPr>
            <p:spPr bwMode="auto">
              <a:xfrm>
                <a:off x="3069357" y="5631296"/>
                <a:ext cx="118800" cy="68400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/>
                <a:endParaRPr lang="ja-JP" altLang="en-US" sz="2400"/>
              </a:p>
            </p:txBody>
          </p:sp>
        </p:grpSp>
        <p:cxnSp>
          <p:nvCxnSpPr>
            <p:cNvPr id="58" name="直線コネクタ 121"/>
            <p:cNvCxnSpPr>
              <a:cxnSpLocks noChangeShapeType="1"/>
            </p:cNvCxnSpPr>
            <p:nvPr/>
          </p:nvCxnSpPr>
          <p:spPr bwMode="auto">
            <a:xfrm>
              <a:off x="3740671" y="5098108"/>
              <a:ext cx="0" cy="782215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9" name="直線コネクタ 122"/>
            <p:cNvCxnSpPr>
              <a:cxnSpLocks noChangeShapeType="1"/>
            </p:cNvCxnSpPr>
            <p:nvPr/>
          </p:nvCxnSpPr>
          <p:spPr bwMode="auto">
            <a:xfrm>
              <a:off x="3122315" y="5098108"/>
              <a:ext cx="0" cy="782215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60" name="正方形/長方形 8"/>
            <p:cNvSpPr>
              <a:spLocks noChangeArrowheads="1"/>
            </p:cNvSpPr>
            <p:nvPr/>
          </p:nvSpPr>
          <p:spPr bwMode="auto">
            <a:xfrm>
              <a:off x="3122316" y="4940946"/>
              <a:ext cx="619992" cy="792310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l"/>
              <a:endParaRPr lang="ja-JP" altLang="en-US" sz="2400"/>
            </a:p>
          </p:txBody>
        </p:sp>
      </p:grpSp>
      <p:sp>
        <p:nvSpPr>
          <p:cNvPr id="91" name="曲折矢印 90"/>
          <p:cNvSpPr/>
          <p:nvPr/>
        </p:nvSpPr>
        <p:spPr bwMode="auto">
          <a:xfrm rot="10800000">
            <a:off x="6710594" y="5389248"/>
            <a:ext cx="381542" cy="534258"/>
          </a:xfrm>
          <a:prstGeom prst="ben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defRPr/>
            </a:pPr>
            <a:endParaRPr lang="ja-JP" altLang="en-US" sz="2400">
              <a:latin typeface="Times New Roman" charset="0"/>
              <a:ea typeface="ＭＳ Ｐゴシック" pitchFamily="50" charset="-128"/>
              <a:cs typeface="Arial" charset="0"/>
            </a:endParaRPr>
          </a:p>
        </p:txBody>
      </p:sp>
      <p:sp>
        <p:nvSpPr>
          <p:cNvPr id="92" name="U ターン矢印 91"/>
          <p:cNvSpPr/>
          <p:nvPr/>
        </p:nvSpPr>
        <p:spPr bwMode="auto">
          <a:xfrm>
            <a:off x="5519786" y="4838096"/>
            <a:ext cx="1617354" cy="41714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71009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defRPr/>
            </a:pPr>
            <a:endParaRPr lang="ja-JP" altLang="en-US" sz="2400">
              <a:latin typeface="Times New Roman" charset="0"/>
              <a:ea typeface="ＭＳ Ｐゴシック" pitchFamily="50" charset="-128"/>
              <a:cs typeface="Arial" charset="0"/>
            </a:endParaRPr>
          </a:p>
        </p:txBody>
      </p:sp>
      <p:sp>
        <p:nvSpPr>
          <p:cNvPr id="93" name="左矢印 7"/>
          <p:cNvSpPr>
            <a:spLocks noChangeArrowheads="1"/>
          </p:cNvSpPr>
          <p:nvPr/>
        </p:nvSpPr>
        <p:spPr bwMode="auto">
          <a:xfrm>
            <a:off x="5803575" y="5715840"/>
            <a:ext cx="722032" cy="229446"/>
          </a:xfrm>
          <a:prstGeom prst="leftArrow">
            <a:avLst>
              <a:gd name="adj1" fmla="val 50000"/>
              <a:gd name="adj2" fmla="val 4993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/>
            <a:endParaRPr lang="ja-JP" altLang="en-US" sz="2400"/>
          </a:p>
        </p:txBody>
      </p:sp>
      <p:sp>
        <p:nvSpPr>
          <p:cNvPr id="94" name="Text Box 59"/>
          <p:cNvSpPr txBox="1">
            <a:spLocks noChangeArrowheads="1"/>
          </p:cNvSpPr>
          <p:nvPr/>
        </p:nvSpPr>
        <p:spPr bwMode="auto">
          <a:xfrm>
            <a:off x="5009050" y="6140921"/>
            <a:ext cx="2505753" cy="317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997A5C"/>
                  </a:outerShdw>
                </a:effectLst>
              </a14:hiddenEffects>
            </a:ext>
          </a:extLst>
        </p:spPr>
        <p:txBody>
          <a:bodyPr wrap="square" lIns="36000" tIns="10800" rIns="36000" bIns="10800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  <a:spcAft>
                <a:spcPct val="10000"/>
              </a:spcAft>
              <a:buClr>
                <a:srgbClr val="9999FF"/>
              </a:buClr>
              <a:buFont typeface="Wingdings" pitchFamily="2" charset="2"/>
              <a:buNone/>
              <a:defRPr/>
            </a:pPr>
            <a:r>
              <a:rPr lang="ja-JP" altLang="en-US" sz="1200" b="1" dirty="0" smtClean="0">
                <a:solidFill>
                  <a:srgbClr val="FF0000"/>
                </a:solidFill>
                <a:latin typeface="+mn-ea"/>
                <a:ea typeface="+mn-ea"/>
                <a:cs typeface="Arial" pitchFamily="34" charset="0"/>
              </a:rPr>
              <a:t>バチルス菌　＋　特殊接触材　</a:t>
            </a:r>
            <a:endParaRPr lang="en-US" altLang="ja-JP" sz="1200" b="1" dirty="0" smtClean="0">
              <a:solidFill>
                <a:srgbClr val="FF0000"/>
              </a:solidFill>
              <a:latin typeface="+mn-ea"/>
              <a:ea typeface="+mn-ea"/>
              <a:cs typeface="Arial" pitchFamily="34" charset="0"/>
            </a:endParaRP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  <a:spcAft>
                <a:spcPct val="10000"/>
              </a:spcAft>
              <a:buClr>
                <a:srgbClr val="9999FF"/>
              </a:buClr>
              <a:buFont typeface="Wingdings" pitchFamily="2" charset="2"/>
              <a:buNone/>
              <a:defRPr/>
            </a:pPr>
            <a:r>
              <a:rPr lang="en-US" altLang="ja-JP" sz="1200" b="1" dirty="0" smtClean="0">
                <a:solidFill>
                  <a:srgbClr val="FF0000"/>
                </a:solidFill>
                <a:latin typeface="+mn-ea"/>
                <a:ea typeface="+mn-ea"/>
                <a:cs typeface="Arial" pitchFamily="34" charset="0"/>
              </a:rPr>
              <a:t>=</a:t>
            </a:r>
            <a:r>
              <a:rPr lang="ja-JP" altLang="en-US" sz="1200" b="1" dirty="0" smtClean="0">
                <a:solidFill>
                  <a:srgbClr val="FF0000"/>
                </a:solidFill>
                <a:latin typeface="+mn-ea"/>
                <a:ea typeface="+mn-ea"/>
                <a:cs typeface="Arial" pitchFamily="34" charset="0"/>
              </a:rPr>
              <a:t>　</a:t>
            </a:r>
            <a:r>
              <a:rPr lang="en-US" altLang="ja-JP" sz="1200" b="1" dirty="0" smtClean="0">
                <a:solidFill>
                  <a:srgbClr val="FF0000"/>
                </a:solidFill>
                <a:latin typeface="+mn-ea"/>
                <a:ea typeface="+mn-ea"/>
                <a:cs typeface="Arial" pitchFamily="34" charset="0"/>
              </a:rPr>
              <a:t>BABS</a:t>
            </a:r>
            <a:endParaRPr lang="ja-JP" altLang="en-US" sz="1200" b="1" dirty="0" smtClean="0">
              <a:solidFill>
                <a:srgbClr val="FF0000"/>
              </a:solidFill>
              <a:latin typeface="+mn-ea"/>
              <a:ea typeface="+mn-ea"/>
              <a:cs typeface="Arial" pitchFamily="34" charset="0"/>
            </a:endParaRPr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3457048" y="3584049"/>
            <a:ext cx="2165019" cy="30777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b="1" dirty="0" smtClean="0">
                <a:solidFill>
                  <a:schemeClr val="bg1"/>
                </a:solidFill>
                <a:latin typeface="+mn-ea"/>
              </a:rPr>
              <a:t>BABS </a:t>
            </a:r>
            <a:r>
              <a:rPr kumimoji="1" lang="ja-JP" altLang="en-US" sz="1400" b="1" dirty="0" smtClean="0">
                <a:solidFill>
                  <a:schemeClr val="bg1"/>
                </a:solidFill>
                <a:latin typeface="+mn-ea"/>
              </a:rPr>
              <a:t>のご提案イメージ</a:t>
            </a:r>
            <a:endParaRPr kumimoji="1" lang="ja-JP" altLang="en-US" sz="1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6877101" y="3919088"/>
            <a:ext cx="1099319" cy="459664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6639779" y="3935958"/>
            <a:ext cx="154234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パワーアップ </a:t>
            </a:r>
            <a:r>
              <a:rPr lang="en-US" altLang="ja-JP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A’</a:t>
            </a:r>
          </a:p>
          <a:p>
            <a:pPr algn="ctr"/>
            <a:r>
              <a:rPr lang="ja-JP" altLang="en-US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パワーアップ </a:t>
            </a:r>
            <a:r>
              <a:rPr lang="en-US" altLang="ja-JP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</a:t>
            </a:r>
            <a:endParaRPr lang="en-US" altLang="ja-JP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8" name="直線矢印コネクタ 97"/>
          <p:cNvCxnSpPr/>
          <p:nvPr/>
        </p:nvCxnSpPr>
        <p:spPr>
          <a:xfrm>
            <a:off x="7020128" y="4306744"/>
            <a:ext cx="0" cy="62062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398" y="260648"/>
            <a:ext cx="245427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" name="Text Box 56"/>
          <p:cNvSpPr txBox="1">
            <a:spLocks noChangeArrowheads="1"/>
          </p:cNvSpPr>
          <p:nvPr/>
        </p:nvSpPr>
        <p:spPr bwMode="auto">
          <a:xfrm>
            <a:off x="5347276" y="5907717"/>
            <a:ext cx="620544" cy="175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997A5C"/>
                  </a:outerShdw>
                </a:effectLst>
              </a14:hiddenEffects>
            </a:ext>
          </a:extLst>
        </p:spPr>
        <p:txBody>
          <a:bodyPr wrap="square" lIns="36000" tIns="10800" rIns="36000" bIns="10800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l" eaLnBrk="1" hangingPunct="1">
              <a:spcBef>
                <a:spcPct val="50000"/>
              </a:spcBef>
              <a:spcAft>
                <a:spcPct val="10000"/>
              </a:spcAft>
              <a:buClr>
                <a:srgbClr val="9999FF"/>
              </a:buClr>
              <a:buFont typeface="Wingdings" pitchFamily="2" charset="2"/>
              <a:buNone/>
            </a:pPr>
            <a:r>
              <a:rPr lang="ja-JP" altLang="en-US" sz="1000" b="1" dirty="0">
                <a:latin typeface="+mn-ea"/>
                <a:ea typeface="+mn-ea"/>
              </a:rPr>
              <a:t>ブロワ</a:t>
            </a:r>
          </a:p>
        </p:txBody>
      </p:sp>
      <p:sp>
        <p:nvSpPr>
          <p:cNvPr id="104" name="テキスト ボックス 103"/>
          <p:cNvSpPr txBox="1"/>
          <p:nvPr/>
        </p:nvSpPr>
        <p:spPr>
          <a:xfrm>
            <a:off x="7007180" y="2660440"/>
            <a:ext cx="16142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余剰汚泥の大幅削減</a:t>
            </a:r>
            <a:endParaRPr kumimoji="1" lang="ja-JP" altLang="en-US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9" name="テキスト ボックス 98"/>
          <p:cNvSpPr txBox="1"/>
          <p:nvPr/>
        </p:nvSpPr>
        <p:spPr>
          <a:xfrm>
            <a:off x="4215146" y="6615070"/>
            <a:ext cx="401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>
                <a:latin typeface="Arial" pitchFamily="34" charset="0"/>
                <a:cs typeface="Arial" pitchFamily="34" charset="0"/>
              </a:rPr>
              <a:t>2</a:t>
            </a:r>
            <a:endParaRPr kumimoji="1" lang="ja-JP" alt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Text Box 71"/>
          <p:cNvSpPr txBox="1">
            <a:spLocks noChangeArrowheads="1"/>
          </p:cNvSpPr>
          <p:nvPr/>
        </p:nvSpPr>
        <p:spPr bwMode="auto">
          <a:xfrm flipH="1">
            <a:off x="105515" y="6330937"/>
            <a:ext cx="3096344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dist="35921" dir="2700000" algn="ctr" rotWithShape="0">
              <a:srgbClr val="808080"/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l"/>
            <a:r>
              <a:rPr kumimoji="0" lang="ja-JP" altLang="en-US" sz="1400" b="1" dirty="0" smtClean="0">
                <a:latin typeface="+mn-ea"/>
                <a:ea typeface="+mn-ea"/>
              </a:rPr>
              <a:t>◎</a:t>
            </a:r>
            <a:r>
              <a:rPr kumimoji="0" lang="ja-JP" altLang="en-US" sz="1400" b="1" dirty="0" smtClean="0">
                <a:solidFill>
                  <a:srgbClr val="FF0000"/>
                </a:solidFill>
                <a:latin typeface="+mn-ea"/>
                <a:ea typeface="+mn-ea"/>
              </a:rPr>
              <a:t>悪臭</a:t>
            </a:r>
            <a:r>
              <a:rPr kumimoji="0" lang="ja-JP" altLang="en-US" sz="1400" b="1" dirty="0">
                <a:solidFill>
                  <a:srgbClr val="FF0000"/>
                </a:solidFill>
                <a:latin typeface="+mn-ea"/>
                <a:ea typeface="+mn-ea"/>
              </a:rPr>
              <a:t>除去</a:t>
            </a:r>
            <a:r>
              <a:rPr kumimoji="0" lang="ja-JP" altLang="en-US" sz="1400" b="1" dirty="0">
                <a:latin typeface="+mn-ea"/>
                <a:ea typeface="+mn-ea"/>
              </a:rPr>
              <a:t>⇒</a:t>
            </a:r>
            <a:r>
              <a:rPr kumimoji="0" lang="ja-JP" altLang="en-US" sz="1400" b="1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高脱臭能力による改善</a:t>
            </a:r>
          </a:p>
        </p:txBody>
      </p:sp>
      <p:sp>
        <p:nvSpPr>
          <p:cNvPr id="27" name="Rectangle 11"/>
          <p:cNvSpPr>
            <a:spLocks noChangeArrowheads="1"/>
          </p:cNvSpPr>
          <p:nvPr/>
        </p:nvSpPr>
        <p:spPr bwMode="auto">
          <a:xfrm>
            <a:off x="4162725" y="4499821"/>
            <a:ext cx="541144" cy="1300036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none" lIns="36000" tIns="10800" rIns="36000" bIns="10800" anchor="ctr"/>
          <a:lstStyle/>
          <a:p>
            <a:endParaRPr lang="ja-JP" altLang="en-US"/>
          </a:p>
        </p:txBody>
      </p:sp>
      <p:sp>
        <p:nvSpPr>
          <p:cNvPr id="44" name="AutoShape 62"/>
          <p:cNvSpPr>
            <a:spLocks noChangeArrowheads="1"/>
          </p:cNvSpPr>
          <p:nvPr/>
        </p:nvSpPr>
        <p:spPr bwMode="auto">
          <a:xfrm>
            <a:off x="5009050" y="3963254"/>
            <a:ext cx="1321593" cy="770616"/>
          </a:xfrm>
          <a:prstGeom prst="downArrowCallout">
            <a:avLst>
              <a:gd name="adj1" fmla="val 21116"/>
              <a:gd name="adj2" fmla="val 26808"/>
              <a:gd name="adj3" fmla="val 16667"/>
              <a:gd name="adj4" fmla="val 48097"/>
            </a:avLst>
          </a:prstGeom>
          <a:solidFill>
            <a:srgbClr val="0000FF"/>
          </a:solidFill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127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10800" rIns="36000" bIns="10800" anchor="ctr"/>
          <a:lstStyle/>
          <a:p>
            <a:pPr algn="ctr">
              <a:lnSpc>
                <a:spcPct val="80000"/>
              </a:lnSpc>
              <a:spcAft>
                <a:spcPct val="5000"/>
              </a:spcAft>
              <a:buClr>
                <a:srgbClr val="9999FF"/>
              </a:buClr>
              <a:buFont typeface="Wingdings" pitchFamily="2" charset="2"/>
              <a:buNone/>
            </a:pPr>
            <a:r>
              <a:rPr lang="ja-JP" altLang="en-US" sz="1200" b="1" dirty="0">
                <a:solidFill>
                  <a:schemeClr val="bg1"/>
                </a:solidFill>
                <a:latin typeface="ＭＳ Ｐゴシック" charset="-128"/>
              </a:rPr>
              <a:t>新生物処理菌</a:t>
            </a:r>
          </a:p>
          <a:p>
            <a:pPr algn="ctr">
              <a:lnSpc>
                <a:spcPct val="80000"/>
              </a:lnSpc>
              <a:spcAft>
                <a:spcPct val="5000"/>
              </a:spcAft>
              <a:buClr>
                <a:srgbClr val="9999FF"/>
              </a:buClr>
              <a:buFont typeface="Wingdings" pitchFamily="2" charset="2"/>
              <a:buNone/>
            </a:pPr>
            <a:r>
              <a:rPr lang="ja-JP" altLang="en-US" sz="1200" b="1" dirty="0">
                <a:solidFill>
                  <a:schemeClr val="bg1"/>
                </a:solidFill>
                <a:latin typeface="ＭＳ Ｐゴシック" charset="-128"/>
              </a:rPr>
              <a:t>投入</a:t>
            </a:r>
          </a:p>
        </p:txBody>
      </p:sp>
    </p:spTree>
    <p:extLst>
      <p:ext uri="{BB962C8B-B14F-4D97-AF65-F5344CB8AC3E}">
        <p14:creationId xmlns:p14="http://schemas.microsoft.com/office/powerpoint/2010/main" val="342783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グループ化 121"/>
          <p:cNvGrpSpPr/>
          <p:nvPr/>
        </p:nvGrpSpPr>
        <p:grpSpPr>
          <a:xfrm>
            <a:off x="4283069" y="1392524"/>
            <a:ext cx="3898625" cy="3096344"/>
            <a:chOff x="4705823" y="1016732"/>
            <a:chExt cx="3898625" cy="3096344"/>
          </a:xfrm>
        </p:grpSpPr>
        <p:sp>
          <p:nvSpPr>
            <p:cNvPr id="49" name="正方形/長方形 48"/>
            <p:cNvSpPr/>
            <p:nvPr/>
          </p:nvSpPr>
          <p:spPr>
            <a:xfrm>
              <a:off x="4705823" y="1411238"/>
              <a:ext cx="3888432" cy="2691027"/>
            </a:xfrm>
            <a:prstGeom prst="rect">
              <a:avLst/>
            </a:pr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50000">
                  <a:schemeClr val="bg2">
                    <a:lumMod val="5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48" name="グループ化 47"/>
            <p:cNvGrpSpPr/>
            <p:nvPr/>
          </p:nvGrpSpPr>
          <p:grpSpPr>
            <a:xfrm>
              <a:off x="6294102" y="2044694"/>
              <a:ext cx="2160240" cy="2059109"/>
              <a:chOff x="3347864" y="4106195"/>
              <a:chExt cx="2160240" cy="2059109"/>
            </a:xfrm>
          </p:grpSpPr>
          <p:grpSp>
            <p:nvGrpSpPr>
              <p:cNvPr id="14" name="グループ化 13"/>
              <p:cNvGrpSpPr/>
              <p:nvPr/>
            </p:nvGrpSpPr>
            <p:grpSpPr>
              <a:xfrm>
                <a:off x="3347864" y="4106195"/>
                <a:ext cx="2160240" cy="2059109"/>
                <a:chOff x="3347864" y="4106195"/>
                <a:chExt cx="2160240" cy="2059109"/>
              </a:xfrm>
            </p:grpSpPr>
            <p:cxnSp>
              <p:nvCxnSpPr>
                <p:cNvPr id="8" name="直線コネクタ 7"/>
                <p:cNvCxnSpPr/>
                <p:nvPr/>
              </p:nvCxnSpPr>
              <p:spPr>
                <a:xfrm>
                  <a:off x="3347864" y="5805264"/>
                  <a:ext cx="0" cy="360040"/>
                </a:xfrm>
                <a:prstGeom prst="line">
                  <a:avLst/>
                </a:prstGeom>
                <a:ln w="3175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直線コネクタ 8"/>
                <p:cNvCxnSpPr/>
                <p:nvPr/>
              </p:nvCxnSpPr>
              <p:spPr>
                <a:xfrm>
                  <a:off x="5508104" y="5805264"/>
                  <a:ext cx="0" cy="360040"/>
                </a:xfrm>
                <a:prstGeom prst="line">
                  <a:avLst/>
                </a:prstGeom>
                <a:ln w="3175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直線コネクタ 9"/>
                <p:cNvCxnSpPr/>
                <p:nvPr/>
              </p:nvCxnSpPr>
              <p:spPr>
                <a:xfrm>
                  <a:off x="3707904" y="4113292"/>
                  <a:ext cx="0" cy="1944000"/>
                </a:xfrm>
                <a:prstGeom prst="line">
                  <a:avLst/>
                </a:prstGeom>
                <a:ln w="25400">
                  <a:solidFill>
                    <a:srgbClr val="99663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直線コネクタ 10"/>
                <p:cNvCxnSpPr/>
                <p:nvPr/>
              </p:nvCxnSpPr>
              <p:spPr>
                <a:xfrm>
                  <a:off x="4054351" y="4106195"/>
                  <a:ext cx="0" cy="1944000"/>
                </a:xfrm>
                <a:prstGeom prst="line">
                  <a:avLst/>
                </a:prstGeom>
                <a:ln w="25400">
                  <a:solidFill>
                    <a:srgbClr val="99663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直線コネクタ 11"/>
                <p:cNvCxnSpPr/>
                <p:nvPr/>
              </p:nvCxnSpPr>
              <p:spPr>
                <a:xfrm>
                  <a:off x="4392751" y="4117492"/>
                  <a:ext cx="0" cy="1944000"/>
                </a:xfrm>
                <a:prstGeom prst="line">
                  <a:avLst/>
                </a:prstGeom>
                <a:ln w="25400">
                  <a:solidFill>
                    <a:srgbClr val="99663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直線コネクタ 12"/>
                <p:cNvCxnSpPr/>
                <p:nvPr/>
              </p:nvCxnSpPr>
              <p:spPr>
                <a:xfrm>
                  <a:off x="4731151" y="4117276"/>
                  <a:ext cx="0" cy="1944000"/>
                </a:xfrm>
                <a:prstGeom prst="line">
                  <a:avLst/>
                </a:prstGeom>
                <a:ln w="25400">
                  <a:solidFill>
                    <a:srgbClr val="99663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" name="正方形/長方形 5"/>
                <p:cNvSpPr/>
                <p:nvPr/>
              </p:nvSpPr>
              <p:spPr>
                <a:xfrm>
                  <a:off x="3347864" y="4113076"/>
                  <a:ext cx="2160240" cy="1944216"/>
                </a:xfrm>
                <a:prstGeom prst="rect">
                  <a:avLst/>
                </a:prstGeom>
                <a:noFill/>
                <a:ln w="3175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9" name="雲 18"/>
              <p:cNvSpPr/>
              <p:nvPr/>
            </p:nvSpPr>
            <p:spPr>
              <a:xfrm>
                <a:off x="3573900" y="4741495"/>
                <a:ext cx="259802" cy="144807"/>
              </a:xfrm>
              <a:prstGeom prst="cloud">
                <a:avLst/>
              </a:prstGeom>
              <a:solidFill>
                <a:srgbClr val="996600"/>
              </a:solidFill>
              <a:ln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雲 19"/>
              <p:cNvSpPr/>
              <p:nvPr/>
            </p:nvSpPr>
            <p:spPr>
              <a:xfrm>
                <a:off x="3574801" y="5005225"/>
                <a:ext cx="259802" cy="144807"/>
              </a:xfrm>
              <a:prstGeom prst="cloud">
                <a:avLst/>
              </a:prstGeom>
              <a:solidFill>
                <a:srgbClr val="996600"/>
              </a:solidFill>
              <a:ln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雲 20"/>
              <p:cNvSpPr/>
              <p:nvPr/>
            </p:nvSpPr>
            <p:spPr>
              <a:xfrm>
                <a:off x="3574801" y="5277943"/>
                <a:ext cx="259802" cy="144807"/>
              </a:xfrm>
              <a:prstGeom prst="cloud">
                <a:avLst/>
              </a:prstGeom>
              <a:solidFill>
                <a:srgbClr val="996600"/>
              </a:solidFill>
              <a:ln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雲 21"/>
              <p:cNvSpPr/>
              <p:nvPr/>
            </p:nvSpPr>
            <p:spPr>
              <a:xfrm>
                <a:off x="3574801" y="5540294"/>
                <a:ext cx="259802" cy="144807"/>
              </a:xfrm>
              <a:prstGeom prst="cloud">
                <a:avLst/>
              </a:prstGeom>
              <a:solidFill>
                <a:srgbClr val="996600"/>
              </a:solidFill>
              <a:ln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雲 22"/>
              <p:cNvSpPr/>
              <p:nvPr/>
            </p:nvSpPr>
            <p:spPr>
              <a:xfrm>
                <a:off x="3574801" y="5812424"/>
                <a:ext cx="259802" cy="144807"/>
              </a:xfrm>
              <a:prstGeom prst="cloud">
                <a:avLst/>
              </a:prstGeom>
              <a:solidFill>
                <a:srgbClr val="996600"/>
              </a:solidFill>
              <a:ln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雲 23"/>
              <p:cNvSpPr/>
              <p:nvPr/>
            </p:nvSpPr>
            <p:spPr>
              <a:xfrm>
                <a:off x="3574801" y="4477316"/>
                <a:ext cx="259802" cy="144807"/>
              </a:xfrm>
              <a:prstGeom prst="cloud">
                <a:avLst/>
              </a:prstGeom>
              <a:solidFill>
                <a:srgbClr val="996600"/>
              </a:solidFill>
              <a:ln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雲 24"/>
              <p:cNvSpPr/>
              <p:nvPr/>
            </p:nvSpPr>
            <p:spPr>
              <a:xfrm>
                <a:off x="3574801" y="4221088"/>
                <a:ext cx="259802" cy="144807"/>
              </a:xfrm>
              <a:prstGeom prst="cloud">
                <a:avLst/>
              </a:prstGeom>
              <a:solidFill>
                <a:srgbClr val="996600"/>
              </a:solidFill>
              <a:ln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雲 26"/>
              <p:cNvSpPr/>
              <p:nvPr/>
            </p:nvSpPr>
            <p:spPr>
              <a:xfrm>
                <a:off x="3926955" y="4742826"/>
                <a:ext cx="259802" cy="144807"/>
              </a:xfrm>
              <a:prstGeom prst="cloud">
                <a:avLst/>
              </a:prstGeom>
              <a:solidFill>
                <a:srgbClr val="996600"/>
              </a:solidFill>
              <a:ln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雲 27"/>
              <p:cNvSpPr/>
              <p:nvPr/>
            </p:nvSpPr>
            <p:spPr>
              <a:xfrm>
                <a:off x="3927856" y="5006556"/>
                <a:ext cx="259802" cy="144807"/>
              </a:xfrm>
              <a:prstGeom prst="cloud">
                <a:avLst/>
              </a:prstGeom>
              <a:solidFill>
                <a:srgbClr val="996600"/>
              </a:solidFill>
              <a:ln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雲 28"/>
              <p:cNvSpPr/>
              <p:nvPr/>
            </p:nvSpPr>
            <p:spPr>
              <a:xfrm>
                <a:off x="3927856" y="5279274"/>
                <a:ext cx="259802" cy="144807"/>
              </a:xfrm>
              <a:prstGeom prst="cloud">
                <a:avLst/>
              </a:prstGeom>
              <a:solidFill>
                <a:srgbClr val="996600"/>
              </a:solidFill>
              <a:ln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雲 29"/>
              <p:cNvSpPr/>
              <p:nvPr/>
            </p:nvSpPr>
            <p:spPr>
              <a:xfrm>
                <a:off x="3927856" y="5541625"/>
                <a:ext cx="259802" cy="144807"/>
              </a:xfrm>
              <a:prstGeom prst="cloud">
                <a:avLst/>
              </a:prstGeom>
              <a:solidFill>
                <a:srgbClr val="996600"/>
              </a:solidFill>
              <a:ln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雲 30"/>
              <p:cNvSpPr/>
              <p:nvPr/>
            </p:nvSpPr>
            <p:spPr>
              <a:xfrm>
                <a:off x="3927856" y="5813755"/>
                <a:ext cx="259802" cy="144807"/>
              </a:xfrm>
              <a:prstGeom prst="cloud">
                <a:avLst/>
              </a:prstGeom>
              <a:solidFill>
                <a:srgbClr val="996600"/>
              </a:solidFill>
              <a:ln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雲 31"/>
              <p:cNvSpPr/>
              <p:nvPr/>
            </p:nvSpPr>
            <p:spPr>
              <a:xfrm>
                <a:off x="3927856" y="4478647"/>
                <a:ext cx="259802" cy="144807"/>
              </a:xfrm>
              <a:prstGeom prst="cloud">
                <a:avLst/>
              </a:prstGeom>
              <a:solidFill>
                <a:srgbClr val="996600"/>
              </a:solidFill>
              <a:ln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雲 32"/>
              <p:cNvSpPr/>
              <p:nvPr/>
            </p:nvSpPr>
            <p:spPr>
              <a:xfrm>
                <a:off x="3927856" y="4222419"/>
                <a:ext cx="259802" cy="144807"/>
              </a:xfrm>
              <a:prstGeom prst="cloud">
                <a:avLst/>
              </a:prstGeom>
              <a:solidFill>
                <a:srgbClr val="996600"/>
              </a:solidFill>
              <a:ln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雲 33"/>
              <p:cNvSpPr/>
              <p:nvPr/>
            </p:nvSpPr>
            <p:spPr>
              <a:xfrm>
                <a:off x="4271093" y="4741495"/>
                <a:ext cx="259802" cy="144807"/>
              </a:xfrm>
              <a:prstGeom prst="cloud">
                <a:avLst/>
              </a:prstGeom>
              <a:solidFill>
                <a:srgbClr val="996600"/>
              </a:solidFill>
              <a:ln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雲 34"/>
              <p:cNvSpPr/>
              <p:nvPr/>
            </p:nvSpPr>
            <p:spPr>
              <a:xfrm>
                <a:off x="4271994" y="5005225"/>
                <a:ext cx="259802" cy="144807"/>
              </a:xfrm>
              <a:prstGeom prst="cloud">
                <a:avLst/>
              </a:prstGeom>
              <a:solidFill>
                <a:srgbClr val="996600"/>
              </a:solidFill>
              <a:ln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雲 35"/>
              <p:cNvSpPr/>
              <p:nvPr/>
            </p:nvSpPr>
            <p:spPr>
              <a:xfrm>
                <a:off x="4271994" y="5277943"/>
                <a:ext cx="259802" cy="144807"/>
              </a:xfrm>
              <a:prstGeom prst="cloud">
                <a:avLst/>
              </a:prstGeom>
              <a:solidFill>
                <a:srgbClr val="996600"/>
              </a:solidFill>
              <a:ln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雲 36"/>
              <p:cNvSpPr/>
              <p:nvPr/>
            </p:nvSpPr>
            <p:spPr>
              <a:xfrm>
                <a:off x="4271994" y="5540294"/>
                <a:ext cx="259802" cy="144807"/>
              </a:xfrm>
              <a:prstGeom prst="cloud">
                <a:avLst/>
              </a:prstGeom>
              <a:solidFill>
                <a:srgbClr val="996600"/>
              </a:solidFill>
              <a:ln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雲 37"/>
              <p:cNvSpPr/>
              <p:nvPr/>
            </p:nvSpPr>
            <p:spPr>
              <a:xfrm>
                <a:off x="4271994" y="5812424"/>
                <a:ext cx="259802" cy="144807"/>
              </a:xfrm>
              <a:prstGeom prst="cloud">
                <a:avLst/>
              </a:prstGeom>
              <a:solidFill>
                <a:srgbClr val="996600"/>
              </a:solidFill>
              <a:ln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雲 38"/>
              <p:cNvSpPr/>
              <p:nvPr/>
            </p:nvSpPr>
            <p:spPr>
              <a:xfrm>
                <a:off x="4271994" y="4477316"/>
                <a:ext cx="259802" cy="144807"/>
              </a:xfrm>
              <a:prstGeom prst="cloud">
                <a:avLst/>
              </a:prstGeom>
              <a:solidFill>
                <a:srgbClr val="996600"/>
              </a:solidFill>
              <a:ln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雲 39"/>
              <p:cNvSpPr/>
              <p:nvPr/>
            </p:nvSpPr>
            <p:spPr>
              <a:xfrm>
                <a:off x="4271994" y="4221088"/>
                <a:ext cx="259802" cy="144807"/>
              </a:xfrm>
              <a:prstGeom prst="cloud">
                <a:avLst/>
              </a:prstGeom>
              <a:solidFill>
                <a:srgbClr val="996600"/>
              </a:solidFill>
              <a:ln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雲 40"/>
              <p:cNvSpPr/>
              <p:nvPr/>
            </p:nvSpPr>
            <p:spPr>
              <a:xfrm>
                <a:off x="4607280" y="4741495"/>
                <a:ext cx="259802" cy="144807"/>
              </a:xfrm>
              <a:prstGeom prst="cloud">
                <a:avLst/>
              </a:prstGeom>
              <a:solidFill>
                <a:srgbClr val="996600"/>
              </a:solidFill>
              <a:ln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雲 41"/>
              <p:cNvSpPr/>
              <p:nvPr/>
            </p:nvSpPr>
            <p:spPr>
              <a:xfrm>
                <a:off x="4608181" y="5005225"/>
                <a:ext cx="259802" cy="144807"/>
              </a:xfrm>
              <a:prstGeom prst="cloud">
                <a:avLst/>
              </a:prstGeom>
              <a:solidFill>
                <a:srgbClr val="996600"/>
              </a:solidFill>
              <a:ln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雲 42"/>
              <p:cNvSpPr/>
              <p:nvPr/>
            </p:nvSpPr>
            <p:spPr>
              <a:xfrm>
                <a:off x="4608181" y="5277943"/>
                <a:ext cx="259802" cy="144807"/>
              </a:xfrm>
              <a:prstGeom prst="cloud">
                <a:avLst/>
              </a:prstGeom>
              <a:solidFill>
                <a:srgbClr val="996600"/>
              </a:solidFill>
              <a:ln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雲 43"/>
              <p:cNvSpPr/>
              <p:nvPr/>
            </p:nvSpPr>
            <p:spPr>
              <a:xfrm>
                <a:off x="4608181" y="5540294"/>
                <a:ext cx="259802" cy="144807"/>
              </a:xfrm>
              <a:prstGeom prst="cloud">
                <a:avLst/>
              </a:prstGeom>
              <a:solidFill>
                <a:srgbClr val="996600"/>
              </a:solidFill>
              <a:ln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雲 44"/>
              <p:cNvSpPr/>
              <p:nvPr/>
            </p:nvSpPr>
            <p:spPr>
              <a:xfrm>
                <a:off x="4608181" y="5812424"/>
                <a:ext cx="259802" cy="144807"/>
              </a:xfrm>
              <a:prstGeom prst="cloud">
                <a:avLst/>
              </a:prstGeom>
              <a:solidFill>
                <a:srgbClr val="996600"/>
              </a:solidFill>
              <a:ln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雲 45"/>
              <p:cNvSpPr/>
              <p:nvPr/>
            </p:nvSpPr>
            <p:spPr>
              <a:xfrm>
                <a:off x="4608181" y="4477316"/>
                <a:ext cx="259802" cy="144807"/>
              </a:xfrm>
              <a:prstGeom prst="cloud">
                <a:avLst/>
              </a:prstGeom>
              <a:solidFill>
                <a:srgbClr val="996600"/>
              </a:solidFill>
              <a:ln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雲 46"/>
              <p:cNvSpPr/>
              <p:nvPr/>
            </p:nvSpPr>
            <p:spPr>
              <a:xfrm>
                <a:off x="4608181" y="4221088"/>
                <a:ext cx="259802" cy="144807"/>
              </a:xfrm>
              <a:prstGeom prst="cloud">
                <a:avLst/>
              </a:prstGeom>
              <a:solidFill>
                <a:srgbClr val="996600"/>
              </a:solidFill>
              <a:ln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57" name="グループ化 56"/>
            <p:cNvGrpSpPr/>
            <p:nvPr/>
          </p:nvGrpSpPr>
          <p:grpSpPr>
            <a:xfrm>
              <a:off x="4716016" y="3734910"/>
              <a:ext cx="495790" cy="367355"/>
              <a:chOff x="773085" y="4228403"/>
              <a:chExt cx="495790" cy="367355"/>
            </a:xfrm>
          </p:grpSpPr>
          <p:sp>
            <p:nvSpPr>
              <p:cNvPr id="56" name="正方形/長方形 55"/>
              <p:cNvSpPr/>
              <p:nvPr/>
            </p:nvSpPr>
            <p:spPr>
              <a:xfrm>
                <a:off x="773085" y="4504996"/>
                <a:ext cx="252000" cy="252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台形 51"/>
              <p:cNvSpPr/>
              <p:nvPr/>
            </p:nvSpPr>
            <p:spPr>
              <a:xfrm>
                <a:off x="971600" y="4428865"/>
                <a:ext cx="288032" cy="152263"/>
              </a:xfrm>
              <a:prstGeom prst="trapezoid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正方形/長方形 52"/>
              <p:cNvSpPr/>
              <p:nvPr/>
            </p:nvSpPr>
            <p:spPr>
              <a:xfrm>
                <a:off x="1063196" y="4365104"/>
                <a:ext cx="108012" cy="21602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" name="正方形/長方形 53"/>
              <p:cNvSpPr/>
              <p:nvPr/>
            </p:nvSpPr>
            <p:spPr>
              <a:xfrm>
                <a:off x="1051200" y="4228403"/>
                <a:ext cx="126000" cy="144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正方形/長方形 54"/>
              <p:cNvSpPr/>
              <p:nvPr/>
            </p:nvSpPr>
            <p:spPr>
              <a:xfrm>
                <a:off x="962875" y="4570558"/>
                <a:ext cx="306000" cy="252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5" name="正方形/長方形 4"/>
            <p:cNvSpPr/>
            <p:nvPr/>
          </p:nvSpPr>
          <p:spPr>
            <a:xfrm>
              <a:off x="4716016" y="1016732"/>
              <a:ext cx="3888432" cy="3096344"/>
            </a:xfrm>
            <a:prstGeom prst="rect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68" name="グループ化 67"/>
            <p:cNvGrpSpPr/>
            <p:nvPr/>
          </p:nvGrpSpPr>
          <p:grpSpPr>
            <a:xfrm>
              <a:off x="4981343" y="3133992"/>
              <a:ext cx="144016" cy="489608"/>
              <a:chOff x="1619671" y="4437112"/>
              <a:chExt cx="144016" cy="489608"/>
            </a:xfrm>
            <a:solidFill>
              <a:schemeClr val="bg1"/>
            </a:solidFill>
          </p:grpSpPr>
          <p:cxnSp>
            <p:nvCxnSpPr>
              <p:cNvPr id="64" name="直線コネクタ 63"/>
              <p:cNvCxnSpPr/>
              <p:nvPr/>
            </p:nvCxnSpPr>
            <p:spPr>
              <a:xfrm>
                <a:off x="1691680" y="4509120"/>
                <a:ext cx="0" cy="417600"/>
              </a:xfrm>
              <a:prstGeom prst="line">
                <a:avLst/>
              </a:prstGeom>
              <a:grpFill/>
              <a:ln w="2540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二等辺三角形 66"/>
              <p:cNvSpPr/>
              <p:nvPr/>
            </p:nvSpPr>
            <p:spPr>
              <a:xfrm>
                <a:off x="1619671" y="4437112"/>
                <a:ext cx="144016" cy="72008"/>
              </a:xfrm>
              <a:prstGeom prst="triangl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69" name="グループ化 68"/>
            <p:cNvGrpSpPr/>
            <p:nvPr/>
          </p:nvGrpSpPr>
          <p:grpSpPr>
            <a:xfrm>
              <a:off x="5289634" y="2943724"/>
              <a:ext cx="144016" cy="489608"/>
              <a:chOff x="1619671" y="4437112"/>
              <a:chExt cx="144016" cy="489608"/>
            </a:xfrm>
            <a:solidFill>
              <a:schemeClr val="bg1"/>
            </a:solidFill>
          </p:grpSpPr>
          <p:cxnSp>
            <p:nvCxnSpPr>
              <p:cNvPr id="70" name="直線コネクタ 69"/>
              <p:cNvCxnSpPr/>
              <p:nvPr/>
            </p:nvCxnSpPr>
            <p:spPr>
              <a:xfrm>
                <a:off x="1691680" y="4509120"/>
                <a:ext cx="0" cy="417600"/>
              </a:xfrm>
              <a:prstGeom prst="line">
                <a:avLst/>
              </a:prstGeom>
              <a:grpFill/>
              <a:ln w="2540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二等辺三角形 70"/>
              <p:cNvSpPr/>
              <p:nvPr/>
            </p:nvSpPr>
            <p:spPr>
              <a:xfrm>
                <a:off x="1619671" y="4437112"/>
                <a:ext cx="144016" cy="72008"/>
              </a:xfrm>
              <a:prstGeom prst="triangl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2" name="グループ化 71"/>
            <p:cNvGrpSpPr/>
            <p:nvPr/>
          </p:nvGrpSpPr>
          <p:grpSpPr>
            <a:xfrm>
              <a:off x="4989727" y="2204864"/>
              <a:ext cx="144016" cy="489608"/>
              <a:chOff x="1619671" y="4437112"/>
              <a:chExt cx="144016" cy="489608"/>
            </a:xfrm>
            <a:solidFill>
              <a:schemeClr val="bg1"/>
            </a:solidFill>
          </p:grpSpPr>
          <p:cxnSp>
            <p:nvCxnSpPr>
              <p:cNvPr id="73" name="直線コネクタ 72"/>
              <p:cNvCxnSpPr/>
              <p:nvPr/>
            </p:nvCxnSpPr>
            <p:spPr>
              <a:xfrm>
                <a:off x="1691680" y="4509120"/>
                <a:ext cx="0" cy="417600"/>
              </a:xfrm>
              <a:prstGeom prst="line">
                <a:avLst/>
              </a:prstGeom>
              <a:grpFill/>
              <a:ln w="2540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二等辺三角形 73"/>
              <p:cNvSpPr/>
              <p:nvPr/>
            </p:nvSpPr>
            <p:spPr>
              <a:xfrm>
                <a:off x="1619671" y="4437112"/>
                <a:ext cx="144016" cy="72008"/>
              </a:xfrm>
              <a:prstGeom prst="triangl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5" name="グループ化 74"/>
            <p:cNvGrpSpPr/>
            <p:nvPr/>
          </p:nvGrpSpPr>
          <p:grpSpPr>
            <a:xfrm>
              <a:off x="5458571" y="2348880"/>
              <a:ext cx="144016" cy="489608"/>
              <a:chOff x="1619671" y="4437112"/>
              <a:chExt cx="144016" cy="489608"/>
            </a:xfrm>
            <a:solidFill>
              <a:schemeClr val="bg1"/>
            </a:solidFill>
          </p:grpSpPr>
          <p:cxnSp>
            <p:nvCxnSpPr>
              <p:cNvPr id="76" name="直線コネクタ 75"/>
              <p:cNvCxnSpPr/>
              <p:nvPr/>
            </p:nvCxnSpPr>
            <p:spPr>
              <a:xfrm>
                <a:off x="1691680" y="4509120"/>
                <a:ext cx="0" cy="417600"/>
              </a:xfrm>
              <a:prstGeom prst="line">
                <a:avLst/>
              </a:prstGeom>
              <a:grpFill/>
              <a:ln w="2540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二等辺三角形 76"/>
              <p:cNvSpPr/>
              <p:nvPr/>
            </p:nvSpPr>
            <p:spPr>
              <a:xfrm>
                <a:off x="1619671" y="4437112"/>
                <a:ext cx="144016" cy="72008"/>
              </a:xfrm>
              <a:prstGeom prst="triangl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80" name="グループ化 79"/>
            <p:cNvGrpSpPr/>
            <p:nvPr/>
          </p:nvGrpSpPr>
          <p:grpSpPr>
            <a:xfrm>
              <a:off x="7956376" y="2882653"/>
              <a:ext cx="144016" cy="502678"/>
              <a:chOff x="5796136" y="3562023"/>
              <a:chExt cx="144016" cy="502678"/>
            </a:xfrm>
          </p:grpSpPr>
          <p:cxnSp>
            <p:nvCxnSpPr>
              <p:cNvPr id="78" name="直線コネクタ 77"/>
              <p:cNvCxnSpPr/>
              <p:nvPr/>
            </p:nvCxnSpPr>
            <p:spPr>
              <a:xfrm>
                <a:off x="5868144" y="3562023"/>
                <a:ext cx="0" cy="417600"/>
              </a:xfrm>
              <a:prstGeom prst="line">
                <a:avLst/>
              </a:prstGeom>
              <a:solidFill>
                <a:schemeClr val="bg1"/>
              </a:solidFill>
              <a:ln w="2540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二等辺三角形 78"/>
              <p:cNvSpPr/>
              <p:nvPr/>
            </p:nvSpPr>
            <p:spPr>
              <a:xfrm rot="10800000">
                <a:off x="5796136" y="3992693"/>
                <a:ext cx="144016" cy="72008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82" name="左大かっこ 81"/>
            <p:cNvSpPr/>
            <p:nvPr/>
          </p:nvSpPr>
          <p:spPr>
            <a:xfrm rot="5400000">
              <a:off x="6467795" y="165057"/>
              <a:ext cx="384617" cy="3168095"/>
            </a:xfrm>
            <a:prstGeom prst="leftBracket">
              <a:avLst>
                <a:gd name="adj" fmla="val 359137"/>
              </a:avLst>
            </a:prstGeom>
            <a:ln w="254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84" name="グループ化 83"/>
            <p:cNvGrpSpPr/>
            <p:nvPr/>
          </p:nvGrpSpPr>
          <p:grpSpPr>
            <a:xfrm>
              <a:off x="8172143" y="1930838"/>
              <a:ext cx="144016" cy="259730"/>
              <a:chOff x="5800899" y="3551451"/>
              <a:chExt cx="144016" cy="217821"/>
            </a:xfrm>
          </p:grpSpPr>
          <p:cxnSp>
            <p:nvCxnSpPr>
              <p:cNvPr id="85" name="直線コネクタ 84"/>
              <p:cNvCxnSpPr/>
              <p:nvPr/>
            </p:nvCxnSpPr>
            <p:spPr>
              <a:xfrm>
                <a:off x="5873430" y="3551451"/>
                <a:ext cx="0" cy="144000"/>
              </a:xfrm>
              <a:prstGeom prst="line">
                <a:avLst/>
              </a:prstGeom>
              <a:solidFill>
                <a:schemeClr val="bg1"/>
              </a:solidFill>
              <a:ln w="2540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二等辺三角形 85"/>
              <p:cNvSpPr/>
              <p:nvPr/>
            </p:nvSpPr>
            <p:spPr>
              <a:xfrm rot="10800000">
                <a:off x="5800899" y="3697264"/>
                <a:ext cx="144016" cy="72008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87" name="直線コネクタ 86"/>
            <p:cNvCxnSpPr/>
            <p:nvPr/>
          </p:nvCxnSpPr>
          <p:spPr>
            <a:xfrm>
              <a:off x="5076056" y="1930838"/>
              <a:ext cx="0" cy="171706"/>
            </a:xfrm>
            <a:prstGeom prst="line">
              <a:avLst/>
            </a:prstGeom>
            <a:solidFill>
              <a:schemeClr val="bg1"/>
            </a:solidFill>
            <a:ln w="254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左大かっこ 87"/>
            <p:cNvSpPr/>
            <p:nvPr/>
          </p:nvSpPr>
          <p:spPr>
            <a:xfrm rot="5400000">
              <a:off x="6371160" y="910556"/>
              <a:ext cx="384617" cy="1981899"/>
            </a:xfrm>
            <a:prstGeom prst="leftBracket">
              <a:avLst>
                <a:gd name="adj" fmla="val 359137"/>
              </a:avLst>
            </a:prstGeom>
            <a:ln w="254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二等辺三角形 88"/>
            <p:cNvSpPr/>
            <p:nvPr/>
          </p:nvSpPr>
          <p:spPr>
            <a:xfrm rot="10800000">
              <a:off x="7482411" y="2088800"/>
              <a:ext cx="144016" cy="85862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90" name="グループ化 89"/>
            <p:cNvGrpSpPr/>
            <p:nvPr/>
          </p:nvGrpSpPr>
          <p:grpSpPr>
            <a:xfrm>
              <a:off x="7110959" y="2180352"/>
              <a:ext cx="144016" cy="502678"/>
              <a:chOff x="5796136" y="3562023"/>
              <a:chExt cx="144016" cy="502678"/>
            </a:xfrm>
          </p:grpSpPr>
          <p:cxnSp>
            <p:nvCxnSpPr>
              <p:cNvPr id="91" name="直線コネクタ 90"/>
              <p:cNvCxnSpPr/>
              <p:nvPr/>
            </p:nvCxnSpPr>
            <p:spPr>
              <a:xfrm>
                <a:off x="5868144" y="3562023"/>
                <a:ext cx="0" cy="417600"/>
              </a:xfrm>
              <a:prstGeom prst="line">
                <a:avLst/>
              </a:prstGeom>
              <a:solidFill>
                <a:schemeClr val="bg1"/>
              </a:solidFill>
              <a:ln w="2540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二等辺三角形 91"/>
              <p:cNvSpPr/>
              <p:nvPr/>
            </p:nvSpPr>
            <p:spPr>
              <a:xfrm rot="10800000">
                <a:off x="5796136" y="3992693"/>
                <a:ext cx="144016" cy="72008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93" name="グループ化 92"/>
            <p:cNvGrpSpPr/>
            <p:nvPr/>
          </p:nvGrpSpPr>
          <p:grpSpPr>
            <a:xfrm>
              <a:off x="6757004" y="2708284"/>
              <a:ext cx="144016" cy="502678"/>
              <a:chOff x="5796136" y="3562023"/>
              <a:chExt cx="144016" cy="502678"/>
            </a:xfrm>
          </p:grpSpPr>
          <p:cxnSp>
            <p:nvCxnSpPr>
              <p:cNvPr id="94" name="直線コネクタ 93"/>
              <p:cNvCxnSpPr/>
              <p:nvPr/>
            </p:nvCxnSpPr>
            <p:spPr>
              <a:xfrm>
                <a:off x="5868144" y="3562023"/>
                <a:ext cx="0" cy="417600"/>
              </a:xfrm>
              <a:prstGeom prst="line">
                <a:avLst/>
              </a:prstGeom>
              <a:solidFill>
                <a:schemeClr val="bg1"/>
              </a:solidFill>
              <a:ln w="2540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二等辺三角形 94"/>
              <p:cNvSpPr/>
              <p:nvPr/>
            </p:nvSpPr>
            <p:spPr>
              <a:xfrm rot="10800000">
                <a:off x="5796136" y="3992693"/>
                <a:ext cx="144016" cy="72008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96" name="グループ化 95"/>
            <p:cNvGrpSpPr/>
            <p:nvPr/>
          </p:nvGrpSpPr>
          <p:grpSpPr>
            <a:xfrm>
              <a:off x="7450848" y="3201314"/>
              <a:ext cx="144016" cy="502678"/>
              <a:chOff x="5796136" y="3562023"/>
              <a:chExt cx="144016" cy="502678"/>
            </a:xfrm>
          </p:grpSpPr>
          <p:cxnSp>
            <p:nvCxnSpPr>
              <p:cNvPr id="97" name="直線コネクタ 96"/>
              <p:cNvCxnSpPr/>
              <p:nvPr/>
            </p:nvCxnSpPr>
            <p:spPr>
              <a:xfrm>
                <a:off x="5868144" y="3562023"/>
                <a:ext cx="0" cy="417600"/>
              </a:xfrm>
              <a:prstGeom prst="line">
                <a:avLst/>
              </a:prstGeom>
              <a:solidFill>
                <a:schemeClr val="bg1"/>
              </a:solidFill>
              <a:ln w="2540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" name="二等辺三角形 97"/>
              <p:cNvSpPr/>
              <p:nvPr/>
            </p:nvSpPr>
            <p:spPr>
              <a:xfrm rot="10800000">
                <a:off x="5796136" y="3992693"/>
                <a:ext cx="144016" cy="72008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99" name="グループ化 98"/>
            <p:cNvGrpSpPr/>
            <p:nvPr/>
          </p:nvGrpSpPr>
          <p:grpSpPr>
            <a:xfrm>
              <a:off x="8255720" y="2249719"/>
              <a:ext cx="144016" cy="502678"/>
              <a:chOff x="5796136" y="3562023"/>
              <a:chExt cx="144016" cy="502678"/>
            </a:xfrm>
          </p:grpSpPr>
          <p:cxnSp>
            <p:nvCxnSpPr>
              <p:cNvPr id="100" name="直線コネクタ 99"/>
              <p:cNvCxnSpPr/>
              <p:nvPr/>
            </p:nvCxnSpPr>
            <p:spPr>
              <a:xfrm>
                <a:off x="5868144" y="3562023"/>
                <a:ext cx="0" cy="417600"/>
              </a:xfrm>
              <a:prstGeom prst="line">
                <a:avLst/>
              </a:prstGeom>
              <a:solidFill>
                <a:schemeClr val="bg1"/>
              </a:solidFill>
              <a:ln w="2540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二等辺三角形 100"/>
              <p:cNvSpPr/>
              <p:nvPr/>
            </p:nvSpPr>
            <p:spPr>
              <a:xfrm rot="10800000">
                <a:off x="5796136" y="3992693"/>
                <a:ext cx="144016" cy="72008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02" name="グループ化 101"/>
            <p:cNvGrpSpPr/>
            <p:nvPr/>
          </p:nvGrpSpPr>
          <p:grpSpPr>
            <a:xfrm>
              <a:off x="8186640" y="3224532"/>
              <a:ext cx="144016" cy="502678"/>
              <a:chOff x="5796136" y="3562023"/>
              <a:chExt cx="144016" cy="502678"/>
            </a:xfrm>
          </p:grpSpPr>
          <p:cxnSp>
            <p:nvCxnSpPr>
              <p:cNvPr id="103" name="直線コネクタ 102"/>
              <p:cNvCxnSpPr/>
              <p:nvPr/>
            </p:nvCxnSpPr>
            <p:spPr>
              <a:xfrm>
                <a:off x="5868144" y="3562023"/>
                <a:ext cx="0" cy="417600"/>
              </a:xfrm>
              <a:prstGeom prst="line">
                <a:avLst/>
              </a:prstGeom>
              <a:solidFill>
                <a:schemeClr val="bg1"/>
              </a:solidFill>
              <a:ln w="2540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" name="二等辺三角形 103"/>
              <p:cNvSpPr/>
              <p:nvPr/>
            </p:nvSpPr>
            <p:spPr>
              <a:xfrm rot="10800000">
                <a:off x="5796136" y="3992693"/>
                <a:ext cx="144016" cy="72008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06" name="円弧 105"/>
            <p:cNvSpPr/>
            <p:nvPr/>
          </p:nvSpPr>
          <p:spPr>
            <a:xfrm>
              <a:off x="7478198" y="1844824"/>
              <a:ext cx="432048" cy="288036"/>
            </a:xfrm>
            <a:prstGeom prst="arc">
              <a:avLst/>
            </a:prstGeom>
            <a:ln w="254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07" name="グループ化 106"/>
            <p:cNvGrpSpPr/>
            <p:nvPr/>
          </p:nvGrpSpPr>
          <p:grpSpPr>
            <a:xfrm>
              <a:off x="7838238" y="1986871"/>
              <a:ext cx="144016" cy="502678"/>
              <a:chOff x="5796136" y="3562023"/>
              <a:chExt cx="144016" cy="502678"/>
            </a:xfrm>
          </p:grpSpPr>
          <p:cxnSp>
            <p:nvCxnSpPr>
              <p:cNvPr id="108" name="直線コネクタ 107"/>
              <p:cNvCxnSpPr/>
              <p:nvPr/>
            </p:nvCxnSpPr>
            <p:spPr>
              <a:xfrm>
                <a:off x="5868144" y="3562023"/>
                <a:ext cx="0" cy="417600"/>
              </a:xfrm>
              <a:prstGeom prst="line">
                <a:avLst/>
              </a:prstGeom>
              <a:solidFill>
                <a:schemeClr val="bg1"/>
              </a:solidFill>
              <a:ln w="2540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二等辺三角形 108"/>
              <p:cNvSpPr/>
              <p:nvPr/>
            </p:nvSpPr>
            <p:spPr>
              <a:xfrm rot="10800000">
                <a:off x="5796136" y="3992693"/>
                <a:ext cx="144016" cy="72008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11" name="円弧 110"/>
            <p:cNvSpPr/>
            <p:nvPr/>
          </p:nvSpPr>
          <p:spPr>
            <a:xfrm rot="5400000">
              <a:off x="7397464" y="3454640"/>
              <a:ext cx="313909" cy="801167"/>
            </a:xfrm>
            <a:prstGeom prst="arc">
              <a:avLst/>
            </a:prstGeom>
            <a:ln w="254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12" name="直線コネクタ 111"/>
            <p:cNvCxnSpPr/>
            <p:nvPr/>
          </p:nvCxnSpPr>
          <p:spPr>
            <a:xfrm>
              <a:off x="7955185" y="3468083"/>
              <a:ext cx="0" cy="417600"/>
            </a:xfrm>
            <a:prstGeom prst="line">
              <a:avLst/>
            </a:prstGeom>
            <a:solidFill>
              <a:schemeClr val="bg1"/>
            </a:solidFill>
            <a:ln w="254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線コネクタ 112"/>
            <p:cNvCxnSpPr/>
            <p:nvPr/>
          </p:nvCxnSpPr>
          <p:spPr>
            <a:xfrm>
              <a:off x="5966226" y="4012074"/>
              <a:ext cx="1598400" cy="0"/>
            </a:xfrm>
            <a:prstGeom prst="line">
              <a:avLst/>
            </a:prstGeom>
            <a:solidFill>
              <a:schemeClr val="bg1"/>
            </a:solidFill>
            <a:ln w="254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二等辺三角形 117"/>
            <p:cNvSpPr/>
            <p:nvPr/>
          </p:nvSpPr>
          <p:spPr>
            <a:xfrm rot="16200000">
              <a:off x="5851190" y="3971937"/>
              <a:ext cx="144016" cy="72008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円弧 118"/>
            <p:cNvSpPr/>
            <p:nvPr/>
          </p:nvSpPr>
          <p:spPr>
            <a:xfrm rot="5400000">
              <a:off x="6623886" y="3329387"/>
              <a:ext cx="313909" cy="801167"/>
            </a:xfrm>
            <a:prstGeom prst="arc">
              <a:avLst/>
            </a:prstGeom>
            <a:ln w="254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20" name="直線コネクタ 119"/>
            <p:cNvCxnSpPr/>
            <p:nvPr/>
          </p:nvCxnSpPr>
          <p:spPr>
            <a:xfrm>
              <a:off x="5398118" y="3887718"/>
              <a:ext cx="1432800" cy="0"/>
            </a:xfrm>
            <a:prstGeom prst="line">
              <a:avLst/>
            </a:prstGeom>
            <a:solidFill>
              <a:schemeClr val="bg1"/>
            </a:solidFill>
            <a:ln w="254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二等辺三角形 120"/>
            <p:cNvSpPr/>
            <p:nvPr/>
          </p:nvSpPr>
          <p:spPr>
            <a:xfrm rot="16200000">
              <a:off x="5288754" y="3845241"/>
              <a:ext cx="144016" cy="72008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34" name="グループ化 133"/>
          <p:cNvGrpSpPr/>
          <p:nvPr/>
        </p:nvGrpSpPr>
        <p:grpSpPr>
          <a:xfrm>
            <a:off x="7830572" y="735523"/>
            <a:ext cx="753927" cy="1176986"/>
            <a:chOff x="7821946" y="649263"/>
            <a:chExt cx="753927" cy="1176986"/>
          </a:xfrm>
        </p:grpSpPr>
        <p:sp>
          <p:nvSpPr>
            <p:cNvPr id="125" name="L 字 124"/>
            <p:cNvSpPr/>
            <p:nvPr/>
          </p:nvSpPr>
          <p:spPr>
            <a:xfrm rot="5400000">
              <a:off x="7858937" y="1115572"/>
              <a:ext cx="432048" cy="324036"/>
            </a:xfrm>
            <a:prstGeom prst="corner">
              <a:avLst>
                <a:gd name="adj1" fmla="val 15583"/>
                <a:gd name="adj2" fmla="val 14149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" name="角丸四角形 125"/>
            <p:cNvSpPr/>
            <p:nvPr/>
          </p:nvSpPr>
          <p:spPr>
            <a:xfrm>
              <a:off x="8143825" y="649263"/>
              <a:ext cx="432048" cy="648071"/>
            </a:xfrm>
            <a:prstGeom prst="round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30" name="グループ化 129"/>
            <p:cNvGrpSpPr/>
            <p:nvPr/>
          </p:nvGrpSpPr>
          <p:grpSpPr>
            <a:xfrm>
              <a:off x="7821946" y="1565399"/>
              <a:ext cx="255991" cy="260850"/>
              <a:chOff x="2637708" y="2358805"/>
              <a:chExt cx="340191" cy="360040"/>
            </a:xfrm>
          </p:grpSpPr>
          <p:sp>
            <p:nvSpPr>
              <p:cNvPr id="128" name="涙形 127"/>
              <p:cNvSpPr/>
              <p:nvPr/>
            </p:nvSpPr>
            <p:spPr>
              <a:xfrm rot="18688071">
                <a:off x="2627784" y="2368729"/>
                <a:ext cx="360040" cy="340191"/>
              </a:xfrm>
              <a:prstGeom prst="teardrop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" name="月 128"/>
              <p:cNvSpPr/>
              <p:nvPr/>
            </p:nvSpPr>
            <p:spPr>
              <a:xfrm rot="14391852">
                <a:off x="2820922" y="2557343"/>
                <a:ext cx="69014" cy="167970"/>
              </a:xfrm>
              <a:prstGeom prst="moon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133" name="グループ化 132"/>
          <p:cNvGrpSpPr/>
          <p:nvPr/>
        </p:nvGrpSpPr>
        <p:grpSpPr>
          <a:xfrm>
            <a:off x="5093918" y="3039021"/>
            <a:ext cx="1070884" cy="873783"/>
            <a:chOff x="4680012" y="2780928"/>
            <a:chExt cx="1070884" cy="873783"/>
          </a:xfrm>
        </p:grpSpPr>
        <p:sp>
          <p:nvSpPr>
            <p:cNvPr id="131" name="雲 130"/>
            <p:cNvSpPr/>
            <p:nvPr/>
          </p:nvSpPr>
          <p:spPr>
            <a:xfrm>
              <a:off x="4680012" y="2780928"/>
              <a:ext cx="1070884" cy="873783"/>
            </a:xfrm>
            <a:prstGeom prst="cloud">
              <a:avLst/>
            </a:prstGeom>
            <a:solidFill>
              <a:srgbClr val="F793E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" name="テキスト ボックス 131"/>
            <p:cNvSpPr txBox="1"/>
            <p:nvPr/>
          </p:nvSpPr>
          <p:spPr>
            <a:xfrm>
              <a:off x="4827786" y="3013502"/>
              <a:ext cx="774369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5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S明朝E" pitchFamily="18" charset="-128"/>
                  <a:ea typeface="HGS明朝E" pitchFamily="18" charset="-128"/>
                </a:rPr>
                <a:t>バチルス菌</a:t>
              </a:r>
              <a:endParaRPr kumimoji="1" lang="ja-JP" altLang="en-US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itchFamily="18" charset="-128"/>
                <a:ea typeface="HGS明朝E" pitchFamily="18" charset="-128"/>
              </a:endParaRPr>
            </a:p>
          </p:txBody>
        </p:sp>
      </p:grpSp>
      <p:grpSp>
        <p:nvGrpSpPr>
          <p:cNvPr id="135" name="グループ化 134"/>
          <p:cNvGrpSpPr/>
          <p:nvPr/>
        </p:nvGrpSpPr>
        <p:grpSpPr>
          <a:xfrm>
            <a:off x="5256584" y="4509120"/>
            <a:ext cx="4004136" cy="1827416"/>
            <a:chOff x="5256584" y="4509120"/>
            <a:chExt cx="4004136" cy="1827416"/>
          </a:xfrm>
        </p:grpSpPr>
        <p:pic>
          <p:nvPicPr>
            <p:cNvPr id="136" name="Picture 7" descr="C:\Users\yasuyuki\DocumentsClipOutScreenImage\2011-06-04\0009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56584" y="4509120"/>
              <a:ext cx="2376264" cy="1827416"/>
            </a:xfrm>
            <a:prstGeom prst="rect">
              <a:avLst/>
            </a:prstGeom>
            <a:noFill/>
          </p:spPr>
        </p:pic>
        <p:sp>
          <p:nvSpPr>
            <p:cNvPr id="137" name="円/楕円 136"/>
            <p:cNvSpPr/>
            <p:nvPr/>
          </p:nvSpPr>
          <p:spPr>
            <a:xfrm>
              <a:off x="6079736" y="4621584"/>
              <a:ext cx="864096" cy="86409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38" name="直線矢印コネクタ 137"/>
            <p:cNvCxnSpPr>
              <a:stCxn id="137" idx="6"/>
            </p:cNvCxnSpPr>
            <p:nvPr/>
          </p:nvCxnSpPr>
          <p:spPr>
            <a:xfrm flipV="1">
              <a:off x="6943832" y="4765600"/>
              <a:ext cx="936104" cy="288032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テキスト ボックス 138"/>
            <p:cNvSpPr txBox="1"/>
            <p:nvPr/>
          </p:nvSpPr>
          <p:spPr>
            <a:xfrm>
              <a:off x="7785064" y="4522768"/>
              <a:ext cx="14756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b="1" dirty="0" smtClean="0">
                  <a:solidFill>
                    <a:srgbClr val="FF0000"/>
                  </a:solidFill>
                  <a:latin typeface="+mn-ea"/>
                </a:rPr>
                <a:t>一個一個が</a:t>
              </a:r>
              <a:endParaRPr kumimoji="1" lang="en-US" altLang="ja-JP" sz="1200" b="1" dirty="0" smtClean="0">
                <a:solidFill>
                  <a:srgbClr val="FF0000"/>
                </a:solidFill>
                <a:latin typeface="+mn-ea"/>
              </a:endParaRPr>
            </a:p>
            <a:p>
              <a:r>
                <a:rPr kumimoji="1" lang="ja-JP" altLang="en-US" sz="1200" b="1" dirty="0" smtClean="0">
                  <a:solidFill>
                    <a:srgbClr val="FF0000"/>
                  </a:solidFill>
                  <a:latin typeface="+mn-ea"/>
                </a:rPr>
                <a:t>微生物の“巣”</a:t>
              </a:r>
              <a:endParaRPr kumimoji="1" lang="ja-JP" altLang="en-US" sz="1200" b="1" dirty="0">
                <a:solidFill>
                  <a:srgbClr val="FF0000"/>
                </a:solidFill>
                <a:latin typeface="+mn-ea"/>
              </a:endParaRPr>
            </a:p>
          </p:txBody>
        </p:sp>
      </p:grpSp>
      <p:sp>
        <p:nvSpPr>
          <p:cNvPr id="140" name="テキスト ボックス 139"/>
          <p:cNvSpPr txBox="1"/>
          <p:nvPr/>
        </p:nvSpPr>
        <p:spPr>
          <a:xfrm>
            <a:off x="6179054" y="689696"/>
            <a:ext cx="19442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50" dirty="0">
                <a:latin typeface="HGS明朝E" pitchFamily="18" charset="-128"/>
                <a:ea typeface="HGS明朝E" pitchFamily="18" charset="-128"/>
              </a:rPr>
              <a:t>パワーアップ</a:t>
            </a:r>
            <a:r>
              <a:rPr kumimoji="1" lang="ja-JP" altLang="en-US" sz="1050" dirty="0" smtClean="0">
                <a:latin typeface="HGS明朝E" pitchFamily="18" charset="-128"/>
                <a:ea typeface="HGS明朝E" pitchFamily="18" charset="-128"/>
              </a:rPr>
              <a:t> </a:t>
            </a:r>
            <a:r>
              <a:rPr kumimoji="1" lang="en-US" altLang="ja-JP" sz="1050" dirty="0" smtClean="0">
                <a:latin typeface="HGS明朝E" pitchFamily="18" charset="-128"/>
                <a:ea typeface="HGS明朝E" pitchFamily="18" charset="-128"/>
              </a:rPr>
              <a:t>OP</a:t>
            </a:r>
          </a:p>
          <a:p>
            <a:pPr algn="ctr"/>
            <a:r>
              <a:rPr lang="ja-JP" altLang="en-US" sz="1050" dirty="0" smtClean="0">
                <a:latin typeface="HGS明朝E" pitchFamily="18" charset="-128"/>
                <a:ea typeface="HGS明朝E" pitchFamily="18" charset="-128"/>
              </a:rPr>
              <a:t>定量</a:t>
            </a:r>
            <a:r>
              <a:rPr kumimoji="1" lang="ja-JP" altLang="en-US" sz="1050" dirty="0" smtClean="0">
                <a:latin typeface="HGS明朝E" pitchFamily="18" charset="-128"/>
                <a:ea typeface="HGS明朝E" pitchFamily="18" charset="-128"/>
              </a:rPr>
              <a:t>点滴装置</a:t>
            </a:r>
            <a:endParaRPr kumimoji="1" lang="ja-JP" altLang="en-US" sz="1050" dirty="0">
              <a:latin typeface="HGS明朝E" pitchFamily="18" charset="-128"/>
              <a:ea typeface="HGS明朝E" pitchFamily="18" charset="-128"/>
            </a:endParaRPr>
          </a:p>
        </p:txBody>
      </p:sp>
      <p:cxnSp>
        <p:nvCxnSpPr>
          <p:cNvPr id="141" name="直線矢印コネクタ 140"/>
          <p:cNvCxnSpPr/>
          <p:nvPr/>
        </p:nvCxnSpPr>
        <p:spPr>
          <a:xfrm>
            <a:off x="7576387" y="926091"/>
            <a:ext cx="576064" cy="108012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線矢印コネクタ 141"/>
          <p:cNvCxnSpPr/>
          <p:nvPr/>
        </p:nvCxnSpPr>
        <p:spPr>
          <a:xfrm rot="16200000" flipH="1">
            <a:off x="3959033" y="1651530"/>
            <a:ext cx="360040" cy="288032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テキスト ボックス 142"/>
          <p:cNvSpPr txBox="1"/>
          <p:nvPr/>
        </p:nvSpPr>
        <p:spPr>
          <a:xfrm>
            <a:off x="3572514" y="1248508"/>
            <a:ext cx="6480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50" dirty="0" smtClean="0">
                <a:latin typeface="HGS明朝E" pitchFamily="18" charset="-128"/>
                <a:ea typeface="HGS明朝E" pitchFamily="18" charset="-128"/>
              </a:rPr>
              <a:t>既設の</a:t>
            </a:r>
            <a:endParaRPr lang="en-US" altLang="ja-JP" sz="1050" dirty="0" smtClean="0">
              <a:latin typeface="HGS明朝E" pitchFamily="18" charset="-128"/>
              <a:ea typeface="HGS明朝E" pitchFamily="18" charset="-128"/>
            </a:endParaRPr>
          </a:p>
          <a:p>
            <a:pPr algn="ctr"/>
            <a:r>
              <a:rPr lang="ja-JP" altLang="en-US" sz="1050" dirty="0" smtClean="0">
                <a:latin typeface="HGS明朝E" pitchFamily="18" charset="-128"/>
                <a:ea typeface="HGS明朝E" pitchFamily="18" charset="-128"/>
              </a:rPr>
              <a:t>曝気槽</a:t>
            </a:r>
            <a:endParaRPr kumimoji="1" lang="ja-JP" altLang="en-US" sz="1050" dirty="0">
              <a:latin typeface="HGS明朝E" pitchFamily="18" charset="-128"/>
              <a:ea typeface="HGS明朝E" pitchFamily="18" charset="-128"/>
            </a:endParaRPr>
          </a:p>
        </p:txBody>
      </p:sp>
      <p:cxnSp>
        <p:nvCxnSpPr>
          <p:cNvPr id="144" name="直線矢印コネクタ 143"/>
          <p:cNvCxnSpPr/>
          <p:nvPr/>
        </p:nvCxnSpPr>
        <p:spPr>
          <a:xfrm>
            <a:off x="6524048" y="1306264"/>
            <a:ext cx="1" cy="11196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テキスト ボックス 144"/>
          <p:cNvSpPr txBox="1"/>
          <p:nvPr/>
        </p:nvSpPr>
        <p:spPr>
          <a:xfrm>
            <a:off x="6101502" y="1104492"/>
            <a:ext cx="9001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/>
              <a:t>特殊接触材</a:t>
            </a:r>
            <a:endParaRPr kumimoji="1" lang="ja-JP" altLang="en-US" sz="1050" dirty="0"/>
          </a:p>
        </p:txBody>
      </p:sp>
      <p:cxnSp>
        <p:nvCxnSpPr>
          <p:cNvPr id="146" name="直線矢印コネクタ 145"/>
          <p:cNvCxnSpPr/>
          <p:nvPr/>
        </p:nvCxnSpPr>
        <p:spPr>
          <a:xfrm>
            <a:off x="3824542" y="3385378"/>
            <a:ext cx="612069" cy="682187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テキスト ボックス 146"/>
          <p:cNvSpPr txBox="1"/>
          <p:nvPr/>
        </p:nvSpPr>
        <p:spPr>
          <a:xfrm>
            <a:off x="3369324" y="3192724"/>
            <a:ext cx="12241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 smtClean="0">
                <a:latin typeface="+mn-ea"/>
              </a:rPr>
              <a:t>エアレーター</a:t>
            </a:r>
            <a:endParaRPr kumimoji="1" lang="ja-JP" altLang="en-US" sz="1050" dirty="0">
              <a:latin typeface="+mn-ea"/>
            </a:endParaRPr>
          </a:p>
        </p:txBody>
      </p:sp>
      <p:cxnSp>
        <p:nvCxnSpPr>
          <p:cNvPr id="148" name="直線矢印コネクタ 147"/>
          <p:cNvCxnSpPr>
            <a:stCxn id="149" idx="2"/>
          </p:cNvCxnSpPr>
          <p:nvPr/>
        </p:nvCxnSpPr>
        <p:spPr>
          <a:xfrm>
            <a:off x="4508618" y="1259642"/>
            <a:ext cx="813603" cy="185893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テキスト ボックス 148"/>
          <p:cNvSpPr txBox="1"/>
          <p:nvPr/>
        </p:nvSpPr>
        <p:spPr>
          <a:xfrm>
            <a:off x="3860546" y="1005726"/>
            <a:ext cx="12961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 smtClean="0">
                <a:latin typeface="HGS明朝E" pitchFamily="18" charset="-128"/>
                <a:ea typeface="HGS明朝E" pitchFamily="18" charset="-128"/>
              </a:rPr>
              <a:t>パワーアップ </a:t>
            </a:r>
            <a:r>
              <a:rPr kumimoji="1" lang="en-US" altLang="ja-JP" sz="1050" dirty="0" smtClean="0">
                <a:latin typeface="HGS明朝E" pitchFamily="18" charset="-128"/>
                <a:ea typeface="HGS明朝E" pitchFamily="18" charset="-128"/>
              </a:rPr>
              <a:t>A’</a:t>
            </a:r>
            <a:endParaRPr kumimoji="1" lang="ja-JP" altLang="en-US" sz="1050" dirty="0">
              <a:latin typeface="HGS明朝E" pitchFamily="18" charset="-128"/>
              <a:ea typeface="HGS明朝E" pitchFamily="18" charset="-128"/>
            </a:endParaRPr>
          </a:p>
        </p:txBody>
      </p:sp>
      <p:sp>
        <p:nvSpPr>
          <p:cNvPr id="152" name="テキスト ボックス 151"/>
          <p:cNvSpPr txBox="1"/>
          <p:nvPr/>
        </p:nvSpPr>
        <p:spPr>
          <a:xfrm>
            <a:off x="251520" y="332656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</a:t>
            </a:r>
            <a:r>
              <a:rPr kumimoji="1" lang="en-US" altLang="ja-JP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BABS</a:t>
            </a:r>
            <a:r>
              <a:rPr kumimoji="1" lang="ja-JP" altLang="en-US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特殊接触材のイメージ</a:t>
            </a:r>
            <a:endParaRPr kumimoji="1" lang="ja-JP" altLang="en-US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3" name="直線コネクタ 152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398" y="260648"/>
            <a:ext cx="245427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56" y="853964"/>
            <a:ext cx="2915808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6" name="Picture 3" descr="C:\Users\yasuyuki\DocumentsClipOutScreenImage\2011-06-04\00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2049" y="4543624"/>
            <a:ext cx="2448272" cy="1781118"/>
          </a:xfrm>
          <a:prstGeom prst="rect">
            <a:avLst/>
          </a:prstGeom>
          <a:noFill/>
        </p:spPr>
      </p:pic>
      <p:sp>
        <p:nvSpPr>
          <p:cNvPr id="157" name="右矢印 156"/>
          <p:cNvSpPr/>
          <p:nvPr/>
        </p:nvSpPr>
        <p:spPr>
          <a:xfrm>
            <a:off x="683568" y="6237312"/>
            <a:ext cx="7416823" cy="576064"/>
          </a:xfrm>
          <a:prstGeom prst="rightArrow">
            <a:avLst/>
          </a:prstGeom>
          <a:solidFill>
            <a:srgbClr val="00B05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約一カ月半</a:t>
            </a:r>
            <a:r>
              <a:rPr lang="ja-JP" altLang="en-US" dirty="0" smtClean="0"/>
              <a:t>～二ヶ月</a:t>
            </a:r>
            <a:r>
              <a:rPr kumimoji="1" lang="ja-JP" altLang="en-US" dirty="0" smtClean="0"/>
              <a:t>で成長</a:t>
            </a:r>
            <a:endParaRPr kumimoji="1" lang="ja-JP" altLang="en-US" dirty="0"/>
          </a:p>
        </p:txBody>
      </p:sp>
      <p:sp>
        <p:nvSpPr>
          <p:cNvPr id="158" name="テキスト ボックス 157"/>
          <p:cNvSpPr txBox="1"/>
          <p:nvPr/>
        </p:nvSpPr>
        <p:spPr>
          <a:xfrm>
            <a:off x="4215146" y="6615070"/>
            <a:ext cx="401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 smtClean="0">
                <a:latin typeface="Arial" pitchFamily="34" charset="0"/>
                <a:cs typeface="Arial" pitchFamily="34" charset="0"/>
              </a:rPr>
              <a:t>3</a:t>
            </a:r>
            <a:endParaRPr kumimoji="1" lang="ja-JP" altLang="en-US" sz="16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9" name="グループ化 158"/>
          <p:cNvGrpSpPr/>
          <p:nvPr/>
        </p:nvGrpSpPr>
        <p:grpSpPr>
          <a:xfrm>
            <a:off x="3348300" y="4589047"/>
            <a:ext cx="1551924" cy="1782233"/>
            <a:chOff x="2405345" y="4396964"/>
            <a:chExt cx="1551924" cy="1782233"/>
          </a:xfrm>
        </p:grpSpPr>
        <p:sp>
          <p:nvSpPr>
            <p:cNvPr id="184" name="Text Box 61"/>
            <p:cNvSpPr txBox="1">
              <a:spLocks noChangeArrowheads="1"/>
            </p:cNvSpPr>
            <p:nvPr/>
          </p:nvSpPr>
          <p:spPr bwMode="auto">
            <a:xfrm>
              <a:off x="2620933" y="5972720"/>
              <a:ext cx="1224136" cy="2064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CC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997A5C"/>
                    </a:outerShdw>
                  </a:effectLst>
                </a14:hiddenEffects>
              </a:ext>
            </a:extLst>
          </p:spPr>
          <p:txBody>
            <a:bodyPr wrap="square" lIns="36000" tIns="10800" rIns="36000" bIns="10800">
              <a:spAutoFit/>
            </a:bodyPr>
            <a:lstStyle>
              <a:lvl1pPr eaLnBrk="0" hangingPunct="0">
                <a:defRPr kumimoji="1" sz="16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spcAft>
                  <a:spcPct val="10000"/>
                </a:spcAft>
                <a:buClr>
                  <a:srgbClr val="9999FF"/>
                </a:buClr>
                <a:buFont typeface="Wingdings" pitchFamily="2" charset="2"/>
                <a:buNone/>
              </a:pPr>
              <a:r>
                <a:rPr lang="en-US" altLang="ja-JP" sz="1200" b="1" dirty="0" smtClean="0">
                  <a:solidFill>
                    <a:srgbClr val="9D075D"/>
                  </a:solidFill>
                  <a:latin typeface="HGS明朝E" pitchFamily="18" charset="-128"/>
                  <a:ea typeface="HGS明朝E" pitchFamily="18" charset="-128"/>
                </a:rPr>
                <a:t>BABS</a:t>
              </a:r>
              <a:r>
                <a:rPr lang="ja-JP" altLang="en-US" sz="1200" b="1" dirty="0" smtClean="0">
                  <a:solidFill>
                    <a:srgbClr val="9D075D"/>
                  </a:solidFill>
                  <a:latin typeface="HGS明朝E" pitchFamily="18" charset="-128"/>
                  <a:ea typeface="HGS明朝E" pitchFamily="18" charset="-128"/>
                </a:rPr>
                <a:t>特殊接触材</a:t>
              </a:r>
              <a:endParaRPr lang="ja-JP" altLang="en-US" sz="1200" b="1" dirty="0">
                <a:solidFill>
                  <a:srgbClr val="9D075D"/>
                </a:solidFill>
                <a:latin typeface="HGS明朝E" pitchFamily="18" charset="-128"/>
                <a:ea typeface="HGS明朝E" pitchFamily="18" charset="-128"/>
              </a:endParaRPr>
            </a:p>
          </p:txBody>
        </p:sp>
        <p:sp>
          <p:nvSpPr>
            <p:cNvPr id="161" name="正方形/長方形 160"/>
            <p:cNvSpPr/>
            <p:nvPr/>
          </p:nvSpPr>
          <p:spPr>
            <a:xfrm>
              <a:off x="2627784" y="4779900"/>
              <a:ext cx="25200" cy="1188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" name="正方形/長方形 161"/>
            <p:cNvSpPr/>
            <p:nvPr/>
          </p:nvSpPr>
          <p:spPr>
            <a:xfrm>
              <a:off x="3787392" y="4779900"/>
              <a:ext cx="25200" cy="1188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" name="雲 162"/>
            <p:cNvSpPr/>
            <p:nvPr/>
          </p:nvSpPr>
          <p:spPr>
            <a:xfrm>
              <a:off x="3674065" y="5522067"/>
              <a:ext cx="259802" cy="144807"/>
            </a:xfrm>
            <a:prstGeom prst="cloud">
              <a:avLst/>
            </a:prstGeom>
            <a:solidFill>
              <a:srgbClr val="996600"/>
            </a:solidFill>
            <a:ln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" name="雲 163"/>
            <p:cNvSpPr/>
            <p:nvPr/>
          </p:nvSpPr>
          <p:spPr>
            <a:xfrm>
              <a:off x="3674065" y="5084393"/>
              <a:ext cx="259802" cy="144807"/>
            </a:xfrm>
            <a:prstGeom prst="cloud">
              <a:avLst/>
            </a:prstGeom>
            <a:solidFill>
              <a:srgbClr val="996600"/>
            </a:solidFill>
            <a:ln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" name="左大かっこ 164"/>
            <p:cNvSpPr/>
            <p:nvPr/>
          </p:nvSpPr>
          <p:spPr>
            <a:xfrm rot="5400000">
              <a:off x="2571373" y="5151557"/>
              <a:ext cx="128630" cy="198022"/>
            </a:xfrm>
            <a:prstGeom prst="leftBracket">
              <a:avLst>
                <a:gd name="adj" fmla="val 67823"/>
              </a:avLst>
            </a:prstGeom>
            <a:ln w="25400">
              <a:solidFill>
                <a:srgbClr val="99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" name="左大かっこ 165"/>
            <p:cNvSpPr/>
            <p:nvPr/>
          </p:nvSpPr>
          <p:spPr>
            <a:xfrm rot="5400000">
              <a:off x="2587501" y="5111189"/>
              <a:ext cx="128630" cy="198022"/>
            </a:xfrm>
            <a:prstGeom prst="leftBracket">
              <a:avLst>
                <a:gd name="adj" fmla="val 67823"/>
              </a:avLst>
            </a:prstGeom>
            <a:ln w="25400">
              <a:solidFill>
                <a:srgbClr val="99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" name="左大かっこ 166"/>
            <p:cNvSpPr/>
            <p:nvPr/>
          </p:nvSpPr>
          <p:spPr>
            <a:xfrm rot="5699984">
              <a:off x="2571373" y="5078858"/>
              <a:ext cx="128630" cy="198022"/>
            </a:xfrm>
            <a:prstGeom prst="leftBracket">
              <a:avLst>
                <a:gd name="adj" fmla="val 67823"/>
              </a:avLst>
            </a:prstGeom>
            <a:ln w="25400">
              <a:solidFill>
                <a:srgbClr val="99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" name="左大かっこ 167"/>
            <p:cNvSpPr/>
            <p:nvPr/>
          </p:nvSpPr>
          <p:spPr>
            <a:xfrm rot="4911893">
              <a:off x="2595606" y="5059089"/>
              <a:ext cx="128630" cy="198022"/>
            </a:xfrm>
            <a:prstGeom prst="leftBracket">
              <a:avLst>
                <a:gd name="adj" fmla="val 67823"/>
              </a:avLst>
            </a:prstGeom>
            <a:ln w="25400">
              <a:solidFill>
                <a:srgbClr val="99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" name="左大かっこ 168"/>
            <p:cNvSpPr/>
            <p:nvPr/>
          </p:nvSpPr>
          <p:spPr>
            <a:xfrm rot="5400000">
              <a:off x="2566610" y="5565167"/>
              <a:ext cx="128630" cy="198022"/>
            </a:xfrm>
            <a:prstGeom prst="leftBracket">
              <a:avLst>
                <a:gd name="adj" fmla="val 67823"/>
              </a:avLst>
            </a:prstGeom>
            <a:ln w="25400">
              <a:solidFill>
                <a:srgbClr val="99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" name="左大かっこ 169"/>
            <p:cNvSpPr/>
            <p:nvPr/>
          </p:nvSpPr>
          <p:spPr>
            <a:xfrm rot="5400000">
              <a:off x="2582738" y="5524799"/>
              <a:ext cx="128630" cy="198022"/>
            </a:xfrm>
            <a:prstGeom prst="leftBracket">
              <a:avLst>
                <a:gd name="adj" fmla="val 67823"/>
              </a:avLst>
            </a:prstGeom>
            <a:ln w="25400">
              <a:solidFill>
                <a:srgbClr val="99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" name="左大かっこ 170"/>
            <p:cNvSpPr/>
            <p:nvPr/>
          </p:nvSpPr>
          <p:spPr>
            <a:xfrm rot="5699984">
              <a:off x="2566610" y="5492468"/>
              <a:ext cx="128630" cy="198022"/>
            </a:xfrm>
            <a:prstGeom prst="leftBracket">
              <a:avLst>
                <a:gd name="adj" fmla="val 67823"/>
              </a:avLst>
            </a:prstGeom>
            <a:ln w="25400">
              <a:solidFill>
                <a:srgbClr val="99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" name="左大かっこ 171"/>
            <p:cNvSpPr/>
            <p:nvPr/>
          </p:nvSpPr>
          <p:spPr>
            <a:xfrm rot="4911893">
              <a:off x="2590843" y="5472699"/>
              <a:ext cx="128630" cy="198022"/>
            </a:xfrm>
            <a:prstGeom prst="leftBracket">
              <a:avLst>
                <a:gd name="adj" fmla="val 67823"/>
              </a:avLst>
            </a:prstGeom>
            <a:ln w="25400">
              <a:solidFill>
                <a:srgbClr val="99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" name="Text Box 61"/>
            <p:cNvSpPr txBox="1">
              <a:spLocks noChangeArrowheads="1"/>
            </p:cNvSpPr>
            <p:nvPr/>
          </p:nvSpPr>
          <p:spPr bwMode="auto">
            <a:xfrm>
              <a:off x="2405345" y="4396964"/>
              <a:ext cx="1548172" cy="2064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CC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997A5C"/>
                    </a:outerShdw>
                  </a:effectLst>
                </a14:hiddenEffects>
              </a:ext>
            </a:extLst>
          </p:spPr>
          <p:txBody>
            <a:bodyPr wrap="square" lIns="36000" tIns="10800" rIns="36000" bIns="10800">
              <a:spAutoFit/>
            </a:bodyPr>
            <a:lstStyle>
              <a:lvl1pPr eaLnBrk="0" hangingPunct="0">
                <a:defRPr kumimoji="1" sz="16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spcAft>
                  <a:spcPct val="10000"/>
                </a:spcAft>
                <a:buClr>
                  <a:srgbClr val="9999FF"/>
                </a:buClr>
                <a:buFont typeface="Wingdings" pitchFamily="2" charset="2"/>
                <a:buNone/>
              </a:pPr>
              <a:r>
                <a:rPr lang="ja-JP" altLang="en-US" sz="1200" b="1" dirty="0" smtClean="0">
                  <a:solidFill>
                    <a:schemeClr val="accent5">
                      <a:lumMod val="75000"/>
                    </a:schemeClr>
                  </a:solidFill>
                  <a:latin typeface="HGS明朝E" pitchFamily="18" charset="-128"/>
                  <a:ea typeface="HGS明朝E" pitchFamily="18" charset="-128"/>
                </a:rPr>
                <a:t>特殊繊維の束</a:t>
              </a:r>
              <a:endParaRPr lang="en-US" altLang="ja-JP" sz="1200" b="1" dirty="0">
                <a:solidFill>
                  <a:schemeClr val="accent5">
                    <a:lumMod val="75000"/>
                  </a:schemeClr>
                </a:solidFill>
                <a:latin typeface="HGS明朝E" pitchFamily="18" charset="-128"/>
                <a:ea typeface="HGS明朝E" pitchFamily="18" charset="-128"/>
              </a:endParaRPr>
            </a:p>
          </p:txBody>
        </p:sp>
        <p:sp>
          <p:nvSpPr>
            <p:cNvPr id="175" name="Text Box 61"/>
            <p:cNvSpPr txBox="1">
              <a:spLocks noChangeArrowheads="1"/>
            </p:cNvSpPr>
            <p:nvPr/>
          </p:nvSpPr>
          <p:spPr bwMode="auto">
            <a:xfrm>
              <a:off x="2409097" y="4590675"/>
              <a:ext cx="1548172" cy="2064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CC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997A5C"/>
                    </a:outerShdw>
                  </a:effectLst>
                </a14:hiddenEffects>
              </a:ext>
            </a:extLst>
          </p:spPr>
          <p:txBody>
            <a:bodyPr wrap="square" lIns="36000" tIns="10800" rIns="36000" bIns="10800">
              <a:spAutoFit/>
            </a:bodyPr>
            <a:lstStyle>
              <a:lvl1pPr eaLnBrk="0" hangingPunct="0">
                <a:defRPr kumimoji="1" sz="16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spcAft>
                  <a:spcPct val="10000"/>
                </a:spcAft>
                <a:buClr>
                  <a:srgbClr val="9999FF"/>
                </a:buClr>
                <a:buFont typeface="Wingdings" pitchFamily="2" charset="2"/>
                <a:buNone/>
              </a:pPr>
              <a:r>
                <a:rPr lang="en-US" altLang="ja-JP" sz="1200" b="1" dirty="0" smtClean="0">
                  <a:solidFill>
                    <a:schemeClr val="accent5">
                      <a:lumMod val="75000"/>
                    </a:schemeClr>
                  </a:solidFill>
                  <a:latin typeface="HGS明朝E" pitchFamily="18" charset="-128"/>
                  <a:ea typeface="HGS明朝E" pitchFamily="18" charset="-128"/>
                </a:rPr>
                <a:t>(</a:t>
              </a:r>
              <a:r>
                <a:rPr lang="ja-JP" altLang="en-US" sz="1200" b="1" dirty="0">
                  <a:solidFill>
                    <a:schemeClr val="accent5">
                      <a:lumMod val="75000"/>
                    </a:schemeClr>
                  </a:solidFill>
                  <a:latin typeface="HGS明朝E" pitchFamily="18" charset="-128"/>
                  <a:ea typeface="HGS明朝E" pitchFamily="18" charset="-128"/>
                </a:rPr>
                <a:t>巣</a:t>
              </a:r>
              <a:r>
                <a:rPr lang="ja-JP" altLang="en-US" sz="1200" b="1" dirty="0" smtClean="0">
                  <a:solidFill>
                    <a:schemeClr val="accent5">
                      <a:lumMod val="75000"/>
                    </a:schemeClr>
                  </a:solidFill>
                  <a:latin typeface="HGS明朝E" pitchFamily="18" charset="-128"/>
                  <a:ea typeface="HGS明朝E" pitchFamily="18" charset="-128"/>
                </a:rPr>
                <a:t>根：ソウコン</a:t>
              </a:r>
              <a:r>
                <a:rPr lang="en-US" altLang="ja-JP" sz="1200" b="1" dirty="0" smtClean="0">
                  <a:solidFill>
                    <a:schemeClr val="accent5">
                      <a:lumMod val="75000"/>
                    </a:schemeClr>
                  </a:solidFill>
                  <a:latin typeface="HGS明朝E" pitchFamily="18" charset="-128"/>
                  <a:ea typeface="HGS明朝E" pitchFamily="18" charset="-128"/>
                </a:rPr>
                <a:t>)</a:t>
              </a:r>
              <a:endParaRPr lang="en-US" altLang="ja-JP" sz="1200" b="1" dirty="0">
                <a:solidFill>
                  <a:schemeClr val="accent5">
                    <a:lumMod val="75000"/>
                  </a:schemeClr>
                </a:solidFill>
                <a:latin typeface="HGS明朝E" pitchFamily="18" charset="-128"/>
                <a:ea typeface="HGS明朝E" pitchFamily="18" charset="-128"/>
              </a:endParaRPr>
            </a:p>
          </p:txBody>
        </p:sp>
        <p:sp>
          <p:nvSpPr>
            <p:cNvPr id="176" name="右矢印 175"/>
            <p:cNvSpPr/>
            <p:nvPr/>
          </p:nvSpPr>
          <p:spPr>
            <a:xfrm>
              <a:off x="2951820" y="5250568"/>
              <a:ext cx="576064" cy="288032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77" name="グループ化 176"/>
            <p:cNvGrpSpPr/>
            <p:nvPr/>
          </p:nvGrpSpPr>
          <p:grpSpPr>
            <a:xfrm>
              <a:off x="3462809" y="5623810"/>
              <a:ext cx="231945" cy="314020"/>
              <a:chOff x="1388796" y="4994830"/>
              <a:chExt cx="231945" cy="314020"/>
            </a:xfrm>
          </p:grpSpPr>
          <p:sp>
            <p:nvSpPr>
              <p:cNvPr id="181" name="フローチャート : 組合せ 180"/>
              <p:cNvSpPr/>
              <p:nvPr/>
            </p:nvSpPr>
            <p:spPr>
              <a:xfrm rot="12922813">
                <a:off x="1479892" y="4994830"/>
                <a:ext cx="140849" cy="186759"/>
              </a:xfrm>
              <a:prstGeom prst="flowChartMerg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82" name="直線コネクタ 181"/>
              <p:cNvCxnSpPr/>
              <p:nvPr/>
            </p:nvCxnSpPr>
            <p:spPr>
              <a:xfrm flipV="1">
                <a:off x="1388796" y="5072511"/>
                <a:ext cx="177920" cy="23633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8" name="グループ化 177"/>
            <p:cNvGrpSpPr/>
            <p:nvPr/>
          </p:nvGrpSpPr>
          <p:grpSpPr>
            <a:xfrm rot="10800000">
              <a:off x="2692370" y="4782863"/>
              <a:ext cx="231945" cy="314020"/>
              <a:chOff x="1388796" y="4994830"/>
              <a:chExt cx="231945" cy="314020"/>
            </a:xfrm>
          </p:grpSpPr>
          <p:sp>
            <p:nvSpPr>
              <p:cNvPr id="179" name="フローチャート : 組合せ 178"/>
              <p:cNvSpPr/>
              <p:nvPr/>
            </p:nvSpPr>
            <p:spPr>
              <a:xfrm rot="12922813">
                <a:off x="1479892" y="4994830"/>
                <a:ext cx="140849" cy="186759"/>
              </a:xfrm>
              <a:prstGeom prst="flowChartMerg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80" name="直線コネクタ 179"/>
              <p:cNvCxnSpPr/>
              <p:nvPr/>
            </p:nvCxnSpPr>
            <p:spPr>
              <a:xfrm flipV="1">
                <a:off x="1388796" y="5072511"/>
                <a:ext cx="177920" cy="23633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7" name="涙形 186"/>
          <p:cNvSpPr/>
          <p:nvPr/>
        </p:nvSpPr>
        <p:spPr>
          <a:xfrm rot="18688071">
            <a:off x="7830309" y="1990201"/>
            <a:ext cx="260850" cy="255991"/>
          </a:xfrm>
          <a:prstGeom prst="teardrop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月 187"/>
          <p:cNvSpPr/>
          <p:nvPr/>
        </p:nvSpPr>
        <p:spPr>
          <a:xfrm rot="14391852">
            <a:off x="7971571" y="2129263"/>
            <a:ext cx="50001" cy="126396"/>
          </a:xfrm>
          <a:prstGeom prst="mo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7512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107950" y="1196975"/>
            <a:ext cx="2447925" cy="304800"/>
          </a:xfrm>
          <a:prstGeom prst="homePlate">
            <a:avLst>
              <a:gd name="adj" fmla="val 200781"/>
            </a:avLst>
          </a:prstGeom>
          <a:solidFill>
            <a:srgbClr val="FF9900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r>
              <a:rPr lang="en-US" altLang="ja-JP" b="1" dirty="0">
                <a:latin typeface="Arial" pitchFamily="34" charset="0"/>
                <a:ea typeface="ＭＳ ゴシック" pitchFamily="49" charset="-128"/>
              </a:rPr>
              <a:t>Step</a:t>
            </a:r>
            <a:r>
              <a:rPr lang="ja-JP" altLang="en-US" b="1" dirty="0">
                <a:latin typeface="Arial" pitchFamily="34" charset="0"/>
                <a:ea typeface="ＭＳ ゴシック" pitchFamily="49" charset="-128"/>
              </a:rPr>
              <a:t>１：</a:t>
            </a:r>
            <a:r>
              <a:rPr lang="ja-JP" altLang="en-US" b="1" dirty="0">
                <a:latin typeface="+mn-ea"/>
              </a:rPr>
              <a:t>ヒアリング</a:t>
            </a:r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3203575" y="1202454"/>
            <a:ext cx="2447925" cy="304800"/>
          </a:xfrm>
          <a:prstGeom prst="homePlate">
            <a:avLst>
              <a:gd name="adj" fmla="val 200781"/>
            </a:avLst>
          </a:prstGeom>
          <a:solidFill>
            <a:srgbClr val="FF9900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r>
              <a:rPr lang="en-US" altLang="ja-JP" b="1" dirty="0">
                <a:latin typeface="Arial" pitchFamily="34" charset="0"/>
                <a:ea typeface="ＭＳ ゴシック" pitchFamily="49" charset="-128"/>
              </a:rPr>
              <a:t>Step2</a:t>
            </a:r>
            <a:r>
              <a:rPr lang="ja-JP" altLang="en-US" b="1" dirty="0">
                <a:latin typeface="Arial" pitchFamily="34" charset="0"/>
                <a:ea typeface="ＭＳ ゴシック" pitchFamily="49" charset="-128"/>
              </a:rPr>
              <a:t>：</a:t>
            </a:r>
            <a:r>
              <a:rPr lang="ja-JP" altLang="en-US" b="1" dirty="0">
                <a:latin typeface="+mn-ea"/>
              </a:rPr>
              <a:t>水質検査</a:t>
            </a:r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1605158" y="1539875"/>
            <a:ext cx="1512888" cy="1206500"/>
          </a:xfrm>
          <a:prstGeom prst="rect">
            <a:avLst/>
          </a:prstGeom>
          <a:solidFill>
            <a:srgbClr val="0000FF"/>
          </a:solidFill>
          <a:ln w="1905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lIns="90000" tIns="46800" rIns="90000" bIns="46800" anchor="ctr">
            <a:spAutoFit/>
          </a:bodyPr>
          <a:lstStyle/>
          <a:p>
            <a:pPr algn="l" defTabSz="762000"/>
            <a:r>
              <a:rPr lang="ja-JP" altLang="en-US" sz="1200" b="1">
                <a:solidFill>
                  <a:schemeClr val="bg1"/>
                </a:solidFill>
                <a:latin typeface="ＭＳ Ｐゴシック" charset="-128"/>
              </a:rPr>
              <a:t>排水処理でお困りの問題はお客様によって様々です。　チェックシートによるヒアリングを実施させていただきます。</a:t>
            </a:r>
          </a:p>
        </p:txBody>
      </p:sp>
      <p:sp>
        <p:nvSpPr>
          <p:cNvPr id="5126" name="Rectangle 4"/>
          <p:cNvSpPr>
            <a:spLocks noChangeArrowheads="1"/>
          </p:cNvSpPr>
          <p:nvPr/>
        </p:nvSpPr>
        <p:spPr bwMode="auto">
          <a:xfrm>
            <a:off x="4615997" y="1547119"/>
            <a:ext cx="1655763" cy="1017844"/>
          </a:xfrm>
          <a:prstGeom prst="rect">
            <a:avLst/>
          </a:prstGeom>
          <a:solidFill>
            <a:srgbClr val="0000FF"/>
          </a:solidFill>
          <a:ln w="1905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lIns="90000" tIns="46800" rIns="90000" bIns="46800" anchor="ctr">
            <a:spAutoFit/>
          </a:bodyPr>
          <a:lstStyle/>
          <a:p>
            <a:pPr algn="l" defTabSz="762000"/>
            <a:r>
              <a:rPr lang="ja-JP" altLang="en-US" sz="1200" b="1" dirty="0" smtClean="0">
                <a:solidFill>
                  <a:schemeClr val="bg1"/>
                </a:solidFill>
                <a:latin typeface="ＭＳ Ｐゴシック" charset="-128"/>
              </a:rPr>
              <a:t>現在</a:t>
            </a:r>
            <a:r>
              <a:rPr lang="ja-JP" altLang="en-US" sz="1200" b="1" dirty="0">
                <a:solidFill>
                  <a:schemeClr val="bg1"/>
                </a:solidFill>
                <a:latin typeface="ＭＳ Ｐゴシック" charset="-128"/>
              </a:rPr>
              <a:t>の水質の調査をいたします。既に施設をお持ちの場合は</a:t>
            </a:r>
            <a:r>
              <a:rPr lang="ja-JP" altLang="en-US" sz="1200" b="1" dirty="0" smtClean="0">
                <a:solidFill>
                  <a:schemeClr val="bg1"/>
                </a:solidFill>
                <a:latin typeface="ＭＳ Ｐゴシック" charset="-128"/>
              </a:rPr>
              <a:t>図面と水質データを頂きます。</a:t>
            </a:r>
            <a:endParaRPr lang="ja-JP" altLang="en-US" sz="1200" b="1" dirty="0">
              <a:solidFill>
                <a:schemeClr val="bg1"/>
              </a:solidFill>
              <a:latin typeface="ＭＳ Ｐゴシック" charset="-128"/>
            </a:endParaRPr>
          </a:p>
        </p:txBody>
      </p:sp>
      <p:grpSp>
        <p:nvGrpSpPr>
          <p:cNvPr id="5127" name="Group 7"/>
          <p:cNvGrpSpPr>
            <a:grpSpLocks noChangeAspect="1"/>
          </p:cNvGrpSpPr>
          <p:nvPr/>
        </p:nvGrpSpPr>
        <p:grpSpPr bwMode="auto">
          <a:xfrm>
            <a:off x="77790" y="1501775"/>
            <a:ext cx="1511300" cy="1376363"/>
            <a:chOff x="975" y="1162"/>
            <a:chExt cx="2168" cy="1775"/>
          </a:xfrm>
        </p:grpSpPr>
        <p:sp>
          <p:nvSpPr>
            <p:cNvPr id="5161" name="AutoShape 8"/>
            <p:cNvSpPr>
              <a:spLocks noChangeAspect="1" noChangeArrowheads="1" noTextEdit="1"/>
            </p:cNvSpPr>
            <p:nvPr/>
          </p:nvSpPr>
          <p:spPr bwMode="auto">
            <a:xfrm>
              <a:off x="975" y="1162"/>
              <a:ext cx="2168" cy="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5162" name="Group 9"/>
            <p:cNvGrpSpPr>
              <a:grpSpLocks/>
            </p:cNvGrpSpPr>
            <p:nvPr/>
          </p:nvGrpSpPr>
          <p:grpSpPr bwMode="auto">
            <a:xfrm>
              <a:off x="1051" y="1238"/>
              <a:ext cx="1990" cy="1552"/>
              <a:chOff x="1051" y="1238"/>
              <a:chExt cx="1990" cy="1552"/>
            </a:xfrm>
          </p:grpSpPr>
          <p:sp>
            <p:nvSpPr>
              <p:cNvPr id="10943" name="Freeform 10"/>
              <p:cNvSpPr>
                <a:spLocks/>
              </p:cNvSpPr>
              <p:nvPr/>
            </p:nvSpPr>
            <p:spPr bwMode="auto">
              <a:xfrm>
                <a:off x="1053" y="1241"/>
                <a:ext cx="1985" cy="1547"/>
              </a:xfrm>
              <a:custGeom>
                <a:avLst/>
                <a:gdLst>
                  <a:gd name="T0" fmla="*/ 3 w 5954"/>
                  <a:gd name="T1" fmla="*/ 0 h 4642"/>
                  <a:gd name="T2" fmla="*/ 2 w 5954"/>
                  <a:gd name="T3" fmla="*/ 0 h 4642"/>
                  <a:gd name="T4" fmla="*/ 2 w 5954"/>
                  <a:gd name="T5" fmla="*/ 0 h 4642"/>
                  <a:gd name="T6" fmla="*/ 1 w 5954"/>
                  <a:gd name="T7" fmla="*/ 1 h 4642"/>
                  <a:gd name="T8" fmla="*/ 1 w 5954"/>
                  <a:gd name="T9" fmla="*/ 1 h 4642"/>
                  <a:gd name="T10" fmla="*/ 0 w 5954"/>
                  <a:gd name="T11" fmla="*/ 1 h 4642"/>
                  <a:gd name="T12" fmla="*/ 0 w 5954"/>
                  <a:gd name="T13" fmla="*/ 2 h 4642"/>
                  <a:gd name="T14" fmla="*/ 0 w 5954"/>
                  <a:gd name="T15" fmla="*/ 3 h 4642"/>
                  <a:gd name="T16" fmla="*/ 0 w 5954"/>
                  <a:gd name="T17" fmla="*/ 3 h 4642"/>
                  <a:gd name="T18" fmla="*/ 0 w 5954"/>
                  <a:gd name="T19" fmla="*/ 16 h 4642"/>
                  <a:gd name="T20" fmla="*/ 0 w 5954"/>
                  <a:gd name="T21" fmla="*/ 16 h 4642"/>
                  <a:gd name="T22" fmla="*/ 0 w 5954"/>
                  <a:gd name="T23" fmla="*/ 17 h 4642"/>
                  <a:gd name="T24" fmla="*/ 0 w 5954"/>
                  <a:gd name="T25" fmla="*/ 17 h 4642"/>
                  <a:gd name="T26" fmla="*/ 1 w 5954"/>
                  <a:gd name="T27" fmla="*/ 18 h 4642"/>
                  <a:gd name="T28" fmla="*/ 1 w 5954"/>
                  <a:gd name="T29" fmla="*/ 18 h 4642"/>
                  <a:gd name="T30" fmla="*/ 1 w 5954"/>
                  <a:gd name="T31" fmla="*/ 19 h 4642"/>
                  <a:gd name="T32" fmla="*/ 2 w 5954"/>
                  <a:gd name="T33" fmla="*/ 19 h 4642"/>
                  <a:gd name="T34" fmla="*/ 2 w 5954"/>
                  <a:gd name="T35" fmla="*/ 19 h 4642"/>
                  <a:gd name="T36" fmla="*/ 3 w 5954"/>
                  <a:gd name="T37" fmla="*/ 19 h 4642"/>
                  <a:gd name="T38" fmla="*/ 22 w 5954"/>
                  <a:gd name="T39" fmla="*/ 19 h 4642"/>
                  <a:gd name="T40" fmla="*/ 22 w 5954"/>
                  <a:gd name="T41" fmla="*/ 19 h 4642"/>
                  <a:gd name="T42" fmla="*/ 23 w 5954"/>
                  <a:gd name="T43" fmla="*/ 19 h 4642"/>
                  <a:gd name="T44" fmla="*/ 23 w 5954"/>
                  <a:gd name="T45" fmla="*/ 19 h 4642"/>
                  <a:gd name="T46" fmla="*/ 24 w 5954"/>
                  <a:gd name="T47" fmla="*/ 18 h 4642"/>
                  <a:gd name="T48" fmla="*/ 24 w 5954"/>
                  <a:gd name="T49" fmla="*/ 18 h 4642"/>
                  <a:gd name="T50" fmla="*/ 24 w 5954"/>
                  <a:gd name="T51" fmla="*/ 17 h 4642"/>
                  <a:gd name="T52" fmla="*/ 24 w 5954"/>
                  <a:gd name="T53" fmla="*/ 17 h 4642"/>
                  <a:gd name="T54" fmla="*/ 25 w 5954"/>
                  <a:gd name="T55" fmla="*/ 16 h 4642"/>
                  <a:gd name="T56" fmla="*/ 25 w 5954"/>
                  <a:gd name="T57" fmla="*/ 3 h 4642"/>
                  <a:gd name="T58" fmla="*/ 24 w 5954"/>
                  <a:gd name="T59" fmla="*/ 3 h 4642"/>
                  <a:gd name="T60" fmla="*/ 24 w 5954"/>
                  <a:gd name="T61" fmla="*/ 2 h 4642"/>
                  <a:gd name="T62" fmla="*/ 24 w 5954"/>
                  <a:gd name="T63" fmla="*/ 2 h 4642"/>
                  <a:gd name="T64" fmla="*/ 24 w 5954"/>
                  <a:gd name="T65" fmla="*/ 1 h 4642"/>
                  <a:gd name="T66" fmla="*/ 24 w 5954"/>
                  <a:gd name="T67" fmla="*/ 1 h 4642"/>
                  <a:gd name="T68" fmla="*/ 23 w 5954"/>
                  <a:gd name="T69" fmla="*/ 0 h 4642"/>
                  <a:gd name="T70" fmla="*/ 23 w 5954"/>
                  <a:gd name="T71" fmla="*/ 0 h 4642"/>
                  <a:gd name="T72" fmla="*/ 22 w 5954"/>
                  <a:gd name="T73" fmla="*/ 0 h 4642"/>
                  <a:gd name="T74" fmla="*/ 22 w 5954"/>
                  <a:gd name="T75" fmla="*/ 0 h 464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5954" h="4642">
                    <a:moveTo>
                      <a:pt x="658" y="0"/>
                    </a:moveTo>
                    <a:lnTo>
                      <a:pt x="622" y="0"/>
                    </a:lnTo>
                    <a:lnTo>
                      <a:pt x="590" y="2"/>
                    </a:lnTo>
                    <a:lnTo>
                      <a:pt x="525" y="14"/>
                    </a:lnTo>
                    <a:lnTo>
                      <a:pt x="462" y="33"/>
                    </a:lnTo>
                    <a:lnTo>
                      <a:pt x="402" y="58"/>
                    </a:lnTo>
                    <a:lnTo>
                      <a:pt x="343" y="90"/>
                    </a:lnTo>
                    <a:lnTo>
                      <a:pt x="290" y="130"/>
                    </a:lnTo>
                    <a:lnTo>
                      <a:pt x="240" y="176"/>
                    </a:lnTo>
                    <a:lnTo>
                      <a:pt x="192" y="224"/>
                    </a:lnTo>
                    <a:lnTo>
                      <a:pt x="152" y="280"/>
                    </a:lnTo>
                    <a:lnTo>
                      <a:pt x="112" y="340"/>
                    </a:lnTo>
                    <a:lnTo>
                      <a:pt x="79" y="402"/>
                    </a:lnTo>
                    <a:lnTo>
                      <a:pt x="53" y="472"/>
                    </a:lnTo>
                    <a:lnTo>
                      <a:pt x="30" y="542"/>
                    </a:lnTo>
                    <a:lnTo>
                      <a:pt x="13" y="615"/>
                    </a:lnTo>
                    <a:lnTo>
                      <a:pt x="3" y="692"/>
                    </a:lnTo>
                    <a:lnTo>
                      <a:pt x="2" y="733"/>
                    </a:lnTo>
                    <a:lnTo>
                      <a:pt x="0" y="772"/>
                    </a:lnTo>
                    <a:lnTo>
                      <a:pt x="0" y="3867"/>
                    </a:lnTo>
                    <a:lnTo>
                      <a:pt x="2" y="3907"/>
                    </a:lnTo>
                    <a:lnTo>
                      <a:pt x="3" y="3947"/>
                    </a:lnTo>
                    <a:lnTo>
                      <a:pt x="13" y="4025"/>
                    </a:lnTo>
                    <a:lnTo>
                      <a:pt x="30" y="4097"/>
                    </a:lnTo>
                    <a:lnTo>
                      <a:pt x="53" y="4168"/>
                    </a:lnTo>
                    <a:lnTo>
                      <a:pt x="79" y="4238"/>
                    </a:lnTo>
                    <a:lnTo>
                      <a:pt x="112" y="4300"/>
                    </a:lnTo>
                    <a:lnTo>
                      <a:pt x="152" y="4359"/>
                    </a:lnTo>
                    <a:lnTo>
                      <a:pt x="192" y="4415"/>
                    </a:lnTo>
                    <a:lnTo>
                      <a:pt x="240" y="4464"/>
                    </a:lnTo>
                    <a:lnTo>
                      <a:pt x="290" y="4510"/>
                    </a:lnTo>
                    <a:lnTo>
                      <a:pt x="343" y="4550"/>
                    </a:lnTo>
                    <a:lnTo>
                      <a:pt x="402" y="4582"/>
                    </a:lnTo>
                    <a:lnTo>
                      <a:pt x="462" y="4607"/>
                    </a:lnTo>
                    <a:lnTo>
                      <a:pt x="525" y="4625"/>
                    </a:lnTo>
                    <a:lnTo>
                      <a:pt x="590" y="4638"/>
                    </a:lnTo>
                    <a:lnTo>
                      <a:pt x="622" y="4642"/>
                    </a:lnTo>
                    <a:lnTo>
                      <a:pt x="658" y="4642"/>
                    </a:lnTo>
                    <a:lnTo>
                      <a:pt x="5296" y="4642"/>
                    </a:lnTo>
                    <a:lnTo>
                      <a:pt x="5331" y="4642"/>
                    </a:lnTo>
                    <a:lnTo>
                      <a:pt x="5364" y="4638"/>
                    </a:lnTo>
                    <a:lnTo>
                      <a:pt x="5430" y="4625"/>
                    </a:lnTo>
                    <a:lnTo>
                      <a:pt x="5492" y="4607"/>
                    </a:lnTo>
                    <a:lnTo>
                      <a:pt x="5552" y="4582"/>
                    </a:lnTo>
                    <a:lnTo>
                      <a:pt x="5611" y="4550"/>
                    </a:lnTo>
                    <a:lnTo>
                      <a:pt x="5664" y="4510"/>
                    </a:lnTo>
                    <a:lnTo>
                      <a:pt x="5714" y="4464"/>
                    </a:lnTo>
                    <a:lnTo>
                      <a:pt x="5762" y="4415"/>
                    </a:lnTo>
                    <a:lnTo>
                      <a:pt x="5802" y="4359"/>
                    </a:lnTo>
                    <a:lnTo>
                      <a:pt x="5842" y="4300"/>
                    </a:lnTo>
                    <a:lnTo>
                      <a:pt x="5875" y="4238"/>
                    </a:lnTo>
                    <a:lnTo>
                      <a:pt x="5902" y="4168"/>
                    </a:lnTo>
                    <a:lnTo>
                      <a:pt x="5924" y="4097"/>
                    </a:lnTo>
                    <a:lnTo>
                      <a:pt x="5940" y="4025"/>
                    </a:lnTo>
                    <a:lnTo>
                      <a:pt x="5951" y="3947"/>
                    </a:lnTo>
                    <a:lnTo>
                      <a:pt x="5954" y="3907"/>
                    </a:lnTo>
                    <a:lnTo>
                      <a:pt x="5954" y="3867"/>
                    </a:lnTo>
                    <a:lnTo>
                      <a:pt x="5954" y="772"/>
                    </a:lnTo>
                    <a:lnTo>
                      <a:pt x="5954" y="733"/>
                    </a:lnTo>
                    <a:lnTo>
                      <a:pt x="5951" y="692"/>
                    </a:lnTo>
                    <a:lnTo>
                      <a:pt x="5940" y="615"/>
                    </a:lnTo>
                    <a:lnTo>
                      <a:pt x="5924" y="542"/>
                    </a:lnTo>
                    <a:lnTo>
                      <a:pt x="5902" y="472"/>
                    </a:lnTo>
                    <a:lnTo>
                      <a:pt x="5875" y="402"/>
                    </a:lnTo>
                    <a:lnTo>
                      <a:pt x="5842" y="340"/>
                    </a:lnTo>
                    <a:lnTo>
                      <a:pt x="5802" y="280"/>
                    </a:lnTo>
                    <a:lnTo>
                      <a:pt x="5762" y="224"/>
                    </a:lnTo>
                    <a:lnTo>
                      <a:pt x="5714" y="176"/>
                    </a:lnTo>
                    <a:lnTo>
                      <a:pt x="5664" y="130"/>
                    </a:lnTo>
                    <a:lnTo>
                      <a:pt x="5611" y="90"/>
                    </a:lnTo>
                    <a:lnTo>
                      <a:pt x="5552" y="58"/>
                    </a:lnTo>
                    <a:lnTo>
                      <a:pt x="5492" y="33"/>
                    </a:lnTo>
                    <a:lnTo>
                      <a:pt x="5430" y="14"/>
                    </a:lnTo>
                    <a:lnTo>
                      <a:pt x="5364" y="2"/>
                    </a:lnTo>
                    <a:lnTo>
                      <a:pt x="5331" y="0"/>
                    </a:lnTo>
                    <a:lnTo>
                      <a:pt x="5296" y="0"/>
                    </a:lnTo>
                    <a:lnTo>
                      <a:pt x="658" y="0"/>
                    </a:lnTo>
                    <a:close/>
                  </a:path>
                </a:pathLst>
              </a:custGeom>
              <a:solidFill>
                <a:srgbClr val="DEE4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44" name="Rectangle 11"/>
              <p:cNvSpPr>
                <a:spLocks noChangeArrowheads="1"/>
              </p:cNvSpPr>
              <p:nvPr/>
            </p:nvSpPr>
            <p:spPr bwMode="auto">
              <a:xfrm>
                <a:off x="1261" y="1238"/>
                <a:ext cx="12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45" name="Freeform 12"/>
              <p:cNvSpPr>
                <a:spLocks/>
              </p:cNvSpPr>
              <p:nvPr/>
            </p:nvSpPr>
            <p:spPr bwMode="auto">
              <a:xfrm>
                <a:off x="1261" y="1238"/>
                <a:ext cx="0" cy="3"/>
              </a:xfrm>
              <a:custGeom>
                <a:avLst/>
                <a:gdLst>
                  <a:gd name="T0" fmla="*/ 0 h 9"/>
                  <a:gd name="T1" fmla="*/ 0 h 9"/>
                  <a:gd name="T2" fmla="*/ 0 h 9"/>
                  <a:gd name="T3" fmla="*/ 0 h 9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0" r="r" b="b"/>
                <a:pathLst>
                  <a:path h="9">
                    <a:moveTo>
                      <a:pt x="0" y="0"/>
                    </a:move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46" name="Freeform 13"/>
              <p:cNvSpPr>
                <a:spLocks/>
              </p:cNvSpPr>
              <p:nvPr/>
            </p:nvSpPr>
            <p:spPr bwMode="auto">
              <a:xfrm>
                <a:off x="1250" y="1238"/>
                <a:ext cx="11" cy="5"/>
              </a:xfrm>
              <a:custGeom>
                <a:avLst/>
                <a:gdLst>
                  <a:gd name="T0" fmla="*/ 0 w 32"/>
                  <a:gd name="T1" fmla="*/ 0 h 16"/>
                  <a:gd name="T2" fmla="*/ 0 w 32"/>
                  <a:gd name="T3" fmla="*/ 0 h 16"/>
                  <a:gd name="T4" fmla="*/ 0 w 32"/>
                  <a:gd name="T5" fmla="*/ 0 h 16"/>
                  <a:gd name="T6" fmla="*/ 0 w 32"/>
                  <a:gd name="T7" fmla="*/ 0 h 16"/>
                  <a:gd name="T8" fmla="*/ 0 w 32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16">
                    <a:moveTo>
                      <a:pt x="32" y="0"/>
                    </a:moveTo>
                    <a:lnTo>
                      <a:pt x="32" y="14"/>
                    </a:lnTo>
                    <a:lnTo>
                      <a:pt x="0" y="16"/>
                    </a:lnTo>
                    <a:lnTo>
                      <a:pt x="0" y="2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47" name="Freeform 14"/>
              <p:cNvSpPr>
                <a:spLocks/>
              </p:cNvSpPr>
              <p:nvPr/>
            </p:nvSpPr>
            <p:spPr bwMode="auto">
              <a:xfrm>
                <a:off x="1250" y="1238"/>
                <a:ext cx="0" cy="3"/>
              </a:xfrm>
              <a:custGeom>
                <a:avLst/>
                <a:gdLst>
                  <a:gd name="T0" fmla="*/ 1 w 1"/>
                  <a:gd name="T1" fmla="*/ 0 h 9"/>
                  <a:gd name="T2" fmla="*/ 1 w 1"/>
                  <a:gd name="T3" fmla="*/ 0 h 9"/>
                  <a:gd name="T4" fmla="*/ 0 w 1"/>
                  <a:gd name="T5" fmla="*/ 0 h 9"/>
                  <a:gd name="T6" fmla="*/ 1 w 1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9">
                    <a:moveTo>
                      <a:pt x="1" y="0"/>
                    </a:moveTo>
                    <a:lnTo>
                      <a:pt x="1" y="9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48" name="Freeform 15"/>
              <p:cNvSpPr>
                <a:spLocks/>
              </p:cNvSpPr>
              <p:nvPr/>
            </p:nvSpPr>
            <p:spPr bwMode="auto">
              <a:xfrm>
                <a:off x="1228" y="1238"/>
                <a:ext cx="22" cy="9"/>
              </a:xfrm>
              <a:custGeom>
                <a:avLst/>
                <a:gdLst>
                  <a:gd name="T0" fmla="*/ 0 w 67"/>
                  <a:gd name="T1" fmla="*/ 0 h 27"/>
                  <a:gd name="T2" fmla="*/ 0 w 67"/>
                  <a:gd name="T3" fmla="*/ 0 h 27"/>
                  <a:gd name="T4" fmla="*/ 0 w 67"/>
                  <a:gd name="T5" fmla="*/ 0 h 27"/>
                  <a:gd name="T6" fmla="*/ 0 w 67"/>
                  <a:gd name="T7" fmla="*/ 0 h 27"/>
                  <a:gd name="T8" fmla="*/ 0 w 67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7" h="27">
                    <a:moveTo>
                      <a:pt x="65" y="0"/>
                    </a:moveTo>
                    <a:lnTo>
                      <a:pt x="67" y="14"/>
                    </a:lnTo>
                    <a:lnTo>
                      <a:pt x="2" y="27"/>
                    </a:lnTo>
                    <a:lnTo>
                      <a:pt x="0" y="12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49" name="Freeform 16"/>
              <p:cNvSpPr>
                <a:spLocks/>
              </p:cNvSpPr>
              <p:nvPr/>
            </p:nvSpPr>
            <p:spPr bwMode="auto">
              <a:xfrm>
                <a:off x="1228" y="1242"/>
                <a:ext cx="0" cy="3"/>
              </a:xfrm>
              <a:custGeom>
                <a:avLst/>
                <a:gdLst>
                  <a:gd name="T0" fmla="*/ 1 w 2"/>
                  <a:gd name="T1" fmla="*/ 0 h 9"/>
                  <a:gd name="T2" fmla="*/ 1 w 2"/>
                  <a:gd name="T3" fmla="*/ 0 h 9"/>
                  <a:gd name="T4" fmla="*/ 0 w 2"/>
                  <a:gd name="T5" fmla="*/ 0 h 9"/>
                  <a:gd name="T6" fmla="*/ 1 w 2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9">
                    <a:moveTo>
                      <a:pt x="1" y="0"/>
                    </a:moveTo>
                    <a:lnTo>
                      <a:pt x="2" y="9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50" name="Freeform 17"/>
              <p:cNvSpPr>
                <a:spLocks/>
              </p:cNvSpPr>
              <p:nvPr/>
            </p:nvSpPr>
            <p:spPr bwMode="auto">
              <a:xfrm>
                <a:off x="1207" y="1242"/>
                <a:ext cx="22" cy="11"/>
              </a:xfrm>
              <a:custGeom>
                <a:avLst/>
                <a:gdLst>
                  <a:gd name="T0" fmla="*/ 0 w 67"/>
                  <a:gd name="T1" fmla="*/ 0 h 33"/>
                  <a:gd name="T2" fmla="*/ 0 w 67"/>
                  <a:gd name="T3" fmla="*/ 0 h 33"/>
                  <a:gd name="T4" fmla="*/ 0 w 67"/>
                  <a:gd name="T5" fmla="*/ 0 h 33"/>
                  <a:gd name="T6" fmla="*/ 0 w 67"/>
                  <a:gd name="T7" fmla="*/ 0 h 33"/>
                  <a:gd name="T8" fmla="*/ 0 w 67"/>
                  <a:gd name="T9" fmla="*/ 0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7" h="33">
                    <a:moveTo>
                      <a:pt x="63" y="0"/>
                    </a:moveTo>
                    <a:lnTo>
                      <a:pt x="67" y="15"/>
                    </a:lnTo>
                    <a:lnTo>
                      <a:pt x="4" y="33"/>
                    </a:lnTo>
                    <a:lnTo>
                      <a:pt x="0" y="1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51" name="Freeform 18"/>
              <p:cNvSpPr>
                <a:spLocks/>
              </p:cNvSpPr>
              <p:nvPr/>
            </p:nvSpPr>
            <p:spPr bwMode="auto">
              <a:xfrm>
                <a:off x="1206" y="1249"/>
                <a:ext cx="1" cy="3"/>
              </a:xfrm>
              <a:custGeom>
                <a:avLst/>
                <a:gdLst>
                  <a:gd name="T0" fmla="*/ 0 w 3"/>
                  <a:gd name="T1" fmla="*/ 0 h 9"/>
                  <a:gd name="T2" fmla="*/ 0 w 3"/>
                  <a:gd name="T3" fmla="*/ 0 h 9"/>
                  <a:gd name="T4" fmla="*/ 0 w 3"/>
                  <a:gd name="T5" fmla="*/ 0 h 9"/>
                  <a:gd name="T6" fmla="*/ 0 w 3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9">
                    <a:moveTo>
                      <a:pt x="1" y="0"/>
                    </a:moveTo>
                    <a:lnTo>
                      <a:pt x="3" y="9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52" name="Freeform 19"/>
              <p:cNvSpPr>
                <a:spLocks/>
              </p:cNvSpPr>
              <p:nvPr/>
            </p:nvSpPr>
            <p:spPr bwMode="auto">
              <a:xfrm>
                <a:off x="1186" y="1249"/>
                <a:ext cx="22" cy="13"/>
              </a:xfrm>
              <a:custGeom>
                <a:avLst/>
                <a:gdLst>
                  <a:gd name="T0" fmla="*/ 0 w 66"/>
                  <a:gd name="T1" fmla="*/ 0 h 39"/>
                  <a:gd name="T2" fmla="*/ 0 w 66"/>
                  <a:gd name="T3" fmla="*/ 0 h 39"/>
                  <a:gd name="T4" fmla="*/ 0 w 66"/>
                  <a:gd name="T5" fmla="*/ 0 h 39"/>
                  <a:gd name="T6" fmla="*/ 0 w 66"/>
                  <a:gd name="T7" fmla="*/ 0 h 39"/>
                  <a:gd name="T8" fmla="*/ 0 w 66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6" h="39">
                    <a:moveTo>
                      <a:pt x="60" y="0"/>
                    </a:moveTo>
                    <a:lnTo>
                      <a:pt x="66" y="14"/>
                    </a:lnTo>
                    <a:lnTo>
                      <a:pt x="6" y="39"/>
                    </a:lnTo>
                    <a:lnTo>
                      <a:pt x="0" y="25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53" name="Freeform 20"/>
              <p:cNvSpPr>
                <a:spLocks/>
              </p:cNvSpPr>
              <p:nvPr/>
            </p:nvSpPr>
            <p:spPr bwMode="auto">
              <a:xfrm>
                <a:off x="1186" y="1257"/>
                <a:ext cx="1" cy="3"/>
              </a:xfrm>
              <a:custGeom>
                <a:avLst/>
                <a:gdLst>
                  <a:gd name="T0" fmla="*/ 0 w 4"/>
                  <a:gd name="T1" fmla="*/ 0 h 9"/>
                  <a:gd name="T2" fmla="*/ 0 w 4"/>
                  <a:gd name="T3" fmla="*/ 0 h 9"/>
                  <a:gd name="T4" fmla="*/ 0 w 4"/>
                  <a:gd name="T5" fmla="*/ 0 h 9"/>
                  <a:gd name="T6" fmla="*/ 0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9">
                    <a:moveTo>
                      <a:pt x="1" y="0"/>
                    </a:moveTo>
                    <a:lnTo>
                      <a:pt x="4" y="9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54" name="Freeform 21"/>
              <p:cNvSpPr>
                <a:spLocks/>
              </p:cNvSpPr>
              <p:nvPr/>
            </p:nvSpPr>
            <p:spPr bwMode="auto">
              <a:xfrm>
                <a:off x="1166" y="1257"/>
                <a:ext cx="23" cy="16"/>
              </a:xfrm>
              <a:custGeom>
                <a:avLst/>
                <a:gdLst>
                  <a:gd name="T0" fmla="*/ 0 w 67"/>
                  <a:gd name="T1" fmla="*/ 0 h 47"/>
                  <a:gd name="T2" fmla="*/ 0 w 67"/>
                  <a:gd name="T3" fmla="*/ 0 h 47"/>
                  <a:gd name="T4" fmla="*/ 0 w 67"/>
                  <a:gd name="T5" fmla="*/ 0 h 47"/>
                  <a:gd name="T6" fmla="*/ 0 w 67"/>
                  <a:gd name="T7" fmla="*/ 0 h 47"/>
                  <a:gd name="T8" fmla="*/ 0 w 67"/>
                  <a:gd name="T9" fmla="*/ 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7" h="47">
                    <a:moveTo>
                      <a:pt x="59" y="0"/>
                    </a:moveTo>
                    <a:lnTo>
                      <a:pt x="67" y="14"/>
                    </a:lnTo>
                    <a:lnTo>
                      <a:pt x="8" y="47"/>
                    </a:lnTo>
                    <a:lnTo>
                      <a:pt x="0" y="32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55" name="Freeform 22"/>
              <p:cNvSpPr>
                <a:spLocks/>
              </p:cNvSpPr>
              <p:nvPr/>
            </p:nvSpPr>
            <p:spPr bwMode="auto">
              <a:xfrm>
                <a:off x="1166" y="1268"/>
                <a:ext cx="2" cy="3"/>
              </a:xfrm>
              <a:custGeom>
                <a:avLst/>
                <a:gdLst>
                  <a:gd name="T0" fmla="*/ 0 w 4"/>
                  <a:gd name="T1" fmla="*/ 0 h 9"/>
                  <a:gd name="T2" fmla="*/ 1 w 4"/>
                  <a:gd name="T3" fmla="*/ 0 h 9"/>
                  <a:gd name="T4" fmla="*/ 0 w 4"/>
                  <a:gd name="T5" fmla="*/ 0 h 9"/>
                  <a:gd name="T6" fmla="*/ 0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9">
                    <a:moveTo>
                      <a:pt x="0" y="0"/>
                    </a:moveTo>
                    <a:lnTo>
                      <a:pt x="4" y="9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56" name="Freeform 23"/>
              <p:cNvSpPr>
                <a:spLocks/>
              </p:cNvSpPr>
              <p:nvPr/>
            </p:nvSpPr>
            <p:spPr bwMode="auto">
              <a:xfrm>
                <a:off x="1149" y="1268"/>
                <a:ext cx="20" cy="17"/>
              </a:xfrm>
              <a:custGeom>
                <a:avLst/>
                <a:gdLst>
                  <a:gd name="T0" fmla="*/ 0 w 61"/>
                  <a:gd name="T1" fmla="*/ 0 h 52"/>
                  <a:gd name="T2" fmla="*/ 0 w 61"/>
                  <a:gd name="T3" fmla="*/ 0 h 52"/>
                  <a:gd name="T4" fmla="*/ 0 w 61"/>
                  <a:gd name="T5" fmla="*/ 0 h 52"/>
                  <a:gd name="T6" fmla="*/ 0 w 61"/>
                  <a:gd name="T7" fmla="*/ 0 h 52"/>
                  <a:gd name="T8" fmla="*/ 0 w 61"/>
                  <a:gd name="T9" fmla="*/ 0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1" h="52">
                    <a:moveTo>
                      <a:pt x="53" y="0"/>
                    </a:moveTo>
                    <a:lnTo>
                      <a:pt x="61" y="12"/>
                    </a:lnTo>
                    <a:lnTo>
                      <a:pt x="8" y="52"/>
                    </a:lnTo>
                    <a:lnTo>
                      <a:pt x="0" y="39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57" name="Freeform 24"/>
              <p:cNvSpPr>
                <a:spLocks/>
              </p:cNvSpPr>
              <p:nvPr/>
            </p:nvSpPr>
            <p:spPr bwMode="auto">
              <a:xfrm>
                <a:off x="1148" y="1281"/>
                <a:ext cx="2" cy="3"/>
              </a:xfrm>
              <a:custGeom>
                <a:avLst/>
                <a:gdLst>
                  <a:gd name="T0" fmla="*/ 0 w 5"/>
                  <a:gd name="T1" fmla="*/ 0 h 9"/>
                  <a:gd name="T2" fmla="*/ 0 w 5"/>
                  <a:gd name="T3" fmla="*/ 0 h 9"/>
                  <a:gd name="T4" fmla="*/ 0 w 5"/>
                  <a:gd name="T5" fmla="*/ 0 h 9"/>
                  <a:gd name="T6" fmla="*/ 0 w 5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9">
                    <a:moveTo>
                      <a:pt x="1" y="0"/>
                    </a:moveTo>
                    <a:lnTo>
                      <a:pt x="5" y="9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58" name="Freeform 25"/>
              <p:cNvSpPr>
                <a:spLocks/>
              </p:cNvSpPr>
              <p:nvPr/>
            </p:nvSpPr>
            <p:spPr bwMode="auto">
              <a:xfrm>
                <a:off x="1132" y="1281"/>
                <a:ext cx="20" cy="20"/>
              </a:xfrm>
              <a:custGeom>
                <a:avLst/>
                <a:gdLst>
                  <a:gd name="T0" fmla="*/ 0 w 60"/>
                  <a:gd name="T1" fmla="*/ 0 h 59"/>
                  <a:gd name="T2" fmla="*/ 0 w 60"/>
                  <a:gd name="T3" fmla="*/ 0 h 59"/>
                  <a:gd name="T4" fmla="*/ 0 w 60"/>
                  <a:gd name="T5" fmla="*/ 0 h 59"/>
                  <a:gd name="T6" fmla="*/ 0 w 60"/>
                  <a:gd name="T7" fmla="*/ 0 h 59"/>
                  <a:gd name="T8" fmla="*/ 0 w 60"/>
                  <a:gd name="T9" fmla="*/ 0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59">
                    <a:moveTo>
                      <a:pt x="50" y="0"/>
                    </a:moveTo>
                    <a:lnTo>
                      <a:pt x="60" y="13"/>
                    </a:lnTo>
                    <a:lnTo>
                      <a:pt x="10" y="59"/>
                    </a:lnTo>
                    <a:lnTo>
                      <a:pt x="0" y="46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59" name="Freeform 26"/>
              <p:cNvSpPr>
                <a:spLocks/>
              </p:cNvSpPr>
              <p:nvPr/>
            </p:nvSpPr>
            <p:spPr bwMode="auto">
              <a:xfrm>
                <a:off x="1132" y="1296"/>
                <a:ext cx="1" cy="3"/>
              </a:xfrm>
              <a:custGeom>
                <a:avLst/>
                <a:gdLst>
                  <a:gd name="T0" fmla="*/ 0 w 5"/>
                  <a:gd name="T1" fmla="*/ 0 h 9"/>
                  <a:gd name="T2" fmla="*/ 0 w 5"/>
                  <a:gd name="T3" fmla="*/ 0 h 9"/>
                  <a:gd name="T4" fmla="*/ 0 w 5"/>
                  <a:gd name="T5" fmla="*/ 0 h 9"/>
                  <a:gd name="T6" fmla="*/ 0 w 5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9">
                    <a:moveTo>
                      <a:pt x="0" y="0"/>
                    </a:moveTo>
                    <a:lnTo>
                      <a:pt x="5" y="9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60" name="Freeform 27"/>
              <p:cNvSpPr>
                <a:spLocks/>
              </p:cNvSpPr>
              <p:nvPr/>
            </p:nvSpPr>
            <p:spPr bwMode="auto">
              <a:xfrm>
                <a:off x="1116" y="1297"/>
                <a:ext cx="19" cy="19"/>
              </a:xfrm>
              <a:custGeom>
                <a:avLst/>
                <a:gdLst>
                  <a:gd name="T0" fmla="*/ 0 w 58"/>
                  <a:gd name="T1" fmla="*/ 0 h 59"/>
                  <a:gd name="T2" fmla="*/ 0 w 58"/>
                  <a:gd name="T3" fmla="*/ 0 h 59"/>
                  <a:gd name="T4" fmla="*/ 0 w 58"/>
                  <a:gd name="T5" fmla="*/ 0 h 59"/>
                  <a:gd name="T6" fmla="*/ 0 w 58"/>
                  <a:gd name="T7" fmla="*/ 0 h 59"/>
                  <a:gd name="T8" fmla="*/ 0 w 58"/>
                  <a:gd name="T9" fmla="*/ 0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59">
                    <a:moveTo>
                      <a:pt x="48" y="0"/>
                    </a:moveTo>
                    <a:lnTo>
                      <a:pt x="58" y="11"/>
                    </a:lnTo>
                    <a:lnTo>
                      <a:pt x="10" y="59"/>
                    </a:lnTo>
                    <a:lnTo>
                      <a:pt x="0" y="49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61" name="Freeform 28"/>
              <p:cNvSpPr>
                <a:spLocks/>
              </p:cNvSpPr>
              <p:nvPr/>
            </p:nvSpPr>
            <p:spPr bwMode="auto">
              <a:xfrm>
                <a:off x="1115" y="1313"/>
                <a:ext cx="2" cy="2"/>
              </a:xfrm>
              <a:custGeom>
                <a:avLst/>
                <a:gdLst>
                  <a:gd name="T0" fmla="*/ 0 w 6"/>
                  <a:gd name="T1" fmla="*/ 0 h 7"/>
                  <a:gd name="T2" fmla="*/ 0 w 6"/>
                  <a:gd name="T3" fmla="*/ 0 h 7"/>
                  <a:gd name="T4" fmla="*/ 0 w 6"/>
                  <a:gd name="T5" fmla="*/ 0 h 7"/>
                  <a:gd name="T6" fmla="*/ 0 w 6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1" y="0"/>
                    </a:moveTo>
                    <a:lnTo>
                      <a:pt x="6" y="7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62" name="Freeform 29"/>
              <p:cNvSpPr>
                <a:spLocks/>
              </p:cNvSpPr>
              <p:nvPr/>
            </p:nvSpPr>
            <p:spPr bwMode="auto">
              <a:xfrm>
                <a:off x="1102" y="1313"/>
                <a:ext cx="17" cy="22"/>
              </a:xfrm>
              <a:custGeom>
                <a:avLst/>
                <a:gdLst>
                  <a:gd name="T0" fmla="*/ 0 w 53"/>
                  <a:gd name="T1" fmla="*/ 0 h 65"/>
                  <a:gd name="T2" fmla="*/ 0 w 53"/>
                  <a:gd name="T3" fmla="*/ 0 h 65"/>
                  <a:gd name="T4" fmla="*/ 0 w 53"/>
                  <a:gd name="T5" fmla="*/ 0 h 65"/>
                  <a:gd name="T6" fmla="*/ 0 w 53"/>
                  <a:gd name="T7" fmla="*/ 0 h 65"/>
                  <a:gd name="T8" fmla="*/ 0 w 53"/>
                  <a:gd name="T9" fmla="*/ 0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65">
                    <a:moveTo>
                      <a:pt x="41" y="0"/>
                    </a:moveTo>
                    <a:lnTo>
                      <a:pt x="53" y="8"/>
                    </a:lnTo>
                    <a:lnTo>
                      <a:pt x="13" y="65"/>
                    </a:lnTo>
                    <a:lnTo>
                      <a:pt x="0" y="56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63" name="Freeform 30"/>
              <p:cNvSpPr>
                <a:spLocks/>
              </p:cNvSpPr>
              <p:nvPr/>
            </p:nvSpPr>
            <p:spPr bwMode="auto">
              <a:xfrm>
                <a:off x="1102" y="1332"/>
                <a:ext cx="2" cy="2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0 w 7"/>
                  <a:gd name="T5" fmla="*/ 0 h 6"/>
                  <a:gd name="T6" fmla="*/ 0 w 7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lnTo>
                      <a:pt x="7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64" name="Freeform 31"/>
              <p:cNvSpPr>
                <a:spLocks/>
              </p:cNvSpPr>
              <p:nvPr/>
            </p:nvSpPr>
            <p:spPr bwMode="auto">
              <a:xfrm>
                <a:off x="1089" y="1332"/>
                <a:ext cx="17" cy="23"/>
              </a:xfrm>
              <a:custGeom>
                <a:avLst/>
                <a:gdLst>
                  <a:gd name="T0" fmla="*/ 0 w 52"/>
                  <a:gd name="T1" fmla="*/ 0 h 68"/>
                  <a:gd name="T2" fmla="*/ 0 w 52"/>
                  <a:gd name="T3" fmla="*/ 0 h 68"/>
                  <a:gd name="T4" fmla="*/ 0 w 52"/>
                  <a:gd name="T5" fmla="*/ 0 h 68"/>
                  <a:gd name="T6" fmla="*/ 0 w 52"/>
                  <a:gd name="T7" fmla="*/ 0 h 68"/>
                  <a:gd name="T8" fmla="*/ 0 w 52"/>
                  <a:gd name="T9" fmla="*/ 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" h="68">
                    <a:moveTo>
                      <a:pt x="39" y="0"/>
                    </a:moveTo>
                    <a:lnTo>
                      <a:pt x="52" y="9"/>
                    </a:lnTo>
                    <a:lnTo>
                      <a:pt x="12" y="68"/>
                    </a:lnTo>
                    <a:lnTo>
                      <a:pt x="0" y="59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65" name="Freeform 32"/>
              <p:cNvSpPr>
                <a:spLocks/>
              </p:cNvSpPr>
              <p:nvPr/>
            </p:nvSpPr>
            <p:spPr bwMode="auto">
              <a:xfrm>
                <a:off x="1088" y="1352"/>
                <a:ext cx="3" cy="2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0 h 7"/>
                  <a:gd name="T4" fmla="*/ 0 w 7"/>
                  <a:gd name="T5" fmla="*/ 0 h 7"/>
                  <a:gd name="T6" fmla="*/ 0 w 7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7">
                    <a:moveTo>
                      <a:pt x="1" y="0"/>
                    </a:moveTo>
                    <a:lnTo>
                      <a:pt x="7" y="7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66" name="Freeform 33"/>
              <p:cNvSpPr>
                <a:spLocks/>
              </p:cNvSpPr>
              <p:nvPr/>
            </p:nvSpPr>
            <p:spPr bwMode="auto">
              <a:xfrm>
                <a:off x="1077" y="1352"/>
                <a:ext cx="16" cy="23"/>
              </a:xfrm>
              <a:custGeom>
                <a:avLst/>
                <a:gdLst>
                  <a:gd name="T0" fmla="*/ 0 w 47"/>
                  <a:gd name="T1" fmla="*/ 0 h 71"/>
                  <a:gd name="T2" fmla="*/ 0 w 47"/>
                  <a:gd name="T3" fmla="*/ 0 h 71"/>
                  <a:gd name="T4" fmla="*/ 0 w 47"/>
                  <a:gd name="T5" fmla="*/ 0 h 71"/>
                  <a:gd name="T6" fmla="*/ 0 w 47"/>
                  <a:gd name="T7" fmla="*/ 0 h 71"/>
                  <a:gd name="T8" fmla="*/ 0 w 47"/>
                  <a:gd name="T9" fmla="*/ 0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71">
                    <a:moveTo>
                      <a:pt x="33" y="0"/>
                    </a:moveTo>
                    <a:lnTo>
                      <a:pt x="47" y="9"/>
                    </a:lnTo>
                    <a:lnTo>
                      <a:pt x="14" y="71"/>
                    </a:lnTo>
                    <a:lnTo>
                      <a:pt x="0" y="6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67" name="Freeform 34"/>
              <p:cNvSpPr>
                <a:spLocks/>
              </p:cNvSpPr>
              <p:nvPr/>
            </p:nvSpPr>
            <p:spPr bwMode="auto">
              <a:xfrm>
                <a:off x="1077" y="1373"/>
                <a:ext cx="3" cy="2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0 w 7"/>
                  <a:gd name="T5" fmla="*/ 0 h 6"/>
                  <a:gd name="T6" fmla="*/ 0 w 7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lnTo>
                      <a:pt x="7" y="6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68" name="Freeform 35"/>
              <p:cNvSpPr>
                <a:spLocks/>
              </p:cNvSpPr>
              <p:nvPr/>
            </p:nvSpPr>
            <p:spPr bwMode="auto">
              <a:xfrm>
                <a:off x="1069" y="1373"/>
                <a:ext cx="13" cy="25"/>
              </a:xfrm>
              <a:custGeom>
                <a:avLst/>
                <a:gdLst>
                  <a:gd name="T0" fmla="*/ 0 w 40"/>
                  <a:gd name="T1" fmla="*/ 0 h 76"/>
                  <a:gd name="T2" fmla="*/ 0 w 40"/>
                  <a:gd name="T3" fmla="*/ 0 h 76"/>
                  <a:gd name="T4" fmla="*/ 0 w 40"/>
                  <a:gd name="T5" fmla="*/ 0 h 76"/>
                  <a:gd name="T6" fmla="*/ 0 w 40"/>
                  <a:gd name="T7" fmla="*/ 0 h 76"/>
                  <a:gd name="T8" fmla="*/ 0 w 40"/>
                  <a:gd name="T9" fmla="*/ 0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0" h="76">
                    <a:moveTo>
                      <a:pt x="26" y="0"/>
                    </a:moveTo>
                    <a:lnTo>
                      <a:pt x="40" y="6"/>
                    </a:lnTo>
                    <a:lnTo>
                      <a:pt x="14" y="76"/>
                    </a:lnTo>
                    <a:lnTo>
                      <a:pt x="0" y="7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69" name="Freeform 36"/>
              <p:cNvSpPr>
                <a:spLocks/>
              </p:cNvSpPr>
              <p:nvPr/>
            </p:nvSpPr>
            <p:spPr bwMode="auto">
              <a:xfrm>
                <a:off x="1069" y="1396"/>
                <a:ext cx="2" cy="2"/>
              </a:xfrm>
              <a:custGeom>
                <a:avLst/>
                <a:gdLst>
                  <a:gd name="T0" fmla="*/ 0 w 7"/>
                  <a:gd name="T1" fmla="*/ 0 h 5"/>
                  <a:gd name="T2" fmla="*/ 0 w 7"/>
                  <a:gd name="T3" fmla="*/ 0 h 5"/>
                  <a:gd name="T4" fmla="*/ 0 w 7"/>
                  <a:gd name="T5" fmla="*/ 0 h 5"/>
                  <a:gd name="T6" fmla="*/ 0 w 7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0" y="0"/>
                    </a:moveTo>
                    <a:lnTo>
                      <a:pt x="7" y="5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70" name="Freeform 37"/>
              <p:cNvSpPr>
                <a:spLocks/>
              </p:cNvSpPr>
              <p:nvPr/>
            </p:nvSpPr>
            <p:spPr bwMode="auto">
              <a:xfrm>
                <a:off x="1061" y="1397"/>
                <a:ext cx="12" cy="24"/>
              </a:xfrm>
              <a:custGeom>
                <a:avLst/>
                <a:gdLst>
                  <a:gd name="T0" fmla="*/ 0 w 37"/>
                  <a:gd name="T1" fmla="*/ 0 h 74"/>
                  <a:gd name="T2" fmla="*/ 0 w 37"/>
                  <a:gd name="T3" fmla="*/ 0 h 74"/>
                  <a:gd name="T4" fmla="*/ 0 w 37"/>
                  <a:gd name="T5" fmla="*/ 0 h 74"/>
                  <a:gd name="T6" fmla="*/ 0 w 37"/>
                  <a:gd name="T7" fmla="*/ 0 h 74"/>
                  <a:gd name="T8" fmla="*/ 0 w 37"/>
                  <a:gd name="T9" fmla="*/ 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7" h="74">
                    <a:moveTo>
                      <a:pt x="23" y="0"/>
                    </a:moveTo>
                    <a:lnTo>
                      <a:pt x="37" y="4"/>
                    </a:lnTo>
                    <a:lnTo>
                      <a:pt x="14" y="74"/>
                    </a:lnTo>
                    <a:lnTo>
                      <a:pt x="0" y="7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71" name="Freeform 38"/>
              <p:cNvSpPr>
                <a:spLocks/>
              </p:cNvSpPr>
              <p:nvPr/>
            </p:nvSpPr>
            <p:spPr bwMode="auto">
              <a:xfrm>
                <a:off x="1061" y="1420"/>
                <a:ext cx="2" cy="1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0 h 4"/>
                  <a:gd name="T4" fmla="*/ 0 w 7"/>
                  <a:gd name="T5" fmla="*/ 0 h 4"/>
                  <a:gd name="T6" fmla="*/ 0 w 7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7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72" name="Freeform 39"/>
              <p:cNvSpPr>
                <a:spLocks/>
              </p:cNvSpPr>
              <p:nvPr/>
            </p:nvSpPr>
            <p:spPr bwMode="auto">
              <a:xfrm>
                <a:off x="1055" y="1420"/>
                <a:ext cx="11" cy="26"/>
              </a:xfrm>
              <a:custGeom>
                <a:avLst/>
                <a:gdLst>
                  <a:gd name="T0" fmla="*/ 0 w 31"/>
                  <a:gd name="T1" fmla="*/ 0 h 77"/>
                  <a:gd name="T2" fmla="*/ 0 w 31"/>
                  <a:gd name="T3" fmla="*/ 0 h 77"/>
                  <a:gd name="T4" fmla="*/ 0 w 31"/>
                  <a:gd name="T5" fmla="*/ 0 h 77"/>
                  <a:gd name="T6" fmla="*/ 0 w 31"/>
                  <a:gd name="T7" fmla="*/ 0 h 77"/>
                  <a:gd name="T8" fmla="*/ 0 w 31"/>
                  <a:gd name="T9" fmla="*/ 0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1" h="77">
                    <a:moveTo>
                      <a:pt x="17" y="0"/>
                    </a:moveTo>
                    <a:lnTo>
                      <a:pt x="31" y="4"/>
                    </a:lnTo>
                    <a:lnTo>
                      <a:pt x="15" y="77"/>
                    </a:lnTo>
                    <a:lnTo>
                      <a:pt x="0" y="73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73" name="Freeform 40"/>
              <p:cNvSpPr>
                <a:spLocks/>
              </p:cNvSpPr>
              <p:nvPr/>
            </p:nvSpPr>
            <p:spPr bwMode="auto">
              <a:xfrm>
                <a:off x="1055" y="1444"/>
                <a:ext cx="3" cy="2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1 h 4"/>
                  <a:gd name="T4" fmla="*/ 0 w 7"/>
                  <a:gd name="T5" fmla="*/ 1 h 4"/>
                  <a:gd name="T6" fmla="*/ 0 w 7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7" y="4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74" name="Freeform 41"/>
              <p:cNvSpPr>
                <a:spLocks/>
              </p:cNvSpPr>
              <p:nvPr/>
            </p:nvSpPr>
            <p:spPr bwMode="auto">
              <a:xfrm>
                <a:off x="1052" y="1445"/>
                <a:ext cx="8" cy="26"/>
              </a:xfrm>
              <a:custGeom>
                <a:avLst/>
                <a:gdLst>
                  <a:gd name="T0" fmla="*/ 0 w 25"/>
                  <a:gd name="T1" fmla="*/ 0 h 79"/>
                  <a:gd name="T2" fmla="*/ 0 w 25"/>
                  <a:gd name="T3" fmla="*/ 0 h 79"/>
                  <a:gd name="T4" fmla="*/ 0 w 25"/>
                  <a:gd name="T5" fmla="*/ 0 h 79"/>
                  <a:gd name="T6" fmla="*/ 0 w 25"/>
                  <a:gd name="T7" fmla="*/ 0 h 79"/>
                  <a:gd name="T8" fmla="*/ 0 w 25"/>
                  <a:gd name="T9" fmla="*/ 0 h 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79">
                    <a:moveTo>
                      <a:pt x="10" y="0"/>
                    </a:moveTo>
                    <a:lnTo>
                      <a:pt x="25" y="2"/>
                    </a:lnTo>
                    <a:lnTo>
                      <a:pt x="14" y="79"/>
                    </a:lnTo>
                    <a:lnTo>
                      <a:pt x="0" y="77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75" name="Freeform 42"/>
              <p:cNvSpPr>
                <a:spLocks/>
              </p:cNvSpPr>
              <p:nvPr/>
            </p:nvSpPr>
            <p:spPr bwMode="auto">
              <a:xfrm>
                <a:off x="1052" y="1470"/>
                <a:ext cx="2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7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76" name="Freeform 43"/>
              <p:cNvSpPr>
                <a:spLocks/>
              </p:cNvSpPr>
              <p:nvPr/>
            </p:nvSpPr>
            <p:spPr bwMode="auto">
              <a:xfrm>
                <a:off x="1052" y="1471"/>
                <a:ext cx="5" cy="13"/>
              </a:xfrm>
              <a:custGeom>
                <a:avLst/>
                <a:gdLst>
                  <a:gd name="T0" fmla="*/ 0 w 15"/>
                  <a:gd name="T1" fmla="*/ 0 h 40"/>
                  <a:gd name="T2" fmla="*/ 0 w 15"/>
                  <a:gd name="T3" fmla="*/ 0 h 40"/>
                  <a:gd name="T4" fmla="*/ 0 w 15"/>
                  <a:gd name="T5" fmla="*/ 0 h 40"/>
                  <a:gd name="T6" fmla="*/ 0 w 15"/>
                  <a:gd name="T7" fmla="*/ 0 h 40"/>
                  <a:gd name="T8" fmla="*/ 0 w 15"/>
                  <a:gd name="T9" fmla="*/ 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1" y="0"/>
                    </a:moveTo>
                    <a:lnTo>
                      <a:pt x="15" y="0"/>
                    </a:lnTo>
                    <a:lnTo>
                      <a:pt x="14" y="40"/>
                    </a:lnTo>
                    <a:lnTo>
                      <a:pt x="0" y="4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77" name="Freeform 44"/>
              <p:cNvSpPr>
                <a:spLocks/>
              </p:cNvSpPr>
              <p:nvPr/>
            </p:nvSpPr>
            <p:spPr bwMode="auto">
              <a:xfrm>
                <a:off x="1054" y="1484"/>
                <a:ext cx="2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7" y="0"/>
                    </a:moveTo>
                    <a:lnTo>
                      <a:pt x="0" y="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78" name="Freeform 45"/>
              <p:cNvSpPr>
                <a:spLocks/>
              </p:cNvSpPr>
              <p:nvPr/>
            </p:nvSpPr>
            <p:spPr bwMode="auto">
              <a:xfrm>
                <a:off x="1051" y="1484"/>
                <a:ext cx="5" cy="13"/>
              </a:xfrm>
              <a:custGeom>
                <a:avLst/>
                <a:gdLst>
                  <a:gd name="T0" fmla="*/ 0 w 16"/>
                  <a:gd name="T1" fmla="*/ 0 h 40"/>
                  <a:gd name="T2" fmla="*/ 0 w 16"/>
                  <a:gd name="T3" fmla="*/ 0 h 40"/>
                  <a:gd name="T4" fmla="*/ 0 w 16"/>
                  <a:gd name="T5" fmla="*/ 0 h 40"/>
                  <a:gd name="T6" fmla="*/ 0 w 16"/>
                  <a:gd name="T7" fmla="*/ 0 h 40"/>
                  <a:gd name="T8" fmla="*/ 0 w 16"/>
                  <a:gd name="T9" fmla="*/ 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40">
                    <a:moveTo>
                      <a:pt x="2" y="0"/>
                    </a:moveTo>
                    <a:lnTo>
                      <a:pt x="16" y="0"/>
                    </a:lnTo>
                    <a:lnTo>
                      <a:pt x="14" y="40"/>
                    </a:lnTo>
                    <a:lnTo>
                      <a:pt x="0" y="4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79" name="Freeform 46"/>
              <p:cNvSpPr>
                <a:spLocks/>
              </p:cNvSpPr>
              <p:nvPr/>
            </p:nvSpPr>
            <p:spPr bwMode="auto">
              <a:xfrm>
                <a:off x="1051" y="1497"/>
                <a:ext cx="2" cy="1"/>
              </a:xfrm>
              <a:custGeom>
                <a:avLst/>
                <a:gdLst>
                  <a:gd name="T0" fmla="*/ 0 w 7"/>
                  <a:gd name="T1" fmla="*/ 0 h 2"/>
                  <a:gd name="T2" fmla="*/ 0 w 7"/>
                  <a:gd name="T3" fmla="*/ 1 h 2"/>
                  <a:gd name="T4" fmla="*/ 0 w 7"/>
                  <a:gd name="T5" fmla="*/ 0 h 2"/>
                  <a:gd name="T6" fmla="*/ 0 w 7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7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80" name="Rectangle 47"/>
              <p:cNvSpPr>
                <a:spLocks noChangeArrowheads="1"/>
              </p:cNvSpPr>
              <p:nvPr/>
            </p:nvSpPr>
            <p:spPr bwMode="auto">
              <a:xfrm>
                <a:off x="1051" y="1497"/>
                <a:ext cx="5" cy="1032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81" name="Freeform 48"/>
              <p:cNvSpPr>
                <a:spLocks/>
              </p:cNvSpPr>
              <p:nvPr/>
            </p:nvSpPr>
            <p:spPr bwMode="auto">
              <a:xfrm>
                <a:off x="1051" y="2529"/>
                <a:ext cx="2" cy="1"/>
              </a:xfrm>
              <a:custGeom>
                <a:avLst/>
                <a:gdLst>
                  <a:gd name="T0" fmla="*/ 0 w 7"/>
                  <a:gd name="T1" fmla="*/ 0 h 2"/>
                  <a:gd name="T2" fmla="*/ 0 w 7"/>
                  <a:gd name="T3" fmla="*/ 1 h 2"/>
                  <a:gd name="T4" fmla="*/ 0 w 7"/>
                  <a:gd name="T5" fmla="*/ 0 h 2"/>
                  <a:gd name="T6" fmla="*/ 0 w 7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7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82" name="Freeform 49"/>
              <p:cNvSpPr>
                <a:spLocks/>
              </p:cNvSpPr>
              <p:nvPr/>
            </p:nvSpPr>
            <p:spPr bwMode="auto">
              <a:xfrm>
                <a:off x="1051" y="2529"/>
                <a:ext cx="5" cy="13"/>
              </a:xfrm>
              <a:custGeom>
                <a:avLst/>
                <a:gdLst>
                  <a:gd name="T0" fmla="*/ 0 w 16"/>
                  <a:gd name="T1" fmla="*/ 0 h 40"/>
                  <a:gd name="T2" fmla="*/ 0 w 16"/>
                  <a:gd name="T3" fmla="*/ 0 h 40"/>
                  <a:gd name="T4" fmla="*/ 0 w 16"/>
                  <a:gd name="T5" fmla="*/ 0 h 40"/>
                  <a:gd name="T6" fmla="*/ 0 w 16"/>
                  <a:gd name="T7" fmla="*/ 0 h 40"/>
                  <a:gd name="T8" fmla="*/ 0 w 16"/>
                  <a:gd name="T9" fmla="*/ 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40">
                    <a:moveTo>
                      <a:pt x="0" y="0"/>
                    </a:moveTo>
                    <a:lnTo>
                      <a:pt x="14" y="0"/>
                    </a:lnTo>
                    <a:lnTo>
                      <a:pt x="16" y="40"/>
                    </a:lnTo>
                    <a:lnTo>
                      <a:pt x="2" y="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83" name="Freeform 50"/>
              <p:cNvSpPr>
                <a:spLocks/>
              </p:cNvSpPr>
              <p:nvPr/>
            </p:nvSpPr>
            <p:spPr bwMode="auto">
              <a:xfrm>
                <a:off x="1054" y="2542"/>
                <a:ext cx="2" cy="1"/>
              </a:xfrm>
              <a:custGeom>
                <a:avLst/>
                <a:gdLst>
                  <a:gd name="T0" fmla="*/ 0 w 7"/>
                  <a:gd name="T1" fmla="*/ 0 h 2"/>
                  <a:gd name="T2" fmla="*/ 0 w 7"/>
                  <a:gd name="T3" fmla="*/ 1 h 2"/>
                  <a:gd name="T4" fmla="*/ 0 w 7"/>
                  <a:gd name="T5" fmla="*/ 0 h 2"/>
                  <a:gd name="T6" fmla="*/ 0 w 7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7" y="0"/>
                    </a:moveTo>
                    <a:lnTo>
                      <a:pt x="0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84" name="Freeform 51"/>
              <p:cNvSpPr>
                <a:spLocks/>
              </p:cNvSpPr>
              <p:nvPr/>
            </p:nvSpPr>
            <p:spPr bwMode="auto">
              <a:xfrm>
                <a:off x="1052" y="2542"/>
                <a:ext cx="5" cy="14"/>
              </a:xfrm>
              <a:custGeom>
                <a:avLst/>
                <a:gdLst>
                  <a:gd name="T0" fmla="*/ 0 w 15"/>
                  <a:gd name="T1" fmla="*/ 0 h 40"/>
                  <a:gd name="T2" fmla="*/ 0 w 15"/>
                  <a:gd name="T3" fmla="*/ 0 h 40"/>
                  <a:gd name="T4" fmla="*/ 0 w 15"/>
                  <a:gd name="T5" fmla="*/ 0 h 40"/>
                  <a:gd name="T6" fmla="*/ 0 w 15"/>
                  <a:gd name="T7" fmla="*/ 0 h 40"/>
                  <a:gd name="T8" fmla="*/ 0 w 15"/>
                  <a:gd name="T9" fmla="*/ 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0" y="0"/>
                    </a:moveTo>
                    <a:lnTo>
                      <a:pt x="14" y="0"/>
                    </a:lnTo>
                    <a:lnTo>
                      <a:pt x="15" y="40"/>
                    </a:lnTo>
                    <a:lnTo>
                      <a:pt x="1" y="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85" name="Freeform 52"/>
              <p:cNvSpPr>
                <a:spLocks/>
              </p:cNvSpPr>
              <p:nvPr/>
            </p:nvSpPr>
            <p:spPr bwMode="auto">
              <a:xfrm>
                <a:off x="1052" y="2556"/>
                <a:ext cx="2" cy="0"/>
              </a:xfrm>
              <a:custGeom>
                <a:avLst/>
                <a:gdLst>
                  <a:gd name="T0" fmla="*/ 0 w 7"/>
                  <a:gd name="T1" fmla="*/ 0 h 2"/>
                  <a:gd name="T2" fmla="*/ 0 w 7"/>
                  <a:gd name="T3" fmla="*/ 1 h 2"/>
                  <a:gd name="T4" fmla="*/ 0 w 7"/>
                  <a:gd name="T5" fmla="*/ 1 h 2"/>
                  <a:gd name="T6" fmla="*/ 0 w 7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7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86" name="Freeform 53"/>
              <p:cNvSpPr>
                <a:spLocks/>
              </p:cNvSpPr>
              <p:nvPr/>
            </p:nvSpPr>
            <p:spPr bwMode="auto">
              <a:xfrm>
                <a:off x="1052" y="2555"/>
                <a:ext cx="8" cy="27"/>
              </a:xfrm>
              <a:custGeom>
                <a:avLst/>
                <a:gdLst>
                  <a:gd name="T0" fmla="*/ 0 w 25"/>
                  <a:gd name="T1" fmla="*/ 0 h 80"/>
                  <a:gd name="T2" fmla="*/ 0 w 25"/>
                  <a:gd name="T3" fmla="*/ 0 h 80"/>
                  <a:gd name="T4" fmla="*/ 0 w 25"/>
                  <a:gd name="T5" fmla="*/ 0 h 80"/>
                  <a:gd name="T6" fmla="*/ 0 w 25"/>
                  <a:gd name="T7" fmla="*/ 0 h 80"/>
                  <a:gd name="T8" fmla="*/ 0 w 25"/>
                  <a:gd name="T9" fmla="*/ 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80">
                    <a:moveTo>
                      <a:pt x="0" y="2"/>
                    </a:moveTo>
                    <a:lnTo>
                      <a:pt x="14" y="0"/>
                    </a:lnTo>
                    <a:lnTo>
                      <a:pt x="25" y="78"/>
                    </a:lnTo>
                    <a:lnTo>
                      <a:pt x="10" y="8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87" name="Freeform 54"/>
              <p:cNvSpPr>
                <a:spLocks/>
              </p:cNvSpPr>
              <p:nvPr/>
            </p:nvSpPr>
            <p:spPr bwMode="auto">
              <a:xfrm>
                <a:off x="1055" y="2582"/>
                <a:ext cx="3" cy="0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1 h 1"/>
                  <a:gd name="T4" fmla="*/ 0 w 7"/>
                  <a:gd name="T5" fmla="*/ 1 h 1"/>
                  <a:gd name="T6" fmla="*/ 0 w 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0" y="0"/>
                    </a:moveTo>
                    <a:lnTo>
                      <a:pt x="7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88" name="Freeform 55"/>
              <p:cNvSpPr>
                <a:spLocks/>
              </p:cNvSpPr>
              <p:nvPr/>
            </p:nvSpPr>
            <p:spPr bwMode="auto">
              <a:xfrm>
                <a:off x="1055" y="2581"/>
                <a:ext cx="11" cy="25"/>
              </a:xfrm>
              <a:custGeom>
                <a:avLst/>
                <a:gdLst>
                  <a:gd name="T0" fmla="*/ 0 w 31"/>
                  <a:gd name="T1" fmla="*/ 0 h 76"/>
                  <a:gd name="T2" fmla="*/ 0 w 31"/>
                  <a:gd name="T3" fmla="*/ 0 h 76"/>
                  <a:gd name="T4" fmla="*/ 0 w 31"/>
                  <a:gd name="T5" fmla="*/ 0 h 76"/>
                  <a:gd name="T6" fmla="*/ 0 w 31"/>
                  <a:gd name="T7" fmla="*/ 0 h 76"/>
                  <a:gd name="T8" fmla="*/ 0 w 31"/>
                  <a:gd name="T9" fmla="*/ 0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1" h="76">
                    <a:moveTo>
                      <a:pt x="0" y="4"/>
                    </a:moveTo>
                    <a:lnTo>
                      <a:pt x="15" y="0"/>
                    </a:lnTo>
                    <a:lnTo>
                      <a:pt x="31" y="72"/>
                    </a:lnTo>
                    <a:lnTo>
                      <a:pt x="17" y="7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89" name="Freeform 56"/>
              <p:cNvSpPr>
                <a:spLocks/>
              </p:cNvSpPr>
              <p:nvPr/>
            </p:nvSpPr>
            <p:spPr bwMode="auto">
              <a:xfrm>
                <a:off x="1061" y="2606"/>
                <a:ext cx="2" cy="0"/>
              </a:xfrm>
              <a:custGeom>
                <a:avLst/>
                <a:gdLst>
                  <a:gd name="T0" fmla="*/ 0 w 7"/>
                  <a:gd name="T1" fmla="*/ 0 w 7"/>
                  <a:gd name="T2" fmla="*/ 0 w 7"/>
                  <a:gd name="T3" fmla="*/ 0 w 7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90" name="Freeform 57"/>
              <p:cNvSpPr>
                <a:spLocks/>
              </p:cNvSpPr>
              <p:nvPr/>
            </p:nvSpPr>
            <p:spPr bwMode="auto">
              <a:xfrm>
                <a:off x="1061" y="2605"/>
                <a:ext cx="12" cy="25"/>
              </a:xfrm>
              <a:custGeom>
                <a:avLst/>
                <a:gdLst>
                  <a:gd name="T0" fmla="*/ 0 w 37"/>
                  <a:gd name="T1" fmla="*/ 0 h 75"/>
                  <a:gd name="T2" fmla="*/ 0 w 37"/>
                  <a:gd name="T3" fmla="*/ 0 h 75"/>
                  <a:gd name="T4" fmla="*/ 0 w 37"/>
                  <a:gd name="T5" fmla="*/ 0 h 75"/>
                  <a:gd name="T6" fmla="*/ 0 w 37"/>
                  <a:gd name="T7" fmla="*/ 0 h 75"/>
                  <a:gd name="T8" fmla="*/ 0 w 37"/>
                  <a:gd name="T9" fmla="*/ 0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7" h="75">
                    <a:moveTo>
                      <a:pt x="0" y="4"/>
                    </a:moveTo>
                    <a:lnTo>
                      <a:pt x="14" y="0"/>
                    </a:lnTo>
                    <a:lnTo>
                      <a:pt x="37" y="71"/>
                    </a:lnTo>
                    <a:lnTo>
                      <a:pt x="23" y="75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91" name="Freeform 58"/>
              <p:cNvSpPr>
                <a:spLocks/>
              </p:cNvSpPr>
              <p:nvPr/>
            </p:nvSpPr>
            <p:spPr bwMode="auto">
              <a:xfrm>
                <a:off x="1069" y="2630"/>
                <a:ext cx="2" cy="0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0 w 7"/>
                  <a:gd name="T5" fmla="*/ 1 h 1"/>
                  <a:gd name="T6" fmla="*/ 0 w 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0" y="0"/>
                    </a:moveTo>
                    <a:lnTo>
                      <a:pt x="7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92" name="Freeform 59"/>
              <p:cNvSpPr>
                <a:spLocks/>
              </p:cNvSpPr>
              <p:nvPr/>
            </p:nvSpPr>
            <p:spPr bwMode="auto">
              <a:xfrm>
                <a:off x="1069" y="2628"/>
                <a:ext cx="13" cy="26"/>
              </a:xfrm>
              <a:custGeom>
                <a:avLst/>
                <a:gdLst>
                  <a:gd name="T0" fmla="*/ 0 w 40"/>
                  <a:gd name="T1" fmla="*/ 0 h 76"/>
                  <a:gd name="T2" fmla="*/ 0 w 40"/>
                  <a:gd name="T3" fmla="*/ 0 h 76"/>
                  <a:gd name="T4" fmla="*/ 0 w 40"/>
                  <a:gd name="T5" fmla="*/ 0 h 76"/>
                  <a:gd name="T6" fmla="*/ 0 w 40"/>
                  <a:gd name="T7" fmla="*/ 0 h 76"/>
                  <a:gd name="T8" fmla="*/ 0 w 40"/>
                  <a:gd name="T9" fmla="*/ 0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0" h="76">
                    <a:moveTo>
                      <a:pt x="0" y="6"/>
                    </a:moveTo>
                    <a:lnTo>
                      <a:pt x="14" y="0"/>
                    </a:lnTo>
                    <a:lnTo>
                      <a:pt x="40" y="70"/>
                    </a:lnTo>
                    <a:lnTo>
                      <a:pt x="26" y="7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93" name="Freeform 60"/>
              <p:cNvSpPr>
                <a:spLocks/>
              </p:cNvSpPr>
              <p:nvPr/>
            </p:nvSpPr>
            <p:spPr bwMode="auto">
              <a:xfrm>
                <a:off x="1077" y="2653"/>
                <a:ext cx="3" cy="1"/>
              </a:xfrm>
              <a:custGeom>
                <a:avLst/>
                <a:gdLst>
                  <a:gd name="T0" fmla="*/ 0 w 7"/>
                  <a:gd name="T1" fmla="*/ 1 h 2"/>
                  <a:gd name="T2" fmla="*/ 0 w 7"/>
                  <a:gd name="T3" fmla="*/ 0 h 2"/>
                  <a:gd name="T4" fmla="*/ 0 w 7"/>
                  <a:gd name="T5" fmla="*/ 1 h 2"/>
                  <a:gd name="T6" fmla="*/ 0 w 7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1"/>
                    </a:moveTo>
                    <a:lnTo>
                      <a:pt x="7" y="0"/>
                    </a:lnTo>
                    <a:lnTo>
                      <a:pt x="0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94" name="Freeform 61"/>
              <p:cNvSpPr>
                <a:spLocks/>
              </p:cNvSpPr>
              <p:nvPr/>
            </p:nvSpPr>
            <p:spPr bwMode="auto">
              <a:xfrm>
                <a:off x="1077" y="2651"/>
                <a:ext cx="16" cy="24"/>
              </a:xfrm>
              <a:custGeom>
                <a:avLst/>
                <a:gdLst>
                  <a:gd name="T0" fmla="*/ 0 w 47"/>
                  <a:gd name="T1" fmla="*/ 0 h 70"/>
                  <a:gd name="T2" fmla="*/ 0 w 47"/>
                  <a:gd name="T3" fmla="*/ 0 h 70"/>
                  <a:gd name="T4" fmla="*/ 0 w 47"/>
                  <a:gd name="T5" fmla="*/ 0 h 70"/>
                  <a:gd name="T6" fmla="*/ 0 w 47"/>
                  <a:gd name="T7" fmla="*/ 0 h 70"/>
                  <a:gd name="T8" fmla="*/ 0 w 47"/>
                  <a:gd name="T9" fmla="*/ 0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0" y="8"/>
                    </a:moveTo>
                    <a:lnTo>
                      <a:pt x="14" y="0"/>
                    </a:lnTo>
                    <a:lnTo>
                      <a:pt x="47" y="62"/>
                    </a:lnTo>
                    <a:lnTo>
                      <a:pt x="33" y="7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95" name="Freeform 62"/>
              <p:cNvSpPr>
                <a:spLocks/>
              </p:cNvSpPr>
              <p:nvPr/>
            </p:nvSpPr>
            <p:spPr bwMode="auto">
              <a:xfrm>
                <a:off x="1088" y="2674"/>
                <a:ext cx="3" cy="1"/>
              </a:xfrm>
              <a:custGeom>
                <a:avLst/>
                <a:gdLst>
                  <a:gd name="T0" fmla="*/ 0 w 7"/>
                  <a:gd name="T1" fmla="*/ 1 h 2"/>
                  <a:gd name="T2" fmla="*/ 0 w 7"/>
                  <a:gd name="T3" fmla="*/ 0 h 2"/>
                  <a:gd name="T4" fmla="*/ 0 w 7"/>
                  <a:gd name="T5" fmla="*/ 1 h 2"/>
                  <a:gd name="T6" fmla="*/ 0 w 7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2"/>
                    </a:moveTo>
                    <a:lnTo>
                      <a:pt x="7" y="0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96" name="Freeform 63"/>
              <p:cNvSpPr>
                <a:spLocks/>
              </p:cNvSpPr>
              <p:nvPr/>
            </p:nvSpPr>
            <p:spPr bwMode="auto">
              <a:xfrm>
                <a:off x="1089" y="2672"/>
                <a:ext cx="17" cy="22"/>
              </a:xfrm>
              <a:custGeom>
                <a:avLst/>
                <a:gdLst>
                  <a:gd name="T0" fmla="*/ 0 w 52"/>
                  <a:gd name="T1" fmla="*/ 0 h 67"/>
                  <a:gd name="T2" fmla="*/ 0 w 52"/>
                  <a:gd name="T3" fmla="*/ 0 h 67"/>
                  <a:gd name="T4" fmla="*/ 0 w 52"/>
                  <a:gd name="T5" fmla="*/ 0 h 67"/>
                  <a:gd name="T6" fmla="*/ 0 w 52"/>
                  <a:gd name="T7" fmla="*/ 0 h 67"/>
                  <a:gd name="T8" fmla="*/ 0 w 52"/>
                  <a:gd name="T9" fmla="*/ 0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" h="67">
                    <a:moveTo>
                      <a:pt x="0" y="8"/>
                    </a:moveTo>
                    <a:lnTo>
                      <a:pt x="12" y="0"/>
                    </a:lnTo>
                    <a:lnTo>
                      <a:pt x="52" y="59"/>
                    </a:lnTo>
                    <a:lnTo>
                      <a:pt x="39" y="67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97" name="Freeform 64"/>
              <p:cNvSpPr>
                <a:spLocks/>
              </p:cNvSpPr>
              <p:nvPr/>
            </p:nvSpPr>
            <p:spPr bwMode="auto">
              <a:xfrm>
                <a:off x="1102" y="2694"/>
                <a:ext cx="2" cy="0"/>
              </a:xfrm>
              <a:custGeom>
                <a:avLst/>
                <a:gdLst>
                  <a:gd name="T0" fmla="*/ 0 w 7"/>
                  <a:gd name="T1" fmla="*/ 1 h 2"/>
                  <a:gd name="T2" fmla="*/ 0 w 7"/>
                  <a:gd name="T3" fmla="*/ 0 h 2"/>
                  <a:gd name="T4" fmla="*/ 0 w 7"/>
                  <a:gd name="T5" fmla="*/ 1 h 2"/>
                  <a:gd name="T6" fmla="*/ 0 w 7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2"/>
                    </a:moveTo>
                    <a:lnTo>
                      <a:pt x="7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98" name="Freeform 65"/>
              <p:cNvSpPr>
                <a:spLocks/>
              </p:cNvSpPr>
              <p:nvPr/>
            </p:nvSpPr>
            <p:spPr bwMode="auto">
              <a:xfrm>
                <a:off x="1102" y="2692"/>
                <a:ext cx="17" cy="21"/>
              </a:xfrm>
              <a:custGeom>
                <a:avLst/>
                <a:gdLst>
                  <a:gd name="T0" fmla="*/ 0 w 53"/>
                  <a:gd name="T1" fmla="*/ 0 h 65"/>
                  <a:gd name="T2" fmla="*/ 0 w 53"/>
                  <a:gd name="T3" fmla="*/ 0 h 65"/>
                  <a:gd name="T4" fmla="*/ 0 w 53"/>
                  <a:gd name="T5" fmla="*/ 0 h 65"/>
                  <a:gd name="T6" fmla="*/ 0 w 53"/>
                  <a:gd name="T7" fmla="*/ 0 h 65"/>
                  <a:gd name="T8" fmla="*/ 0 w 53"/>
                  <a:gd name="T9" fmla="*/ 0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65">
                    <a:moveTo>
                      <a:pt x="0" y="8"/>
                    </a:moveTo>
                    <a:lnTo>
                      <a:pt x="13" y="0"/>
                    </a:lnTo>
                    <a:lnTo>
                      <a:pt x="53" y="56"/>
                    </a:lnTo>
                    <a:lnTo>
                      <a:pt x="41" y="6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99" name="Freeform 66"/>
              <p:cNvSpPr>
                <a:spLocks/>
              </p:cNvSpPr>
              <p:nvPr/>
            </p:nvSpPr>
            <p:spPr bwMode="auto">
              <a:xfrm>
                <a:off x="1115" y="2712"/>
                <a:ext cx="2" cy="2"/>
              </a:xfrm>
              <a:custGeom>
                <a:avLst/>
                <a:gdLst>
                  <a:gd name="T0" fmla="*/ 0 w 6"/>
                  <a:gd name="T1" fmla="*/ 1 h 4"/>
                  <a:gd name="T2" fmla="*/ 0 w 6"/>
                  <a:gd name="T3" fmla="*/ 0 h 4"/>
                  <a:gd name="T4" fmla="*/ 0 w 6"/>
                  <a:gd name="T5" fmla="*/ 1 h 4"/>
                  <a:gd name="T6" fmla="*/ 0 w 6"/>
                  <a:gd name="T7" fmla="*/ 1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0" y="3"/>
                    </a:moveTo>
                    <a:lnTo>
                      <a:pt x="6" y="0"/>
                    </a:lnTo>
                    <a:lnTo>
                      <a:pt x="1" y="4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00" name="Freeform 67"/>
              <p:cNvSpPr>
                <a:spLocks/>
              </p:cNvSpPr>
              <p:nvPr/>
            </p:nvSpPr>
            <p:spPr bwMode="auto">
              <a:xfrm>
                <a:off x="1116" y="2710"/>
                <a:ext cx="19" cy="20"/>
              </a:xfrm>
              <a:custGeom>
                <a:avLst/>
                <a:gdLst>
                  <a:gd name="T0" fmla="*/ 0 w 58"/>
                  <a:gd name="T1" fmla="*/ 0 h 59"/>
                  <a:gd name="T2" fmla="*/ 0 w 58"/>
                  <a:gd name="T3" fmla="*/ 0 h 59"/>
                  <a:gd name="T4" fmla="*/ 0 w 58"/>
                  <a:gd name="T5" fmla="*/ 0 h 59"/>
                  <a:gd name="T6" fmla="*/ 0 w 58"/>
                  <a:gd name="T7" fmla="*/ 0 h 59"/>
                  <a:gd name="T8" fmla="*/ 0 w 58"/>
                  <a:gd name="T9" fmla="*/ 0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59">
                    <a:moveTo>
                      <a:pt x="0" y="11"/>
                    </a:moveTo>
                    <a:lnTo>
                      <a:pt x="10" y="0"/>
                    </a:lnTo>
                    <a:lnTo>
                      <a:pt x="58" y="49"/>
                    </a:lnTo>
                    <a:lnTo>
                      <a:pt x="48" y="5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01" name="Freeform 68"/>
              <p:cNvSpPr>
                <a:spLocks/>
              </p:cNvSpPr>
              <p:nvPr/>
            </p:nvSpPr>
            <p:spPr bwMode="auto">
              <a:xfrm>
                <a:off x="1132" y="2729"/>
                <a:ext cx="1" cy="1"/>
              </a:xfrm>
              <a:custGeom>
                <a:avLst/>
                <a:gdLst>
                  <a:gd name="T0" fmla="*/ 0 w 5"/>
                  <a:gd name="T1" fmla="*/ 0 h 4"/>
                  <a:gd name="T2" fmla="*/ 0 w 5"/>
                  <a:gd name="T3" fmla="*/ 0 h 4"/>
                  <a:gd name="T4" fmla="*/ 0 w 5"/>
                  <a:gd name="T5" fmla="*/ 0 h 4"/>
                  <a:gd name="T6" fmla="*/ 0 w 5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0" y="3"/>
                    </a:moveTo>
                    <a:lnTo>
                      <a:pt x="5" y="0"/>
                    </a:lnTo>
                    <a:lnTo>
                      <a:pt x="0" y="4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02" name="Freeform 69"/>
              <p:cNvSpPr>
                <a:spLocks/>
              </p:cNvSpPr>
              <p:nvPr/>
            </p:nvSpPr>
            <p:spPr bwMode="auto">
              <a:xfrm>
                <a:off x="1132" y="2726"/>
                <a:ext cx="20" cy="19"/>
              </a:xfrm>
              <a:custGeom>
                <a:avLst/>
                <a:gdLst>
                  <a:gd name="T0" fmla="*/ 0 w 60"/>
                  <a:gd name="T1" fmla="*/ 0 h 58"/>
                  <a:gd name="T2" fmla="*/ 0 w 60"/>
                  <a:gd name="T3" fmla="*/ 0 h 58"/>
                  <a:gd name="T4" fmla="*/ 0 w 60"/>
                  <a:gd name="T5" fmla="*/ 0 h 58"/>
                  <a:gd name="T6" fmla="*/ 0 w 60"/>
                  <a:gd name="T7" fmla="*/ 0 h 58"/>
                  <a:gd name="T8" fmla="*/ 0 w 60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58">
                    <a:moveTo>
                      <a:pt x="0" y="12"/>
                    </a:moveTo>
                    <a:lnTo>
                      <a:pt x="10" y="0"/>
                    </a:lnTo>
                    <a:lnTo>
                      <a:pt x="60" y="46"/>
                    </a:lnTo>
                    <a:lnTo>
                      <a:pt x="50" y="5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03" name="Freeform 70"/>
              <p:cNvSpPr>
                <a:spLocks/>
              </p:cNvSpPr>
              <p:nvPr/>
            </p:nvSpPr>
            <p:spPr bwMode="auto">
              <a:xfrm>
                <a:off x="1148" y="2744"/>
                <a:ext cx="2" cy="1"/>
              </a:xfrm>
              <a:custGeom>
                <a:avLst/>
                <a:gdLst>
                  <a:gd name="T0" fmla="*/ 0 w 5"/>
                  <a:gd name="T1" fmla="*/ 0 h 4"/>
                  <a:gd name="T2" fmla="*/ 0 w 5"/>
                  <a:gd name="T3" fmla="*/ 0 h 4"/>
                  <a:gd name="T4" fmla="*/ 0 w 5"/>
                  <a:gd name="T5" fmla="*/ 0 h 4"/>
                  <a:gd name="T6" fmla="*/ 0 w 5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0" y="4"/>
                    </a:moveTo>
                    <a:lnTo>
                      <a:pt x="5" y="0"/>
                    </a:lnTo>
                    <a:lnTo>
                      <a:pt x="1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04" name="Freeform 71"/>
              <p:cNvSpPr>
                <a:spLocks/>
              </p:cNvSpPr>
              <p:nvPr/>
            </p:nvSpPr>
            <p:spPr bwMode="auto">
              <a:xfrm>
                <a:off x="1149" y="2741"/>
                <a:ext cx="20" cy="18"/>
              </a:xfrm>
              <a:custGeom>
                <a:avLst/>
                <a:gdLst>
                  <a:gd name="T0" fmla="*/ 0 w 61"/>
                  <a:gd name="T1" fmla="*/ 0 h 52"/>
                  <a:gd name="T2" fmla="*/ 0 w 61"/>
                  <a:gd name="T3" fmla="*/ 0 h 52"/>
                  <a:gd name="T4" fmla="*/ 0 w 61"/>
                  <a:gd name="T5" fmla="*/ 0 h 52"/>
                  <a:gd name="T6" fmla="*/ 0 w 61"/>
                  <a:gd name="T7" fmla="*/ 0 h 52"/>
                  <a:gd name="T8" fmla="*/ 0 w 61"/>
                  <a:gd name="T9" fmla="*/ 0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1" h="52">
                    <a:moveTo>
                      <a:pt x="0" y="12"/>
                    </a:moveTo>
                    <a:lnTo>
                      <a:pt x="8" y="0"/>
                    </a:lnTo>
                    <a:lnTo>
                      <a:pt x="61" y="39"/>
                    </a:lnTo>
                    <a:lnTo>
                      <a:pt x="53" y="5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05" name="Freeform 72"/>
              <p:cNvSpPr>
                <a:spLocks/>
              </p:cNvSpPr>
              <p:nvPr/>
            </p:nvSpPr>
            <p:spPr bwMode="auto">
              <a:xfrm>
                <a:off x="1166" y="2757"/>
                <a:ext cx="2" cy="2"/>
              </a:xfrm>
              <a:custGeom>
                <a:avLst/>
                <a:gdLst>
                  <a:gd name="T0" fmla="*/ 0 w 4"/>
                  <a:gd name="T1" fmla="*/ 0 h 5"/>
                  <a:gd name="T2" fmla="*/ 1 w 4"/>
                  <a:gd name="T3" fmla="*/ 0 h 5"/>
                  <a:gd name="T4" fmla="*/ 0 w 4"/>
                  <a:gd name="T5" fmla="*/ 0 h 5"/>
                  <a:gd name="T6" fmla="*/ 0 w 4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0" y="4"/>
                    </a:moveTo>
                    <a:lnTo>
                      <a:pt x="4" y="0"/>
                    </a:lnTo>
                    <a:lnTo>
                      <a:pt x="0" y="5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06" name="Freeform 73"/>
              <p:cNvSpPr>
                <a:spLocks/>
              </p:cNvSpPr>
              <p:nvPr/>
            </p:nvSpPr>
            <p:spPr bwMode="auto">
              <a:xfrm>
                <a:off x="1166" y="2754"/>
                <a:ext cx="23" cy="16"/>
              </a:xfrm>
              <a:custGeom>
                <a:avLst/>
                <a:gdLst>
                  <a:gd name="T0" fmla="*/ 0 w 67"/>
                  <a:gd name="T1" fmla="*/ 0 h 47"/>
                  <a:gd name="T2" fmla="*/ 0 w 67"/>
                  <a:gd name="T3" fmla="*/ 0 h 47"/>
                  <a:gd name="T4" fmla="*/ 0 w 67"/>
                  <a:gd name="T5" fmla="*/ 0 h 47"/>
                  <a:gd name="T6" fmla="*/ 0 w 67"/>
                  <a:gd name="T7" fmla="*/ 0 h 47"/>
                  <a:gd name="T8" fmla="*/ 0 w 67"/>
                  <a:gd name="T9" fmla="*/ 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7" h="47">
                    <a:moveTo>
                      <a:pt x="0" y="15"/>
                    </a:moveTo>
                    <a:lnTo>
                      <a:pt x="8" y="0"/>
                    </a:lnTo>
                    <a:lnTo>
                      <a:pt x="67" y="32"/>
                    </a:lnTo>
                    <a:lnTo>
                      <a:pt x="59" y="47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07" name="Freeform 74"/>
              <p:cNvSpPr>
                <a:spLocks/>
              </p:cNvSpPr>
              <p:nvPr/>
            </p:nvSpPr>
            <p:spPr bwMode="auto">
              <a:xfrm>
                <a:off x="1186" y="2768"/>
                <a:ext cx="1" cy="2"/>
              </a:xfrm>
              <a:custGeom>
                <a:avLst/>
                <a:gdLst>
                  <a:gd name="T0" fmla="*/ 0 w 4"/>
                  <a:gd name="T1" fmla="*/ 0 h 5"/>
                  <a:gd name="T2" fmla="*/ 0 w 4"/>
                  <a:gd name="T3" fmla="*/ 0 h 5"/>
                  <a:gd name="T4" fmla="*/ 0 w 4"/>
                  <a:gd name="T5" fmla="*/ 0 h 5"/>
                  <a:gd name="T6" fmla="*/ 0 w 4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lnTo>
                      <a:pt x="4" y="0"/>
                    </a:lnTo>
                    <a:lnTo>
                      <a:pt x="1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08" name="Freeform 75"/>
              <p:cNvSpPr>
                <a:spLocks/>
              </p:cNvSpPr>
              <p:nvPr/>
            </p:nvSpPr>
            <p:spPr bwMode="auto">
              <a:xfrm>
                <a:off x="1186" y="2765"/>
                <a:ext cx="22" cy="13"/>
              </a:xfrm>
              <a:custGeom>
                <a:avLst/>
                <a:gdLst>
                  <a:gd name="T0" fmla="*/ 0 w 66"/>
                  <a:gd name="T1" fmla="*/ 0 h 40"/>
                  <a:gd name="T2" fmla="*/ 0 w 66"/>
                  <a:gd name="T3" fmla="*/ 0 h 40"/>
                  <a:gd name="T4" fmla="*/ 0 w 66"/>
                  <a:gd name="T5" fmla="*/ 0 h 40"/>
                  <a:gd name="T6" fmla="*/ 0 w 66"/>
                  <a:gd name="T7" fmla="*/ 0 h 40"/>
                  <a:gd name="T8" fmla="*/ 0 w 66"/>
                  <a:gd name="T9" fmla="*/ 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6" h="40">
                    <a:moveTo>
                      <a:pt x="0" y="15"/>
                    </a:moveTo>
                    <a:lnTo>
                      <a:pt x="6" y="0"/>
                    </a:lnTo>
                    <a:lnTo>
                      <a:pt x="66" y="25"/>
                    </a:lnTo>
                    <a:lnTo>
                      <a:pt x="60" y="4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09" name="Freeform 76"/>
              <p:cNvSpPr>
                <a:spLocks/>
              </p:cNvSpPr>
              <p:nvPr/>
            </p:nvSpPr>
            <p:spPr bwMode="auto">
              <a:xfrm>
                <a:off x="1206" y="2776"/>
                <a:ext cx="1" cy="2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0 h 5"/>
                  <a:gd name="T4" fmla="*/ 0 w 3"/>
                  <a:gd name="T5" fmla="*/ 0 h 5"/>
                  <a:gd name="T6" fmla="*/ 0 w 3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lnTo>
                      <a:pt x="3" y="0"/>
                    </a:lnTo>
                    <a:lnTo>
                      <a:pt x="1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10" name="Freeform 77"/>
              <p:cNvSpPr>
                <a:spLocks/>
              </p:cNvSpPr>
              <p:nvPr/>
            </p:nvSpPr>
            <p:spPr bwMode="auto">
              <a:xfrm>
                <a:off x="1207" y="2773"/>
                <a:ext cx="22" cy="11"/>
              </a:xfrm>
              <a:custGeom>
                <a:avLst/>
                <a:gdLst>
                  <a:gd name="T0" fmla="*/ 0 w 67"/>
                  <a:gd name="T1" fmla="*/ 0 h 34"/>
                  <a:gd name="T2" fmla="*/ 0 w 67"/>
                  <a:gd name="T3" fmla="*/ 0 h 34"/>
                  <a:gd name="T4" fmla="*/ 0 w 67"/>
                  <a:gd name="T5" fmla="*/ 0 h 34"/>
                  <a:gd name="T6" fmla="*/ 0 w 67"/>
                  <a:gd name="T7" fmla="*/ 0 h 34"/>
                  <a:gd name="T8" fmla="*/ 0 w 67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7" h="34">
                    <a:moveTo>
                      <a:pt x="0" y="15"/>
                    </a:moveTo>
                    <a:lnTo>
                      <a:pt x="4" y="0"/>
                    </a:lnTo>
                    <a:lnTo>
                      <a:pt x="67" y="19"/>
                    </a:lnTo>
                    <a:lnTo>
                      <a:pt x="63" y="34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11" name="Freeform 78"/>
              <p:cNvSpPr>
                <a:spLocks/>
              </p:cNvSpPr>
              <p:nvPr/>
            </p:nvSpPr>
            <p:spPr bwMode="auto">
              <a:xfrm>
                <a:off x="1228" y="2782"/>
                <a:ext cx="0" cy="2"/>
              </a:xfrm>
              <a:custGeom>
                <a:avLst/>
                <a:gdLst>
                  <a:gd name="T0" fmla="*/ 0 w 2"/>
                  <a:gd name="T1" fmla="*/ 0 h 6"/>
                  <a:gd name="T2" fmla="*/ 1 w 2"/>
                  <a:gd name="T3" fmla="*/ 0 h 6"/>
                  <a:gd name="T4" fmla="*/ 1 w 2"/>
                  <a:gd name="T5" fmla="*/ 0 h 6"/>
                  <a:gd name="T6" fmla="*/ 0 w 2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6">
                    <a:moveTo>
                      <a:pt x="0" y="6"/>
                    </a:moveTo>
                    <a:lnTo>
                      <a:pt x="2" y="0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12" name="Freeform 79"/>
              <p:cNvSpPr>
                <a:spLocks/>
              </p:cNvSpPr>
              <p:nvPr/>
            </p:nvSpPr>
            <p:spPr bwMode="auto">
              <a:xfrm>
                <a:off x="1228" y="2779"/>
                <a:ext cx="22" cy="9"/>
              </a:xfrm>
              <a:custGeom>
                <a:avLst/>
                <a:gdLst>
                  <a:gd name="T0" fmla="*/ 0 w 67"/>
                  <a:gd name="T1" fmla="*/ 0 h 27"/>
                  <a:gd name="T2" fmla="*/ 0 w 67"/>
                  <a:gd name="T3" fmla="*/ 0 h 27"/>
                  <a:gd name="T4" fmla="*/ 0 w 67"/>
                  <a:gd name="T5" fmla="*/ 0 h 27"/>
                  <a:gd name="T6" fmla="*/ 0 w 67"/>
                  <a:gd name="T7" fmla="*/ 0 h 27"/>
                  <a:gd name="T8" fmla="*/ 0 w 67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7" h="27">
                    <a:moveTo>
                      <a:pt x="0" y="15"/>
                    </a:moveTo>
                    <a:lnTo>
                      <a:pt x="2" y="0"/>
                    </a:lnTo>
                    <a:lnTo>
                      <a:pt x="67" y="13"/>
                    </a:lnTo>
                    <a:lnTo>
                      <a:pt x="65" y="27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13" name="Freeform 80"/>
              <p:cNvSpPr>
                <a:spLocks/>
              </p:cNvSpPr>
              <p:nvPr/>
            </p:nvSpPr>
            <p:spPr bwMode="auto">
              <a:xfrm>
                <a:off x="1250" y="2787"/>
                <a:ext cx="0" cy="1"/>
              </a:xfrm>
              <a:custGeom>
                <a:avLst/>
                <a:gdLst>
                  <a:gd name="T0" fmla="*/ 0 w 1"/>
                  <a:gd name="T1" fmla="*/ 0 h 5"/>
                  <a:gd name="T2" fmla="*/ 1 w 1"/>
                  <a:gd name="T3" fmla="*/ 0 h 5"/>
                  <a:gd name="T4" fmla="*/ 0 w 1"/>
                  <a:gd name="T5" fmla="*/ 0 h 5"/>
                  <a:gd name="T6" fmla="*/ 0 w 1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5">
                    <a:moveTo>
                      <a:pt x="0" y="5"/>
                    </a:moveTo>
                    <a:lnTo>
                      <a:pt x="1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14" name="Freeform 81"/>
              <p:cNvSpPr>
                <a:spLocks/>
              </p:cNvSpPr>
              <p:nvPr/>
            </p:nvSpPr>
            <p:spPr bwMode="auto">
              <a:xfrm>
                <a:off x="1250" y="2784"/>
                <a:ext cx="11" cy="6"/>
              </a:xfrm>
              <a:custGeom>
                <a:avLst/>
                <a:gdLst>
                  <a:gd name="T0" fmla="*/ 0 w 34"/>
                  <a:gd name="T1" fmla="*/ 0 h 18"/>
                  <a:gd name="T2" fmla="*/ 0 w 34"/>
                  <a:gd name="T3" fmla="*/ 0 h 18"/>
                  <a:gd name="T4" fmla="*/ 0 w 34"/>
                  <a:gd name="T5" fmla="*/ 0 h 18"/>
                  <a:gd name="T6" fmla="*/ 0 w 34"/>
                  <a:gd name="T7" fmla="*/ 0 h 18"/>
                  <a:gd name="T8" fmla="*/ 0 w 34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" h="18">
                    <a:moveTo>
                      <a:pt x="0" y="14"/>
                    </a:moveTo>
                    <a:lnTo>
                      <a:pt x="2" y="0"/>
                    </a:lnTo>
                    <a:lnTo>
                      <a:pt x="34" y="4"/>
                    </a:lnTo>
                    <a:lnTo>
                      <a:pt x="32" y="18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15" name="Freeform 82"/>
              <p:cNvSpPr>
                <a:spLocks/>
              </p:cNvSpPr>
              <p:nvPr/>
            </p:nvSpPr>
            <p:spPr bwMode="auto">
              <a:xfrm>
                <a:off x="1260" y="2788"/>
                <a:ext cx="1" cy="2"/>
              </a:xfrm>
              <a:custGeom>
                <a:avLst/>
                <a:gdLst>
                  <a:gd name="T0" fmla="*/ 0 w 1"/>
                  <a:gd name="T1" fmla="*/ 0 h 6"/>
                  <a:gd name="T2" fmla="*/ 1 w 1"/>
                  <a:gd name="T3" fmla="*/ 0 h 6"/>
                  <a:gd name="T4" fmla="*/ 1 w 1"/>
                  <a:gd name="T5" fmla="*/ 0 h 6"/>
                  <a:gd name="T6" fmla="*/ 0 w 1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6">
                    <a:moveTo>
                      <a:pt x="0" y="5"/>
                    </a:moveTo>
                    <a:lnTo>
                      <a:pt x="1" y="0"/>
                    </a:lnTo>
                    <a:lnTo>
                      <a:pt x="1" y="6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16" name="Rectangle 83"/>
              <p:cNvSpPr>
                <a:spLocks noChangeArrowheads="1"/>
              </p:cNvSpPr>
              <p:nvPr/>
            </p:nvSpPr>
            <p:spPr bwMode="auto">
              <a:xfrm>
                <a:off x="1261" y="2785"/>
                <a:ext cx="12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17" name="Rectangle 84"/>
              <p:cNvSpPr>
                <a:spLocks noChangeArrowheads="1"/>
              </p:cNvSpPr>
              <p:nvPr/>
            </p:nvSpPr>
            <p:spPr bwMode="auto">
              <a:xfrm>
                <a:off x="1273" y="2785"/>
                <a:ext cx="1546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18" name="Rectangle 85"/>
              <p:cNvSpPr>
                <a:spLocks noChangeArrowheads="1"/>
              </p:cNvSpPr>
              <p:nvPr/>
            </p:nvSpPr>
            <p:spPr bwMode="auto">
              <a:xfrm>
                <a:off x="2819" y="2785"/>
                <a:ext cx="11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19" name="Freeform 86"/>
              <p:cNvSpPr>
                <a:spLocks/>
              </p:cNvSpPr>
              <p:nvPr/>
            </p:nvSpPr>
            <p:spPr bwMode="auto">
              <a:xfrm>
                <a:off x="2830" y="2788"/>
                <a:ext cx="1" cy="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0 h 6"/>
                  <a:gd name="T4" fmla="*/ 1 w 1"/>
                  <a:gd name="T5" fmla="*/ 0 h 6"/>
                  <a:gd name="T6" fmla="*/ 0 w 1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6">
                    <a:moveTo>
                      <a:pt x="0" y="6"/>
                    </a:moveTo>
                    <a:lnTo>
                      <a:pt x="0" y="0"/>
                    </a:lnTo>
                    <a:lnTo>
                      <a:pt x="1" y="5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20" name="Freeform 87"/>
              <p:cNvSpPr>
                <a:spLocks/>
              </p:cNvSpPr>
              <p:nvPr/>
            </p:nvSpPr>
            <p:spPr bwMode="auto">
              <a:xfrm>
                <a:off x="2830" y="2784"/>
                <a:ext cx="12" cy="6"/>
              </a:xfrm>
              <a:custGeom>
                <a:avLst/>
                <a:gdLst>
                  <a:gd name="T0" fmla="*/ 0 w 35"/>
                  <a:gd name="T1" fmla="*/ 0 h 18"/>
                  <a:gd name="T2" fmla="*/ 0 w 35"/>
                  <a:gd name="T3" fmla="*/ 0 h 18"/>
                  <a:gd name="T4" fmla="*/ 0 w 35"/>
                  <a:gd name="T5" fmla="*/ 0 h 18"/>
                  <a:gd name="T6" fmla="*/ 0 w 35"/>
                  <a:gd name="T7" fmla="*/ 0 h 18"/>
                  <a:gd name="T8" fmla="*/ 0 w 35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" h="18">
                    <a:moveTo>
                      <a:pt x="2" y="18"/>
                    </a:moveTo>
                    <a:lnTo>
                      <a:pt x="0" y="4"/>
                    </a:lnTo>
                    <a:lnTo>
                      <a:pt x="33" y="0"/>
                    </a:lnTo>
                    <a:lnTo>
                      <a:pt x="35" y="14"/>
                    </a:lnTo>
                    <a:lnTo>
                      <a:pt x="2" y="1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21" name="Freeform 88"/>
              <p:cNvSpPr>
                <a:spLocks/>
              </p:cNvSpPr>
              <p:nvPr/>
            </p:nvSpPr>
            <p:spPr bwMode="auto">
              <a:xfrm>
                <a:off x="2841" y="2787"/>
                <a:ext cx="1" cy="1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0 h 5"/>
                  <a:gd name="T4" fmla="*/ 1 w 1"/>
                  <a:gd name="T5" fmla="*/ 0 h 5"/>
                  <a:gd name="T6" fmla="*/ 1 w 1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5">
                    <a:moveTo>
                      <a:pt x="1" y="5"/>
                    </a:moveTo>
                    <a:lnTo>
                      <a:pt x="0" y="0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22" name="Freeform 89"/>
              <p:cNvSpPr>
                <a:spLocks/>
              </p:cNvSpPr>
              <p:nvPr/>
            </p:nvSpPr>
            <p:spPr bwMode="auto">
              <a:xfrm>
                <a:off x="2841" y="2779"/>
                <a:ext cx="23" cy="9"/>
              </a:xfrm>
              <a:custGeom>
                <a:avLst/>
                <a:gdLst>
                  <a:gd name="T0" fmla="*/ 0 w 68"/>
                  <a:gd name="T1" fmla="*/ 0 h 27"/>
                  <a:gd name="T2" fmla="*/ 0 w 68"/>
                  <a:gd name="T3" fmla="*/ 0 h 27"/>
                  <a:gd name="T4" fmla="*/ 0 w 68"/>
                  <a:gd name="T5" fmla="*/ 0 h 27"/>
                  <a:gd name="T6" fmla="*/ 0 w 68"/>
                  <a:gd name="T7" fmla="*/ 0 h 27"/>
                  <a:gd name="T8" fmla="*/ 0 w 68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8" h="27">
                    <a:moveTo>
                      <a:pt x="2" y="27"/>
                    </a:moveTo>
                    <a:lnTo>
                      <a:pt x="0" y="13"/>
                    </a:lnTo>
                    <a:lnTo>
                      <a:pt x="66" y="0"/>
                    </a:lnTo>
                    <a:lnTo>
                      <a:pt x="68" y="15"/>
                    </a:lnTo>
                    <a:lnTo>
                      <a:pt x="2" y="2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23" name="Freeform 90"/>
              <p:cNvSpPr>
                <a:spLocks/>
              </p:cNvSpPr>
              <p:nvPr/>
            </p:nvSpPr>
            <p:spPr bwMode="auto">
              <a:xfrm>
                <a:off x="2863" y="2782"/>
                <a:ext cx="1" cy="2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0 h 6"/>
                  <a:gd name="T4" fmla="*/ 1 w 2"/>
                  <a:gd name="T5" fmla="*/ 0 h 6"/>
                  <a:gd name="T6" fmla="*/ 1 w 2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6">
                    <a:moveTo>
                      <a:pt x="1" y="6"/>
                    </a:moveTo>
                    <a:lnTo>
                      <a:pt x="0" y="0"/>
                    </a:lnTo>
                    <a:lnTo>
                      <a:pt x="2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24" name="Freeform 91"/>
              <p:cNvSpPr>
                <a:spLocks/>
              </p:cNvSpPr>
              <p:nvPr/>
            </p:nvSpPr>
            <p:spPr bwMode="auto">
              <a:xfrm>
                <a:off x="2863" y="2773"/>
                <a:ext cx="22" cy="11"/>
              </a:xfrm>
              <a:custGeom>
                <a:avLst/>
                <a:gdLst>
                  <a:gd name="T0" fmla="*/ 0 w 66"/>
                  <a:gd name="T1" fmla="*/ 0 h 34"/>
                  <a:gd name="T2" fmla="*/ 0 w 66"/>
                  <a:gd name="T3" fmla="*/ 0 h 34"/>
                  <a:gd name="T4" fmla="*/ 0 w 66"/>
                  <a:gd name="T5" fmla="*/ 0 h 34"/>
                  <a:gd name="T6" fmla="*/ 0 w 66"/>
                  <a:gd name="T7" fmla="*/ 0 h 34"/>
                  <a:gd name="T8" fmla="*/ 0 w 66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6" h="34">
                    <a:moveTo>
                      <a:pt x="4" y="34"/>
                    </a:moveTo>
                    <a:lnTo>
                      <a:pt x="0" y="19"/>
                    </a:lnTo>
                    <a:lnTo>
                      <a:pt x="61" y="0"/>
                    </a:lnTo>
                    <a:lnTo>
                      <a:pt x="66" y="15"/>
                    </a:lnTo>
                    <a:lnTo>
                      <a:pt x="4" y="3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25" name="Freeform 92"/>
              <p:cNvSpPr>
                <a:spLocks/>
              </p:cNvSpPr>
              <p:nvPr/>
            </p:nvSpPr>
            <p:spPr bwMode="auto">
              <a:xfrm>
                <a:off x="2884" y="2776"/>
                <a:ext cx="1" cy="2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0 h 5"/>
                  <a:gd name="T4" fmla="*/ 0 w 3"/>
                  <a:gd name="T5" fmla="*/ 0 h 5"/>
                  <a:gd name="T6" fmla="*/ 0 w 3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2" y="5"/>
                    </a:moveTo>
                    <a:lnTo>
                      <a:pt x="0" y="0"/>
                    </a:lnTo>
                    <a:lnTo>
                      <a:pt x="3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26" name="Freeform 93"/>
              <p:cNvSpPr>
                <a:spLocks/>
              </p:cNvSpPr>
              <p:nvPr/>
            </p:nvSpPr>
            <p:spPr bwMode="auto">
              <a:xfrm>
                <a:off x="2883" y="2765"/>
                <a:ext cx="22" cy="13"/>
              </a:xfrm>
              <a:custGeom>
                <a:avLst/>
                <a:gdLst>
                  <a:gd name="T0" fmla="*/ 0 w 67"/>
                  <a:gd name="T1" fmla="*/ 0 h 40"/>
                  <a:gd name="T2" fmla="*/ 0 w 67"/>
                  <a:gd name="T3" fmla="*/ 0 h 40"/>
                  <a:gd name="T4" fmla="*/ 0 w 67"/>
                  <a:gd name="T5" fmla="*/ 0 h 40"/>
                  <a:gd name="T6" fmla="*/ 0 w 67"/>
                  <a:gd name="T7" fmla="*/ 0 h 40"/>
                  <a:gd name="T8" fmla="*/ 0 w 67"/>
                  <a:gd name="T9" fmla="*/ 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7" h="40">
                    <a:moveTo>
                      <a:pt x="7" y="40"/>
                    </a:moveTo>
                    <a:lnTo>
                      <a:pt x="0" y="25"/>
                    </a:lnTo>
                    <a:lnTo>
                      <a:pt x="61" y="0"/>
                    </a:lnTo>
                    <a:lnTo>
                      <a:pt x="67" y="15"/>
                    </a:lnTo>
                    <a:lnTo>
                      <a:pt x="7" y="4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27" name="Freeform 94"/>
              <p:cNvSpPr>
                <a:spLocks/>
              </p:cNvSpPr>
              <p:nvPr/>
            </p:nvSpPr>
            <p:spPr bwMode="auto">
              <a:xfrm>
                <a:off x="2904" y="2768"/>
                <a:ext cx="1" cy="2"/>
              </a:xfrm>
              <a:custGeom>
                <a:avLst/>
                <a:gdLst>
                  <a:gd name="T0" fmla="*/ 0 w 4"/>
                  <a:gd name="T1" fmla="*/ 0 h 5"/>
                  <a:gd name="T2" fmla="*/ 0 w 4"/>
                  <a:gd name="T3" fmla="*/ 0 h 5"/>
                  <a:gd name="T4" fmla="*/ 0 w 4"/>
                  <a:gd name="T5" fmla="*/ 0 h 5"/>
                  <a:gd name="T6" fmla="*/ 0 w 4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3" y="5"/>
                    </a:moveTo>
                    <a:lnTo>
                      <a:pt x="0" y="0"/>
                    </a:lnTo>
                    <a:lnTo>
                      <a:pt x="4" y="5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28" name="Freeform 95"/>
              <p:cNvSpPr>
                <a:spLocks/>
              </p:cNvSpPr>
              <p:nvPr/>
            </p:nvSpPr>
            <p:spPr bwMode="auto">
              <a:xfrm>
                <a:off x="2903" y="2754"/>
                <a:ext cx="22" cy="16"/>
              </a:xfrm>
              <a:custGeom>
                <a:avLst/>
                <a:gdLst>
                  <a:gd name="T0" fmla="*/ 0 w 67"/>
                  <a:gd name="T1" fmla="*/ 0 h 47"/>
                  <a:gd name="T2" fmla="*/ 0 w 67"/>
                  <a:gd name="T3" fmla="*/ 0 h 47"/>
                  <a:gd name="T4" fmla="*/ 0 w 67"/>
                  <a:gd name="T5" fmla="*/ 0 h 47"/>
                  <a:gd name="T6" fmla="*/ 0 w 67"/>
                  <a:gd name="T7" fmla="*/ 0 h 47"/>
                  <a:gd name="T8" fmla="*/ 0 w 67"/>
                  <a:gd name="T9" fmla="*/ 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7" h="47">
                    <a:moveTo>
                      <a:pt x="8" y="47"/>
                    </a:moveTo>
                    <a:lnTo>
                      <a:pt x="0" y="32"/>
                    </a:lnTo>
                    <a:lnTo>
                      <a:pt x="59" y="0"/>
                    </a:lnTo>
                    <a:lnTo>
                      <a:pt x="67" y="15"/>
                    </a:lnTo>
                    <a:lnTo>
                      <a:pt x="8" y="4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29" name="Freeform 96"/>
              <p:cNvSpPr>
                <a:spLocks/>
              </p:cNvSpPr>
              <p:nvPr/>
            </p:nvSpPr>
            <p:spPr bwMode="auto">
              <a:xfrm>
                <a:off x="2924" y="2757"/>
                <a:ext cx="1" cy="2"/>
              </a:xfrm>
              <a:custGeom>
                <a:avLst/>
                <a:gdLst>
                  <a:gd name="T0" fmla="*/ 0 w 4"/>
                  <a:gd name="T1" fmla="*/ 0 h 5"/>
                  <a:gd name="T2" fmla="*/ 0 w 4"/>
                  <a:gd name="T3" fmla="*/ 0 h 5"/>
                  <a:gd name="T4" fmla="*/ 0 w 4"/>
                  <a:gd name="T5" fmla="*/ 0 h 5"/>
                  <a:gd name="T6" fmla="*/ 0 w 4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4" y="5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30" name="Freeform 97"/>
              <p:cNvSpPr>
                <a:spLocks/>
              </p:cNvSpPr>
              <p:nvPr/>
            </p:nvSpPr>
            <p:spPr bwMode="auto">
              <a:xfrm>
                <a:off x="2922" y="2741"/>
                <a:ext cx="21" cy="18"/>
              </a:xfrm>
              <a:custGeom>
                <a:avLst/>
                <a:gdLst>
                  <a:gd name="T0" fmla="*/ 0 w 61"/>
                  <a:gd name="T1" fmla="*/ 0 h 52"/>
                  <a:gd name="T2" fmla="*/ 0 w 61"/>
                  <a:gd name="T3" fmla="*/ 0 h 52"/>
                  <a:gd name="T4" fmla="*/ 0 w 61"/>
                  <a:gd name="T5" fmla="*/ 0 h 52"/>
                  <a:gd name="T6" fmla="*/ 0 w 61"/>
                  <a:gd name="T7" fmla="*/ 0 h 52"/>
                  <a:gd name="T8" fmla="*/ 0 w 61"/>
                  <a:gd name="T9" fmla="*/ 0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1" h="52">
                    <a:moveTo>
                      <a:pt x="8" y="52"/>
                    </a:moveTo>
                    <a:lnTo>
                      <a:pt x="0" y="39"/>
                    </a:lnTo>
                    <a:lnTo>
                      <a:pt x="53" y="0"/>
                    </a:lnTo>
                    <a:lnTo>
                      <a:pt x="61" y="12"/>
                    </a:lnTo>
                    <a:lnTo>
                      <a:pt x="8" y="5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31" name="Freeform 98"/>
              <p:cNvSpPr>
                <a:spLocks/>
              </p:cNvSpPr>
              <p:nvPr/>
            </p:nvSpPr>
            <p:spPr bwMode="auto">
              <a:xfrm>
                <a:off x="2941" y="2744"/>
                <a:ext cx="2" cy="1"/>
              </a:xfrm>
              <a:custGeom>
                <a:avLst/>
                <a:gdLst>
                  <a:gd name="T0" fmla="*/ 0 w 5"/>
                  <a:gd name="T1" fmla="*/ 0 h 4"/>
                  <a:gd name="T2" fmla="*/ 0 w 5"/>
                  <a:gd name="T3" fmla="*/ 0 h 4"/>
                  <a:gd name="T4" fmla="*/ 0 w 5"/>
                  <a:gd name="T5" fmla="*/ 0 h 4"/>
                  <a:gd name="T6" fmla="*/ 0 w 5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4" y="4"/>
                    </a:moveTo>
                    <a:lnTo>
                      <a:pt x="0" y="0"/>
                    </a:lnTo>
                    <a:lnTo>
                      <a:pt x="5" y="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32" name="Freeform 99"/>
              <p:cNvSpPr>
                <a:spLocks/>
              </p:cNvSpPr>
              <p:nvPr/>
            </p:nvSpPr>
            <p:spPr bwMode="auto">
              <a:xfrm>
                <a:off x="2940" y="2726"/>
                <a:ext cx="20" cy="19"/>
              </a:xfrm>
              <a:custGeom>
                <a:avLst/>
                <a:gdLst>
                  <a:gd name="T0" fmla="*/ 0 w 60"/>
                  <a:gd name="T1" fmla="*/ 0 h 58"/>
                  <a:gd name="T2" fmla="*/ 0 w 60"/>
                  <a:gd name="T3" fmla="*/ 0 h 58"/>
                  <a:gd name="T4" fmla="*/ 0 w 60"/>
                  <a:gd name="T5" fmla="*/ 0 h 58"/>
                  <a:gd name="T6" fmla="*/ 0 w 60"/>
                  <a:gd name="T7" fmla="*/ 0 h 58"/>
                  <a:gd name="T8" fmla="*/ 0 w 60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58">
                    <a:moveTo>
                      <a:pt x="10" y="58"/>
                    </a:moveTo>
                    <a:lnTo>
                      <a:pt x="0" y="46"/>
                    </a:lnTo>
                    <a:lnTo>
                      <a:pt x="50" y="0"/>
                    </a:lnTo>
                    <a:lnTo>
                      <a:pt x="60" y="12"/>
                    </a:lnTo>
                    <a:lnTo>
                      <a:pt x="10" y="5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33" name="Freeform 100"/>
              <p:cNvSpPr>
                <a:spLocks/>
              </p:cNvSpPr>
              <p:nvPr/>
            </p:nvSpPr>
            <p:spPr bwMode="auto">
              <a:xfrm>
                <a:off x="2958" y="2729"/>
                <a:ext cx="2" cy="1"/>
              </a:xfrm>
              <a:custGeom>
                <a:avLst/>
                <a:gdLst>
                  <a:gd name="T0" fmla="*/ 0 w 5"/>
                  <a:gd name="T1" fmla="*/ 0 h 4"/>
                  <a:gd name="T2" fmla="*/ 0 w 5"/>
                  <a:gd name="T3" fmla="*/ 0 h 4"/>
                  <a:gd name="T4" fmla="*/ 0 w 5"/>
                  <a:gd name="T5" fmla="*/ 0 h 4"/>
                  <a:gd name="T6" fmla="*/ 0 w 5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5" y="4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34" name="Freeform 101"/>
              <p:cNvSpPr>
                <a:spLocks/>
              </p:cNvSpPr>
              <p:nvPr/>
            </p:nvSpPr>
            <p:spPr bwMode="auto">
              <a:xfrm>
                <a:off x="2956" y="2710"/>
                <a:ext cx="20" cy="20"/>
              </a:xfrm>
              <a:custGeom>
                <a:avLst/>
                <a:gdLst>
                  <a:gd name="T0" fmla="*/ 0 w 58"/>
                  <a:gd name="T1" fmla="*/ 0 h 59"/>
                  <a:gd name="T2" fmla="*/ 0 w 58"/>
                  <a:gd name="T3" fmla="*/ 0 h 59"/>
                  <a:gd name="T4" fmla="*/ 0 w 58"/>
                  <a:gd name="T5" fmla="*/ 0 h 59"/>
                  <a:gd name="T6" fmla="*/ 0 w 58"/>
                  <a:gd name="T7" fmla="*/ 0 h 59"/>
                  <a:gd name="T8" fmla="*/ 0 w 58"/>
                  <a:gd name="T9" fmla="*/ 0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59">
                    <a:moveTo>
                      <a:pt x="10" y="59"/>
                    </a:moveTo>
                    <a:lnTo>
                      <a:pt x="0" y="49"/>
                    </a:lnTo>
                    <a:lnTo>
                      <a:pt x="48" y="0"/>
                    </a:lnTo>
                    <a:lnTo>
                      <a:pt x="58" y="11"/>
                    </a:lnTo>
                    <a:lnTo>
                      <a:pt x="10" y="5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35" name="Freeform 102"/>
              <p:cNvSpPr>
                <a:spLocks/>
              </p:cNvSpPr>
              <p:nvPr/>
            </p:nvSpPr>
            <p:spPr bwMode="auto">
              <a:xfrm>
                <a:off x="2974" y="2712"/>
                <a:ext cx="2" cy="2"/>
              </a:xfrm>
              <a:custGeom>
                <a:avLst/>
                <a:gdLst>
                  <a:gd name="T0" fmla="*/ 0 w 6"/>
                  <a:gd name="T1" fmla="*/ 1 h 4"/>
                  <a:gd name="T2" fmla="*/ 0 w 6"/>
                  <a:gd name="T3" fmla="*/ 0 h 4"/>
                  <a:gd name="T4" fmla="*/ 0 w 6"/>
                  <a:gd name="T5" fmla="*/ 1 h 4"/>
                  <a:gd name="T6" fmla="*/ 0 w 6"/>
                  <a:gd name="T7" fmla="*/ 1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5" y="4"/>
                    </a:moveTo>
                    <a:lnTo>
                      <a:pt x="0" y="0"/>
                    </a:lnTo>
                    <a:lnTo>
                      <a:pt x="6" y="3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36" name="Freeform 103"/>
              <p:cNvSpPr>
                <a:spLocks/>
              </p:cNvSpPr>
              <p:nvPr/>
            </p:nvSpPr>
            <p:spPr bwMode="auto">
              <a:xfrm>
                <a:off x="2972" y="2692"/>
                <a:ext cx="17" cy="21"/>
              </a:xfrm>
              <a:custGeom>
                <a:avLst/>
                <a:gdLst>
                  <a:gd name="T0" fmla="*/ 0 w 53"/>
                  <a:gd name="T1" fmla="*/ 0 h 65"/>
                  <a:gd name="T2" fmla="*/ 0 w 53"/>
                  <a:gd name="T3" fmla="*/ 0 h 65"/>
                  <a:gd name="T4" fmla="*/ 0 w 53"/>
                  <a:gd name="T5" fmla="*/ 0 h 65"/>
                  <a:gd name="T6" fmla="*/ 0 w 53"/>
                  <a:gd name="T7" fmla="*/ 0 h 65"/>
                  <a:gd name="T8" fmla="*/ 0 w 53"/>
                  <a:gd name="T9" fmla="*/ 0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65">
                    <a:moveTo>
                      <a:pt x="13" y="65"/>
                    </a:moveTo>
                    <a:lnTo>
                      <a:pt x="0" y="56"/>
                    </a:lnTo>
                    <a:lnTo>
                      <a:pt x="41" y="0"/>
                    </a:lnTo>
                    <a:lnTo>
                      <a:pt x="53" y="8"/>
                    </a:lnTo>
                    <a:lnTo>
                      <a:pt x="13" y="6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37" name="Freeform 104"/>
              <p:cNvSpPr>
                <a:spLocks/>
              </p:cNvSpPr>
              <p:nvPr/>
            </p:nvSpPr>
            <p:spPr bwMode="auto">
              <a:xfrm>
                <a:off x="2987" y="2694"/>
                <a:ext cx="2" cy="0"/>
              </a:xfrm>
              <a:custGeom>
                <a:avLst/>
                <a:gdLst>
                  <a:gd name="T0" fmla="*/ 0 w 6"/>
                  <a:gd name="T1" fmla="*/ 1 h 2"/>
                  <a:gd name="T2" fmla="*/ 0 w 6"/>
                  <a:gd name="T3" fmla="*/ 0 h 2"/>
                  <a:gd name="T4" fmla="*/ 0 w 6"/>
                  <a:gd name="T5" fmla="*/ 1 h 2"/>
                  <a:gd name="T6" fmla="*/ 0 w 6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6" y="2"/>
                    </a:moveTo>
                    <a:lnTo>
                      <a:pt x="0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38" name="Freeform 105"/>
              <p:cNvSpPr>
                <a:spLocks/>
              </p:cNvSpPr>
              <p:nvPr/>
            </p:nvSpPr>
            <p:spPr bwMode="auto">
              <a:xfrm>
                <a:off x="2985" y="2672"/>
                <a:ext cx="18" cy="22"/>
              </a:xfrm>
              <a:custGeom>
                <a:avLst/>
                <a:gdLst>
                  <a:gd name="T0" fmla="*/ 0 w 52"/>
                  <a:gd name="T1" fmla="*/ 0 h 67"/>
                  <a:gd name="T2" fmla="*/ 0 w 52"/>
                  <a:gd name="T3" fmla="*/ 0 h 67"/>
                  <a:gd name="T4" fmla="*/ 0 w 52"/>
                  <a:gd name="T5" fmla="*/ 0 h 67"/>
                  <a:gd name="T6" fmla="*/ 0 w 52"/>
                  <a:gd name="T7" fmla="*/ 0 h 67"/>
                  <a:gd name="T8" fmla="*/ 0 w 52"/>
                  <a:gd name="T9" fmla="*/ 0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" h="67">
                    <a:moveTo>
                      <a:pt x="12" y="67"/>
                    </a:moveTo>
                    <a:lnTo>
                      <a:pt x="0" y="59"/>
                    </a:lnTo>
                    <a:lnTo>
                      <a:pt x="40" y="0"/>
                    </a:lnTo>
                    <a:lnTo>
                      <a:pt x="52" y="8"/>
                    </a:lnTo>
                    <a:lnTo>
                      <a:pt x="12" y="6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39" name="Freeform 106"/>
              <p:cNvSpPr>
                <a:spLocks/>
              </p:cNvSpPr>
              <p:nvPr/>
            </p:nvSpPr>
            <p:spPr bwMode="auto">
              <a:xfrm>
                <a:off x="3001" y="2674"/>
                <a:ext cx="2" cy="1"/>
              </a:xfrm>
              <a:custGeom>
                <a:avLst/>
                <a:gdLst>
                  <a:gd name="T0" fmla="*/ 0 w 7"/>
                  <a:gd name="T1" fmla="*/ 1 h 2"/>
                  <a:gd name="T2" fmla="*/ 0 w 7"/>
                  <a:gd name="T3" fmla="*/ 0 h 2"/>
                  <a:gd name="T4" fmla="*/ 0 w 7"/>
                  <a:gd name="T5" fmla="*/ 1 h 2"/>
                  <a:gd name="T6" fmla="*/ 0 w 7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6" y="2"/>
                    </a:moveTo>
                    <a:lnTo>
                      <a:pt x="0" y="0"/>
                    </a:lnTo>
                    <a:lnTo>
                      <a:pt x="7" y="2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40" name="Freeform 107"/>
              <p:cNvSpPr>
                <a:spLocks/>
              </p:cNvSpPr>
              <p:nvPr/>
            </p:nvSpPr>
            <p:spPr bwMode="auto">
              <a:xfrm>
                <a:off x="2998" y="2651"/>
                <a:ext cx="16" cy="24"/>
              </a:xfrm>
              <a:custGeom>
                <a:avLst/>
                <a:gdLst>
                  <a:gd name="T0" fmla="*/ 0 w 48"/>
                  <a:gd name="T1" fmla="*/ 0 h 70"/>
                  <a:gd name="T2" fmla="*/ 0 w 48"/>
                  <a:gd name="T3" fmla="*/ 0 h 70"/>
                  <a:gd name="T4" fmla="*/ 0 w 48"/>
                  <a:gd name="T5" fmla="*/ 0 h 70"/>
                  <a:gd name="T6" fmla="*/ 0 w 48"/>
                  <a:gd name="T7" fmla="*/ 0 h 70"/>
                  <a:gd name="T8" fmla="*/ 0 w 48"/>
                  <a:gd name="T9" fmla="*/ 0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70">
                    <a:moveTo>
                      <a:pt x="15" y="70"/>
                    </a:moveTo>
                    <a:lnTo>
                      <a:pt x="0" y="62"/>
                    </a:lnTo>
                    <a:lnTo>
                      <a:pt x="34" y="0"/>
                    </a:lnTo>
                    <a:lnTo>
                      <a:pt x="48" y="8"/>
                    </a:lnTo>
                    <a:lnTo>
                      <a:pt x="15" y="7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41" name="Freeform 108"/>
              <p:cNvSpPr>
                <a:spLocks/>
              </p:cNvSpPr>
              <p:nvPr/>
            </p:nvSpPr>
            <p:spPr bwMode="auto">
              <a:xfrm>
                <a:off x="3012" y="2653"/>
                <a:ext cx="2" cy="1"/>
              </a:xfrm>
              <a:custGeom>
                <a:avLst/>
                <a:gdLst>
                  <a:gd name="T0" fmla="*/ 0 w 7"/>
                  <a:gd name="T1" fmla="*/ 1 h 2"/>
                  <a:gd name="T2" fmla="*/ 0 w 7"/>
                  <a:gd name="T3" fmla="*/ 0 h 2"/>
                  <a:gd name="T4" fmla="*/ 0 w 7"/>
                  <a:gd name="T5" fmla="*/ 1 h 2"/>
                  <a:gd name="T6" fmla="*/ 0 w 7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7" y="2"/>
                    </a:moveTo>
                    <a:lnTo>
                      <a:pt x="0" y="0"/>
                    </a:lnTo>
                    <a:lnTo>
                      <a:pt x="7" y="1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42" name="Freeform 109"/>
              <p:cNvSpPr>
                <a:spLocks/>
              </p:cNvSpPr>
              <p:nvPr/>
            </p:nvSpPr>
            <p:spPr bwMode="auto">
              <a:xfrm>
                <a:off x="3009" y="2628"/>
                <a:ext cx="14" cy="26"/>
              </a:xfrm>
              <a:custGeom>
                <a:avLst/>
                <a:gdLst>
                  <a:gd name="T0" fmla="*/ 0 w 41"/>
                  <a:gd name="T1" fmla="*/ 0 h 76"/>
                  <a:gd name="T2" fmla="*/ 0 w 41"/>
                  <a:gd name="T3" fmla="*/ 0 h 76"/>
                  <a:gd name="T4" fmla="*/ 0 w 41"/>
                  <a:gd name="T5" fmla="*/ 0 h 76"/>
                  <a:gd name="T6" fmla="*/ 0 w 41"/>
                  <a:gd name="T7" fmla="*/ 0 h 76"/>
                  <a:gd name="T8" fmla="*/ 0 w 41"/>
                  <a:gd name="T9" fmla="*/ 0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" h="76">
                    <a:moveTo>
                      <a:pt x="14" y="76"/>
                    </a:moveTo>
                    <a:lnTo>
                      <a:pt x="0" y="70"/>
                    </a:lnTo>
                    <a:lnTo>
                      <a:pt x="27" y="0"/>
                    </a:lnTo>
                    <a:lnTo>
                      <a:pt x="41" y="6"/>
                    </a:lnTo>
                    <a:lnTo>
                      <a:pt x="14" y="7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43" name="Freeform 110"/>
              <p:cNvSpPr>
                <a:spLocks/>
              </p:cNvSpPr>
              <p:nvPr/>
            </p:nvSpPr>
            <p:spPr bwMode="auto">
              <a:xfrm>
                <a:off x="3021" y="2630"/>
                <a:ext cx="2" cy="0"/>
              </a:xfrm>
              <a:custGeom>
                <a:avLst/>
                <a:gdLst>
                  <a:gd name="T0" fmla="*/ 0 w 7"/>
                  <a:gd name="T1" fmla="*/ 1 h 1"/>
                  <a:gd name="T2" fmla="*/ 0 w 7"/>
                  <a:gd name="T3" fmla="*/ 0 h 1"/>
                  <a:gd name="T4" fmla="*/ 0 w 7"/>
                  <a:gd name="T5" fmla="*/ 0 h 1"/>
                  <a:gd name="T6" fmla="*/ 0 w 7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7" y="1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44" name="Freeform 111"/>
              <p:cNvSpPr>
                <a:spLocks/>
              </p:cNvSpPr>
              <p:nvPr/>
            </p:nvSpPr>
            <p:spPr bwMode="auto">
              <a:xfrm>
                <a:off x="3018" y="2605"/>
                <a:ext cx="12" cy="25"/>
              </a:xfrm>
              <a:custGeom>
                <a:avLst/>
                <a:gdLst>
                  <a:gd name="T0" fmla="*/ 0 w 36"/>
                  <a:gd name="T1" fmla="*/ 0 h 75"/>
                  <a:gd name="T2" fmla="*/ 0 w 36"/>
                  <a:gd name="T3" fmla="*/ 0 h 75"/>
                  <a:gd name="T4" fmla="*/ 0 w 36"/>
                  <a:gd name="T5" fmla="*/ 0 h 75"/>
                  <a:gd name="T6" fmla="*/ 0 w 36"/>
                  <a:gd name="T7" fmla="*/ 0 h 75"/>
                  <a:gd name="T8" fmla="*/ 0 w 36"/>
                  <a:gd name="T9" fmla="*/ 0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75">
                    <a:moveTo>
                      <a:pt x="14" y="75"/>
                    </a:moveTo>
                    <a:lnTo>
                      <a:pt x="0" y="71"/>
                    </a:lnTo>
                    <a:lnTo>
                      <a:pt x="22" y="0"/>
                    </a:lnTo>
                    <a:lnTo>
                      <a:pt x="36" y="4"/>
                    </a:lnTo>
                    <a:lnTo>
                      <a:pt x="14" y="7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45" name="Freeform 112"/>
              <p:cNvSpPr>
                <a:spLocks/>
              </p:cNvSpPr>
              <p:nvPr/>
            </p:nvSpPr>
            <p:spPr bwMode="auto">
              <a:xfrm>
                <a:off x="3028" y="2606"/>
                <a:ext cx="2" cy="0"/>
              </a:xfrm>
              <a:custGeom>
                <a:avLst/>
                <a:gdLst>
                  <a:gd name="T0" fmla="*/ 0 w 7"/>
                  <a:gd name="T1" fmla="*/ 0 w 7"/>
                  <a:gd name="T2" fmla="*/ 0 w 7"/>
                  <a:gd name="T3" fmla="*/ 0 w 7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7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46" name="Freeform 113"/>
              <p:cNvSpPr>
                <a:spLocks/>
              </p:cNvSpPr>
              <p:nvPr/>
            </p:nvSpPr>
            <p:spPr bwMode="auto">
              <a:xfrm>
                <a:off x="3026" y="2581"/>
                <a:ext cx="10" cy="25"/>
              </a:xfrm>
              <a:custGeom>
                <a:avLst/>
                <a:gdLst>
                  <a:gd name="T0" fmla="*/ 0 w 31"/>
                  <a:gd name="T1" fmla="*/ 0 h 76"/>
                  <a:gd name="T2" fmla="*/ 0 w 31"/>
                  <a:gd name="T3" fmla="*/ 0 h 76"/>
                  <a:gd name="T4" fmla="*/ 0 w 31"/>
                  <a:gd name="T5" fmla="*/ 0 h 76"/>
                  <a:gd name="T6" fmla="*/ 0 w 31"/>
                  <a:gd name="T7" fmla="*/ 0 h 76"/>
                  <a:gd name="T8" fmla="*/ 0 w 31"/>
                  <a:gd name="T9" fmla="*/ 0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1" h="76">
                    <a:moveTo>
                      <a:pt x="14" y="76"/>
                    </a:moveTo>
                    <a:lnTo>
                      <a:pt x="0" y="72"/>
                    </a:lnTo>
                    <a:lnTo>
                      <a:pt x="16" y="0"/>
                    </a:lnTo>
                    <a:lnTo>
                      <a:pt x="31" y="4"/>
                    </a:lnTo>
                    <a:lnTo>
                      <a:pt x="14" y="7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47" name="Freeform 114"/>
              <p:cNvSpPr>
                <a:spLocks/>
              </p:cNvSpPr>
              <p:nvPr/>
            </p:nvSpPr>
            <p:spPr bwMode="auto">
              <a:xfrm>
                <a:off x="3033" y="2582"/>
                <a:ext cx="3" cy="0"/>
              </a:xfrm>
              <a:custGeom>
                <a:avLst/>
                <a:gdLst>
                  <a:gd name="T0" fmla="*/ 0 w 8"/>
                  <a:gd name="T1" fmla="*/ 1 h 1"/>
                  <a:gd name="T2" fmla="*/ 0 w 8"/>
                  <a:gd name="T3" fmla="*/ 1 h 1"/>
                  <a:gd name="T4" fmla="*/ 0 w 8"/>
                  <a:gd name="T5" fmla="*/ 0 h 1"/>
                  <a:gd name="T6" fmla="*/ 0 w 8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8" y="1"/>
                    </a:moveTo>
                    <a:lnTo>
                      <a:pt x="0" y="1"/>
                    </a:lnTo>
                    <a:lnTo>
                      <a:pt x="8" y="0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48" name="Freeform 115"/>
              <p:cNvSpPr>
                <a:spLocks/>
              </p:cNvSpPr>
              <p:nvPr/>
            </p:nvSpPr>
            <p:spPr bwMode="auto">
              <a:xfrm>
                <a:off x="3031" y="2555"/>
                <a:ext cx="8" cy="27"/>
              </a:xfrm>
              <a:custGeom>
                <a:avLst/>
                <a:gdLst>
                  <a:gd name="T0" fmla="*/ 0 w 25"/>
                  <a:gd name="T1" fmla="*/ 0 h 80"/>
                  <a:gd name="T2" fmla="*/ 0 w 25"/>
                  <a:gd name="T3" fmla="*/ 0 h 80"/>
                  <a:gd name="T4" fmla="*/ 0 w 25"/>
                  <a:gd name="T5" fmla="*/ 0 h 80"/>
                  <a:gd name="T6" fmla="*/ 0 w 25"/>
                  <a:gd name="T7" fmla="*/ 0 h 80"/>
                  <a:gd name="T8" fmla="*/ 0 w 25"/>
                  <a:gd name="T9" fmla="*/ 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80">
                    <a:moveTo>
                      <a:pt x="15" y="80"/>
                    </a:moveTo>
                    <a:lnTo>
                      <a:pt x="0" y="78"/>
                    </a:lnTo>
                    <a:lnTo>
                      <a:pt x="11" y="0"/>
                    </a:lnTo>
                    <a:lnTo>
                      <a:pt x="25" y="2"/>
                    </a:lnTo>
                    <a:lnTo>
                      <a:pt x="15" y="8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49" name="Freeform 116"/>
              <p:cNvSpPr>
                <a:spLocks/>
              </p:cNvSpPr>
              <p:nvPr/>
            </p:nvSpPr>
            <p:spPr bwMode="auto">
              <a:xfrm>
                <a:off x="3037" y="2556"/>
                <a:ext cx="2" cy="0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1 h 1"/>
                  <a:gd name="T4" fmla="*/ 0 w 7"/>
                  <a:gd name="T5" fmla="*/ 0 h 1"/>
                  <a:gd name="T6" fmla="*/ 0 w 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7" y="0"/>
                    </a:moveTo>
                    <a:lnTo>
                      <a:pt x="0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50" name="Freeform 117"/>
              <p:cNvSpPr>
                <a:spLocks/>
              </p:cNvSpPr>
              <p:nvPr/>
            </p:nvSpPr>
            <p:spPr bwMode="auto">
              <a:xfrm>
                <a:off x="3035" y="2542"/>
                <a:ext cx="5" cy="14"/>
              </a:xfrm>
              <a:custGeom>
                <a:avLst/>
                <a:gdLst>
                  <a:gd name="T0" fmla="*/ 0 w 17"/>
                  <a:gd name="T1" fmla="*/ 0 h 42"/>
                  <a:gd name="T2" fmla="*/ 0 w 17"/>
                  <a:gd name="T3" fmla="*/ 0 h 42"/>
                  <a:gd name="T4" fmla="*/ 0 w 17"/>
                  <a:gd name="T5" fmla="*/ 0 h 42"/>
                  <a:gd name="T6" fmla="*/ 0 w 17"/>
                  <a:gd name="T7" fmla="*/ 0 h 42"/>
                  <a:gd name="T8" fmla="*/ 0 w 17"/>
                  <a:gd name="T9" fmla="*/ 0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42">
                    <a:moveTo>
                      <a:pt x="14" y="42"/>
                    </a:moveTo>
                    <a:lnTo>
                      <a:pt x="0" y="40"/>
                    </a:lnTo>
                    <a:lnTo>
                      <a:pt x="3" y="0"/>
                    </a:lnTo>
                    <a:lnTo>
                      <a:pt x="17" y="2"/>
                    </a:lnTo>
                    <a:lnTo>
                      <a:pt x="14" y="4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51" name="Freeform 118"/>
              <p:cNvSpPr>
                <a:spLocks/>
              </p:cNvSpPr>
              <p:nvPr/>
            </p:nvSpPr>
            <p:spPr bwMode="auto">
              <a:xfrm>
                <a:off x="3038" y="2542"/>
                <a:ext cx="3" cy="1"/>
              </a:xfrm>
              <a:custGeom>
                <a:avLst/>
                <a:gdLst>
                  <a:gd name="T0" fmla="*/ 0 w 8"/>
                  <a:gd name="T1" fmla="*/ 1 h 2"/>
                  <a:gd name="T2" fmla="*/ 0 w 8"/>
                  <a:gd name="T3" fmla="*/ 1 h 2"/>
                  <a:gd name="T4" fmla="*/ 0 w 8"/>
                  <a:gd name="T5" fmla="*/ 0 h 2"/>
                  <a:gd name="T6" fmla="*/ 0 w 8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7" y="1"/>
                    </a:moveTo>
                    <a:lnTo>
                      <a:pt x="0" y="2"/>
                    </a:lnTo>
                    <a:lnTo>
                      <a:pt x="8" y="0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52" name="Rectangle 119"/>
              <p:cNvSpPr>
                <a:spLocks noChangeArrowheads="1"/>
              </p:cNvSpPr>
              <p:nvPr/>
            </p:nvSpPr>
            <p:spPr bwMode="auto">
              <a:xfrm>
                <a:off x="3036" y="2529"/>
                <a:ext cx="5" cy="1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53" name="Rectangle 120"/>
              <p:cNvSpPr>
                <a:spLocks noChangeArrowheads="1"/>
              </p:cNvSpPr>
              <p:nvPr/>
            </p:nvSpPr>
            <p:spPr bwMode="auto">
              <a:xfrm>
                <a:off x="3036" y="1497"/>
                <a:ext cx="5" cy="1032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54" name="Rectangle 121"/>
              <p:cNvSpPr>
                <a:spLocks noChangeArrowheads="1"/>
              </p:cNvSpPr>
              <p:nvPr/>
            </p:nvSpPr>
            <p:spPr bwMode="auto">
              <a:xfrm>
                <a:off x="3036" y="1484"/>
                <a:ext cx="5" cy="1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55" name="Freeform 122"/>
              <p:cNvSpPr>
                <a:spLocks/>
              </p:cNvSpPr>
              <p:nvPr/>
            </p:nvSpPr>
            <p:spPr bwMode="auto">
              <a:xfrm>
                <a:off x="3038" y="1484"/>
                <a:ext cx="3" cy="1"/>
              </a:xfrm>
              <a:custGeom>
                <a:avLst/>
                <a:gdLst>
                  <a:gd name="T0" fmla="*/ 0 w 8"/>
                  <a:gd name="T1" fmla="*/ 0 h 4"/>
                  <a:gd name="T2" fmla="*/ 0 w 8"/>
                  <a:gd name="T3" fmla="*/ 0 h 4"/>
                  <a:gd name="T4" fmla="*/ 0 w 8"/>
                  <a:gd name="T5" fmla="*/ 0 h 4"/>
                  <a:gd name="T6" fmla="*/ 0 w 8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4">
                    <a:moveTo>
                      <a:pt x="8" y="1"/>
                    </a:moveTo>
                    <a:lnTo>
                      <a:pt x="0" y="4"/>
                    </a:lnTo>
                    <a:lnTo>
                      <a:pt x="7" y="0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56" name="Freeform 123"/>
              <p:cNvSpPr>
                <a:spLocks/>
              </p:cNvSpPr>
              <p:nvPr/>
            </p:nvSpPr>
            <p:spPr bwMode="auto">
              <a:xfrm>
                <a:off x="3035" y="1470"/>
                <a:ext cx="5" cy="15"/>
              </a:xfrm>
              <a:custGeom>
                <a:avLst/>
                <a:gdLst>
                  <a:gd name="T0" fmla="*/ 0 w 17"/>
                  <a:gd name="T1" fmla="*/ 0 h 43"/>
                  <a:gd name="T2" fmla="*/ 0 w 17"/>
                  <a:gd name="T3" fmla="*/ 0 h 43"/>
                  <a:gd name="T4" fmla="*/ 0 w 17"/>
                  <a:gd name="T5" fmla="*/ 0 h 43"/>
                  <a:gd name="T6" fmla="*/ 0 w 17"/>
                  <a:gd name="T7" fmla="*/ 0 h 43"/>
                  <a:gd name="T8" fmla="*/ 0 w 17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43">
                    <a:moveTo>
                      <a:pt x="17" y="40"/>
                    </a:moveTo>
                    <a:lnTo>
                      <a:pt x="3" y="43"/>
                    </a:lnTo>
                    <a:lnTo>
                      <a:pt x="0" y="2"/>
                    </a:lnTo>
                    <a:lnTo>
                      <a:pt x="14" y="0"/>
                    </a:lnTo>
                    <a:lnTo>
                      <a:pt x="17" y="4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57" name="Freeform 124"/>
              <p:cNvSpPr>
                <a:spLocks/>
              </p:cNvSpPr>
              <p:nvPr/>
            </p:nvSpPr>
            <p:spPr bwMode="auto">
              <a:xfrm>
                <a:off x="3037" y="1470"/>
                <a:ext cx="2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7" y="0"/>
                    </a:moveTo>
                    <a:lnTo>
                      <a:pt x="0" y="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58" name="Freeform 125"/>
              <p:cNvSpPr>
                <a:spLocks/>
              </p:cNvSpPr>
              <p:nvPr/>
            </p:nvSpPr>
            <p:spPr bwMode="auto">
              <a:xfrm>
                <a:off x="3031" y="1445"/>
                <a:ext cx="8" cy="26"/>
              </a:xfrm>
              <a:custGeom>
                <a:avLst/>
                <a:gdLst>
                  <a:gd name="T0" fmla="*/ 0 w 25"/>
                  <a:gd name="T1" fmla="*/ 0 h 79"/>
                  <a:gd name="T2" fmla="*/ 0 w 25"/>
                  <a:gd name="T3" fmla="*/ 0 h 79"/>
                  <a:gd name="T4" fmla="*/ 0 w 25"/>
                  <a:gd name="T5" fmla="*/ 0 h 79"/>
                  <a:gd name="T6" fmla="*/ 0 w 25"/>
                  <a:gd name="T7" fmla="*/ 0 h 79"/>
                  <a:gd name="T8" fmla="*/ 0 w 25"/>
                  <a:gd name="T9" fmla="*/ 0 h 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79">
                    <a:moveTo>
                      <a:pt x="25" y="77"/>
                    </a:moveTo>
                    <a:lnTo>
                      <a:pt x="11" y="79"/>
                    </a:lnTo>
                    <a:lnTo>
                      <a:pt x="0" y="2"/>
                    </a:lnTo>
                    <a:lnTo>
                      <a:pt x="15" y="0"/>
                    </a:lnTo>
                    <a:lnTo>
                      <a:pt x="25" y="7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59" name="Freeform 126"/>
              <p:cNvSpPr>
                <a:spLocks/>
              </p:cNvSpPr>
              <p:nvPr/>
            </p:nvSpPr>
            <p:spPr bwMode="auto">
              <a:xfrm>
                <a:off x="3033" y="1444"/>
                <a:ext cx="3" cy="2"/>
              </a:xfrm>
              <a:custGeom>
                <a:avLst/>
                <a:gdLst>
                  <a:gd name="T0" fmla="*/ 0 w 8"/>
                  <a:gd name="T1" fmla="*/ 1 h 4"/>
                  <a:gd name="T2" fmla="*/ 0 w 8"/>
                  <a:gd name="T3" fmla="*/ 1 h 4"/>
                  <a:gd name="T4" fmla="*/ 0 w 8"/>
                  <a:gd name="T5" fmla="*/ 0 h 4"/>
                  <a:gd name="T6" fmla="*/ 0 w 8"/>
                  <a:gd name="T7" fmla="*/ 1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4">
                    <a:moveTo>
                      <a:pt x="8" y="1"/>
                    </a:moveTo>
                    <a:lnTo>
                      <a:pt x="0" y="4"/>
                    </a:lnTo>
                    <a:lnTo>
                      <a:pt x="8" y="0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60" name="Freeform 127"/>
              <p:cNvSpPr>
                <a:spLocks/>
              </p:cNvSpPr>
              <p:nvPr/>
            </p:nvSpPr>
            <p:spPr bwMode="auto">
              <a:xfrm>
                <a:off x="3026" y="1420"/>
                <a:ext cx="10" cy="26"/>
              </a:xfrm>
              <a:custGeom>
                <a:avLst/>
                <a:gdLst>
                  <a:gd name="T0" fmla="*/ 0 w 31"/>
                  <a:gd name="T1" fmla="*/ 0 h 77"/>
                  <a:gd name="T2" fmla="*/ 0 w 31"/>
                  <a:gd name="T3" fmla="*/ 0 h 77"/>
                  <a:gd name="T4" fmla="*/ 0 w 31"/>
                  <a:gd name="T5" fmla="*/ 0 h 77"/>
                  <a:gd name="T6" fmla="*/ 0 w 31"/>
                  <a:gd name="T7" fmla="*/ 0 h 77"/>
                  <a:gd name="T8" fmla="*/ 0 w 31"/>
                  <a:gd name="T9" fmla="*/ 0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1" h="77">
                    <a:moveTo>
                      <a:pt x="31" y="73"/>
                    </a:moveTo>
                    <a:lnTo>
                      <a:pt x="16" y="77"/>
                    </a:lnTo>
                    <a:lnTo>
                      <a:pt x="0" y="4"/>
                    </a:lnTo>
                    <a:lnTo>
                      <a:pt x="14" y="0"/>
                    </a:lnTo>
                    <a:lnTo>
                      <a:pt x="31" y="7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61" name="Freeform 128"/>
              <p:cNvSpPr>
                <a:spLocks/>
              </p:cNvSpPr>
              <p:nvPr/>
            </p:nvSpPr>
            <p:spPr bwMode="auto">
              <a:xfrm>
                <a:off x="3028" y="1420"/>
                <a:ext cx="2" cy="1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0 h 4"/>
                  <a:gd name="T4" fmla="*/ 0 w 7"/>
                  <a:gd name="T5" fmla="*/ 0 h 4"/>
                  <a:gd name="T6" fmla="*/ 0 w 7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7" y="0"/>
                    </a:moveTo>
                    <a:lnTo>
                      <a:pt x="0" y="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62" name="Freeform 129"/>
              <p:cNvSpPr>
                <a:spLocks/>
              </p:cNvSpPr>
              <p:nvPr/>
            </p:nvSpPr>
            <p:spPr bwMode="auto">
              <a:xfrm>
                <a:off x="3018" y="1397"/>
                <a:ext cx="12" cy="24"/>
              </a:xfrm>
              <a:custGeom>
                <a:avLst/>
                <a:gdLst>
                  <a:gd name="T0" fmla="*/ 0 w 36"/>
                  <a:gd name="T1" fmla="*/ 0 h 74"/>
                  <a:gd name="T2" fmla="*/ 0 w 36"/>
                  <a:gd name="T3" fmla="*/ 0 h 74"/>
                  <a:gd name="T4" fmla="*/ 0 w 36"/>
                  <a:gd name="T5" fmla="*/ 0 h 74"/>
                  <a:gd name="T6" fmla="*/ 0 w 36"/>
                  <a:gd name="T7" fmla="*/ 0 h 74"/>
                  <a:gd name="T8" fmla="*/ 0 w 36"/>
                  <a:gd name="T9" fmla="*/ 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74">
                    <a:moveTo>
                      <a:pt x="36" y="70"/>
                    </a:moveTo>
                    <a:lnTo>
                      <a:pt x="22" y="74"/>
                    </a:lnTo>
                    <a:lnTo>
                      <a:pt x="0" y="4"/>
                    </a:lnTo>
                    <a:lnTo>
                      <a:pt x="14" y="0"/>
                    </a:lnTo>
                    <a:lnTo>
                      <a:pt x="36" y="7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63" name="Freeform 130"/>
              <p:cNvSpPr>
                <a:spLocks/>
              </p:cNvSpPr>
              <p:nvPr/>
            </p:nvSpPr>
            <p:spPr bwMode="auto">
              <a:xfrm>
                <a:off x="3021" y="1396"/>
                <a:ext cx="2" cy="2"/>
              </a:xfrm>
              <a:custGeom>
                <a:avLst/>
                <a:gdLst>
                  <a:gd name="T0" fmla="*/ 0 w 7"/>
                  <a:gd name="T1" fmla="*/ 0 h 5"/>
                  <a:gd name="T2" fmla="*/ 0 w 7"/>
                  <a:gd name="T3" fmla="*/ 0 h 5"/>
                  <a:gd name="T4" fmla="*/ 0 w 7"/>
                  <a:gd name="T5" fmla="*/ 0 h 5"/>
                  <a:gd name="T6" fmla="*/ 0 w 7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7" y="1"/>
                    </a:moveTo>
                    <a:lnTo>
                      <a:pt x="0" y="5"/>
                    </a:lnTo>
                    <a:lnTo>
                      <a:pt x="7" y="0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64" name="Freeform 131"/>
              <p:cNvSpPr>
                <a:spLocks/>
              </p:cNvSpPr>
              <p:nvPr/>
            </p:nvSpPr>
            <p:spPr bwMode="auto">
              <a:xfrm>
                <a:off x="3009" y="1373"/>
                <a:ext cx="14" cy="25"/>
              </a:xfrm>
              <a:custGeom>
                <a:avLst/>
                <a:gdLst>
                  <a:gd name="T0" fmla="*/ 0 w 41"/>
                  <a:gd name="T1" fmla="*/ 0 h 76"/>
                  <a:gd name="T2" fmla="*/ 0 w 41"/>
                  <a:gd name="T3" fmla="*/ 0 h 76"/>
                  <a:gd name="T4" fmla="*/ 0 w 41"/>
                  <a:gd name="T5" fmla="*/ 0 h 76"/>
                  <a:gd name="T6" fmla="*/ 0 w 41"/>
                  <a:gd name="T7" fmla="*/ 0 h 76"/>
                  <a:gd name="T8" fmla="*/ 0 w 41"/>
                  <a:gd name="T9" fmla="*/ 0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" h="76">
                    <a:moveTo>
                      <a:pt x="41" y="70"/>
                    </a:moveTo>
                    <a:lnTo>
                      <a:pt x="27" y="76"/>
                    </a:lnTo>
                    <a:lnTo>
                      <a:pt x="0" y="6"/>
                    </a:lnTo>
                    <a:lnTo>
                      <a:pt x="14" y="0"/>
                    </a:lnTo>
                    <a:lnTo>
                      <a:pt x="41" y="7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65" name="Freeform 132"/>
              <p:cNvSpPr>
                <a:spLocks/>
              </p:cNvSpPr>
              <p:nvPr/>
            </p:nvSpPr>
            <p:spPr bwMode="auto">
              <a:xfrm>
                <a:off x="3012" y="1373"/>
                <a:ext cx="2" cy="2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0 w 7"/>
                  <a:gd name="T5" fmla="*/ 0 h 6"/>
                  <a:gd name="T6" fmla="*/ 0 w 7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7" y="1"/>
                    </a:moveTo>
                    <a:lnTo>
                      <a:pt x="0" y="6"/>
                    </a:lnTo>
                    <a:lnTo>
                      <a:pt x="7" y="0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66" name="Freeform 133"/>
              <p:cNvSpPr>
                <a:spLocks/>
              </p:cNvSpPr>
              <p:nvPr/>
            </p:nvSpPr>
            <p:spPr bwMode="auto">
              <a:xfrm>
                <a:off x="2998" y="1352"/>
                <a:ext cx="16" cy="23"/>
              </a:xfrm>
              <a:custGeom>
                <a:avLst/>
                <a:gdLst>
                  <a:gd name="T0" fmla="*/ 0 w 48"/>
                  <a:gd name="T1" fmla="*/ 0 h 71"/>
                  <a:gd name="T2" fmla="*/ 0 w 48"/>
                  <a:gd name="T3" fmla="*/ 0 h 71"/>
                  <a:gd name="T4" fmla="*/ 0 w 48"/>
                  <a:gd name="T5" fmla="*/ 0 h 71"/>
                  <a:gd name="T6" fmla="*/ 0 w 48"/>
                  <a:gd name="T7" fmla="*/ 0 h 71"/>
                  <a:gd name="T8" fmla="*/ 0 w 48"/>
                  <a:gd name="T9" fmla="*/ 0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71">
                    <a:moveTo>
                      <a:pt x="48" y="63"/>
                    </a:moveTo>
                    <a:lnTo>
                      <a:pt x="34" y="71"/>
                    </a:lnTo>
                    <a:lnTo>
                      <a:pt x="0" y="9"/>
                    </a:lnTo>
                    <a:lnTo>
                      <a:pt x="15" y="0"/>
                    </a:lnTo>
                    <a:lnTo>
                      <a:pt x="48" y="6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67" name="Freeform 134"/>
              <p:cNvSpPr>
                <a:spLocks/>
              </p:cNvSpPr>
              <p:nvPr/>
            </p:nvSpPr>
            <p:spPr bwMode="auto">
              <a:xfrm>
                <a:off x="3001" y="1352"/>
                <a:ext cx="2" cy="2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0 h 7"/>
                  <a:gd name="T4" fmla="*/ 0 w 7"/>
                  <a:gd name="T5" fmla="*/ 0 h 7"/>
                  <a:gd name="T6" fmla="*/ 0 w 7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7">
                    <a:moveTo>
                      <a:pt x="7" y="0"/>
                    </a:moveTo>
                    <a:lnTo>
                      <a:pt x="0" y="7"/>
                    </a:lnTo>
                    <a:lnTo>
                      <a:pt x="6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68" name="Freeform 135"/>
              <p:cNvSpPr>
                <a:spLocks/>
              </p:cNvSpPr>
              <p:nvPr/>
            </p:nvSpPr>
            <p:spPr bwMode="auto">
              <a:xfrm>
                <a:off x="2985" y="1332"/>
                <a:ext cx="18" cy="23"/>
              </a:xfrm>
              <a:custGeom>
                <a:avLst/>
                <a:gdLst>
                  <a:gd name="T0" fmla="*/ 0 w 52"/>
                  <a:gd name="T1" fmla="*/ 0 h 68"/>
                  <a:gd name="T2" fmla="*/ 0 w 52"/>
                  <a:gd name="T3" fmla="*/ 0 h 68"/>
                  <a:gd name="T4" fmla="*/ 0 w 52"/>
                  <a:gd name="T5" fmla="*/ 0 h 68"/>
                  <a:gd name="T6" fmla="*/ 0 w 52"/>
                  <a:gd name="T7" fmla="*/ 0 h 68"/>
                  <a:gd name="T8" fmla="*/ 0 w 52"/>
                  <a:gd name="T9" fmla="*/ 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" h="68">
                    <a:moveTo>
                      <a:pt x="52" y="59"/>
                    </a:moveTo>
                    <a:lnTo>
                      <a:pt x="40" y="68"/>
                    </a:lnTo>
                    <a:lnTo>
                      <a:pt x="0" y="9"/>
                    </a:lnTo>
                    <a:lnTo>
                      <a:pt x="12" y="0"/>
                    </a:lnTo>
                    <a:lnTo>
                      <a:pt x="52" y="5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69" name="Freeform 136"/>
              <p:cNvSpPr>
                <a:spLocks/>
              </p:cNvSpPr>
              <p:nvPr/>
            </p:nvSpPr>
            <p:spPr bwMode="auto">
              <a:xfrm>
                <a:off x="2987" y="1332"/>
                <a:ext cx="2" cy="2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0 w 6"/>
                  <a:gd name="T5" fmla="*/ 0 h 6"/>
                  <a:gd name="T6" fmla="*/ 0 w 6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70" name="Freeform 137"/>
              <p:cNvSpPr>
                <a:spLocks/>
              </p:cNvSpPr>
              <p:nvPr/>
            </p:nvSpPr>
            <p:spPr bwMode="auto">
              <a:xfrm>
                <a:off x="2972" y="1313"/>
                <a:ext cx="17" cy="22"/>
              </a:xfrm>
              <a:custGeom>
                <a:avLst/>
                <a:gdLst>
                  <a:gd name="T0" fmla="*/ 0 w 53"/>
                  <a:gd name="T1" fmla="*/ 0 h 65"/>
                  <a:gd name="T2" fmla="*/ 0 w 53"/>
                  <a:gd name="T3" fmla="*/ 0 h 65"/>
                  <a:gd name="T4" fmla="*/ 0 w 53"/>
                  <a:gd name="T5" fmla="*/ 0 h 65"/>
                  <a:gd name="T6" fmla="*/ 0 w 53"/>
                  <a:gd name="T7" fmla="*/ 0 h 65"/>
                  <a:gd name="T8" fmla="*/ 0 w 53"/>
                  <a:gd name="T9" fmla="*/ 0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65">
                    <a:moveTo>
                      <a:pt x="53" y="56"/>
                    </a:moveTo>
                    <a:lnTo>
                      <a:pt x="41" y="65"/>
                    </a:lnTo>
                    <a:lnTo>
                      <a:pt x="0" y="8"/>
                    </a:lnTo>
                    <a:lnTo>
                      <a:pt x="13" y="0"/>
                    </a:lnTo>
                    <a:lnTo>
                      <a:pt x="53" y="5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71" name="Freeform 138"/>
              <p:cNvSpPr>
                <a:spLocks/>
              </p:cNvSpPr>
              <p:nvPr/>
            </p:nvSpPr>
            <p:spPr bwMode="auto">
              <a:xfrm>
                <a:off x="2974" y="1313"/>
                <a:ext cx="2" cy="2"/>
              </a:xfrm>
              <a:custGeom>
                <a:avLst/>
                <a:gdLst>
                  <a:gd name="T0" fmla="*/ 0 w 6"/>
                  <a:gd name="T1" fmla="*/ 0 h 7"/>
                  <a:gd name="T2" fmla="*/ 0 w 6"/>
                  <a:gd name="T3" fmla="*/ 0 h 7"/>
                  <a:gd name="T4" fmla="*/ 0 w 6"/>
                  <a:gd name="T5" fmla="*/ 0 h 7"/>
                  <a:gd name="T6" fmla="*/ 0 w 6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6" y="1"/>
                    </a:moveTo>
                    <a:lnTo>
                      <a:pt x="0" y="7"/>
                    </a:lnTo>
                    <a:lnTo>
                      <a:pt x="5" y="0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72" name="Freeform 139"/>
              <p:cNvSpPr>
                <a:spLocks/>
              </p:cNvSpPr>
              <p:nvPr/>
            </p:nvSpPr>
            <p:spPr bwMode="auto">
              <a:xfrm>
                <a:off x="2956" y="1297"/>
                <a:ext cx="20" cy="19"/>
              </a:xfrm>
              <a:custGeom>
                <a:avLst/>
                <a:gdLst>
                  <a:gd name="T0" fmla="*/ 0 w 58"/>
                  <a:gd name="T1" fmla="*/ 0 h 59"/>
                  <a:gd name="T2" fmla="*/ 0 w 58"/>
                  <a:gd name="T3" fmla="*/ 0 h 59"/>
                  <a:gd name="T4" fmla="*/ 0 w 58"/>
                  <a:gd name="T5" fmla="*/ 0 h 59"/>
                  <a:gd name="T6" fmla="*/ 0 w 58"/>
                  <a:gd name="T7" fmla="*/ 0 h 59"/>
                  <a:gd name="T8" fmla="*/ 0 w 58"/>
                  <a:gd name="T9" fmla="*/ 0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59">
                    <a:moveTo>
                      <a:pt x="58" y="49"/>
                    </a:moveTo>
                    <a:lnTo>
                      <a:pt x="48" y="59"/>
                    </a:lnTo>
                    <a:lnTo>
                      <a:pt x="0" y="11"/>
                    </a:lnTo>
                    <a:lnTo>
                      <a:pt x="10" y="0"/>
                    </a:lnTo>
                    <a:lnTo>
                      <a:pt x="58" y="4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73" name="Freeform 140"/>
              <p:cNvSpPr>
                <a:spLocks/>
              </p:cNvSpPr>
              <p:nvPr/>
            </p:nvSpPr>
            <p:spPr bwMode="auto">
              <a:xfrm>
                <a:off x="2958" y="1296"/>
                <a:ext cx="2" cy="3"/>
              </a:xfrm>
              <a:custGeom>
                <a:avLst/>
                <a:gdLst>
                  <a:gd name="T0" fmla="*/ 0 w 5"/>
                  <a:gd name="T1" fmla="*/ 0 h 9"/>
                  <a:gd name="T2" fmla="*/ 0 w 5"/>
                  <a:gd name="T3" fmla="*/ 0 h 9"/>
                  <a:gd name="T4" fmla="*/ 0 w 5"/>
                  <a:gd name="T5" fmla="*/ 0 h 9"/>
                  <a:gd name="T6" fmla="*/ 0 w 5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9">
                    <a:moveTo>
                      <a:pt x="5" y="1"/>
                    </a:moveTo>
                    <a:lnTo>
                      <a:pt x="0" y="9"/>
                    </a:lnTo>
                    <a:lnTo>
                      <a:pt x="5" y="0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74" name="Freeform 141"/>
              <p:cNvSpPr>
                <a:spLocks/>
              </p:cNvSpPr>
              <p:nvPr/>
            </p:nvSpPr>
            <p:spPr bwMode="auto">
              <a:xfrm>
                <a:off x="2940" y="1281"/>
                <a:ext cx="20" cy="20"/>
              </a:xfrm>
              <a:custGeom>
                <a:avLst/>
                <a:gdLst>
                  <a:gd name="T0" fmla="*/ 0 w 60"/>
                  <a:gd name="T1" fmla="*/ 0 h 59"/>
                  <a:gd name="T2" fmla="*/ 0 w 60"/>
                  <a:gd name="T3" fmla="*/ 0 h 59"/>
                  <a:gd name="T4" fmla="*/ 0 w 60"/>
                  <a:gd name="T5" fmla="*/ 0 h 59"/>
                  <a:gd name="T6" fmla="*/ 0 w 60"/>
                  <a:gd name="T7" fmla="*/ 0 h 59"/>
                  <a:gd name="T8" fmla="*/ 0 w 60"/>
                  <a:gd name="T9" fmla="*/ 0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59">
                    <a:moveTo>
                      <a:pt x="60" y="46"/>
                    </a:moveTo>
                    <a:lnTo>
                      <a:pt x="50" y="59"/>
                    </a:lnTo>
                    <a:lnTo>
                      <a:pt x="0" y="13"/>
                    </a:lnTo>
                    <a:lnTo>
                      <a:pt x="10" y="0"/>
                    </a:lnTo>
                    <a:lnTo>
                      <a:pt x="60" y="4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75" name="Freeform 142"/>
              <p:cNvSpPr>
                <a:spLocks/>
              </p:cNvSpPr>
              <p:nvPr/>
            </p:nvSpPr>
            <p:spPr bwMode="auto">
              <a:xfrm>
                <a:off x="2941" y="1281"/>
                <a:ext cx="2" cy="3"/>
              </a:xfrm>
              <a:custGeom>
                <a:avLst/>
                <a:gdLst>
                  <a:gd name="T0" fmla="*/ 0 w 5"/>
                  <a:gd name="T1" fmla="*/ 0 h 9"/>
                  <a:gd name="T2" fmla="*/ 0 w 5"/>
                  <a:gd name="T3" fmla="*/ 0 h 9"/>
                  <a:gd name="T4" fmla="*/ 0 w 5"/>
                  <a:gd name="T5" fmla="*/ 0 h 9"/>
                  <a:gd name="T6" fmla="*/ 0 w 5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9">
                    <a:moveTo>
                      <a:pt x="5" y="0"/>
                    </a:moveTo>
                    <a:lnTo>
                      <a:pt x="0" y="9"/>
                    </a:lnTo>
                    <a:lnTo>
                      <a:pt x="4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76" name="Freeform 143"/>
              <p:cNvSpPr>
                <a:spLocks/>
              </p:cNvSpPr>
              <p:nvPr/>
            </p:nvSpPr>
            <p:spPr bwMode="auto">
              <a:xfrm>
                <a:off x="2922" y="1268"/>
                <a:ext cx="21" cy="17"/>
              </a:xfrm>
              <a:custGeom>
                <a:avLst/>
                <a:gdLst>
                  <a:gd name="T0" fmla="*/ 0 w 61"/>
                  <a:gd name="T1" fmla="*/ 0 h 52"/>
                  <a:gd name="T2" fmla="*/ 0 w 61"/>
                  <a:gd name="T3" fmla="*/ 0 h 52"/>
                  <a:gd name="T4" fmla="*/ 0 w 61"/>
                  <a:gd name="T5" fmla="*/ 0 h 52"/>
                  <a:gd name="T6" fmla="*/ 0 w 61"/>
                  <a:gd name="T7" fmla="*/ 0 h 52"/>
                  <a:gd name="T8" fmla="*/ 0 w 61"/>
                  <a:gd name="T9" fmla="*/ 0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1" h="52">
                    <a:moveTo>
                      <a:pt x="61" y="39"/>
                    </a:moveTo>
                    <a:lnTo>
                      <a:pt x="53" y="52"/>
                    </a:lnTo>
                    <a:lnTo>
                      <a:pt x="0" y="12"/>
                    </a:lnTo>
                    <a:lnTo>
                      <a:pt x="8" y="0"/>
                    </a:lnTo>
                    <a:lnTo>
                      <a:pt x="61" y="3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77" name="Freeform 144"/>
              <p:cNvSpPr>
                <a:spLocks/>
              </p:cNvSpPr>
              <p:nvPr/>
            </p:nvSpPr>
            <p:spPr bwMode="auto">
              <a:xfrm>
                <a:off x="2924" y="1268"/>
                <a:ext cx="1" cy="3"/>
              </a:xfrm>
              <a:custGeom>
                <a:avLst/>
                <a:gdLst>
                  <a:gd name="T0" fmla="*/ 0 w 4"/>
                  <a:gd name="T1" fmla="*/ 0 h 9"/>
                  <a:gd name="T2" fmla="*/ 0 w 4"/>
                  <a:gd name="T3" fmla="*/ 0 h 9"/>
                  <a:gd name="T4" fmla="*/ 0 w 4"/>
                  <a:gd name="T5" fmla="*/ 0 h 9"/>
                  <a:gd name="T6" fmla="*/ 0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9">
                    <a:moveTo>
                      <a:pt x="4" y="1"/>
                    </a:moveTo>
                    <a:lnTo>
                      <a:pt x="0" y="9"/>
                    </a:lnTo>
                    <a:lnTo>
                      <a:pt x="4" y="0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78" name="Freeform 145"/>
              <p:cNvSpPr>
                <a:spLocks/>
              </p:cNvSpPr>
              <p:nvPr/>
            </p:nvSpPr>
            <p:spPr bwMode="auto">
              <a:xfrm>
                <a:off x="2903" y="1257"/>
                <a:ext cx="22" cy="16"/>
              </a:xfrm>
              <a:custGeom>
                <a:avLst/>
                <a:gdLst>
                  <a:gd name="T0" fmla="*/ 0 w 67"/>
                  <a:gd name="T1" fmla="*/ 0 h 47"/>
                  <a:gd name="T2" fmla="*/ 0 w 67"/>
                  <a:gd name="T3" fmla="*/ 0 h 47"/>
                  <a:gd name="T4" fmla="*/ 0 w 67"/>
                  <a:gd name="T5" fmla="*/ 0 h 47"/>
                  <a:gd name="T6" fmla="*/ 0 w 67"/>
                  <a:gd name="T7" fmla="*/ 0 h 47"/>
                  <a:gd name="T8" fmla="*/ 0 w 67"/>
                  <a:gd name="T9" fmla="*/ 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7" h="47">
                    <a:moveTo>
                      <a:pt x="67" y="32"/>
                    </a:moveTo>
                    <a:lnTo>
                      <a:pt x="59" y="47"/>
                    </a:lnTo>
                    <a:lnTo>
                      <a:pt x="0" y="14"/>
                    </a:lnTo>
                    <a:lnTo>
                      <a:pt x="8" y="0"/>
                    </a:lnTo>
                    <a:lnTo>
                      <a:pt x="67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79" name="Freeform 146"/>
              <p:cNvSpPr>
                <a:spLocks/>
              </p:cNvSpPr>
              <p:nvPr/>
            </p:nvSpPr>
            <p:spPr bwMode="auto">
              <a:xfrm>
                <a:off x="2904" y="1257"/>
                <a:ext cx="1" cy="3"/>
              </a:xfrm>
              <a:custGeom>
                <a:avLst/>
                <a:gdLst>
                  <a:gd name="T0" fmla="*/ 0 w 4"/>
                  <a:gd name="T1" fmla="*/ 0 h 9"/>
                  <a:gd name="T2" fmla="*/ 0 w 4"/>
                  <a:gd name="T3" fmla="*/ 0 h 9"/>
                  <a:gd name="T4" fmla="*/ 0 w 4"/>
                  <a:gd name="T5" fmla="*/ 0 h 9"/>
                  <a:gd name="T6" fmla="*/ 0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9">
                    <a:moveTo>
                      <a:pt x="4" y="0"/>
                    </a:moveTo>
                    <a:lnTo>
                      <a:pt x="0" y="9"/>
                    </a:lnTo>
                    <a:lnTo>
                      <a:pt x="3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80" name="Freeform 147"/>
              <p:cNvSpPr>
                <a:spLocks/>
              </p:cNvSpPr>
              <p:nvPr/>
            </p:nvSpPr>
            <p:spPr bwMode="auto">
              <a:xfrm>
                <a:off x="2883" y="1249"/>
                <a:ext cx="22" cy="13"/>
              </a:xfrm>
              <a:custGeom>
                <a:avLst/>
                <a:gdLst>
                  <a:gd name="T0" fmla="*/ 0 w 67"/>
                  <a:gd name="T1" fmla="*/ 0 h 39"/>
                  <a:gd name="T2" fmla="*/ 0 w 67"/>
                  <a:gd name="T3" fmla="*/ 0 h 39"/>
                  <a:gd name="T4" fmla="*/ 0 w 67"/>
                  <a:gd name="T5" fmla="*/ 0 h 39"/>
                  <a:gd name="T6" fmla="*/ 0 w 67"/>
                  <a:gd name="T7" fmla="*/ 0 h 39"/>
                  <a:gd name="T8" fmla="*/ 0 w 67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7" h="39">
                    <a:moveTo>
                      <a:pt x="67" y="25"/>
                    </a:moveTo>
                    <a:lnTo>
                      <a:pt x="61" y="39"/>
                    </a:lnTo>
                    <a:lnTo>
                      <a:pt x="0" y="14"/>
                    </a:lnTo>
                    <a:lnTo>
                      <a:pt x="7" y="0"/>
                    </a:lnTo>
                    <a:lnTo>
                      <a:pt x="67" y="2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81" name="Freeform 148"/>
              <p:cNvSpPr>
                <a:spLocks/>
              </p:cNvSpPr>
              <p:nvPr/>
            </p:nvSpPr>
            <p:spPr bwMode="auto">
              <a:xfrm>
                <a:off x="2884" y="1249"/>
                <a:ext cx="1" cy="3"/>
              </a:xfrm>
              <a:custGeom>
                <a:avLst/>
                <a:gdLst>
                  <a:gd name="T0" fmla="*/ 0 w 3"/>
                  <a:gd name="T1" fmla="*/ 0 h 9"/>
                  <a:gd name="T2" fmla="*/ 0 w 3"/>
                  <a:gd name="T3" fmla="*/ 0 h 9"/>
                  <a:gd name="T4" fmla="*/ 0 w 3"/>
                  <a:gd name="T5" fmla="*/ 0 h 9"/>
                  <a:gd name="T6" fmla="*/ 0 w 3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9">
                    <a:moveTo>
                      <a:pt x="3" y="0"/>
                    </a:moveTo>
                    <a:lnTo>
                      <a:pt x="0" y="9"/>
                    </a:lnTo>
                    <a:lnTo>
                      <a:pt x="2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82" name="Freeform 149"/>
              <p:cNvSpPr>
                <a:spLocks/>
              </p:cNvSpPr>
              <p:nvPr/>
            </p:nvSpPr>
            <p:spPr bwMode="auto">
              <a:xfrm>
                <a:off x="2863" y="1242"/>
                <a:ext cx="22" cy="11"/>
              </a:xfrm>
              <a:custGeom>
                <a:avLst/>
                <a:gdLst>
                  <a:gd name="T0" fmla="*/ 0 w 66"/>
                  <a:gd name="T1" fmla="*/ 0 h 33"/>
                  <a:gd name="T2" fmla="*/ 0 w 66"/>
                  <a:gd name="T3" fmla="*/ 0 h 33"/>
                  <a:gd name="T4" fmla="*/ 0 w 66"/>
                  <a:gd name="T5" fmla="*/ 0 h 33"/>
                  <a:gd name="T6" fmla="*/ 0 w 66"/>
                  <a:gd name="T7" fmla="*/ 0 h 33"/>
                  <a:gd name="T8" fmla="*/ 0 w 66"/>
                  <a:gd name="T9" fmla="*/ 0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6" h="33">
                    <a:moveTo>
                      <a:pt x="66" y="19"/>
                    </a:moveTo>
                    <a:lnTo>
                      <a:pt x="61" y="33"/>
                    </a:lnTo>
                    <a:lnTo>
                      <a:pt x="0" y="15"/>
                    </a:lnTo>
                    <a:lnTo>
                      <a:pt x="4" y="0"/>
                    </a:lnTo>
                    <a:lnTo>
                      <a:pt x="66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83" name="Freeform 150"/>
              <p:cNvSpPr>
                <a:spLocks/>
              </p:cNvSpPr>
              <p:nvPr/>
            </p:nvSpPr>
            <p:spPr bwMode="auto">
              <a:xfrm>
                <a:off x="2863" y="1242"/>
                <a:ext cx="1" cy="3"/>
              </a:xfrm>
              <a:custGeom>
                <a:avLst/>
                <a:gdLst>
                  <a:gd name="T0" fmla="*/ 1 w 2"/>
                  <a:gd name="T1" fmla="*/ 0 h 9"/>
                  <a:gd name="T2" fmla="*/ 0 w 2"/>
                  <a:gd name="T3" fmla="*/ 0 h 9"/>
                  <a:gd name="T4" fmla="*/ 1 w 2"/>
                  <a:gd name="T5" fmla="*/ 0 h 9"/>
                  <a:gd name="T6" fmla="*/ 1 w 2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9">
                    <a:moveTo>
                      <a:pt x="2" y="0"/>
                    </a:moveTo>
                    <a:lnTo>
                      <a:pt x="0" y="9"/>
                    </a:lnTo>
                    <a:lnTo>
                      <a:pt x="1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84" name="Freeform 151"/>
              <p:cNvSpPr>
                <a:spLocks/>
              </p:cNvSpPr>
              <p:nvPr/>
            </p:nvSpPr>
            <p:spPr bwMode="auto">
              <a:xfrm>
                <a:off x="2841" y="1238"/>
                <a:ext cx="23" cy="9"/>
              </a:xfrm>
              <a:custGeom>
                <a:avLst/>
                <a:gdLst>
                  <a:gd name="T0" fmla="*/ 0 w 68"/>
                  <a:gd name="T1" fmla="*/ 0 h 27"/>
                  <a:gd name="T2" fmla="*/ 0 w 68"/>
                  <a:gd name="T3" fmla="*/ 0 h 27"/>
                  <a:gd name="T4" fmla="*/ 0 w 68"/>
                  <a:gd name="T5" fmla="*/ 0 h 27"/>
                  <a:gd name="T6" fmla="*/ 0 w 68"/>
                  <a:gd name="T7" fmla="*/ 0 h 27"/>
                  <a:gd name="T8" fmla="*/ 0 w 68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8" h="27">
                    <a:moveTo>
                      <a:pt x="68" y="12"/>
                    </a:moveTo>
                    <a:lnTo>
                      <a:pt x="66" y="27"/>
                    </a:lnTo>
                    <a:lnTo>
                      <a:pt x="0" y="14"/>
                    </a:lnTo>
                    <a:lnTo>
                      <a:pt x="2" y="0"/>
                    </a:lnTo>
                    <a:lnTo>
                      <a:pt x="68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85" name="Freeform 152"/>
              <p:cNvSpPr>
                <a:spLocks/>
              </p:cNvSpPr>
              <p:nvPr/>
            </p:nvSpPr>
            <p:spPr bwMode="auto">
              <a:xfrm>
                <a:off x="2841" y="1238"/>
                <a:ext cx="1" cy="3"/>
              </a:xfrm>
              <a:custGeom>
                <a:avLst/>
                <a:gdLst>
                  <a:gd name="T0" fmla="*/ 1 w 1"/>
                  <a:gd name="T1" fmla="*/ 0 h 9"/>
                  <a:gd name="T2" fmla="*/ 0 w 1"/>
                  <a:gd name="T3" fmla="*/ 0 h 9"/>
                  <a:gd name="T4" fmla="*/ 0 w 1"/>
                  <a:gd name="T5" fmla="*/ 0 h 9"/>
                  <a:gd name="T6" fmla="*/ 1 w 1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9">
                    <a:moveTo>
                      <a:pt x="1" y="0"/>
                    </a:moveTo>
                    <a:lnTo>
                      <a:pt x="0" y="9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86" name="Freeform 153"/>
              <p:cNvSpPr>
                <a:spLocks/>
              </p:cNvSpPr>
              <p:nvPr/>
            </p:nvSpPr>
            <p:spPr bwMode="auto">
              <a:xfrm>
                <a:off x="2830" y="1238"/>
                <a:ext cx="11" cy="5"/>
              </a:xfrm>
              <a:custGeom>
                <a:avLst/>
                <a:gdLst>
                  <a:gd name="T0" fmla="*/ 0 w 33"/>
                  <a:gd name="T1" fmla="*/ 0 h 16"/>
                  <a:gd name="T2" fmla="*/ 0 w 33"/>
                  <a:gd name="T3" fmla="*/ 0 h 16"/>
                  <a:gd name="T4" fmla="*/ 0 w 33"/>
                  <a:gd name="T5" fmla="*/ 0 h 16"/>
                  <a:gd name="T6" fmla="*/ 0 w 33"/>
                  <a:gd name="T7" fmla="*/ 0 h 16"/>
                  <a:gd name="T8" fmla="*/ 0 w 33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3" h="16">
                    <a:moveTo>
                      <a:pt x="33" y="2"/>
                    </a:moveTo>
                    <a:lnTo>
                      <a:pt x="33" y="16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33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87" name="Freeform 154"/>
              <p:cNvSpPr>
                <a:spLocks/>
              </p:cNvSpPr>
              <p:nvPr/>
            </p:nvSpPr>
            <p:spPr bwMode="auto">
              <a:xfrm>
                <a:off x="2830" y="1238"/>
                <a:ext cx="0" cy="3"/>
              </a:xfrm>
              <a:custGeom>
                <a:avLst/>
                <a:gdLst>
                  <a:gd name="T0" fmla="*/ 0 h 9"/>
                  <a:gd name="T1" fmla="*/ 0 h 9"/>
                  <a:gd name="T2" fmla="*/ 0 h 9"/>
                  <a:gd name="T3" fmla="*/ 0 h 9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0" r="r" b="b"/>
                <a:pathLst>
                  <a:path h="9">
                    <a:moveTo>
                      <a:pt x="0" y="0"/>
                    </a:move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88" name="Rectangle 155"/>
              <p:cNvSpPr>
                <a:spLocks noChangeArrowheads="1"/>
              </p:cNvSpPr>
              <p:nvPr/>
            </p:nvSpPr>
            <p:spPr bwMode="auto">
              <a:xfrm>
                <a:off x="2819" y="1238"/>
                <a:ext cx="11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89" name="Rectangle 156"/>
              <p:cNvSpPr>
                <a:spLocks noChangeArrowheads="1"/>
              </p:cNvSpPr>
              <p:nvPr/>
            </p:nvSpPr>
            <p:spPr bwMode="auto">
              <a:xfrm>
                <a:off x="1273" y="1238"/>
                <a:ext cx="1546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90" name="Rectangle 157"/>
              <p:cNvSpPr>
                <a:spLocks noChangeArrowheads="1"/>
              </p:cNvSpPr>
              <p:nvPr/>
            </p:nvSpPr>
            <p:spPr bwMode="auto">
              <a:xfrm>
                <a:off x="1137" y="1830"/>
                <a:ext cx="1774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91" name="Freeform 158"/>
              <p:cNvSpPr>
                <a:spLocks/>
              </p:cNvSpPr>
              <p:nvPr/>
            </p:nvSpPr>
            <p:spPr bwMode="auto">
              <a:xfrm>
                <a:off x="2252" y="1908"/>
                <a:ext cx="138" cy="373"/>
              </a:xfrm>
              <a:custGeom>
                <a:avLst/>
                <a:gdLst>
                  <a:gd name="T0" fmla="*/ 2 w 413"/>
                  <a:gd name="T1" fmla="*/ 2 h 1117"/>
                  <a:gd name="T2" fmla="*/ 2 w 413"/>
                  <a:gd name="T3" fmla="*/ 2 h 1117"/>
                  <a:gd name="T4" fmla="*/ 2 w 413"/>
                  <a:gd name="T5" fmla="*/ 2 h 1117"/>
                  <a:gd name="T6" fmla="*/ 2 w 413"/>
                  <a:gd name="T7" fmla="*/ 2 h 1117"/>
                  <a:gd name="T8" fmla="*/ 2 w 413"/>
                  <a:gd name="T9" fmla="*/ 1 h 1117"/>
                  <a:gd name="T10" fmla="*/ 2 w 413"/>
                  <a:gd name="T11" fmla="*/ 1 h 1117"/>
                  <a:gd name="T12" fmla="*/ 2 w 413"/>
                  <a:gd name="T13" fmla="*/ 1 h 1117"/>
                  <a:gd name="T14" fmla="*/ 2 w 413"/>
                  <a:gd name="T15" fmla="*/ 1 h 1117"/>
                  <a:gd name="T16" fmla="*/ 2 w 413"/>
                  <a:gd name="T17" fmla="*/ 1 h 1117"/>
                  <a:gd name="T18" fmla="*/ 2 w 413"/>
                  <a:gd name="T19" fmla="*/ 0 h 1117"/>
                  <a:gd name="T20" fmla="*/ 2 w 413"/>
                  <a:gd name="T21" fmla="*/ 0 h 1117"/>
                  <a:gd name="T22" fmla="*/ 2 w 413"/>
                  <a:gd name="T23" fmla="*/ 0 h 1117"/>
                  <a:gd name="T24" fmla="*/ 2 w 413"/>
                  <a:gd name="T25" fmla="*/ 0 h 1117"/>
                  <a:gd name="T26" fmla="*/ 2 w 413"/>
                  <a:gd name="T27" fmla="*/ 0 h 1117"/>
                  <a:gd name="T28" fmla="*/ 2 w 413"/>
                  <a:gd name="T29" fmla="*/ 0 h 1117"/>
                  <a:gd name="T30" fmla="*/ 1 w 413"/>
                  <a:gd name="T31" fmla="*/ 0 h 1117"/>
                  <a:gd name="T32" fmla="*/ 1 w 413"/>
                  <a:gd name="T33" fmla="*/ 0 h 1117"/>
                  <a:gd name="T34" fmla="*/ 1 w 413"/>
                  <a:gd name="T35" fmla="*/ 0 h 1117"/>
                  <a:gd name="T36" fmla="*/ 1 w 413"/>
                  <a:gd name="T37" fmla="*/ 0 h 1117"/>
                  <a:gd name="T38" fmla="*/ 1 w 413"/>
                  <a:gd name="T39" fmla="*/ 0 h 1117"/>
                  <a:gd name="T40" fmla="*/ 1 w 413"/>
                  <a:gd name="T41" fmla="*/ 0 h 1117"/>
                  <a:gd name="T42" fmla="*/ 1 w 413"/>
                  <a:gd name="T43" fmla="*/ 0 h 1117"/>
                  <a:gd name="T44" fmla="*/ 1 w 413"/>
                  <a:gd name="T45" fmla="*/ 0 h 1117"/>
                  <a:gd name="T46" fmla="*/ 1 w 413"/>
                  <a:gd name="T47" fmla="*/ 1 h 1117"/>
                  <a:gd name="T48" fmla="*/ 1 w 413"/>
                  <a:gd name="T49" fmla="*/ 1 h 1117"/>
                  <a:gd name="T50" fmla="*/ 1 w 413"/>
                  <a:gd name="T51" fmla="*/ 1 h 1117"/>
                  <a:gd name="T52" fmla="*/ 1 w 413"/>
                  <a:gd name="T53" fmla="*/ 1 h 1117"/>
                  <a:gd name="T54" fmla="*/ 1 w 413"/>
                  <a:gd name="T55" fmla="*/ 1 h 1117"/>
                  <a:gd name="T56" fmla="*/ 1 w 413"/>
                  <a:gd name="T57" fmla="*/ 1 h 1117"/>
                  <a:gd name="T58" fmla="*/ 1 w 413"/>
                  <a:gd name="T59" fmla="*/ 2 h 1117"/>
                  <a:gd name="T60" fmla="*/ 1 w 413"/>
                  <a:gd name="T61" fmla="*/ 2 h 1117"/>
                  <a:gd name="T62" fmla="*/ 0 w 413"/>
                  <a:gd name="T63" fmla="*/ 2 h 1117"/>
                  <a:gd name="T64" fmla="*/ 0 w 413"/>
                  <a:gd name="T65" fmla="*/ 4 h 1117"/>
                  <a:gd name="T66" fmla="*/ 1 w 413"/>
                  <a:gd name="T67" fmla="*/ 5 h 1117"/>
                  <a:gd name="T68" fmla="*/ 2 w 413"/>
                  <a:gd name="T69" fmla="*/ 2 h 111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413" h="1117">
                    <a:moveTo>
                      <a:pt x="372" y="577"/>
                    </a:moveTo>
                    <a:lnTo>
                      <a:pt x="393" y="469"/>
                    </a:lnTo>
                    <a:lnTo>
                      <a:pt x="398" y="415"/>
                    </a:lnTo>
                    <a:lnTo>
                      <a:pt x="405" y="364"/>
                    </a:lnTo>
                    <a:lnTo>
                      <a:pt x="409" y="316"/>
                    </a:lnTo>
                    <a:lnTo>
                      <a:pt x="411" y="269"/>
                    </a:lnTo>
                    <a:lnTo>
                      <a:pt x="413" y="226"/>
                    </a:lnTo>
                    <a:lnTo>
                      <a:pt x="413" y="188"/>
                    </a:lnTo>
                    <a:lnTo>
                      <a:pt x="409" y="149"/>
                    </a:lnTo>
                    <a:lnTo>
                      <a:pt x="407" y="114"/>
                    </a:lnTo>
                    <a:lnTo>
                      <a:pt x="402" y="85"/>
                    </a:lnTo>
                    <a:lnTo>
                      <a:pt x="397" y="58"/>
                    </a:lnTo>
                    <a:lnTo>
                      <a:pt x="389" y="37"/>
                    </a:lnTo>
                    <a:lnTo>
                      <a:pt x="379" y="21"/>
                    </a:lnTo>
                    <a:lnTo>
                      <a:pt x="366" y="7"/>
                    </a:lnTo>
                    <a:lnTo>
                      <a:pt x="355" y="0"/>
                    </a:lnTo>
                    <a:lnTo>
                      <a:pt x="342" y="0"/>
                    </a:lnTo>
                    <a:lnTo>
                      <a:pt x="326" y="5"/>
                    </a:lnTo>
                    <a:lnTo>
                      <a:pt x="312" y="15"/>
                    </a:lnTo>
                    <a:lnTo>
                      <a:pt x="296" y="29"/>
                    </a:lnTo>
                    <a:lnTo>
                      <a:pt x="279" y="48"/>
                    </a:lnTo>
                    <a:lnTo>
                      <a:pt x="263" y="72"/>
                    </a:lnTo>
                    <a:lnTo>
                      <a:pt x="246" y="99"/>
                    </a:lnTo>
                    <a:lnTo>
                      <a:pt x="231" y="132"/>
                    </a:lnTo>
                    <a:lnTo>
                      <a:pt x="214" y="168"/>
                    </a:lnTo>
                    <a:lnTo>
                      <a:pt x="198" y="208"/>
                    </a:lnTo>
                    <a:lnTo>
                      <a:pt x="182" y="249"/>
                    </a:lnTo>
                    <a:lnTo>
                      <a:pt x="167" y="296"/>
                    </a:lnTo>
                    <a:lnTo>
                      <a:pt x="152" y="344"/>
                    </a:lnTo>
                    <a:lnTo>
                      <a:pt x="137" y="394"/>
                    </a:lnTo>
                    <a:lnTo>
                      <a:pt x="124" y="446"/>
                    </a:lnTo>
                    <a:lnTo>
                      <a:pt x="112" y="502"/>
                    </a:lnTo>
                    <a:lnTo>
                      <a:pt x="0" y="1041"/>
                    </a:lnTo>
                    <a:lnTo>
                      <a:pt x="258" y="1117"/>
                    </a:lnTo>
                    <a:lnTo>
                      <a:pt x="372" y="577"/>
                    </a:lnTo>
                    <a:close/>
                  </a:path>
                </a:pathLst>
              </a:custGeom>
              <a:solidFill>
                <a:srgbClr val="00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92" name="Freeform 159"/>
              <p:cNvSpPr>
                <a:spLocks/>
              </p:cNvSpPr>
              <p:nvPr/>
            </p:nvSpPr>
            <p:spPr bwMode="auto">
              <a:xfrm>
                <a:off x="2374" y="2064"/>
                <a:ext cx="11" cy="36"/>
              </a:xfrm>
              <a:custGeom>
                <a:avLst/>
                <a:gdLst>
                  <a:gd name="T0" fmla="*/ 0 w 35"/>
                  <a:gd name="T1" fmla="*/ 0 h 110"/>
                  <a:gd name="T2" fmla="*/ 0 w 35"/>
                  <a:gd name="T3" fmla="*/ 0 h 110"/>
                  <a:gd name="T4" fmla="*/ 0 w 35"/>
                  <a:gd name="T5" fmla="*/ 0 h 110"/>
                  <a:gd name="T6" fmla="*/ 0 w 35"/>
                  <a:gd name="T7" fmla="*/ 0 h 110"/>
                  <a:gd name="T8" fmla="*/ 0 w 35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" h="110">
                    <a:moveTo>
                      <a:pt x="14" y="110"/>
                    </a:moveTo>
                    <a:lnTo>
                      <a:pt x="0" y="108"/>
                    </a:lnTo>
                    <a:lnTo>
                      <a:pt x="20" y="0"/>
                    </a:lnTo>
                    <a:lnTo>
                      <a:pt x="35" y="2"/>
                    </a:lnTo>
                    <a:lnTo>
                      <a:pt x="14" y="1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93" name="Freeform 160"/>
              <p:cNvSpPr>
                <a:spLocks/>
              </p:cNvSpPr>
              <p:nvPr/>
            </p:nvSpPr>
            <p:spPr bwMode="auto">
              <a:xfrm>
                <a:off x="2383" y="2064"/>
                <a:ext cx="2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1 h 1"/>
                  <a:gd name="T4" fmla="*/ 0 w 7"/>
                  <a:gd name="T5" fmla="*/ 0 h 1"/>
                  <a:gd name="T6" fmla="*/ 0 w 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7" y="0"/>
                    </a:moveTo>
                    <a:lnTo>
                      <a:pt x="0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94" name="Freeform 161"/>
              <p:cNvSpPr>
                <a:spLocks/>
              </p:cNvSpPr>
              <p:nvPr/>
            </p:nvSpPr>
            <p:spPr bwMode="auto">
              <a:xfrm>
                <a:off x="2380" y="2046"/>
                <a:ext cx="7" cy="18"/>
              </a:xfrm>
              <a:custGeom>
                <a:avLst/>
                <a:gdLst>
                  <a:gd name="T0" fmla="*/ 0 w 20"/>
                  <a:gd name="T1" fmla="*/ 0 h 56"/>
                  <a:gd name="T2" fmla="*/ 0 w 20"/>
                  <a:gd name="T3" fmla="*/ 0 h 56"/>
                  <a:gd name="T4" fmla="*/ 0 w 20"/>
                  <a:gd name="T5" fmla="*/ 0 h 56"/>
                  <a:gd name="T6" fmla="*/ 0 w 20"/>
                  <a:gd name="T7" fmla="*/ 0 h 56"/>
                  <a:gd name="T8" fmla="*/ 0 w 20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56">
                    <a:moveTo>
                      <a:pt x="15" y="56"/>
                    </a:moveTo>
                    <a:lnTo>
                      <a:pt x="0" y="54"/>
                    </a:lnTo>
                    <a:lnTo>
                      <a:pt x="6" y="0"/>
                    </a:lnTo>
                    <a:lnTo>
                      <a:pt x="20" y="2"/>
                    </a:lnTo>
                    <a:lnTo>
                      <a:pt x="15" y="5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95" name="Freeform 162"/>
              <p:cNvSpPr>
                <a:spLocks/>
              </p:cNvSpPr>
              <p:nvPr/>
            </p:nvSpPr>
            <p:spPr bwMode="auto">
              <a:xfrm>
                <a:off x="2382" y="2046"/>
                <a:ext cx="3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7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96" name="Freeform 163"/>
              <p:cNvSpPr>
                <a:spLocks/>
              </p:cNvSpPr>
              <p:nvPr/>
            </p:nvSpPr>
            <p:spPr bwMode="auto">
              <a:xfrm>
                <a:off x="2382" y="2029"/>
                <a:ext cx="7" cy="17"/>
              </a:xfrm>
              <a:custGeom>
                <a:avLst/>
                <a:gdLst>
                  <a:gd name="T0" fmla="*/ 0 w 21"/>
                  <a:gd name="T1" fmla="*/ 0 h 53"/>
                  <a:gd name="T2" fmla="*/ 0 w 21"/>
                  <a:gd name="T3" fmla="*/ 0 h 53"/>
                  <a:gd name="T4" fmla="*/ 0 w 21"/>
                  <a:gd name="T5" fmla="*/ 0 h 53"/>
                  <a:gd name="T6" fmla="*/ 0 w 21"/>
                  <a:gd name="T7" fmla="*/ 0 h 53"/>
                  <a:gd name="T8" fmla="*/ 0 w 21"/>
                  <a:gd name="T9" fmla="*/ 0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53">
                    <a:moveTo>
                      <a:pt x="14" y="53"/>
                    </a:moveTo>
                    <a:lnTo>
                      <a:pt x="0" y="51"/>
                    </a:lnTo>
                    <a:lnTo>
                      <a:pt x="7" y="0"/>
                    </a:lnTo>
                    <a:lnTo>
                      <a:pt x="21" y="2"/>
                    </a:lnTo>
                    <a:lnTo>
                      <a:pt x="14" y="5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97" name="Freeform 164"/>
              <p:cNvSpPr>
                <a:spLocks/>
              </p:cNvSpPr>
              <p:nvPr/>
            </p:nvSpPr>
            <p:spPr bwMode="auto">
              <a:xfrm>
                <a:off x="2387" y="2029"/>
                <a:ext cx="2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1 h 1"/>
                  <a:gd name="T4" fmla="*/ 0 w 7"/>
                  <a:gd name="T5" fmla="*/ 0 h 1"/>
                  <a:gd name="T6" fmla="*/ 0 w 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7" y="0"/>
                    </a:moveTo>
                    <a:lnTo>
                      <a:pt x="0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98" name="Freeform 165"/>
              <p:cNvSpPr>
                <a:spLocks/>
              </p:cNvSpPr>
              <p:nvPr/>
            </p:nvSpPr>
            <p:spPr bwMode="auto">
              <a:xfrm>
                <a:off x="2385" y="2013"/>
                <a:ext cx="6" cy="16"/>
              </a:xfrm>
              <a:custGeom>
                <a:avLst/>
                <a:gdLst>
                  <a:gd name="T0" fmla="*/ 0 w 19"/>
                  <a:gd name="T1" fmla="*/ 0 h 50"/>
                  <a:gd name="T2" fmla="*/ 0 w 19"/>
                  <a:gd name="T3" fmla="*/ 0 h 50"/>
                  <a:gd name="T4" fmla="*/ 0 w 19"/>
                  <a:gd name="T5" fmla="*/ 0 h 50"/>
                  <a:gd name="T6" fmla="*/ 0 w 19"/>
                  <a:gd name="T7" fmla="*/ 0 h 50"/>
                  <a:gd name="T8" fmla="*/ 0 w 19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50">
                    <a:moveTo>
                      <a:pt x="14" y="50"/>
                    </a:moveTo>
                    <a:lnTo>
                      <a:pt x="0" y="48"/>
                    </a:lnTo>
                    <a:lnTo>
                      <a:pt x="4" y="0"/>
                    </a:lnTo>
                    <a:lnTo>
                      <a:pt x="19" y="2"/>
                    </a:lnTo>
                    <a:lnTo>
                      <a:pt x="14" y="5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99" name="Freeform 166"/>
              <p:cNvSpPr>
                <a:spLocks/>
              </p:cNvSpPr>
              <p:nvPr/>
            </p:nvSpPr>
            <p:spPr bwMode="auto">
              <a:xfrm>
                <a:off x="2388" y="2013"/>
                <a:ext cx="3" cy="1"/>
              </a:xfrm>
              <a:custGeom>
                <a:avLst/>
                <a:gdLst>
                  <a:gd name="T0" fmla="*/ 0 w 8"/>
                  <a:gd name="T1" fmla="*/ 1 h 2"/>
                  <a:gd name="T2" fmla="*/ 0 w 8"/>
                  <a:gd name="T3" fmla="*/ 1 h 2"/>
                  <a:gd name="T4" fmla="*/ 0 w 8"/>
                  <a:gd name="T5" fmla="*/ 0 h 2"/>
                  <a:gd name="T6" fmla="*/ 0 w 8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8" y="1"/>
                    </a:moveTo>
                    <a:lnTo>
                      <a:pt x="0" y="2"/>
                    </a:lnTo>
                    <a:lnTo>
                      <a:pt x="8" y="0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100" name="Freeform 167"/>
              <p:cNvSpPr>
                <a:spLocks/>
              </p:cNvSpPr>
              <p:nvPr/>
            </p:nvSpPr>
            <p:spPr bwMode="auto">
              <a:xfrm>
                <a:off x="2386" y="1997"/>
                <a:ext cx="6" cy="16"/>
              </a:xfrm>
              <a:custGeom>
                <a:avLst/>
                <a:gdLst>
                  <a:gd name="T0" fmla="*/ 0 w 17"/>
                  <a:gd name="T1" fmla="*/ 0 h 47"/>
                  <a:gd name="T2" fmla="*/ 0 w 17"/>
                  <a:gd name="T3" fmla="*/ 0 h 47"/>
                  <a:gd name="T4" fmla="*/ 0 w 17"/>
                  <a:gd name="T5" fmla="*/ 0 h 47"/>
                  <a:gd name="T6" fmla="*/ 0 w 17"/>
                  <a:gd name="T7" fmla="*/ 0 h 47"/>
                  <a:gd name="T8" fmla="*/ 0 w 17"/>
                  <a:gd name="T9" fmla="*/ 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15" y="47"/>
                    </a:moveTo>
                    <a:lnTo>
                      <a:pt x="0" y="47"/>
                    </a:lnTo>
                    <a:lnTo>
                      <a:pt x="2" y="0"/>
                    </a:lnTo>
                    <a:lnTo>
                      <a:pt x="17" y="0"/>
                    </a:lnTo>
                    <a:lnTo>
                      <a:pt x="15" y="4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101" name="Freeform 168"/>
              <p:cNvSpPr>
                <a:spLocks/>
              </p:cNvSpPr>
              <p:nvPr/>
            </p:nvSpPr>
            <p:spPr bwMode="auto">
              <a:xfrm>
                <a:off x="2387" y="1997"/>
                <a:ext cx="2" cy="1"/>
              </a:xfrm>
              <a:custGeom>
                <a:avLst/>
                <a:gdLst>
                  <a:gd name="T0" fmla="*/ 0 w 7"/>
                  <a:gd name="T1" fmla="*/ 0 h 2"/>
                  <a:gd name="T2" fmla="*/ 0 w 7"/>
                  <a:gd name="T3" fmla="*/ 1 h 2"/>
                  <a:gd name="T4" fmla="*/ 0 w 7"/>
                  <a:gd name="T5" fmla="*/ 0 h 2"/>
                  <a:gd name="T6" fmla="*/ 0 w 7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7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102" name="Freeform 169"/>
              <p:cNvSpPr>
                <a:spLocks/>
              </p:cNvSpPr>
              <p:nvPr/>
            </p:nvSpPr>
            <p:spPr bwMode="auto">
              <a:xfrm>
                <a:off x="2387" y="1983"/>
                <a:ext cx="5" cy="14"/>
              </a:xfrm>
              <a:custGeom>
                <a:avLst/>
                <a:gdLst>
                  <a:gd name="T0" fmla="*/ 0 w 17"/>
                  <a:gd name="T1" fmla="*/ 0 h 43"/>
                  <a:gd name="T2" fmla="*/ 0 w 17"/>
                  <a:gd name="T3" fmla="*/ 0 h 43"/>
                  <a:gd name="T4" fmla="*/ 0 w 17"/>
                  <a:gd name="T5" fmla="*/ 0 h 43"/>
                  <a:gd name="T6" fmla="*/ 0 w 17"/>
                  <a:gd name="T7" fmla="*/ 0 h 43"/>
                  <a:gd name="T8" fmla="*/ 0 w 17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43">
                    <a:moveTo>
                      <a:pt x="15" y="43"/>
                    </a:moveTo>
                    <a:lnTo>
                      <a:pt x="0" y="43"/>
                    </a:lnTo>
                    <a:lnTo>
                      <a:pt x="2" y="0"/>
                    </a:lnTo>
                    <a:lnTo>
                      <a:pt x="17" y="0"/>
                    </a:lnTo>
                    <a:lnTo>
                      <a:pt x="15" y="4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103" name="Freeform 170"/>
              <p:cNvSpPr>
                <a:spLocks/>
              </p:cNvSpPr>
              <p:nvPr/>
            </p:nvSpPr>
            <p:spPr bwMode="auto">
              <a:xfrm>
                <a:off x="2390" y="1983"/>
                <a:ext cx="3" cy="1"/>
              </a:xfrm>
              <a:custGeom>
                <a:avLst/>
                <a:gdLst>
                  <a:gd name="T0" fmla="*/ 0 w 9"/>
                  <a:gd name="T1" fmla="*/ 0 h 2"/>
                  <a:gd name="T2" fmla="*/ 0 w 9"/>
                  <a:gd name="T3" fmla="*/ 1 h 2"/>
                  <a:gd name="T4" fmla="*/ 0 w 9"/>
                  <a:gd name="T5" fmla="*/ 0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2">
                    <a:moveTo>
                      <a:pt x="8" y="0"/>
                    </a:moveTo>
                    <a:lnTo>
                      <a:pt x="0" y="2"/>
                    </a:lnTo>
                    <a:lnTo>
                      <a:pt x="9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104" name="Rectangle 171"/>
              <p:cNvSpPr>
                <a:spLocks noChangeArrowheads="1"/>
              </p:cNvSpPr>
              <p:nvPr/>
            </p:nvSpPr>
            <p:spPr bwMode="auto">
              <a:xfrm>
                <a:off x="2387" y="1970"/>
                <a:ext cx="6" cy="1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105" name="Freeform 172"/>
              <p:cNvSpPr>
                <a:spLocks/>
              </p:cNvSpPr>
              <p:nvPr/>
            </p:nvSpPr>
            <p:spPr bwMode="auto">
              <a:xfrm>
                <a:off x="2390" y="1970"/>
                <a:ext cx="3" cy="1"/>
              </a:xfrm>
              <a:custGeom>
                <a:avLst/>
                <a:gdLst>
                  <a:gd name="T0" fmla="*/ 0 w 9"/>
                  <a:gd name="T1" fmla="*/ 0 h 4"/>
                  <a:gd name="T2" fmla="*/ 0 w 9"/>
                  <a:gd name="T3" fmla="*/ 0 h 4"/>
                  <a:gd name="T4" fmla="*/ 0 w 9"/>
                  <a:gd name="T5" fmla="*/ 0 h 4"/>
                  <a:gd name="T6" fmla="*/ 0 w 9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4">
                    <a:moveTo>
                      <a:pt x="9" y="1"/>
                    </a:moveTo>
                    <a:lnTo>
                      <a:pt x="0" y="4"/>
                    </a:lnTo>
                    <a:lnTo>
                      <a:pt x="8" y="0"/>
                    </a:ln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106" name="Freeform 173"/>
              <p:cNvSpPr>
                <a:spLocks/>
              </p:cNvSpPr>
              <p:nvPr/>
            </p:nvSpPr>
            <p:spPr bwMode="auto">
              <a:xfrm>
                <a:off x="2386" y="1957"/>
                <a:ext cx="6" cy="14"/>
              </a:xfrm>
              <a:custGeom>
                <a:avLst/>
                <a:gdLst>
                  <a:gd name="T0" fmla="*/ 0 w 19"/>
                  <a:gd name="T1" fmla="*/ 0 h 41"/>
                  <a:gd name="T2" fmla="*/ 0 w 19"/>
                  <a:gd name="T3" fmla="*/ 0 h 41"/>
                  <a:gd name="T4" fmla="*/ 0 w 19"/>
                  <a:gd name="T5" fmla="*/ 0 h 41"/>
                  <a:gd name="T6" fmla="*/ 0 w 19"/>
                  <a:gd name="T7" fmla="*/ 0 h 41"/>
                  <a:gd name="T8" fmla="*/ 0 w 19"/>
                  <a:gd name="T9" fmla="*/ 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41">
                    <a:moveTo>
                      <a:pt x="19" y="38"/>
                    </a:moveTo>
                    <a:lnTo>
                      <a:pt x="4" y="41"/>
                    </a:lnTo>
                    <a:lnTo>
                      <a:pt x="0" y="2"/>
                    </a:lnTo>
                    <a:lnTo>
                      <a:pt x="15" y="0"/>
                    </a:lnTo>
                    <a:lnTo>
                      <a:pt x="19" y="3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107" name="Freeform 174"/>
              <p:cNvSpPr>
                <a:spLocks/>
              </p:cNvSpPr>
              <p:nvPr/>
            </p:nvSpPr>
            <p:spPr bwMode="auto">
              <a:xfrm>
                <a:off x="2386" y="1957"/>
                <a:ext cx="2" cy="1"/>
              </a:xfrm>
              <a:custGeom>
                <a:avLst/>
                <a:gdLst>
                  <a:gd name="T0" fmla="*/ 0 w 7"/>
                  <a:gd name="T1" fmla="*/ 1 h 2"/>
                  <a:gd name="T2" fmla="*/ 0 w 7"/>
                  <a:gd name="T3" fmla="*/ 1 h 2"/>
                  <a:gd name="T4" fmla="*/ 0 w 7"/>
                  <a:gd name="T5" fmla="*/ 0 h 2"/>
                  <a:gd name="T6" fmla="*/ 0 w 7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1"/>
                    </a:moveTo>
                    <a:lnTo>
                      <a:pt x="7" y="2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108" name="Freeform 175"/>
              <p:cNvSpPr>
                <a:spLocks/>
              </p:cNvSpPr>
              <p:nvPr/>
            </p:nvSpPr>
            <p:spPr bwMode="auto">
              <a:xfrm>
                <a:off x="2385" y="1946"/>
                <a:ext cx="6" cy="11"/>
              </a:xfrm>
              <a:custGeom>
                <a:avLst/>
                <a:gdLst>
                  <a:gd name="T0" fmla="*/ 0 w 17"/>
                  <a:gd name="T1" fmla="*/ 0 h 35"/>
                  <a:gd name="T2" fmla="*/ 0 w 17"/>
                  <a:gd name="T3" fmla="*/ 0 h 35"/>
                  <a:gd name="T4" fmla="*/ 0 w 17"/>
                  <a:gd name="T5" fmla="*/ 0 h 35"/>
                  <a:gd name="T6" fmla="*/ 0 w 17"/>
                  <a:gd name="T7" fmla="*/ 0 h 35"/>
                  <a:gd name="T8" fmla="*/ 0 w 17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35">
                    <a:moveTo>
                      <a:pt x="17" y="35"/>
                    </a:moveTo>
                    <a:lnTo>
                      <a:pt x="2" y="35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7" y="3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109" name="Freeform 176"/>
              <p:cNvSpPr>
                <a:spLocks/>
              </p:cNvSpPr>
              <p:nvPr/>
            </p:nvSpPr>
            <p:spPr bwMode="auto">
              <a:xfrm>
                <a:off x="2388" y="1945"/>
                <a:ext cx="2" cy="1"/>
              </a:xfrm>
              <a:custGeom>
                <a:avLst/>
                <a:gdLst>
                  <a:gd name="T0" fmla="*/ 0 w 8"/>
                  <a:gd name="T1" fmla="*/ 0 h 3"/>
                  <a:gd name="T2" fmla="*/ 0 w 8"/>
                  <a:gd name="T3" fmla="*/ 0 h 3"/>
                  <a:gd name="T4" fmla="*/ 0 w 8"/>
                  <a:gd name="T5" fmla="*/ 0 h 3"/>
                  <a:gd name="T6" fmla="*/ 0 w 8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3">
                    <a:moveTo>
                      <a:pt x="8" y="1"/>
                    </a:moveTo>
                    <a:lnTo>
                      <a:pt x="0" y="3"/>
                    </a:lnTo>
                    <a:lnTo>
                      <a:pt x="8" y="0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110" name="Freeform 177"/>
              <p:cNvSpPr>
                <a:spLocks/>
              </p:cNvSpPr>
              <p:nvPr/>
            </p:nvSpPr>
            <p:spPr bwMode="auto">
              <a:xfrm>
                <a:off x="2384" y="1936"/>
                <a:ext cx="6" cy="10"/>
              </a:xfrm>
              <a:custGeom>
                <a:avLst/>
                <a:gdLst>
                  <a:gd name="T0" fmla="*/ 0 w 20"/>
                  <a:gd name="T1" fmla="*/ 0 h 31"/>
                  <a:gd name="T2" fmla="*/ 0 w 20"/>
                  <a:gd name="T3" fmla="*/ 0 h 31"/>
                  <a:gd name="T4" fmla="*/ 0 w 20"/>
                  <a:gd name="T5" fmla="*/ 0 h 31"/>
                  <a:gd name="T6" fmla="*/ 0 w 20"/>
                  <a:gd name="T7" fmla="*/ 0 h 31"/>
                  <a:gd name="T8" fmla="*/ 0 w 20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31">
                    <a:moveTo>
                      <a:pt x="20" y="29"/>
                    </a:moveTo>
                    <a:lnTo>
                      <a:pt x="5" y="31"/>
                    </a:lnTo>
                    <a:lnTo>
                      <a:pt x="0" y="2"/>
                    </a:lnTo>
                    <a:lnTo>
                      <a:pt x="14" y="0"/>
                    </a:lnTo>
                    <a:lnTo>
                      <a:pt x="2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111" name="Freeform 178"/>
              <p:cNvSpPr>
                <a:spLocks/>
              </p:cNvSpPr>
              <p:nvPr/>
            </p:nvSpPr>
            <p:spPr bwMode="auto">
              <a:xfrm>
                <a:off x="2386" y="1936"/>
                <a:ext cx="2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7" y="0"/>
                    </a:moveTo>
                    <a:lnTo>
                      <a:pt x="0" y="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112" name="Freeform 179"/>
              <p:cNvSpPr>
                <a:spLocks/>
              </p:cNvSpPr>
              <p:nvPr/>
            </p:nvSpPr>
            <p:spPr bwMode="auto">
              <a:xfrm>
                <a:off x="2382" y="1927"/>
                <a:ext cx="6" cy="9"/>
              </a:xfrm>
              <a:custGeom>
                <a:avLst/>
                <a:gdLst>
                  <a:gd name="T0" fmla="*/ 0 w 19"/>
                  <a:gd name="T1" fmla="*/ 0 h 29"/>
                  <a:gd name="T2" fmla="*/ 0 w 19"/>
                  <a:gd name="T3" fmla="*/ 0 h 29"/>
                  <a:gd name="T4" fmla="*/ 0 w 19"/>
                  <a:gd name="T5" fmla="*/ 0 h 29"/>
                  <a:gd name="T6" fmla="*/ 0 w 19"/>
                  <a:gd name="T7" fmla="*/ 0 h 29"/>
                  <a:gd name="T8" fmla="*/ 0 w 19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29">
                    <a:moveTo>
                      <a:pt x="19" y="27"/>
                    </a:moveTo>
                    <a:lnTo>
                      <a:pt x="5" y="29"/>
                    </a:lnTo>
                    <a:lnTo>
                      <a:pt x="0" y="2"/>
                    </a:lnTo>
                    <a:lnTo>
                      <a:pt x="14" y="0"/>
                    </a:lnTo>
                    <a:lnTo>
                      <a:pt x="19" y="2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113" name="Freeform 180"/>
              <p:cNvSpPr>
                <a:spLocks/>
              </p:cNvSpPr>
              <p:nvPr/>
            </p:nvSpPr>
            <p:spPr bwMode="auto">
              <a:xfrm>
                <a:off x="2384" y="1926"/>
                <a:ext cx="3" cy="2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0 w 7"/>
                  <a:gd name="T5" fmla="*/ 0 h 6"/>
                  <a:gd name="T6" fmla="*/ 0 w 7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7" y="3"/>
                    </a:moveTo>
                    <a:lnTo>
                      <a:pt x="0" y="6"/>
                    </a:lnTo>
                    <a:lnTo>
                      <a:pt x="7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114" name="Freeform 181"/>
              <p:cNvSpPr>
                <a:spLocks/>
              </p:cNvSpPr>
              <p:nvPr/>
            </p:nvSpPr>
            <p:spPr bwMode="auto">
              <a:xfrm>
                <a:off x="2379" y="1919"/>
                <a:ext cx="8" cy="9"/>
              </a:xfrm>
              <a:custGeom>
                <a:avLst/>
                <a:gdLst>
                  <a:gd name="T0" fmla="*/ 0 w 23"/>
                  <a:gd name="T1" fmla="*/ 0 h 27"/>
                  <a:gd name="T2" fmla="*/ 0 w 23"/>
                  <a:gd name="T3" fmla="*/ 0 h 27"/>
                  <a:gd name="T4" fmla="*/ 0 w 23"/>
                  <a:gd name="T5" fmla="*/ 0 h 27"/>
                  <a:gd name="T6" fmla="*/ 0 w 23"/>
                  <a:gd name="T7" fmla="*/ 0 h 27"/>
                  <a:gd name="T8" fmla="*/ 0 w 23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27">
                    <a:moveTo>
                      <a:pt x="23" y="20"/>
                    </a:moveTo>
                    <a:lnTo>
                      <a:pt x="9" y="27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23" y="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115" name="Freeform 182"/>
              <p:cNvSpPr>
                <a:spLocks/>
              </p:cNvSpPr>
              <p:nvPr/>
            </p:nvSpPr>
            <p:spPr bwMode="auto">
              <a:xfrm>
                <a:off x="2382" y="1919"/>
                <a:ext cx="2" cy="2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0 w 7"/>
                  <a:gd name="T5" fmla="*/ 0 h 6"/>
                  <a:gd name="T6" fmla="*/ 0 w 7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7" y="1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116" name="Freeform 183"/>
              <p:cNvSpPr>
                <a:spLocks/>
              </p:cNvSpPr>
              <p:nvPr/>
            </p:nvSpPr>
            <p:spPr bwMode="auto">
              <a:xfrm>
                <a:off x="2376" y="1913"/>
                <a:ext cx="8" cy="8"/>
              </a:xfrm>
              <a:custGeom>
                <a:avLst/>
                <a:gdLst>
                  <a:gd name="T0" fmla="*/ 0 w 22"/>
                  <a:gd name="T1" fmla="*/ 0 h 24"/>
                  <a:gd name="T2" fmla="*/ 0 w 22"/>
                  <a:gd name="T3" fmla="*/ 0 h 24"/>
                  <a:gd name="T4" fmla="*/ 0 w 22"/>
                  <a:gd name="T5" fmla="*/ 0 h 24"/>
                  <a:gd name="T6" fmla="*/ 0 w 22"/>
                  <a:gd name="T7" fmla="*/ 0 h 24"/>
                  <a:gd name="T8" fmla="*/ 0 w 22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22" y="16"/>
                    </a:moveTo>
                    <a:lnTo>
                      <a:pt x="9" y="24"/>
                    </a:lnTo>
                    <a:lnTo>
                      <a:pt x="0" y="8"/>
                    </a:lnTo>
                    <a:lnTo>
                      <a:pt x="12" y="0"/>
                    </a:lnTo>
                    <a:lnTo>
                      <a:pt x="22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117" name="Freeform 184"/>
              <p:cNvSpPr>
                <a:spLocks/>
              </p:cNvSpPr>
              <p:nvPr/>
            </p:nvSpPr>
            <p:spPr bwMode="auto">
              <a:xfrm>
                <a:off x="2378" y="1913"/>
                <a:ext cx="2" cy="2"/>
              </a:xfrm>
              <a:custGeom>
                <a:avLst/>
                <a:gdLst>
                  <a:gd name="T0" fmla="*/ 0 w 6"/>
                  <a:gd name="T1" fmla="*/ 0 h 7"/>
                  <a:gd name="T2" fmla="*/ 0 w 6"/>
                  <a:gd name="T3" fmla="*/ 0 h 7"/>
                  <a:gd name="T4" fmla="*/ 0 w 6"/>
                  <a:gd name="T5" fmla="*/ 0 h 7"/>
                  <a:gd name="T6" fmla="*/ 0 w 6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6" y="1"/>
                    </a:moveTo>
                    <a:lnTo>
                      <a:pt x="0" y="7"/>
                    </a:lnTo>
                    <a:lnTo>
                      <a:pt x="5" y="0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118" name="Freeform 185"/>
              <p:cNvSpPr>
                <a:spLocks/>
              </p:cNvSpPr>
              <p:nvPr/>
            </p:nvSpPr>
            <p:spPr bwMode="auto">
              <a:xfrm>
                <a:off x="2372" y="1908"/>
                <a:ext cx="8" cy="8"/>
              </a:xfrm>
              <a:custGeom>
                <a:avLst/>
                <a:gdLst>
                  <a:gd name="T0" fmla="*/ 0 w 24"/>
                  <a:gd name="T1" fmla="*/ 0 h 25"/>
                  <a:gd name="T2" fmla="*/ 0 w 24"/>
                  <a:gd name="T3" fmla="*/ 0 h 25"/>
                  <a:gd name="T4" fmla="*/ 0 w 24"/>
                  <a:gd name="T5" fmla="*/ 0 h 25"/>
                  <a:gd name="T6" fmla="*/ 0 w 24"/>
                  <a:gd name="T7" fmla="*/ 0 h 25"/>
                  <a:gd name="T8" fmla="*/ 0 w 24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25">
                    <a:moveTo>
                      <a:pt x="24" y="15"/>
                    </a:moveTo>
                    <a:lnTo>
                      <a:pt x="14" y="25"/>
                    </a:lnTo>
                    <a:lnTo>
                      <a:pt x="0" y="11"/>
                    </a:lnTo>
                    <a:lnTo>
                      <a:pt x="11" y="0"/>
                    </a:lnTo>
                    <a:lnTo>
                      <a:pt x="24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119" name="Freeform 186"/>
              <p:cNvSpPr>
                <a:spLocks/>
              </p:cNvSpPr>
              <p:nvPr/>
            </p:nvSpPr>
            <p:spPr bwMode="auto">
              <a:xfrm>
                <a:off x="2374" y="1908"/>
                <a:ext cx="2" cy="3"/>
              </a:xfrm>
              <a:custGeom>
                <a:avLst/>
                <a:gdLst>
                  <a:gd name="T0" fmla="*/ 0 w 5"/>
                  <a:gd name="T1" fmla="*/ 0 h 9"/>
                  <a:gd name="T2" fmla="*/ 0 w 5"/>
                  <a:gd name="T3" fmla="*/ 0 h 9"/>
                  <a:gd name="T4" fmla="*/ 0 w 5"/>
                  <a:gd name="T5" fmla="*/ 0 h 9"/>
                  <a:gd name="T6" fmla="*/ 0 w 5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9">
                    <a:moveTo>
                      <a:pt x="5" y="1"/>
                    </a:moveTo>
                    <a:lnTo>
                      <a:pt x="0" y="9"/>
                    </a:lnTo>
                    <a:lnTo>
                      <a:pt x="4" y="0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120" name="Freeform 187"/>
              <p:cNvSpPr>
                <a:spLocks/>
              </p:cNvSpPr>
              <p:nvPr/>
            </p:nvSpPr>
            <p:spPr bwMode="auto">
              <a:xfrm>
                <a:off x="2369" y="1906"/>
                <a:ext cx="6" cy="6"/>
              </a:xfrm>
              <a:custGeom>
                <a:avLst/>
                <a:gdLst>
                  <a:gd name="T0" fmla="*/ 0 w 19"/>
                  <a:gd name="T1" fmla="*/ 0 h 19"/>
                  <a:gd name="T2" fmla="*/ 0 w 19"/>
                  <a:gd name="T3" fmla="*/ 0 h 19"/>
                  <a:gd name="T4" fmla="*/ 0 w 19"/>
                  <a:gd name="T5" fmla="*/ 0 h 19"/>
                  <a:gd name="T6" fmla="*/ 0 w 19"/>
                  <a:gd name="T7" fmla="*/ 0 h 19"/>
                  <a:gd name="T8" fmla="*/ 0 w 19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9" y="6"/>
                    </a:moveTo>
                    <a:lnTo>
                      <a:pt x="11" y="19"/>
                    </a:lnTo>
                    <a:lnTo>
                      <a:pt x="0" y="13"/>
                    </a:lnTo>
                    <a:lnTo>
                      <a:pt x="8" y="0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121" name="Freeform 188"/>
              <p:cNvSpPr>
                <a:spLocks/>
              </p:cNvSpPr>
              <p:nvPr/>
            </p:nvSpPr>
            <p:spPr bwMode="auto">
              <a:xfrm>
                <a:off x="2370" y="1905"/>
                <a:ext cx="2" cy="3"/>
              </a:xfrm>
              <a:custGeom>
                <a:avLst/>
                <a:gdLst>
                  <a:gd name="T0" fmla="*/ 1 w 4"/>
                  <a:gd name="T1" fmla="*/ 0 h 10"/>
                  <a:gd name="T2" fmla="*/ 1 w 4"/>
                  <a:gd name="T3" fmla="*/ 0 h 10"/>
                  <a:gd name="T4" fmla="*/ 0 w 4"/>
                  <a:gd name="T5" fmla="*/ 0 h 10"/>
                  <a:gd name="T6" fmla="*/ 0 w 4"/>
                  <a:gd name="T7" fmla="*/ 0 h 10"/>
                  <a:gd name="T8" fmla="*/ 1 w 4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10">
                    <a:moveTo>
                      <a:pt x="4" y="2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122" name="Rectangle 189"/>
              <p:cNvSpPr>
                <a:spLocks noChangeArrowheads="1"/>
              </p:cNvSpPr>
              <p:nvPr/>
            </p:nvSpPr>
            <p:spPr bwMode="auto">
              <a:xfrm>
                <a:off x="2366" y="1905"/>
                <a:ext cx="4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123" name="Freeform 190"/>
              <p:cNvSpPr>
                <a:spLocks/>
              </p:cNvSpPr>
              <p:nvPr/>
            </p:nvSpPr>
            <p:spPr bwMode="auto">
              <a:xfrm>
                <a:off x="2365" y="1905"/>
                <a:ext cx="1" cy="3"/>
              </a:xfrm>
              <a:custGeom>
                <a:avLst/>
                <a:gdLst>
                  <a:gd name="T0" fmla="*/ 1 w 2"/>
                  <a:gd name="T1" fmla="*/ 0 h 9"/>
                  <a:gd name="T2" fmla="*/ 1 w 2"/>
                  <a:gd name="T3" fmla="*/ 0 h 9"/>
                  <a:gd name="T4" fmla="*/ 0 w 2"/>
                  <a:gd name="T5" fmla="*/ 0 h 9"/>
                  <a:gd name="T6" fmla="*/ 1 w 2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9">
                    <a:moveTo>
                      <a:pt x="2" y="0"/>
                    </a:moveTo>
                    <a:lnTo>
                      <a:pt x="2" y="9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124" name="Freeform 191"/>
              <p:cNvSpPr>
                <a:spLocks/>
              </p:cNvSpPr>
              <p:nvPr/>
            </p:nvSpPr>
            <p:spPr bwMode="auto">
              <a:xfrm>
                <a:off x="2360" y="1905"/>
                <a:ext cx="7" cy="7"/>
              </a:xfrm>
              <a:custGeom>
                <a:avLst/>
                <a:gdLst>
                  <a:gd name="T0" fmla="*/ 0 w 20"/>
                  <a:gd name="T1" fmla="*/ 0 h 19"/>
                  <a:gd name="T2" fmla="*/ 0 w 20"/>
                  <a:gd name="T3" fmla="*/ 0 h 19"/>
                  <a:gd name="T4" fmla="*/ 0 w 20"/>
                  <a:gd name="T5" fmla="*/ 0 h 19"/>
                  <a:gd name="T6" fmla="*/ 0 w 20"/>
                  <a:gd name="T7" fmla="*/ 0 h 19"/>
                  <a:gd name="T8" fmla="*/ 0 w 20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9">
                    <a:moveTo>
                      <a:pt x="16" y="0"/>
                    </a:moveTo>
                    <a:lnTo>
                      <a:pt x="20" y="15"/>
                    </a:lnTo>
                    <a:lnTo>
                      <a:pt x="4" y="19"/>
                    </a:lnTo>
                    <a:lnTo>
                      <a:pt x="0" y="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125" name="Freeform 192"/>
              <p:cNvSpPr>
                <a:spLocks/>
              </p:cNvSpPr>
              <p:nvPr/>
            </p:nvSpPr>
            <p:spPr bwMode="auto">
              <a:xfrm>
                <a:off x="2359" y="1906"/>
                <a:ext cx="2" cy="4"/>
              </a:xfrm>
              <a:custGeom>
                <a:avLst/>
                <a:gdLst>
                  <a:gd name="T0" fmla="*/ 1 w 4"/>
                  <a:gd name="T1" fmla="*/ 0 h 11"/>
                  <a:gd name="T2" fmla="*/ 1 w 4"/>
                  <a:gd name="T3" fmla="*/ 0 h 11"/>
                  <a:gd name="T4" fmla="*/ 0 w 4"/>
                  <a:gd name="T5" fmla="*/ 0 h 11"/>
                  <a:gd name="T6" fmla="*/ 1 w 4"/>
                  <a:gd name="T7" fmla="*/ 0 h 11"/>
                  <a:gd name="T8" fmla="*/ 1 w 4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11">
                    <a:moveTo>
                      <a:pt x="2" y="1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4" y="1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126" name="Freeform 193"/>
              <p:cNvSpPr>
                <a:spLocks/>
              </p:cNvSpPr>
              <p:nvPr/>
            </p:nvSpPr>
            <p:spPr bwMode="auto">
              <a:xfrm>
                <a:off x="2354" y="1907"/>
                <a:ext cx="8" cy="8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15" y="0"/>
                    </a:moveTo>
                    <a:lnTo>
                      <a:pt x="23" y="13"/>
                    </a:lnTo>
                    <a:lnTo>
                      <a:pt x="9" y="23"/>
                    </a:lnTo>
                    <a:lnTo>
                      <a:pt x="0" y="11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127" name="Freeform 194"/>
              <p:cNvSpPr>
                <a:spLocks/>
              </p:cNvSpPr>
              <p:nvPr/>
            </p:nvSpPr>
            <p:spPr bwMode="auto">
              <a:xfrm>
                <a:off x="2354" y="1911"/>
                <a:ext cx="2" cy="2"/>
              </a:xfrm>
              <a:custGeom>
                <a:avLst/>
                <a:gdLst>
                  <a:gd name="T0" fmla="*/ 0 w 6"/>
                  <a:gd name="T1" fmla="*/ 0 h 8"/>
                  <a:gd name="T2" fmla="*/ 0 w 6"/>
                  <a:gd name="T3" fmla="*/ 0 h 8"/>
                  <a:gd name="T4" fmla="*/ 0 w 6"/>
                  <a:gd name="T5" fmla="*/ 0 h 8"/>
                  <a:gd name="T6" fmla="*/ 0 w 6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8">
                    <a:moveTo>
                      <a:pt x="1" y="0"/>
                    </a:moveTo>
                    <a:lnTo>
                      <a:pt x="6" y="8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128" name="Freeform 195"/>
              <p:cNvSpPr>
                <a:spLocks/>
              </p:cNvSpPr>
              <p:nvPr/>
            </p:nvSpPr>
            <p:spPr bwMode="auto">
              <a:xfrm>
                <a:off x="2349" y="1911"/>
                <a:ext cx="9" cy="8"/>
              </a:xfrm>
              <a:custGeom>
                <a:avLst/>
                <a:gdLst>
                  <a:gd name="T0" fmla="*/ 0 w 26"/>
                  <a:gd name="T1" fmla="*/ 0 h 26"/>
                  <a:gd name="T2" fmla="*/ 0 w 26"/>
                  <a:gd name="T3" fmla="*/ 0 h 26"/>
                  <a:gd name="T4" fmla="*/ 0 w 26"/>
                  <a:gd name="T5" fmla="*/ 0 h 26"/>
                  <a:gd name="T6" fmla="*/ 0 w 26"/>
                  <a:gd name="T7" fmla="*/ 0 h 26"/>
                  <a:gd name="T8" fmla="*/ 0 w 26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15" y="0"/>
                    </a:moveTo>
                    <a:lnTo>
                      <a:pt x="26" y="12"/>
                    </a:lnTo>
                    <a:lnTo>
                      <a:pt x="10" y="26"/>
                    </a:lnTo>
                    <a:lnTo>
                      <a:pt x="0" y="13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129" name="Freeform 196"/>
              <p:cNvSpPr>
                <a:spLocks/>
              </p:cNvSpPr>
              <p:nvPr/>
            </p:nvSpPr>
            <p:spPr bwMode="auto">
              <a:xfrm>
                <a:off x="2349" y="1915"/>
                <a:ext cx="2" cy="3"/>
              </a:xfrm>
              <a:custGeom>
                <a:avLst/>
                <a:gdLst>
                  <a:gd name="T0" fmla="*/ 0 w 6"/>
                  <a:gd name="T1" fmla="*/ 0 h 9"/>
                  <a:gd name="T2" fmla="*/ 0 w 6"/>
                  <a:gd name="T3" fmla="*/ 0 h 9"/>
                  <a:gd name="T4" fmla="*/ 0 w 6"/>
                  <a:gd name="T5" fmla="*/ 0 h 9"/>
                  <a:gd name="T6" fmla="*/ 0 w 6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9">
                    <a:moveTo>
                      <a:pt x="1" y="0"/>
                    </a:moveTo>
                    <a:lnTo>
                      <a:pt x="6" y="9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130" name="Freeform 197"/>
              <p:cNvSpPr>
                <a:spLocks/>
              </p:cNvSpPr>
              <p:nvPr/>
            </p:nvSpPr>
            <p:spPr bwMode="auto">
              <a:xfrm>
                <a:off x="2343" y="1915"/>
                <a:ext cx="10" cy="10"/>
              </a:xfrm>
              <a:custGeom>
                <a:avLst/>
                <a:gdLst>
                  <a:gd name="T0" fmla="*/ 0 w 29"/>
                  <a:gd name="T1" fmla="*/ 0 h 30"/>
                  <a:gd name="T2" fmla="*/ 0 w 29"/>
                  <a:gd name="T3" fmla="*/ 0 h 30"/>
                  <a:gd name="T4" fmla="*/ 0 w 29"/>
                  <a:gd name="T5" fmla="*/ 0 h 30"/>
                  <a:gd name="T6" fmla="*/ 0 w 29"/>
                  <a:gd name="T7" fmla="*/ 0 h 30"/>
                  <a:gd name="T8" fmla="*/ 0 w 29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" h="30">
                    <a:moveTo>
                      <a:pt x="17" y="0"/>
                    </a:moveTo>
                    <a:lnTo>
                      <a:pt x="29" y="11"/>
                    </a:lnTo>
                    <a:lnTo>
                      <a:pt x="13" y="30"/>
                    </a:lnTo>
                    <a:lnTo>
                      <a:pt x="0" y="2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131" name="Freeform 198"/>
              <p:cNvSpPr>
                <a:spLocks/>
              </p:cNvSpPr>
              <p:nvPr/>
            </p:nvSpPr>
            <p:spPr bwMode="auto">
              <a:xfrm>
                <a:off x="2343" y="1922"/>
                <a:ext cx="2" cy="2"/>
              </a:xfrm>
              <a:custGeom>
                <a:avLst/>
                <a:gdLst>
                  <a:gd name="T0" fmla="*/ 0 w 6"/>
                  <a:gd name="T1" fmla="*/ 0 h 7"/>
                  <a:gd name="T2" fmla="*/ 0 w 6"/>
                  <a:gd name="T3" fmla="*/ 0 h 7"/>
                  <a:gd name="T4" fmla="*/ 0 w 6"/>
                  <a:gd name="T5" fmla="*/ 0 h 7"/>
                  <a:gd name="T6" fmla="*/ 0 w 6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0" y="0"/>
                    </a:moveTo>
                    <a:lnTo>
                      <a:pt x="6" y="7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132" name="Freeform 199"/>
              <p:cNvSpPr>
                <a:spLocks/>
              </p:cNvSpPr>
              <p:nvPr/>
            </p:nvSpPr>
            <p:spPr bwMode="auto">
              <a:xfrm>
                <a:off x="2338" y="1922"/>
                <a:ext cx="9" cy="11"/>
              </a:xfrm>
              <a:custGeom>
                <a:avLst/>
                <a:gdLst>
                  <a:gd name="T0" fmla="*/ 0 w 29"/>
                  <a:gd name="T1" fmla="*/ 0 h 32"/>
                  <a:gd name="T2" fmla="*/ 0 w 29"/>
                  <a:gd name="T3" fmla="*/ 0 h 32"/>
                  <a:gd name="T4" fmla="*/ 0 w 29"/>
                  <a:gd name="T5" fmla="*/ 0 h 32"/>
                  <a:gd name="T6" fmla="*/ 0 w 29"/>
                  <a:gd name="T7" fmla="*/ 0 h 32"/>
                  <a:gd name="T8" fmla="*/ 0 w 29"/>
                  <a:gd name="T9" fmla="*/ 0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" h="32">
                    <a:moveTo>
                      <a:pt x="16" y="0"/>
                    </a:moveTo>
                    <a:lnTo>
                      <a:pt x="29" y="8"/>
                    </a:lnTo>
                    <a:lnTo>
                      <a:pt x="12" y="32"/>
                    </a:lnTo>
                    <a:lnTo>
                      <a:pt x="0" y="2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133" name="Freeform 200"/>
              <p:cNvSpPr>
                <a:spLocks/>
              </p:cNvSpPr>
              <p:nvPr/>
            </p:nvSpPr>
            <p:spPr bwMode="auto">
              <a:xfrm>
                <a:off x="2338" y="1930"/>
                <a:ext cx="2" cy="2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0 w 6"/>
                  <a:gd name="T5" fmla="*/ 0 h 6"/>
                  <a:gd name="T6" fmla="*/ 0 w 6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134" name="Freeform 201"/>
              <p:cNvSpPr>
                <a:spLocks/>
              </p:cNvSpPr>
              <p:nvPr/>
            </p:nvSpPr>
            <p:spPr bwMode="auto">
              <a:xfrm>
                <a:off x="2332" y="1930"/>
                <a:ext cx="10" cy="12"/>
              </a:xfrm>
              <a:custGeom>
                <a:avLst/>
                <a:gdLst>
                  <a:gd name="T0" fmla="*/ 0 w 29"/>
                  <a:gd name="T1" fmla="*/ 0 h 35"/>
                  <a:gd name="T2" fmla="*/ 0 w 29"/>
                  <a:gd name="T3" fmla="*/ 0 h 35"/>
                  <a:gd name="T4" fmla="*/ 0 w 29"/>
                  <a:gd name="T5" fmla="*/ 0 h 35"/>
                  <a:gd name="T6" fmla="*/ 0 w 29"/>
                  <a:gd name="T7" fmla="*/ 0 h 35"/>
                  <a:gd name="T8" fmla="*/ 0 w 29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" h="35">
                    <a:moveTo>
                      <a:pt x="17" y="0"/>
                    </a:moveTo>
                    <a:lnTo>
                      <a:pt x="29" y="8"/>
                    </a:lnTo>
                    <a:lnTo>
                      <a:pt x="12" y="35"/>
                    </a:lnTo>
                    <a:lnTo>
                      <a:pt x="0" y="27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135" name="Freeform 202"/>
              <p:cNvSpPr>
                <a:spLocks/>
              </p:cNvSpPr>
              <p:nvPr/>
            </p:nvSpPr>
            <p:spPr bwMode="auto">
              <a:xfrm>
                <a:off x="2332" y="1939"/>
                <a:ext cx="2" cy="2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0 w 7"/>
                  <a:gd name="T5" fmla="*/ 0 h 6"/>
                  <a:gd name="T6" fmla="*/ 0 w 7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1" y="0"/>
                    </a:moveTo>
                    <a:lnTo>
                      <a:pt x="7" y="6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136" name="Freeform 203"/>
              <p:cNvSpPr>
                <a:spLocks/>
              </p:cNvSpPr>
              <p:nvPr/>
            </p:nvSpPr>
            <p:spPr bwMode="auto">
              <a:xfrm>
                <a:off x="2326" y="1940"/>
                <a:ext cx="10" cy="13"/>
              </a:xfrm>
              <a:custGeom>
                <a:avLst/>
                <a:gdLst>
                  <a:gd name="T0" fmla="*/ 0 w 30"/>
                  <a:gd name="T1" fmla="*/ 0 h 40"/>
                  <a:gd name="T2" fmla="*/ 0 w 30"/>
                  <a:gd name="T3" fmla="*/ 0 h 40"/>
                  <a:gd name="T4" fmla="*/ 0 w 30"/>
                  <a:gd name="T5" fmla="*/ 0 h 40"/>
                  <a:gd name="T6" fmla="*/ 0 w 30"/>
                  <a:gd name="T7" fmla="*/ 0 h 40"/>
                  <a:gd name="T8" fmla="*/ 0 w 30"/>
                  <a:gd name="T9" fmla="*/ 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" h="40">
                    <a:moveTo>
                      <a:pt x="16" y="0"/>
                    </a:moveTo>
                    <a:lnTo>
                      <a:pt x="30" y="6"/>
                    </a:lnTo>
                    <a:lnTo>
                      <a:pt x="15" y="40"/>
                    </a:lnTo>
                    <a:lnTo>
                      <a:pt x="0" y="3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137" name="Freeform 204"/>
              <p:cNvSpPr>
                <a:spLocks/>
              </p:cNvSpPr>
              <p:nvPr/>
            </p:nvSpPr>
            <p:spPr bwMode="auto">
              <a:xfrm>
                <a:off x="2329" y="1952"/>
                <a:ext cx="2" cy="1"/>
              </a:xfrm>
              <a:custGeom>
                <a:avLst/>
                <a:gdLst>
                  <a:gd name="T0" fmla="*/ 0 w 7"/>
                  <a:gd name="T1" fmla="*/ 1 h 2"/>
                  <a:gd name="T2" fmla="*/ 0 w 7"/>
                  <a:gd name="T3" fmla="*/ 0 h 2"/>
                  <a:gd name="T4" fmla="*/ 0 w 7"/>
                  <a:gd name="T5" fmla="*/ 1 h 2"/>
                  <a:gd name="T6" fmla="*/ 0 w 7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7" y="2"/>
                    </a:moveTo>
                    <a:lnTo>
                      <a:pt x="0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138" name="Freeform 205"/>
              <p:cNvSpPr>
                <a:spLocks/>
              </p:cNvSpPr>
              <p:nvPr/>
            </p:nvSpPr>
            <p:spPr bwMode="auto">
              <a:xfrm>
                <a:off x="2321" y="1951"/>
                <a:ext cx="10" cy="14"/>
              </a:xfrm>
              <a:custGeom>
                <a:avLst/>
                <a:gdLst>
                  <a:gd name="T0" fmla="*/ 0 w 31"/>
                  <a:gd name="T1" fmla="*/ 0 h 42"/>
                  <a:gd name="T2" fmla="*/ 0 w 31"/>
                  <a:gd name="T3" fmla="*/ 0 h 42"/>
                  <a:gd name="T4" fmla="*/ 0 w 31"/>
                  <a:gd name="T5" fmla="*/ 0 h 42"/>
                  <a:gd name="T6" fmla="*/ 0 w 31"/>
                  <a:gd name="T7" fmla="*/ 0 h 42"/>
                  <a:gd name="T8" fmla="*/ 0 w 31"/>
                  <a:gd name="T9" fmla="*/ 0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1" h="42">
                    <a:moveTo>
                      <a:pt x="16" y="0"/>
                    </a:moveTo>
                    <a:lnTo>
                      <a:pt x="31" y="7"/>
                    </a:lnTo>
                    <a:lnTo>
                      <a:pt x="14" y="42"/>
                    </a:lnTo>
                    <a:lnTo>
                      <a:pt x="0" y="3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139" name="Freeform 206"/>
              <p:cNvSpPr>
                <a:spLocks/>
              </p:cNvSpPr>
              <p:nvPr/>
            </p:nvSpPr>
            <p:spPr bwMode="auto">
              <a:xfrm>
                <a:off x="2321" y="1963"/>
                <a:ext cx="2" cy="1"/>
              </a:xfrm>
              <a:custGeom>
                <a:avLst/>
                <a:gdLst>
                  <a:gd name="T0" fmla="*/ 0 w 7"/>
                  <a:gd name="T1" fmla="*/ 0 h 5"/>
                  <a:gd name="T2" fmla="*/ 0 w 7"/>
                  <a:gd name="T3" fmla="*/ 0 h 5"/>
                  <a:gd name="T4" fmla="*/ 0 w 7"/>
                  <a:gd name="T5" fmla="*/ 0 h 5"/>
                  <a:gd name="T6" fmla="*/ 0 w 7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0" y="0"/>
                    </a:moveTo>
                    <a:lnTo>
                      <a:pt x="7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140" name="Freeform 207"/>
              <p:cNvSpPr>
                <a:spLocks/>
              </p:cNvSpPr>
              <p:nvPr/>
            </p:nvSpPr>
            <p:spPr bwMode="auto">
              <a:xfrm>
                <a:off x="2316" y="1963"/>
                <a:ext cx="10" cy="15"/>
              </a:xfrm>
              <a:custGeom>
                <a:avLst/>
                <a:gdLst>
                  <a:gd name="T0" fmla="*/ 0 w 30"/>
                  <a:gd name="T1" fmla="*/ 0 h 46"/>
                  <a:gd name="T2" fmla="*/ 0 w 30"/>
                  <a:gd name="T3" fmla="*/ 0 h 46"/>
                  <a:gd name="T4" fmla="*/ 0 w 30"/>
                  <a:gd name="T5" fmla="*/ 0 h 46"/>
                  <a:gd name="T6" fmla="*/ 0 w 30"/>
                  <a:gd name="T7" fmla="*/ 0 h 46"/>
                  <a:gd name="T8" fmla="*/ 0 w 30"/>
                  <a:gd name="T9" fmla="*/ 0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" h="46">
                    <a:moveTo>
                      <a:pt x="16" y="0"/>
                    </a:moveTo>
                    <a:lnTo>
                      <a:pt x="30" y="6"/>
                    </a:lnTo>
                    <a:lnTo>
                      <a:pt x="15" y="46"/>
                    </a:lnTo>
                    <a:lnTo>
                      <a:pt x="0" y="4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141" name="Freeform 208"/>
              <p:cNvSpPr>
                <a:spLocks/>
              </p:cNvSpPr>
              <p:nvPr/>
            </p:nvSpPr>
            <p:spPr bwMode="auto">
              <a:xfrm>
                <a:off x="2318" y="1978"/>
                <a:ext cx="3" cy="0"/>
              </a:xfrm>
              <a:custGeom>
                <a:avLst/>
                <a:gdLst>
                  <a:gd name="T0" fmla="*/ 0 w 8"/>
                  <a:gd name="T1" fmla="*/ 1 h 1"/>
                  <a:gd name="T2" fmla="*/ 0 w 8"/>
                  <a:gd name="T3" fmla="*/ 0 h 1"/>
                  <a:gd name="T4" fmla="*/ 0 w 8"/>
                  <a:gd name="T5" fmla="*/ 1 h 1"/>
                  <a:gd name="T6" fmla="*/ 0 w 8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8" y="1"/>
                    </a:moveTo>
                    <a:lnTo>
                      <a:pt x="0" y="0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142" name="Freeform 209"/>
              <p:cNvSpPr>
                <a:spLocks/>
              </p:cNvSpPr>
              <p:nvPr/>
            </p:nvSpPr>
            <p:spPr bwMode="auto">
              <a:xfrm>
                <a:off x="2310" y="1976"/>
                <a:ext cx="11" cy="16"/>
              </a:xfrm>
              <a:custGeom>
                <a:avLst/>
                <a:gdLst>
                  <a:gd name="T0" fmla="*/ 0 w 32"/>
                  <a:gd name="T1" fmla="*/ 0 h 47"/>
                  <a:gd name="T2" fmla="*/ 0 w 32"/>
                  <a:gd name="T3" fmla="*/ 0 h 47"/>
                  <a:gd name="T4" fmla="*/ 0 w 32"/>
                  <a:gd name="T5" fmla="*/ 0 h 47"/>
                  <a:gd name="T6" fmla="*/ 0 w 32"/>
                  <a:gd name="T7" fmla="*/ 0 h 47"/>
                  <a:gd name="T8" fmla="*/ 0 w 32"/>
                  <a:gd name="T9" fmla="*/ 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47">
                    <a:moveTo>
                      <a:pt x="17" y="0"/>
                    </a:moveTo>
                    <a:lnTo>
                      <a:pt x="32" y="6"/>
                    </a:lnTo>
                    <a:lnTo>
                      <a:pt x="15" y="47"/>
                    </a:lnTo>
                    <a:lnTo>
                      <a:pt x="0" y="41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5163" name="Group 210"/>
            <p:cNvGrpSpPr>
              <a:grpSpLocks/>
            </p:cNvGrpSpPr>
            <p:nvPr/>
          </p:nvGrpSpPr>
          <p:grpSpPr bwMode="auto">
            <a:xfrm>
              <a:off x="1862" y="1584"/>
              <a:ext cx="784" cy="851"/>
              <a:chOff x="1862" y="1584"/>
              <a:chExt cx="784" cy="851"/>
            </a:xfrm>
          </p:grpSpPr>
          <p:sp>
            <p:nvSpPr>
              <p:cNvPr id="10743" name="Freeform 211"/>
              <p:cNvSpPr>
                <a:spLocks/>
              </p:cNvSpPr>
              <p:nvPr/>
            </p:nvSpPr>
            <p:spPr bwMode="auto">
              <a:xfrm>
                <a:off x="2310" y="1990"/>
                <a:ext cx="3" cy="1"/>
              </a:xfrm>
              <a:custGeom>
                <a:avLst/>
                <a:gdLst>
                  <a:gd name="T0" fmla="*/ 0 w 8"/>
                  <a:gd name="T1" fmla="*/ 0 h 5"/>
                  <a:gd name="T2" fmla="*/ 0 w 8"/>
                  <a:gd name="T3" fmla="*/ 0 h 5"/>
                  <a:gd name="T4" fmla="*/ 0 w 8"/>
                  <a:gd name="T5" fmla="*/ 0 h 5"/>
                  <a:gd name="T6" fmla="*/ 0 w 8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5">
                    <a:moveTo>
                      <a:pt x="0" y="0"/>
                    </a:moveTo>
                    <a:lnTo>
                      <a:pt x="8" y="5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44" name="Freeform 212"/>
              <p:cNvSpPr>
                <a:spLocks/>
              </p:cNvSpPr>
              <p:nvPr/>
            </p:nvSpPr>
            <p:spPr bwMode="auto">
              <a:xfrm>
                <a:off x="2305" y="1990"/>
                <a:ext cx="10" cy="17"/>
              </a:xfrm>
              <a:custGeom>
                <a:avLst/>
                <a:gdLst>
                  <a:gd name="T0" fmla="*/ 0 w 29"/>
                  <a:gd name="T1" fmla="*/ 0 h 51"/>
                  <a:gd name="T2" fmla="*/ 0 w 29"/>
                  <a:gd name="T3" fmla="*/ 0 h 51"/>
                  <a:gd name="T4" fmla="*/ 0 w 29"/>
                  <a:gd name="T5" fmla="*/ 0 h 51"/>
                  <a:gd name="T6" fmla="*/ 0 w 29"/>
                  <a:gd name="T7" fmla="*/ 0 h 51"/>
                  <a:gd name="T8" fmla="*/ 0 w 29"/>
                  <a:gd name="T9" fmla="*/ 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" h="51">
                    <a:moveTo>
                      <a:pt x="14" y="0"/>
                    </a:moveTo>
                    <a:lnTo>
                      <a:pt x="29" y="4"/>
                    </a:lnTo>
                    <a:lnTo>
                      <a:pt x="14" y="51"/>
                    </a:lnTo>
                    <a:lnTo>
                      <a:pt x="0" y="4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45" name="Freeform 213"/>
              <p:cNvSpPr>
                <a:spLocks/>
              </p:cNvSpPr>
              <p:nvPr/>
            </p:nvSpPr>
            <p:spPr bwMode="auto">
              <a:xfrm>
                <a:off x="2308" y="2007"/>
                <a:ext cx="2" cy="0"/>
              </a:xfrm>
              <a:custGeom>
                <a:avLst/>
                <a:gdLst>
                  <a:gd name="T0" fmla="*/ 0 w 7"/>
                  <a:gd name="T1" fmla="*/ 0 w 7"/>
                  <a:gd name="T2" fmla="*/ 0 w 7"/>
                  <a:gd name="T3" fmla="*/ 0 w 7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7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46" name="Freeform 214"/>
              <p:cNvSpPr>
                <a:spLocks/>
              </p:cNvSpPr>
              <p:nvPr/>
            </p:nvSpPr>
            <p:spPr bwMode="auto">
              <a:xfrm>
                <a:off x="2300" y="2005"/>
                <a:ext cx="10" cy="18"/>
              </a:xfrm>
              <a:custGeom>
                <a:avLst/>
                <a:gdLst>
                  <a:gd name="T0" fmla="*/ 0 w 30"/>
                  <a:gd name="T1" fmla="*/ 0 h 53"/>
                  <a:gd name="T2" fmla="*/ 0 w 30"/>
                  <a:gd name="T3" fmla="*/ 0 h 53"/>
                  <a:gd name="T4" fmla="*/ 0 w 30"/>
                  <a:gd name="T5" fmla="*/ 0 h 53"/>
                  <a:gd name="T6" fmla="*/ 0 w 30"/>
                  <a:gd name="T7" fmla="*/ 0 h 53"/>
                  <a:gd name="T8" fmla="*/ 0 w 30"/>
                  <a:gd name="T9" fmla="*/ 0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" h="53">
                    <a:moveTo>
                      <a:pt x="16" y="0"/>
                    </a:moveTo>
                    <a:lnTo>
                      <a:pt x="30" y="5"/>
                    </a:lnTo>
                    <a:lnTo>
                      <a:pt x="15" y="53"/>
                    </a:lnTo>
                    <a:lnTo>
                      <a:pt x="0" y="49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47" name="Freeform 215"/>
              <p:cNvSpPr>
                <a:spLocks/>
              </p:cNvSpPr>
              <p:nvPr/>
            </p:nvSpPr>
            <p:spPr bwMode="auto">
              <a:xfrm>
                <a:off x="2300" y="2022"/>
                <a:ext cx="3" cy="1"/>
              </a:xfrm>
              <a:custGeom>
                <a:avLst/>
                <a:gdLst>
                  <a:gd name="T0" fmla="*/ 0 w 8"/>
                  <a:gd name="T1" fmla="*/ 0 h 4"/>
                  <a:gd name="T2" fmla="*/ 0 w 8"/>
                  <a:gd name="T3" fmla="*/ 0 h 4"/>
                  <a:gd name="T4" fmla="*/ 0 w 8"/>
                  <a:gd name="T5" fmla="*/ 0 h 4"/>
                  <a:gd name="T6" fmla="*/ 0 w 8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4">
                    <a:moveTo>
                      <a:pt x="0" y="0"/>
                    </a:moveTo>
                    <a:lnTo>
                      <a:pt x="8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48" name="Freeform 216"/>
              <p:cNvSpPr>
                <a:spLocks/>
              </p:cNvSpPr>
              <p:nvPr/>
            </p:nvSpPr>
            <p:spPr bwMode="auto">
              <a:xfrm>
                <a:off x="2295" y="2022"/>
                <a:ext cx="10" cy="18"/>
              </a:xfrm>
              <a:custGeom>
                <a:avLst/>
                <a:gdLst>
                  <a:gd name="T0" fmla="*/ 0 w 29"/>
                  <a:gd name="T1" fmla="*/ 0 h 54"/>
                  <a:gd name="T2" fmla="*/ 0 w 29"/>
                  <a:gd name="T3" fmla="*/ 0 h 54"/>
                  <a:gd name="T4" fmla="*/ 0 w 29"/>
                  <a:gd name="T5" fmla="*/ 0 h 54"/>
                  <a:gd name="T6" fmla="*/ 0 w 29"/>
                  <a:gd name="T7" fmla="*/ 0 h 54"/>
                  <a:gd name="T8" fmla="*/ 0 w 29"/>
                  <a:gd name="T9" fmla="*/ 0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" h="54">
                    <a:moveTo>
                      <a:pt x="14" y="0"/>
                    </a:moveTo>
                    <a:lnTo>
                      <a:pt x="29" y="4"/>
                    </a:lnTo>
                    <a:lnTo>
                      <a:pt x="14" y="54"/>
                    </a:lnTo>
                    <a:lnTo>
                      <a:pt x="0" y="5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49" name="Freeform 217"/>
              <p:cNvSpPr>
                <a:spLocks/>
              </p:cNvSpPr>
              <p:nvPr/>
            </p:nvSpPr>
            <p:spPr bwMode="auto">
              <a:xfrm>
                <a:off x="2295" y="2038"/>
                <a:ext cx="3" cy="2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1 h 4"/>
                  <a:gd name="T4" fmla="*/ 0 w 7"/>
                  <a:gd name="T5" fmla="*/ 0 h 4"/>
                  <a:gd name="T6" fmla="*/ 0 w 7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7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50" name="Freeform 218"/>
              <p:cNvSpPr>
                <a:spLocks/>
              </p:cNvSpPr>
              <p:nvPr/>
            </p:nvSpPr>
            <p:spPr bwMode="auto">
              <a:xfrm>
                <a:off x="2291" y="2038"/>
                <a:ext cx="9" cy="19"/>
              </a:xfrm>
              <a:custGeom>
                <a:avLst/>
                <a:gdLst>
                  <a:gd name="T0" fmla="*/ 0 w 28"/>
                  <a:gd name="T1" fmla="*/ 0 h 56"/>
                  <a:gd name="T2" fmla="*/ 0 w 28"/>
                  <a:gd name="T3" fmla="*/ 0 h 56"/>
                  <a:gd name="T4" fmla="*/ 0 w 28"/>
                  <a:gd name="T5" fmla="*/ 0 h 56"/>
                  <a:gd name="T6" fmla="*/ 0 w 28"/>
                  <a:gd name="T7" fmla="*/ 0 h 56"/>
                  <a:gd name="T8" fmla="*/ 0 w 28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56">
                    <a:moveTo>
                      <a:pt x="14" y="0"/>
                    </a:moveTo>
                    <a:lnTo>
                      <a:pt x="28" y="4"/>
                    </a:lnTo>
                    <a:lnTo>
                      <a:pt x="15" y="56"/>
                    </a:lnTo>
                    <a:lnTo>
                      <a:pt x="0" y="5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51" name="Freeform 219"/>
              <p:cNvSpPr>
                <a:spLocks/>
              </p:cNvSpPr>
              <p:nvPr/>
            </p:nvSpPr>
            <p:spPr bwMode="auto">
              <a:xfrm>
                <a:off x="2291" y="2056"/>
                <a:ext cx="2" cy="1"/>
              </a:xfrm>
              <a:custGeom>
                <a:avLst/>
                <a:gdLst>
                  <a:gd name="T0" fmla="*/ 0 w 8"/>
                  <a:gd name="T1" fmla="*/ 0 h 4"/>
                  <a:gd name="T2" fmla="*/ 0 w 8"/>
                  <a:gd name="T3" fmla="*/ 0 h 4"/>
                  <a:gd name="T4" fmla="*/ 0 w 8"/>
                  <a:gd name="T5" fmla="*/ 0 h 4"/>
                  <a:gd name="T6" fmla="*/ 0 w 8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4">
                    <a:moveTo>
                      <a:pt x="0" y="0"/>
                    </a:moveTo>
                    <a:lnTo>
                      <a:pt x="8" y="4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52" name="Freeform 220"/>
              <p:cNvSpPr>
                <a:spLocks/>
              </p:cNvSpPr>
              <p:nvPr/>
            </p:nvSpPr>
            <p:spPr bwMode="auto">
              <a:xfrm>
                <a:off x="2287" y="2056"/>
                <a:ext cx="9" cy="19"/>
              </a:xfrm>
              <a:custGeom>
                <a:avLst/>
                <a:gdLst>
                  <a:gd name="T0" fmla="*/ 0 w 26"/>
                  <a:gd name="T1" fmla="*/ 0 h 58"/>
                  <a:gd name="T2" fmla="*/ 0 w 26"/>
                  <a:gd name="T3" fmla="*/ 0 h 58"/>
                  <a:gd name="T4" fmla="*/ 0 w 26"/>
                  <a:gd name="T5" fmla="*/ 0 h 58"/>
                  <a:gd name="T6" fmla="*/ 0 w 26"/>
                  <a:gd name="T7" fmla="*/ 0 h 58"/>
                  <a:gd name="T8" fmla="*/ 0 w 26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58">
                    <a:moveTo>
                      <a:pt x="11" y="0"/>
                    </a:moveTo>
                    <a:lnTo>
                      <a:pt x="26" y="2"/>
                    </a:lnTo>
                    <a:lnTo>
                      <a:pt x="14" y="58"/>
                    </a:lnTo>
                    <a:lnTo>
                      <a:pt x="0" y="56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53" name="Freeform 221"/>
              <p:cNvSpPr>
                <a:spLocks/>
              </p:cNvSpPr>
              <p:nvPr/>
            </p:nvSpPr>
            <p:spPr bwMode="auto">
              <a:xfrm>
                <a:off x="2289" y="2075"/>
                <a:ext cx="3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1 h 1"/>
                  <a:gd name="T4" fmla="*/ 0 w 7"/>
                  <a:gd name="T5" fmla="*/ 1 h 1"/>
                  <a:gd name="T6" fmla="*/ 0 w 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7" y="0"/>
                    </a:moveTo>
                    <a:lnTo>
                      <a:pt x="0" y="1"/>
                    </a:lnTo>
                    <a:lnTo>
                      <a:pt x="7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54" name="Freeform 222"/>
              <p:cNvSpPr>
                <a:spLocks/>
              </p:cNvSpPr>
              <p:nvPr/>
            </p:nvSpPr>
            <p:spPr bwMode="auto">
              <a:xfrm>
                <a:off x="2250" y="2074"/>
                <a:ext cx="42" cy="181"/>
              </a:xfrm>
              <a:custGeom>
                <a:avLst/>
                <a:gdLst>
                  <a:gd name="T0" fmla="*/ 0 w 126"/>
                  <a:gd name="T1" fmla="*/ 0 h 543"/>
                  <a:gd name="T2" fmla="*/ 1 w 126"/>
                  <a:gd name="T3" fmla="*/ 0 h 543"/>
                  <a:gd name="T4" fmla="*/ 0 w 126"/>
                  <a:gd name="T5" fmla="*/ 2 h 543"/>
                  <a:gd name="T6" fmla="*/ 0 w 126"/>
                  <a:gd name="T7" fmla="*/ 2 h 543"/>
                  <a:gd name="T8" fmla="*/ 0 w 126"/>
                  <a:gd name="T9" fmla="*/ 0 h 5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6" h="543">
                    <a:moveTo>
                      <a:pt x="112" y="0"/>
                    </a:moveTo>
                    <a:lnTo>
                      <a:pt x="126" y="4"/>
                    </a:lnTo>
                    <a:lnTo>
                      <a:pt x="14" y="543"/>
                    </a:lnTo>
                    <a:lnTo>
                      <a:pt x="0" y="539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55" name="Freeform 223"/>
              <p:cNvSpPr>
                <a:spLocks/>
              </p:cNvSpPr>
              <p:nvPr/>
            </p:nvSpPr>
            <p:spPr bwMode="auto">
              <a:xfrm>
                <a:off x="2249" y="2254"/>
                <a:ext cx="3" cy="3"/>
              </a:xfrm>
              <a:custGeom>
                <a:avLst/>
                <a:gdLst>
                  <a:gd name="T0" fmla="*/ 0 w 8"/>
                  <a:gd name="T1" fmla="*/ 0 h 9"/>
                  <a:gd name="T2" fmla="*/ 0 w 8"/>
                  <a:gd name="T3" fmla="*/ 0 h 9"/>
                  <a:gd name="T4" fmla="*/ 0 w 8"/>
                  <a:gd name="T5" fmla="*/ 0 h 9"/>
                  <a:gd name="T6" fmla="*/ 0 w 8"/>
                  <a:gd name="T7" fmla="*/ 0 h 9"/>
                  <a:gd name="T8" fmla="*/ 0 w 8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9">
                    <a:moveTo>
                      <a:pt x="1" y="0"/>
                    </a:moveTo>
                    <a:lnTo>
                      <a:pt x="0" y="6"/>
                    </a:lnTo>
                    <a:lnTo>
                      <a:pt x="6" y="9"/>
                    </a:lnTo>
                    <a:lnTo>
                      <a:pt x="8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56" name="Freeform 224"/>
              <p:cNvSpPr>
                <a:spLocks/>
              </p:cNvSpPr>
              <p:nvPr/>
            </p:nvSpPr>
            <p:spPr bwMode="auto">
              <a:xfrm>
                <a:off x="2251" y="2252"/>
                <a:ext cx="88" cy="30"/>
              </a:xfrm>
              <a:custGeom>
                <a:avLst/>
                <a:gdLst>
                  <a:gd name="T0" fmla="*/ 0 w 262"/>
                  <a:gd name="T1" fmla="*/ 0 h 91"/>
                  <a:gd name="T2" fmla="*/ 0 w 262"/>
                  <a:gd name="T3" fmla="*/ 0 h 91"/>
                  <a:gd name="T4" fmla="*/ 1 w 262"/>
                  <a:gd name="T5" fmla="*/ 0 h 91"/>
                  <a:gd name="T6" fmla="*/ 1 w 262"/>
                  <a:gd name="T7" fmla="*/ 0 h 91"/>
                  <a:gd name="T8" fmla="*/ 0 w 262"/>
                  <a:gd name="T9" fmla="*/ 0 h 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2" h="91">
                    <a:moveTo>
                      <a:pt x="0" y="15"/>
                    </a:moveTo>
                    <a:lnTo>
                      <a:pt x="4" y="0"/>
                    </a:lnTo>
                    <a:lnTo>
                      <a:pt x="262" y="76"/>
                    </a:lnTo>
                    <a:lnTo>
                      <a:pt x="258" y="91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57" name="Freeform 225"/>
              <p:cNvSpPr>
                <a:spLocks/>
              </p:cNvSpPr>
              <p:nvPr/>
            </p:nvSpPr>
            <p:spPr bwMode="auto">
              <a:xfrm>
                <a:off x="2337" y="2281"/>
                <a:ext cx="3" cy="2"/>
              </a:xfrm>
              <a:custGeom>
                <a:avLst/>
                <a:gdLst>
                  <a:gd name="T0" fmla="*/ 0 w 9"/>
                  <a:gd name="T1" fmla="*/ 0 h 6"/>
                  <a:gd name="T2" fmla="*/ 0 w 9"/>
                  <a:gd name="T3" fmla="*/ 0 h 6"/>
                  <a:gd name="T4" fmla="*/ 0 w 9"/>
                  <a:gd name="T5" fmla="*/ 0 h 6"/>
                  <a:gd name="T6" fmla="*/ 0 w 9"/>
                  <a:gd name="T7" fmla="*/ 0 h 6"/>
                  <a:gd name="T8" fmla="*/ 0 w 9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6">
                    <a:moveTo>
                      <a:pt x="0" y="5"/>
                    </a:moveTo>
                    <a:lnTo>
                      <a:pt x="7" y="6"/>
                    </a:lnTo>
                    <a:lnTo>
                      <a:pt x="9" y="0"/>
                    </a:lnTo>
                    <a:lnTo>
                      <a:pt x="2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58" name="Freeform 226"/>
              <p:cNvSpPr>
                <a:spLocks/>
              </p:cNvSpPr>
              <p:nvPr/>
            </p:nvSpPr>
            <p:spPr bwMode="auto">
              <a:xfrm>
                <a:off x="2376" y="2100"/>
                <a:ext cx="2" cy="1"/>
              </a:xfrm>
              <a:custGeom>
                <a:avLst/>
                <a:gdLst>
                  <a:gd name="T0" fmla="*/ 0 w 7"/>
                  <a:gd name="T1" fmla="*/ 1 h 1"/>
                  <a:gd name="T2" fmla="*/ 0 w 7"/>
                  <a:gd name="T3" fmla="*/ 1 h 1"/>
                  <a:gd name="T4" fmla="*/ 0 w 7"/>
                  <a:gd name="T5" fmla="*/ 0 h 1"/>
                  <a:gd name="T6" fmla="*/ 0 w 7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7" y="1"/>
                    </a:moveTo>
                    <a:lnTo>
                      <a:pt x="0" y="1"/>
                    </a:lnTo>
                    <a:lnTo>
                      <a:pt x="7" y="0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59" name="Freeform 227"/>
              <p:cNvSpPr>
                <a:spLocks/>
              </p:cNvSpPr>
              <p:nvPr/>
            </p:nvSpPr>
            <p:spPr bwMode="auto">
              <a:xfrm>
                <a:off x="2335" y="2099"/>
                <a:ext cx="43" cy="182"/>
              </a:xfrm>
              <a:custGeom>
                <a:avLst/>
                <a:gdLst>
                  <a:gd name="T0" fmla="*/ 0 w 129"/>
                  <a:gd name="T1" fmla="*/ 2 h 544"/>
                  <a:gd name="T2" fmla="*/ 0 w 129"/>
                  <a:gd name="T3" fmla="*/ 2 h 544"/>
                  <a:gd name="T4" fmla="*/ 0 w 129"/>
                  <a:gd name="T5" fmla="*/ 0 h 544"/>
                  <a:gd name="T6" fmla="*/ 1 w 129"/>
                  <a:gd name="T7" fmla="*/ 0 h 544"/>
                  <a:gd name="T8" fmla="*/ 0 w 129"/>
                  <a:gd name="T9" fmla="*/ 2 h 5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9" h="544">
                    <a:moveTo>
                      <a:pt x="15" y="544"/>
                    </a:moveTo>
                    <a:lnTo>
                      <a:pt x="0" y="539"/>
                    </a:lnTo>
                    <a:lnTo>
                      <a:pt x="115" y="0"/>
                    </a:lnTo>
                    <a:lnTo>
                      <a:pt x="129" y="4"/>
                    </a:lnTo>
                    <a:lnTo>
                      <a:pt x="15" y="54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60" name="Freeform 228"/>
              <p:cNvSpPr>
                <a:spLocks/>
              </p:cNvSpPr>
              <p:nvPr/>
            </p:nvSpPr>
            <p:spPr bwMode="auto">
              <a:xfrm>
                <a:off x="2320" y="1900"/>
                <a:ext cx="326" cy="535"/>
              </a:xfrm>
              <a:custGeom>
                <a:avLst/>
                <a:gdLst>
                  <a:gd name="T0" fmla="*/ 1 w 978"/>
                  <a:gd name="T1" fmla="*/ 0 h 1604"/>
                  <a:gd name="T2" fmla="*/ 1 w 978"/>
                  <a:gd name="T3" fmla="*/ 0 h 1604"/>
                  <a:gd name="T4" fmla="*/ 1 w 978"/>
                  <a:gd name="T5" fmla="*/ 0 h 1604"/>
                  <a:gd name="T6" fmla="*/ 0 w 978"/>
                  <a:gd name="T7" fmla="*/ 0 h 1604"/>
                  <a:gd name="T8" fmla="*/ 0 w 978"/>
                  <a:gd name="T9" fmla="*/ 0 h 1604"/>
                  <a:gd name="T10" fmla="*/ 0 w 978"/>
                  <a:gd name="T11" fmla="*/ 0 h 1604"/>
                  <a:gd name="T12" fmla="*/ 0 w 978"/>
                  <a:gd name="T13" fmla="*/ 0 h 1604"/>
                  <a:gd name="T14" fmla="*/ 0 w 978"/>
                  <a:gd name="T15" fmla="*/ 0 h 1604"/>
                  <a:gd name="T16" fmla="*/ 0 w 978"/>
                  <a:gd name="T17" fmla="*/ 1 h 1604"/>
                  <a:gd name="T18" fmla="*/ 0 w 978"/>
                  <a:gd name="T19" fmla="*/ 1 h 1604"/>
                  <a:gd name="T20" fmla="*/ 0 w 978"/>
                  <a:gd name="T21" fmla="*/ 1 h 1604"/>
                  <a:gd name="T22" fmla="*/ 0 w 978"/>
                  <a:gd name="T23" fmla="*/ 6 h 1604"/>
                  <a:gd name="T24" fmla="*/ 0 w 978"/>
                  <a:gd name="T25" fmla="*/ 6 h 1604"/>
                  <a:gd name="T26" fmla="*/ 0 w 978"/>
                  <a:gd name="T27" fmla="*/ 6 h 1604"/>
                  <a:gd name="T28" fmla="*/ 0 w 978"/>
                  <a:gd name="T29" fmla="*/ 6 h 1604"/>
                  <a:gd name="T30" fmla="*/ 0 w 978"/>
                  <a:gd name="T31" fmla="*/ 6 h 1604"/>
                  <a:gd name="T32" fmla="*/ 0 w 978"/>
                  <a:gd name="T33" fmla="*/ 6 h 1604"/>
                  <a:gd name="T34" fmla="*/ 0 w 978"/>
                  <a:gd name="T35" fmla="*/ 6 h 1604"/>
                  <a:gd name="T36" fmla="*/ 0 w 978"/>
                  <a:gd name="T37" fmla="*/ 7 h 1604"/>
                  <a:gd name="T38" fmla="*/ 1 w 978"/>
                  <a:gd name="T39" fmla="*/ 7 h 1604"/>
                  <a:gd name="T40" fmla="*/ 1 w 978"/>
                  <a:gd name="T41" fmla="*/ 7 h 1604"/>
                  <a:gd name="T42" fmla="*/ 1 w 978"/>
                  <a:gd name="T43" fmla="*/ 7 h 1604"/>
                  <a:gd name="T44" fmla="*/ 3 w 978"/>
                  <a:gd name="T45" fmla="*/ 7 h 1604"/>
                  <a:gd name="T46" fmla="*/ 3 w 978"/>
                  <a:gd name="T47" fmla="*/ 7 h 1604"/>
                  <a:gd name="T48" fmla="*/ 3 w 978"/>
                  <a:gd name="T49" fmla="*/ 7 h 1604"/>
                  <a:gd name="T50" fmla="*/ 4 w 978"/>
                  <a:gd name="T51" fmla="*/ 7 h 1604"/>
                  <a:gd name="T52" fmla="*/ 4 w 978"/>
                  <a:gd name="T53" fmla="*/ 6 h 1604"/>
                  <a:gd name="T54" fmla="*/ 4 w 978"/>
                  <a:gd name="T55" fmla="*/ 6 h 1604"/>
                  <a:gd name="T56" fmla="*/ 4 w 978"/>
                  <a:gd name="T57" fmla="*/ 6 h 1604"/>
                  <a:gd name="T58" fmla="*/ 4 w 978"/>
                  <a:gd name="T59" fmla="*/ 6 h 1604"/>
                  <a:gd name="T60" fmla="*/ 4 w 978"/>
                  <a:gd name="T61" fmla="*/ 6 h 1604"/>
                  <a:gd name="T62" fmla="*/ 4 w 978"/>
                  <a:gd name="T63" fmla="*/ 6 h 1604"/>
                  <a:gd name="T64" fmla="*/ 4 w 978"/>
                  <a:gd name="T65" fmla="*/ 6 h 1604"/>
                  <a:gd name="T66" fmla="*/ 4 w 978"/>
                  <a:gd name="T67" fmla="*/ 1 h 1604"/>
                  <a:gd name="T68" fmla="*/ 4 w 978"/>
                  <a:gd name="T69" fmla="*/ 1 h 1604"/>
                  <a:gd name="T70" fmla="*/ 4 w 978"/>
                  <a:gd name="T71" fmla="*/ 1 h 1604"/>
                  <a:gd name="T72" fmla="*/ 4 w 978"/>
                  <a:gd name="T73" fmla="*/ 0 h 1604"/>
                  <a:gd name="T74" fmla="*/ 4 w 978"/>
                  <a:gd name="T75" fmla="*/ 0 h 1604"/>
                  <a:gd name="T76" fmla="*/ 4 w 978"/>
                  <a:gd name="T77" fmla="*/ 0 h 1604"/>
                  <a:gd name="T78" fmla="*/ 4 w 978"/>
                  <a:gd name="T79" fmla="*/ 0 h 1604"/>
                  <a:gd name="T80" fmla="*/ 4 w 978"/>
                  <a:gd name="T81" fmla="*/ 0 h 1604"/>
                  <a:gd name="T82" fmla="*/ 3 w 978"/>
                  <a:gd name="T83" fmla="*/ 0 h 1604"/>
                  <a:gd name="T84" fmla="*/ 3 w 978"/>
                  <a:gd name="T85" fmla="*/ 0 h 1604"/>
                  <a:gd name="T86" fmla="*/ 3 w 978"/>
                  <a:gd name="T87" fmla="*/ 0 h 1604"/>
                  <a:gd name="T88" fmla="*/ 1 w 978"/>
                  <a:gd name="T89" fmla="*/ 0 h 160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978" h="1604">
                    <a:moveTo>
                      <a:pt x="162" y="0"/>
                    </a:moveTo>
                    <a:lnTo>
                      <a:pt x="145" y="3"/>
                    </a:lnTo>
                    <a:lnTo>
                      <a:pt x="132" y="4"/>
                    </a:lnTo>
                    <a:lnTo>
                      <a:pt x="100" y="15"/>
                    </a:lnTo>
                    <a:lnTo>
                      <a:pt x="72" y="34"/>
                    </a:lnTo>
                    <a:lnTo>
                      <a:pt x="47" y="58"/>
                    </a:lnTo>
                    <a:lnTo>
                      <a:pt x="29" y="85"/>
                    </a:lnTo>
                    <a:lnTo>
                      <a:pt x="14" y="118"/>
                    </a:lnTo>
                    <a:lnTo>
                      <a:pt x="3" y="153"/>
                    </a:lnTo>
                    <a:lnTo>
                      <a:pt x="1" y="172"/>
                    </a:lnTo>
                    <a:lnTo>
                      <a:pt x="0" y="192"/>
                    </a:lnTo>
                    <a:lnTo>
                      <a:pt x="0" y="1412"/>
                    </a:lnTo>
                    <a:lnTo>
                      <a:pt x="1" y="1432"/>
                    </a:lnTo>
                    <a:lnTo>
                      <a:pt x="3" y="1450"/>
                    </a:lnTo>
                    <a:lnTo>
                      <a:pt x="14" y="1487"/>
                    </a:lnTo>
                    <a:lnTo>
                      <a:pt x="29" y="1519"/>
                    </a:lnTo>
                    <a:lnTo>
                      <a:pt x="47" y="1546"/>
                    </a:lnTo>
                    <a:lnTo>
                      <a:pt x="72" y="1571"/>
                    </a:lnTo>
                    <a:lnTo>
                      <a:pt x="100" y="1587"/>
                    </a:lnTo>
                    <a:lnTo>
                      <a:pt x="132" y="1600"/>
                    </a:lnTo>
                    <a:lnTo>
                      <a:pt x="145" y="1604"/>
                    </a:lnTo>
                    <a:lnTo>
                      <a:pt x="162" y="1604"/>
                    </a:lnTo>
                    <a:lnTo>
                      <a:pt x="814" y="1604"/>
                    </a:lnTo>
                    <a:lnTo>
                      <a:pt x="832" y="1604"/>
                    </a:lnTo>
                    <a:lnTo>
                      <a:pt x="847" y="1600"/>
                    </a:lnTo>
                    <a:lnTo>
                      <a:pt x="880" y="1587"/>
                    </a:lnTo>
                    <a:lnTo>
                      <a:pt x="905" y="1571"/>
                    </a:lnTo>
                    <a:lnTo>
                      <a:pt x="929" y="1546"/>
                    </a:lnTo>
                    <a:lnTo>
                      <a:pt x="949" y="1519"/>
                    </a:lnTo>
                    <a:lnTo>
                      <a:pt x="964" y="1487"/>
                    </a:lnTo>
                    <a:lnTo>
                      <a:pt x="974" y="1450"/>
                    </a:lnTo>
                    <a:lnTo>
                      <a:pt x="978" y="1432"/>
                    </a:lnTo>
                    <a:lnTo>
                      <a:pt x="978" y="1412"/>
                    </a:lnTo>
                    <a:lnTo>
                      <a:pt x="978" y="192"/>
                    </a:lnTo>
                    <a:lnTo>
                      <a:pt x="978" y="172"/>
                    </a:lnTo>
                    <a:lnTo>
                      <a:pt x="974" y="153"/>
                    </a:lnTo>
                    <a:lnTo>
                      <a:pt x="964" y="118"/>
                    </a:lnTo>
                    <a:lnTo>
                      <a:pt x="949" y="85"/>
                    </a:lnTo>
                    <a:lnTo>
                      <a:pt x="929" y="58"/>
                    </a:lnTo>
                    <a:lnTo>
                      <a:pt x="905" y="34"/>
                    </a:lnTo>
                    <a:lnTo>
                      <a:pt x="880" y="15"/>
                    </a:lnTo>
                    <a:lnTo>
                      <a:pt x="847" y="4"/>
                    </a:lnTo>
                    <a:lnTo>
                      <a:pt x="832" y="3"/>
                    </a:lnTo>
                    <a:lnTo>
                      <a:pt x="814" y="0"/>
                    </a:lnTo>
                    <a:lnTo>
                      <a:pt x="162" y="0"/>
                    </a:lnTo>
                    <a:close/>
                  </a:path>
                </a:pathLst>
              </a:custGeom>
              <a:solidFill>
                <a:srgbClr val="00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61" name="Freeform 229"/>
              <p:cNvSpPr>
                <a:spLocks/>
              </p:cNvSpPr>
              <p:nvPr/>
            </p:nvSpPr>
            <p:spPr bwMode="auto">
              <a:xfrm>
                <a:off x="2408" y="1903"/>
                <a:ext cx="108" cy="232"/>
              </a:xfrm>
              <a:custGeom>
                <a:avLst/>
                <a:gdLst>
                  <a:gd name="T0" fmla="*/ 0 w 325"/>
                  <a:gd name="T1" fmla="*/ 3 h 698"/>
                  <a:gd name="T2" fmla="*/ 1 w 325"/>
                  <a:gd name="T3" fmla="*/ 0 h 698"/>
                  <a:gd name="T4" fmla="*/ 0 w 325"/>
                  <a:gd name="T5" fmla="*/ 0 h 698"/>
                  <a:gd name="T6" fmla="*/ 0 w 325"/>
                  <a:gd name="T7" fmla="*/ 3 h 6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25" h="698">
                    <a:moveTo>
                      <a:pt x="0" y="698"/>
                    </a:moveTo>
                    <a:lnTo>
                      <a:pt x="325" y="0"/>
                    </a:lnTo>
                    <a:lnTo>
                      <a:pt x="0" y="0"/>
                    </a:lnTo>
                    <a:lnTo>
                      <a:pt x="0" y="69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62" name="Rectangle 230"/>
              <p:cNvSpPr>
                <a:spLocks noChangeArrowheads="1"/>
              </p:cNvSpPr>
              <p:nvPr/>
            </p:nvSpPr>
            <p:spPr bwMode="auto">
              <a:xfrm>
                <a:off x="2498" y="1899"/>
                <a:ext cx="67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63" name="Freeform 231"/>
              <p:cNvSpPr>
                <a:spLocks/>
              </p:cNvSpPr>
              <p:nvPr/>
            </p:nvSpPr>
            <p:spPr bwMode="auto">
              <a:xfrm>
                <a:off x="2495" y="1900"/>
                <a:ext cx="72" cy="80"/>
              </a:xfrm>
              <a:custGeom>
                <a:avLst/>
                <a:gdLst>
                  <a:gd name="T0" fmla="*/ 1 w 216"/>
                  <a:gd name="T1" fmla="*/ 0 h 240"/>
                  <a:gd name="T2" fmla="*/ 1 w 216"/>
                  <a:gd name="T3" fmla="*/ 0 h 240"/>
                  <a:gd name="T4" fmla="*/ 0 w 216"/>
                  <a:gd name="T5" fmla="*/ 1 h 240"/>
                  <a:gd name="T6" fmla="*/ 0 w 216"/>
                  <a:gd name="T7" fmla="*/ 1 h 240"/>
                  <a:gd name="T8" fmla="*/ 1 w 216"/>
                  <a:gd name="T9" fmla="*/ 0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" h="240">
                    <a:moveTo>
                      <a:pt x="203" y="0"/>
                    </a:moveTo>
                    <a:lnTo>
                      <a:pt x="216" y="10"/>
                    </a:lnTo>
                    <a:lnTo>
                      <a:pt x="13" y="240"/>
                    </a:lnTo>
                    <a:lnTo>
                      <a:pt x="0" y="229"/>
                    </a:lnTo>
                    <a:lnTo>
                      <a:pt x="20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64" name="Rectangle 232"/>
              <p:cNvSpPr>
                <a:spLocks noChangeArrowheads="1"/>
              </p:cNvSpPr>
              <p:nvPr/>
            </p:nvSpPr>
            <p:spPr bwMode="auto">
              <a:xfrm>
                <a:off x="2498" y="1976"/>
                <a:ext cx="45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65" name="Freeform 233"/>
              <p:cNvSpPr>
                <a:spLocks/>
              </p:cNvSpPr>
              <p:nvPr/>
            </p:nvSpPr>
            <p:spPr bwMode="auto">
              <a:xfrm>
                <a:off x="2406" y="1977"/>
                <a:ext cx="139" cy="157"/>
              </a:xfrm>
              <a:custGeom>
                <a:avLst/>
                <a:gdLst>
                  <a:gd name="T0" fmla="*/ 2 w 417"/>
                  <a:gd name="T1" fmla="*/ 0 h 471"/>
                  <a:gd name="T2" fmla="*/ 2 w 417"/>
                  <a:gd name="T3" fmla="*/ 0 h 471"/>
                  <a:gd name="T4" fmla="*/ 0 w 417"/>
                  <a:gd name="T5" fmla="*/ 2 h 471"/>
                  <a:gd name="T6" fmla="*/ 0 w 417"/>
                  <a:gd name="T7" fmla="*/ 2 h 471"/>
                  <a:gd name="T8" fmla="*/ 2 w 417"/>
                  <a:gd name="T9" fmla="*/ 0 h 4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7" h="471">
                    <a:moveTo>
                      <a:pt x="405" y="0"/>
                    </a:moveTo>
                    <a:lnTo>
                      <a:pt x="417" y="11"/>
                    </a:lnTo>
                    <a:lnTo>
                      <a:pt x="13" y="471"/>
                    </a:lnTo>
                    <a:lnTo>
                      <a:pt x="0" y="461"/>
                    </a:lnTo>
                    <a:lnTo>
                      <a:pt x="40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66" name="Rectangle 234"/>
              <p:cNvSpPr>
                <a:spLocks noChangeArrowheads="1"/>
              </p:cNvSpPr>
              <p:nvPr/>
            </p:nvSpPr>
            <p:spPr bwMode="auto">
              <a:xfrm>
                <a:off x="2378" y="1899"/>
                <a:ext cx="13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67" name="Freeform 235"/>
              <p:cNvSpPr>
                <a:spLocks/>
              </p:cNvSpPr>
              <p:nvPr/>
            </p:nvSpPr>
            <p:spPr bwMode="auto">
              <a:xfrm>
                <a:off x="2376" y="1902"/>
                <a:ext cx="17" cy="77"/>
              </a:xfrm>
              <a:custGeom>
                <a:avLst/>
                <a:gdLst>
                  <a:gd name="T0" fmla="*/ 0 w 52"/>
                  <a:gd name="T1" fmla="*/ 0 h 231"/>
                  <a:gd name="T2" fmla="*/ 0 w 52"/>
                  <a:gd name="T3" fmla="*/ 0 h 231"/>
                  <a:gd name="T4" fmla="*/ 0 w 52"/>
                  <a:gd name="T5" fmla="*/ 1 h 231"/>
                  <a:gd name="T6" fmla="*/ 0 w 52"/>
                  <a:gd name="T7" fmla="*/ 1 h 231"/>
                  <a:gd name="T8" fmla="*/ 0 w 52"/>
                  <a:gd name="T9" fmla="*/ 0 h 2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" h="231">
                    <a:moveTo>
                      <a:pt x="0" y="2"/>
                    </a:moveTo>
                    <a:lnTo>
                      <a:pt x="14" y="0"/>
                    </a:lnTo>
                    <a:lnTo>
                      <a:pt x="52" y="229"/>
                    </a:lnTo>
                    <a:lnTo>
                      <a:pt x="37" y="23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68" name="Rectangle 236"/>
              <p:cNvSpPr>
                <a:spLocks noChangeArrowheads="1"/>
              </p:cNvSpPr>
              <p:nvPr/>
            </p:nvSpPr>
            <p:spPr bwMode="auto">
              <a:xfrm>
                <a:off x="2383" y="1976"/>
                <a:ext cx="8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69" name="Freeform 237"/>
              <p:cNvSpPr>
                <a:spLocks/>
              </p:cNvSpPr>
              <p:nvPr/>
            </p:nvSpPr>
            <p:spPr bwMode="auto">
              <a:xfrm>
                <a:off x="2380" y="1978"/>
                <a:ext cx="30" cy="154"/>
              </a:xfrm>
              <a:custGeom>
                <a:avLst/>
                <a:gdLst>
                  <a:gd name="T0" fmla="*/ 0 w 90"/>
                  <a:gd name="T1" fmla="*/ 0 h 463"/>
                  <a:gd name="T2" fmla="*/ 0 w 90"/>
                  <a:gd name="T3" fmla="*/ 0 h 463"/>
                  <a:gd name="T4" fmla="*/ 0 w 90"/>
                  <a:gd name="T5" fmla="*/ 2 h 463"/>
                  <a:gd name="T6" fmla="*/ 0 w 90"/>
                  <a:gd name="T7" fmla="*/ 2 h 463"/>
                  <a:gd name="T8" fmla="*/ 0 w 90"/>
                  <a:gd name="T9" fmla="*/ 0 h 4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0" h="463">
                    <a:moveTo>
                      <a:pt x="0" y="2"/>
                    </a:moveTo>
                    <a:lnTo>
                      <a:pt x="15" y="0"/>
                    </a:lnTo>
                    <a:lnTo>
                      <a:pt x="90" y="461"/>
                    </a:lnTo>
                    <a:lnTo>
                      <a:pt x="75" y="46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70" name="Freeform 238"/>
              <p:cNvSpPr>
                <a:spLocks/>
              </p:cNvSpPr>
              <p:nvPr/>
            </p:nvSpPr>
            <p:spPr bwMode="auto">
              <a:xfrm>
                <a:off x="2451" y="1903"/>
                <a:ext cx="62" cy="78"/>
              </a:xfrm>
              <a:custGeom>
                <a:avLst/>
                <a:gdLst>
                  <a:gd name="T0" fmla="*/ 0 w 186"/>
                  <a:gd name="T1" fmla="*/ 1 h 234"/>
                  <a:gd name="T2" fmla="*/ 0 w 186"/>
                  <a:gd name="T3" fmla="*/ 0 h 234"/>
                  <a:gd name="T4" fmla="*/ 1 w 186"/>
                  <a:gd name="T5" fmla="*/ 0 h 234"/>
                  <a:gd name="T6" fmla="*/ 0 w 186"/>
                  <a:gd name="T7" fmla="*/ 1 h 23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86" h="234">
                    <a:moveTo>
                      <a:pt x="78" y="234"/>
                    </a:moveTo>
                    <a:lnTo>
                      <a:pt x="0" y="0"/>
                    </a:lnTo>
                    <a:lnTo>
                      <a:pt x="186" y="0"/>
                    </a:lnTo>
                    <a:lnTo>
                      <a:pt x="78" y="2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71" name="Freeform 239"/>
              <p:cNvSpPr>
                <a:spLocks/>
              </p:cNvSpPr>
              <p:nvPr/>
            </p:nvSpPr>
            <p:spPr bwMode="auto">
              <a:xfrm>
                <a:off x="2449" y="1901"/>
                <a:ext cx="31" cy="80"/>
              </a:xfrm>
              <a:custGeom>
                <a:avLst/>
                <a:gdLst>
                  <a:gd name="T0" fmla="*/ 0 w 93"/>
                  <a:gd name="T1" fmla="*/ 1 h 238"/>
                  <a:gd name="T2" fmla="*/ 0 w 93"/>
                  <a:gd name="T3" fmla="*/ 1 h 238"/>
                  <a:gd name="T4" fmla="*/ 0 w 93"/>
                  <a:gd name="T5" fmla="*/ 0 h 238"/>
                  <a:gd name="T6" fmla="*/ 0 w 93"/>
                  <a:gd name="T7" fmla="*/ 0 h 238"/>
                  <a:gd name="T8" fmla="*/ 0 w 93"/>
                  <a:gd name="T9" fmla="*/ 1 h 2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3" h="238">
                    <a:moveTo>
                      <a:pt x="93" y="233"/>
                    </a:moveTo>
                    <a:lnTo>
                      <a:pt x="78" y="238"/>
                    </a:lnTo>
                    <a:lnTo>
                      <a:pt x="0" y="4"/>
                    </a:lnTo>
                    <a:lnTo>
                      <a:pt x="15" y="0"/>
                    </a:lnTo>
                    <a:lnTo>
                      <a:pt x="93" y="23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72" name="Freeform 240"/>
              <p:cNvSpPr>
                <a:spLocks/>
              </p:cNvSpPr>
              <p:nvPr/>
            </p:nvSpPr>
            <p:spPr bwMode="auto">
              <a:xfrm>
                <a:off x="2448" y="1899"/>
                <a:ext cx="3" cy="4"/>
              </a:xfrm>
              <a:custGeom>
                <a:avLst/>
                <a:gdLst>
                  <a:gd name="T0" fmla="*/ 0 w 10"/>
                  <a:gd name="T1" fmla="*/ 0 h 11"/>
                  <a:gd name="T2" fmla="*/ 0 w 10"/>
                  <a:gd name="T3" fmla="*/ 0 h 11"/>
                  <a:gd name="T4" fmla="*/ 0 w 10"/>
                  <a:gd name="T5" fmla="*/ 0 h 11"/>
                  <a:gd name="T6" fmla="*/ 0 w 10"/>
                  <a:gd name="T7" fmla="*/ 0 h 11"/>
                  <a:gd name="T8" fmla="*/ 0 w 10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11">
                    <a:moveTo>
                      <a:pt x="3" y="11"/>
                    </a:moveTo>
                    <a:lnTo>
                      <a:pt x="0" y="0"/>
                    </a:lnTo>
                    <a:lnTo>
                      <a:pt x="10" y="1"/>
                    </a:lnTo>
                    <a:lnTo>
                      <a:pt x="10" y="11"/>
                    </a:lnTo>
                    <a:lnTo>
                      <a:pt x="3" y="1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73" name="Rectangle 241"/>
              <p:cNvSpPr>
                <a:spLocks noChangeArrowheads="1"/>
              </p:cNvSpPr>
              <p:nvPr/>
            </p:nvSpPr>
            <p:spPr bwMode="auto">
              <a:xfrm>
                <a:off x="2451" y="1899"/>
                <a:ext cx="6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74" name="Freeform 242"/>
              <p:cNvSpPr>
                <a:spLocks/>
              </p:cNvSpPr>
              <p:nvPr/>
            </p:nvSpPr>
            <p:spPr bwMode="auto">
              <a:xfrm>
                <a:off x="2513" y="1899"/>
                <a:ext cx="4" cy="4"/>
              </a:xfrm>
              <a:custGeom>
                <a:avLst/>
                <a:gdLst>
                  <a:gd name="T0" fmla="*/ 0 w 13"/>
                  <a:gd name="T1" fmla="*/ 0 h 12"/>
                  <a:gd name="T2" fmla="*/ 0 w 13"/>
                  <a:gd name="T3" fmla="*/ 0 h 12"/>
                  <a:gd name="T4" fmla="*/ 0 w 13"/>
                  <a:gd name="T5" fmla="*/ 0 h 12"/>
                  <a:gd name="T6" fmla="*/ 0 w 13"/>
                  <a:gd name="T7" fmla="*/ 0 h 12"/>
                  <a:gd name="T8" fmla="*/ 0 w 13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2">
                    <a:moveTo>
                      <a:pt x="0" y="1"/>
                    </a:moveTo>
                    <a:lnTo>
                      <a:pt x="13" y="0"/>
                    </a:lnTo>
                    <a:lnTo>
                      <a:pt x="8" y="12"/>
                    </a:lnTo>
                    <a:lnTo>
                      <a:pt x="0" y="1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75" name="Freeform 243"/>
              <p:cNvSpPr>
                <a:spLocks/>
              </p:cNvSpPr>
              <p:nvPr/>
            </p:nvSpPr>
            <p:spPr bwMode="auto">
              <a:xfrm>
                <a:off x="2475" y="1981"/>
                <a:ext cx="5" cy="0"/>
              </a:xfrm>
              <a:custGeom>
                <a:avLst/>
                <a:gdLst>
                  <a:gd name="T0" fmla="*/ 0 w 15"/>
                  <a:gd name="T1" fmla="*/ 1 h 1"/>
                  <a:gd name="T2" fmla="*/ 0 w 15"/>
                  <a:gd name="T3" fmla="*/ 0 h 1"/>
                  <a:gd name="T4" fmla="*/ 0 w 15"/>
                  <a:gd name="T5" fmla="*/ 0 h 1"/>
                  <a:gd name="T6" fmla="*/ 0 w 15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" h="1">
                    <a:moveTo>
                      <a:pt x="15" y="1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76" name="Freeform 244"/>
              <p:cNvSpPr>
                <a:spLocks/>
              </p:cNvSpPr>
              <p:nvPr/>
            </p:nvSpPr>
            <p:spPr bwMode="auto">
              <a:xfrm>
                <a:off x="2475" y="1901"/>
                <a:ext cx="41" cy="80"/>
              </a:xfrm>
              <a:custGeom>
                <a:avLst/>
                <a:gdLst>
                  <a:gd name="T0" fmla="*/ 0 w 123"/>
                  <a:gd name="T1" fmla="*/ 0 h 240"/>
                  <a:gd name="T2" fmla="*/ 1 w 123"/>
                  <a:gd name="T3" fmla="*/ 0 h 240"/>
                  <a:gd name="T4" fmla="*/ 0 w 123"/>
                  <a:gd name="T5" fmla="*/ 1 h 240"/>
                  <a:gd name="T6" fmla="*/ 0 w 123"/>
                  <a:gd name="T7" fmla="*/ 1 h 240"/>
                  <a:gd name="T8" fmla="*/ 0 w 123"/>
                  <a:gd name="T9" fmla="*/ 0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3" h="240">
                    <a:moveTo>
                      <a:pt x="108" y="0"/>
                    </a:moveTo>
                    <a:lnTo>
                      <a:pt x="123" y="6"/>
                    </a:lnTo>
                    <a:lnTo>
                      <a:pt x="15" y="240"/>
                    </a:lnTo>
                    <a:lnTo>
                      <a:pt x="0" y="233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77" name="Freeform 245"/>
              <p:cNvSpPr>
                <a:spLocks/>
              </p:cNvSpPr>
              <p:nvPr/>
            </p:nvSpPr>
            <p:spPr bwMode="auto">
              <a:xfrm>
                <a:off x="2402" y="1962"/>
                <a:ext cx="45" cy="152"/>
              </a:xfrm>
              <a:custGeom>
                <a:avLst/>
                <a:gdLst>
                  <a:gd name="T0" fmla="*/ 0 w 136"/>
                  <a:gd name="T1" fmla="*/ 0 h 455"/>
                  <a:gd name="T2" fmla="*/ 0 w 136"/>
                  <a:gd name="T3" fmla="*/ 1 h 455"/>
                  <a:gd name="T4" fmla="*/ 0 w 136"/>
                  <a:gd name="T5" fmla="*/ 2 h 455"/>
                  <a:gd name="T6" fmla="*/ 1 w 136"/>
                  <a:gd name="T7" fmla="*/ 1 h 455"/>
                  <a:gd name="T8" fmla="*/ 0 w 136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" h="455">
                    <a:moveTo>
                      <a:pt x="112" y="0"/>
                    </a:moveTo>
                    <a:lnTo>
                      <a:pt x="0" y="207"/>
                    </a:lnTo>
                    <a:lnTo>
                      <a:pt x="25" y="455"/>
                    </a:lnTo>
                    <a:lnTo>
                      <a:pt x="136" y="245"/>
                    </a:lnTo>
                    <a:lnTo>
                      <a:pt x="112" y="0"/>
                    </a:ln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78" name="Freeform 246"/>
              <p:cNvSpPr>
                <a:spLocks/>
              </p:cNvSpPr>
              <p:nvPr/>
            </p:nvSpPr>
            <p:spPr bwMode="auto">
              <a:xfrm>
                <a:off x="2402" y="1962"/>
                <a:ext cx="45" cy="152"/>
              </a:xfrm>
              <a:custGeom>
                <a:avLst/>
                <a:gdLst>
                  <a:gd name="T0" fmla="*/ 0 w 136"/>
                  <a:gd name="T1" fmla="*/ 0 h 455"/>
                  <a:gd name="T2" fmla="*/ 0 w 136"/>
                  <a:gd name="T3" fmla="*/ 1 h 455"/>
                  <a:gd name="T4" fmla="*/ 0 w 136"/>
                  <a:gd name="T5" fmla="*/ 2 h 455"/>
                  <a:gd name="T6" fmla="*/ 1 w 136"/>
                  <a:gd name="T7" fmla="*/ 1 h 455"/>
                  <a:gd name="T8" fmla="*/ 0 w 136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" h="455">
                    <a:moveTo>
                      <a:pt x="112" y="0"/>
                    </a:moveTo>
                    <a:lnTo>
                      <a:pt x="0" y="207"/>
                    </a:lnTo>
                    <a:lnTo>
                      <a:pt x="25" y="455"/>
                    </a:lnTo>
                    <a:lnTo>
                      <a:pt x="136" y="245"/>
                    </a:lnTo>
                    <a:lnTo>
                      <a:pt x="112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79" name="Freeform 247"/>
              <p:cNvSpPr>
                <a:spLocks/>
              </p:cNvSpPr>
              <p:nvPr/>
            </p:nvSpPr>
            <p:spPr bwMode="auto">
              <a:xfrm>
                <a:off x="2400" y="1960"/>
                <a:ext cx="42" cy="72"/>
              </a:xfrm>
              <a:custGeom>
                <a:avLst/>
                <a:gdLst>
                  <a:gd name="T0" fmla="*/ 0 w 126"/>
                  <a:gd name="T1" fmla="*/ 0 h 216"/>
                  <a:gd name="T2" fmla="*/ 1 w 126"/>
                  <a:gd name="T3" fmla="*/ 0 h 216"/>
                  <a:gd name="T4" fmla="*/ 0 w 126"/>
                  <a:gd name="T5" fmla="*/ 1 h 216"/>
                  <a:gd name="T6" fmla="*/ 0 w 126"/>
                  <a:gd name="T7" fmla="*/ 1 h 216"/>
                  <a:gd name="T8" fmla="*/ 0 w 126"/>
                  <a:gd name="T9" fmla="*/ 0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6" h="216">
                    <a:moveTo>
                      <a:pt x="112" y="0"/>
                    </a:moveTo>
                    <a:lnTo>
                      <a:pt x="126" y="9"/>
                    </a:lnTo>
                    <a:lnTo>
                      <a:pt x="14" y="216"/>
                    </a:lnTo>
                    <a:lnTo>
                      <a:pt x="0" y="208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80" name="Freeform 248"/>
              <p:cNvSpPr>
                <a:spLocks/>
              </p:cNvSpPr>
              <p:nvPr/>
            </p:nvSpPr>
            <p:spPr bwMode="auto">
              <a:xfrm>
                <a:off x="2400" y="2029"/>
                <a:ext cx="2" cy="2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0 w 7"/>
                  <a:gd name="T5" fmla="*/ 0 h 6"/>
                  <a:gd name="T6" fmla="*/ 0 w 7"/>
                  <a:gd name="T7" fmla="*/ 0 h 6"/>
                  <a:gd name="T8" fmla="*/ 0 w 7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7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81" name="Freeform 249"/>
              <p:cNvSpPr>
                <a:spLocks/>
              </p:cNvSpPr>
              <p:nvPr/>
            </p:nvSpPr>
            <p:spPr bwMode="auto">
              <a:xfrm>
                <a:off x="2400" y="2030"/>
                <a:ext cx="13" cy="84"/>
              </a:xfrm>
              <a:custGeom>
                <a:avLst/>
                <a:gdLst>
                  <a:gd name="T0" fmla="*/ 0 w 39"/>
                  <a:gd name="T1" fmla="*/ 0 h 250"/>
                  <a:gd name="T2" fmla="*/ 0 w 39"/>
                  <a:gd name="T3" fmla="*/ 0 h 250"/>
                  <a:gd name="T4" fmla="*/ 0 w 39"/>
                  <a:gd name="T5" fmla="*/ 1 h 250"/>
                  <a:gd name="T6" fmla="*/ 0 w 39"/>
                  <a:gd name="T7" fmla="*/ 1 h 250"/>
                  <a:gd name="T8" fmla="*/ 0 w 39"/>
                  <a:gd name="T9" fmla="*/ 0 h 2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9" h="250">
                    <a:moveTo>
                      <a:pt x="0" y="2"/>
                    </a:moveTo>
                    <a:lnTo>
                      <a:pt x="14" y="0"/>
                    </a:lnTo>
                    <a:lnTo>
                      <a:pt x="39" y="248"/>
                    </a:lnTo>
                    <a:lnTo>
                      <a:pt x="25" y="25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82" name="Freeform 250"/>
              <p:cNvSpPr>
                <a:spLocks/>
              </p:cNvSpPr>
              <p:nvPr/>
            </p:nvSpPr>
            <p:spPr bwMode="auto">
              <a:xfrm>
                <a:off x="2408" y="2114"/>
                <a:ext cx="5" cy="1"/>
              </a:xfrm>
              <a:custGeom>
                <a:avLst/>
                <a:gdLst>
                  <a:gd name="T0" fmla="*/ 0 w 14"/>
                  <a:gd name="T1" fmla="*/ 0 h 3"/>
                  <a:gd name="T2" fmla="*/ 0 w 14"/>
                  <a:gd name="T3" fmla="*/ 0 h 3"/>
                  <a:gd name="T4" fmla="*/ 0 w 14"/>
                  <a:gd name="T5" fmla="*/ 0 h 3"/>
                  <a:gd name="T6" fmla="*/ 0 w 14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" h="3">
                    <a:moveTo>
                      <a:pt x="0" y="0"/>
                    </a:moveTo>
                    <a:lnTo>
                      <a:pt x="7" y="1"/>
                    </a:lnTo>
                    <a:lnTo>
                      <a:pt x="1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83" name="Freeform 251"/>
              <p:cNvSpPr>
                <a:spLocks/>
              </p:cNvSpPr>
              <p:nvPr/>
            </p:nvSpPr>
            <p:spPr bwMode="auto">
              <a:xfrm>
                <a:off x="2408" y="2042"/>
                <a:ext cx="42" cy="73"/>
              </a:xfrm>
              <a:custGeom>
                <a:avLst/>
                <a:gdLst>
                  <a:gd name="T0" fmla="*/ 0 w 125"/>
                  <a:gd name="T1" fmla="*/ 1 h 218"/>
                  <a:gd name="T2" fmla="*/ 0 w 125"/>
                  <a:gd name="T3" fmla="*/ 1 h 218"/>
                  <a:gd name="T4" fmla="*/ 0 w 125"/>
                  <a:gd name="T5" fmla="*/ 0 h 218"/>
                  <a:gd name="T6" fmla="*/ 1 w 125"/>
                  <a:gd name="T7" fmla="*/ 0 h 218"/>
                  <a:gd name="T8" fmla="*/ 0 w 125"/>
                  <a:gd name="T9" fmla="*/ 1 h 2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5" h="218">
                    <a:moveTo>
                      <a:pt x="14" y="218"/>
                    </a:moveTo>
                    <a:lnTo>
                      <a:pt x="0" y="210"/>
                    </a:lnTo>
                    <a:lnTo>
                      <a:pt x="111" y="0"/>
                    </a:lnTo>
                    <a:lnTo>
                      <a:pt x="125" y="8"/>
                    </a:lnTo>
                    <a:lnTo>
                      <a:pt x="14" y="21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84" name="Freeform 252"/>
              <p:cNvSpPr>
                <a:spLocks/>
              </p:cNvSpPr>
              <p:nvPr/>
            </p:nvSpPr>
            <p:spPr bwMode="auto">
              <a:xfrm>
                <a:off x="2447" y="2043"/>
                <a:ext cx="3" cy="2"/>
              </a:xfrm>
              <a:custGeom>
                <a:avLst/>
                <a:gdLst>
                  <a:gd name="T0" fmla="*/ 0 w 7"/>
                  <a:gd name="T1" fmla="*/ 0 h 5"/>
                  <a:gd name="T2" fmla="*/ 0 w 7"/>
                  <a:gd name="T3" fmla="*/ 0 h 5"/>
                  <a:gd name="T4" fmla="*/ 0 w 7"/>
                  <a:gd name="T5" fmla="*/ 0 h 5"/>
                  <a:gd name="T6" fmla="*/ 0 w 7"/>
                  <a:gd name="T7" fmla="*/ 0 h 5"/>
                  <a:gd name="T8" fmla="*/ 0 w 7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7" y="5"/>
                    </a:moveTo>
                    <a:lnTo>
                      <a:pt x="7" y="3"/>
                    </a:lnTo>
                    <a:lnTo>
                      <a:pt x="7" y="0"/>
                    </a:lnTo>
                    <a:lnTo>
                      <a:pt x="0" y="3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85" name="Freeform 253"/>
              <p:cNvSpPr>
                <a:spLocks/>
              </p:cNvSpPr>
              <p:nvPr/>
            </p:nvSpPr>
            <p:spPr bwMode="auto">
              <a:xfrm>
                <a:off x="2437" y="1952"/>
                <a:ext cx="5" cy="10"/>
              </a:xfrm>
              <a:custGeom>
                <a:avLst/>
                <a:gdLst>
                  <a:gd name="T0" fmla="*/ 0 w 14"/>
                  <a:gd name="T1" fmla="*/ 0 h 31"/>
                  <a:gd name="T2" fmla="*/ 0 w 14"/>
                  <a:gd name="T3" fmla="*/ 0 h 31"/>
                  <a:gd name="T4" fmla="*/ 0 w 14"/>
                  <a:gd name="T5" fmla="*/ 0 h 31"/>
                  <a:gd name="T6" fmla="*/ 0 w 14"/>
                  <a:gd name="T7" fmla="*/ 0 h 31"/>
                  <a:gd name="T8" fmla="*/ 0 w 14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31">
                    <a:moveTo>
                      <a:pt x="14" y="27"/>
                    </a:moveTo>
                    <a:lnTo>
                      <a:pt x="12" y="0"/>
                    </a:lnTo>
                    <a:lnTo>
                      <a:pt x="0" y="24"/>
                    </a:lnTo>
                    <a:lnTo>
                      <a:pt x="7" y="31"/>
                    </a:lnTo>
                    <a:lnTo>
                      <a:pt x="14" y="2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86" name="Freeform 254"/>
              <p:cNvSpPr>
                <a:spLocks/>
              </p:cNvSpPr>
              <p:nvPr/>
            </p:nvSpPr>
            <p:spPr bwMode="auto">
              <a:xfrm>
                <a:off x="2437" y="1961"/>
                <a:ext cx="13" cy="83"/>
              </a:xfrm>
              <a:custGeom>
                <a:avLst/>
                <a:gdLst>
                  <a:gd name="T0" fmla="*/ 0 w 38"/>
                  <a:gd name="T1" fmla="*/ 1 h 248"/>
                  <a:gd name="T2" fmla="*/ 0 w 38"/>
                  <a:gd name="T3" fmla="*/ 1 h 248"/>
                  <a:gd name="T4" fmla="*/ 0 w 38"/>
                  <a:gd name="T5" fmla="*/ 0 h 248"/>
                  <a:gd name="T6" fmla="*/ 0 w 38"/>
                  <a:gd name="T7" fmla="*/ 0 h 248"/>
                  <a:gd name="T8" fmla="*/ 0 w 38"/>
                  <a:gd name="T9" fmla="*/ 1 h 2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8" h="248">
                    <a:moveTo>
                      <a:pt x="38" y="246"/>
                    </a:moveTo>
                    <a:lnTo>
                      <a:pt x="24" y="248"/>
                    </a:lnTo>
                    <a:lnTo>
                      <a:pt x="0" y="3"/>
                    </a:lnTo>
                    <a:lnTo>
                      <a:pt x="14" y="0"/>
                    </a:lnTo>
                    <a:lnTo>
                      <a:pt x="38" y="24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87" name="Freeform 255"/>
              <p:cNvSpPr>
                <a:spLocks/>
              </p:cNvSpPr>
              <p:nvPr/>
            </p:nvSpPr>
            <p:spPr bwMode="auto">
              <a:xfrm>
                <a:off x="2421" y="1905"/>
                <a:ext cx="45" cy="76"/>
              </a:xfrm>
              <a:custGeom>
                <a:avLst/>
                <a:gdLst>
                  <a:gd name="T0" fmla="*/ 0 w 136"/>
                  <a:gd name="T1" fmla="*/ 0 h 228"/>
                  <a:gd name="T2" fmla="*/ 0 w 136"/>
                  <a:gd name="T3" fmla="*/ 0 h 228"/>
                  <a:gd name="T4" fmla="*/ 0 w 136"/>
                  <a:gd name="T5" fmla="*/ 1 h 228"/>
                  <a:gd name="T6" fmla="*/ 1 w 136"/>
                  <a:gd name="T7" fmla="*/ 1 h 228"/>
                  <a:gd name="T8" fmla="*/ 0 w 136"/>
                  <a:gd name="T9" fmla="*/ 0 h 2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" h="228">
                    <a:moveTo>
                      <a:pt x="90" y="0"/>
                    </a:moveTo>
                    <a:lnTo>
                      <a:pt x="0" y="96"/>
                    </a:lnTo>
                    <a:lnTo>
                      <a:pt x="45" y="228"/>
                    </a:lnTo>
                    <a:lnTo>
                      <a:pt x="136" y="134"/>
                    </a:lnTo>
                    <a:lnTo>
                      <a:pt x="90" y="0"/>
                    </a:lnTo>
                    <a:close/>
                  </a:path>
                </a:pathLst>
              </a:custGeom>
              <a:blipFill dpi="0" rotWithShape="0">
                <a:blip r:embed="rId5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88" name="Freeform 256"/>
              <p:cNvSpPr>
                <a:spLocks/>
              </p:cNvSpPr>
              <p:nvPr/>
            </p:nvSpPr>
            <p:spPr bwMode="auto">
              <a:xfrm>
                <a:off x="2421" y="1905"/>
                <a:ext cx="45" cy="76"/>
              </a:xfrm>
              <a:custGeom>
                <a:avLst/>
                <a:gdLst>
                  <a:gd name="T0" fmla="*/ 0 w 136"/>
                  <a:gd name="T1" fmla="*/ 0 h 228"/>
                  <a:gd name="T2" fmla="*/ 0 w 136"/>
                  <a:gd name="T3" fmla="*/ 0 h 228"/>
                  <a:gd name="T4" fmla="*/ 0 w 136"/>
                  <a:gd name="T5" fmla="*/ 1 h 228"/>
                  <a:gd name="T6" fmla="*/ 1 w 136"/>
                  <a:gd name="T7" fmla="*/ 1 h 228"/>
                  <a:gd name="T8" fmla="*/ 0 w 136"/>
                  <a:gd name="T9" fmla="*/ 0 h 2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" h="228">
                    <a:moveTo>
                      <a:pt x="90" y="0"/>
                    </a:moveTo>
                    <a:lnTo>
                      <a:pt x="0" y="96"/>
                    </a:lnTo>
                    <a:lnTo>
                      <a:pt x="45" y="228"/>
                    </a:lnTo>
                    <a:lnTo>
                      <a:pt x="136" y="134"/>
                    </a:lnTo>
                    <a:lnTo>
                      <a:pt x="90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89" name="Freeform 257"/>
              <p:cNvSpPr>
                <a:spLocks/>
              </p:cNvSpPr>
              <p:nvPr/>
            </p:nvSpPr>
            <p:spPr bwMode="auto">
              <a:xfrm>
                <a:off x="2419" y="1903"/>
                <a:ext cx="34" cy="35"/>
              </a:xfrm>
              <a:custGeom>
                <a:avLst/>
                <a:gdLst>
                  <a:gd name="T0" fmla="*/ 0 w 101"/>
                  <a:gd name="T1" fmla="*/ 0 h 106"/>
                  <a:gd name="T2" fmla="*/ 0 w 101"/>
                  <a:gd name="T3" fmla="*/ 0 h 106"/>
                  <a:gd name="T4" fmla="*/ 0 w 101"/>
                  <a:gd name="T5" fmla="*/ 0 h 106"/>
                  <a:gd name="T6" fmla="*/ 0 w 101"/>
                  <a:gd name="T7" fmla="*/ 0 h 106"/>
                  <a:gd name="T8" fmla="*/ 0 w 101"/>
                  <a:gd name="T9" fmla="*/ 0 h 1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1" h="106">
                    <a:moveTo>
                      <a:pt x="90" y="0"/>
                    </a:moveTo>
                    <a:lnTo>
                      <a:pt x="101" y="10"/>
                    </a:lnTo>
                    <a:lnTo>
                      <a:pt x="10" y="106"/>
                    </a:lnTo>
                    <a:lnTo>
                      <a:pt x="0" y="95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90" name="Freeform 258"/>
              <p:cNvSpPr>
                <a:spLocks/>
              </p:cNvSpPr>
              <p:nvPr/>
            </p:nvSpPr>
            <p:spPr bwMode="auto">
              <a:xfrm>
                <a:off x="2418" y="1934"/>
                <a:ext cx="3" cy="3"/>
              </a:xfrm>
              <a:custGeom>
                <a:avLst/>
                <a:gdLst>
                  <a:gd name="T0" fmla="*/ 0 w 8"/>
                  <a:gd name="T1" fmla="*/ 0 h 8"/>
                  <a:gd name="T2" fmla="*/ 0 w 8"/>
                  <a:gd name="T3" fmla="*/ 0 h 8"/>
                  <a:gd name="T4" fmla="*/ 0 w 8"/>
                  <a:gd name="T5" fmla="*/ 0 h 8"/>
                  <a:gd name="T6" fmla="*/ 0 w 8"/>
                  <a:gd name="T7" fmla="*/ 0 h 8"/>
                  <a:gd name="T8" fmla="*/ 0 w 8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3" y="0"/>
                    </a:moveTo>
                    <a:lnTo>
                      <a:pt x="0" y="3"/>
                    </a:lnTo>
                    <a:lnTo>
                      <a:pt x="1" y="8"/>
                    </a:lnTo>
                    <a:lnTo>
                      <a:pt x="8" y="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91" name="Freeform 259"/>
              <p:cNvSpPr>
                <a:spLocks/>
              </p:cNvSpPr>
              <p:nvPr/>
            </p:nvSpPr>
            <p:spPr bwMode="auto">
              <a:xfrm>
                <a:off x="2419" y="1936"/>
                <a:ext cx="19" cy="45"/>
              </a:xfrm>
              <a:custGeom>
                <a:avLst/>
                <a:gdLst>
                  <a:gd name="T0" fmla="*/ 0 w 59"/>
                  <a:gd name="T1" fmla="*/ 0 h 136"/>
                  <a:gd name="T2" fmla="*/ 0 w 59"/>
                  <a:gd name="T3" fmla="*/ 0 h 136"/>
                  <a:gd name="T4" fmla="*/ 0 w 59"/>
                  <a:gd name="T5" fmla="*/ 1 h 136"/>
                  <a:gd name="T6" fmla="*/ 0 w 59"/>
                  <a:gd name="T7" fmla="*/ 1 h 136"/>
                  <a:gd name="T8" fmla="*/ 0 w 59"/>
                  <a:gd name="T9" fmla="*/ 0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" h="136">
                    <a:moveTo>
                      <a:pt x="0" y="4"/>
                    </a:moveTo>
                    <a:lnTo>
                      <a:pt x="14" y="0"/>
                    </a:lnTo>
                    <a:lnTo>
                      <a:pt x="59" y="132"/>
                    </a:lnTo>
                    <a:lnTo>
                      <a:pt x="44" y="13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92" name="Freeform 260"/>
              <p:cNvSpPr>
                <a:spLocks/>
              </p:cNvSpPr>
              <p:nvPr/>
            </p:nvSpPr>
            <p:spPr bwMode="auto">
              <a:xfrm>
                <a:off x="2433" y="1981"/>
                <a:ext cx="5" cy="1"/>
              </a:xfrm>
              <a:custGeom>
                <a:avLst/>
                <a:gdLst>
                  <a:gd name="T0" fmla="*/ 0 w 13"/>
                  <a:gd name="T1" fmla="*/ 0 h 3"/>
                  <a:gd name="T2" fmla="*/ 0 w 13"/>
                  <a:gd name="T3" fmla="*/ 0 h 3"/>
                  <a:gd name="T4" fmla="*/ 0 w 13"/>
                  <a:gd name="T5" fmla="*/ 0 h 3"/>
                  <a:gd name="T6" fmla="*/ 0 w 13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3">
                    <a:moveTo>
                      <a:pt x="0" y="0"/>
                    </a:moveTo>
                    <a:lnTo>
                      <a:pt x="8" y="0"/>
                    </a:lnTo>
                    <a:lnTo>
                      <a:pt x="1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93" name="Freeform 261"/>
              <p:cNvSpPr>
                <a:spLocks/>
              </p:cNvSpPr>
              <p:nvPr/>
            </p:nvSpPr>
            <p:spPr bwMode="auto">
              <a:xfrm>
                <a:off x="2434" y="1947"/>
                <a:ext cx="34" cy="35"/>
              </a:xfrm>
              <a:custGeom>
                <a:avLst/>
                <a:gdLst>
                  <a:gd name="T0" fmla="*/ 0 w 101"/>
                  <a:gd name="T1" fmla="*/ 0 h 104"/>
                  <a:gd name="T2" fmla="*/ 0 w 101"/>
                  <a:gd name="T3" fmla="*/ 0 h 104"/>
                  <a:gd name="T4" fmla="*/ 0 w 101"/>
                  <a:gd name="T5" fmla="*/ 0 h 104"/>
                  <a:gd name="T6" fmla="*/ 0 w 101"/>
                  <a:gd name="T7" fmla="*/ 0 h 104"/>
                  <a:gd name="T8" fmla="*/ 0 w 101"/>
                  <a:gd name="T9" fmla="*/ 0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1" h="104">
                    <a:moveTo>
                      <a:pt x="10" y="104"/>
                    </a:moveTo>
                    <a:lnTo>
                      <a:pt x="0" y="93"/>
                    </a:lnTo>
                    <a:lnTo>
                      <a:pt x="91" y="0"/>
                    </a:lnTo>
                    <a:lnTo>
                      <a:pt x="101" y="10"/>
                    </a:lnTo>
                    <a:lnTo>
                      <a:pt x="10" y="10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94" name="Freeform 262"/>
              <p:cNvSpPr>
                <a:spLocks/>
              </p:cNvSpPr>
              <p:nvPr/>
            </p:nvSpPr>
            <p:spPr bwMode="auto">
              <a:xfrm>
                <a:off x="2466" y="1948"/>
                <a:ext cx="3" cy="3"/>
              </a:xfrm>
              <a:custGeom>
                <a:avLst/>
                <a:gdLst>
                  <a:gd name="T0" fmla="*/ 0 w 8"/>
                  <a:gd name="T1" fmla="*/ 0 h 7"/>
                  <a:gd name="T2" fmla="*/ 0 w 8"/>
                  <a:gd name="T3" fmla="*/ 0 h 7"/>
                  <a:gd name="T4" fmla="*/ 0 w 8"/>
                  <a:gd name="T5" fmla="*/ 0 h 7"/>
                  <a:gd name="T6" fmla="*/ 0 w 8"/>
                  <a:gd name="T7" fmla="*/ 0 h 7"/>
                  <a:gd name="T8" fmla="*/ 0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5" y="7"/>
                    </a:moveTo>
                    <a:lnTo>
                      <a:pt x="8" y="3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5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95" name="Freeform 263"/>
              <p:cNvSpPr>
                <a:spLocks/>
              </p:cNvSpPr>
              <p:nvPr/>
            </p:nvSpPr>
            <p:spPr bwMode="auto">
              <a:xfrm>
                <a:off x="2449" y="1899"/>
                <a:ext cx="5" cy="6"/>
              </a:xfrm>
              <a:custGeom>
                <a:avLst/>
                <a:gdLst>
                  <a:gd name="T0" fmla="*/ 0 w 13"/>
                  <a:gd name="T1" fmla="*/ 0 h 18"/>
                  <a:gd name="T2" fmla="*/ 0 w 13"/>
                  <a:gd name="T3" fmla="*/ 0 h 18"/>
                  <a:gd name="T4" fmla="*/ 0 w 13"/>
                  <a:gd name="T5" fmla="*/ 0 h 18"/>
                  <a:gd name="T6" fmla="*/ 0 w 13"/>
                  <a:gd name="T7" fmla="*/ 0 h 18"/>
                  <a:gd name="T8" fmla="*/ 0 w 13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8">
                    <a:moveTo>
                      <a:pt x="13" y="14"/>
                    </a:moveTo>
                    <a:lnTo>
                      <a:pt x="9" y="0"/>
                    </a:lnTo>
                    <a:lnTo>
                      <a:pt x="0" y="11"/>
                    </a:lnTo>
                    <a:lnTo>
                      <a:pt x="5" y="18"/>
                    </a:lnTo>
                    <a:lnTo>
                      <a:pt x="13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96" name="Freeform 264"/>
              <p:cNvSpPr>
                <a:spLocks/>
              </p:cNvSpPr>
              <p:nvPr/>
            </p:nvSpPr>
            <p:spPr bwMode="auto">
              <a:xfrm>
                <a:off x="2449" y="1904"/>
                <a:ext cx="20" cy="46"/>
              </a:xfrm>
              <a:custGeom>
                <a:avLst/>
                <a:gdLst>
                  <a:gd name="T0" fmla="*/ 0 w 60"/>
                  <a:gd name="T1" fmla="*/ 1 h 138"/>
                  <a:gd name="T2" fmla="*/ 0 w 60"/>
                  <a:gd name="T3" fmla="*/ 1 h 138"/>
                  <a:gd name="T4" fmla="*/ 0 w 60"/>
                  <a:gd name="T5" fmla="*/ 0 h 138"/>
                  <a:gd name="T6" fmla="*/ 0 w 60"/>
                  <a:gd name="T7" fmla="*/ 0 h 138"/>
                  <a:gd name="T8" fmla="*/ 0 w 60"/>
                  <a:gd name="T9" fmla="*/ 1 h 1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138">
                    <a:moveTo>
                      <a:pt x="60" y="134"/>
                    </a:moveTo>
                    <a:lnTo>
                      <a:pt x="46" y="138"/>
                    </a:lnTo>
                    <a:lnTo>
                      <a:pt x="0" y="4"/>
                    </a:lnTo>
                    <a:lnTo>
                      <a:pt x="15" y="0"/>
                    </a:lnTo>
                    <a:lnTo>
                      <a:pt x="60" y="13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97" name="Freeform 265"/>
              <p:cNvSpPr>
                <a:spLocks/>
              </p:cNvSpPr>
              <p:nvPr/>
            </p:nvSpPr>
            <p:spPr bwMode="auto">
              <a:xfrm>
                <a:off x="2408" y="1903"/>
                <a:ext cx="43" cy="78"/>
              </a:xfrm>
              <a:custGeom>
                <a:avLst/>
                <a:gdLst>
                  <a:gd name="T0" fmla="*/ 0 w 129"/>
                  <a:gd name="T1" fmla="*/ 1 h 234"/>
                  <a:gd name="T2" fmla="*/ 0 w 129"/>
                  <a:gd name="T3" fmla="*/ 0 h 234"/>
                  <a:gd name="T4" fmla="*/ 1 w 129"/>
                  <a:gd name="T5" fmla="*/ 0 h 234"/>
                  <a:gd name="T6" fmla="*/ 0 w 129"/>
                  <a:gd name="T7" fmla="*/ 1 h 23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9" h="234">
                    <a:moveTo>
                      <a:pt x="0" y="234"/>
                    </a:moveTo>
                    <a:lnTo>
                      <a:pt x="0" y="0"/>
                    </a:lnTo>
                    <a:lnTo>
                      <a:pt x="129" y="0"/>
                    </a:lnTo>
                    <a:lnTo>
                      <a:pt x="0" y="2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98" name="Rectangle 266"/>
              <p:cNvSpPr>
                <a:spLocks noChangeArrowheads="1"/>
              </p:cNvSpPr>
              <p:nvPr/>
            </p:nvSpPr>
            <p:spPr bwMode="auto">
              <a:xfrm>
                <a:off x="2405" y="1902"/>
                <a:ext cx="6" cy="7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99" name="Freeform 267"/>
              <p:cNvSpPr>
                <a:spLocks/>
              </p:cNvSpPr>
              <p:nvPr/>
            </p:nvSpPr>
            <p:spPr bwMode="auto">
              <a:xfrm>
                <a:off x="2405" y="1899"/>
                <a:ext cx="3" cy="4"/>
              </a:xfrm>
              <a:custGeom>
                <a:avLst/>
                <a:gdLst>
                  <a:gd name="T0" fmla="*/ 0 w 8"/>
                  <a:gd name="T1" fmla="*/ 0 h 10"/>
                  <a:gd name="T2" fmla="*/ 0 w 8"/>
                  <a:gd name="T3" fmla="*/ 0 h 10"/>
                  <a:gd name="T4" fmla="*/ 0 w 8"/>
                  <a:gd name="T5" fmla="*/ 0 h 10"/>
                  <a:gd name="T6" fmla="*/ 0 w 8"/>
                  <a:gd name="T7" fmla="*/ 0 h 10"/>
                  <a:gd name="T8" fmla="*/ 0 w 8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0">
                    <a:moveTo>
                      <a:pt x="0" y="8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8" y="1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00" name="Rectangle 268"/>
              <p:cNvSpPr>
                <a:spLocks noChangeArrowheads="1"/>
              </p:cNvSpPr>
              <p:nvPr/>
            </p:nvSpPr>
            <p:spPr bwMode="auto">
              <a:xfrm>
                <a:off x="2408" y="1899"/>
                <a:ext cx="43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01" name="Freeform 269"/>
              <p:cNvSpPr>
                <a:spLocks/>
              </p:cNvSpPr>
              <p:nvPr/>
            </p:nvSpPr>
            <p:spPr bwMode="auto">
              <a:xfrm>
                <a:off x="2451" y="1899"/>
                <a:ext cx="5" cy="4"/>
              </a:xfrm>
              <a:custGeom>
                <a:avLst/>
                <a:gdLst>
                  <a:gd name="T0" fmla="*/ 0 w 14"/>
                  <a:gd name="T1" fmla="*/ 0 h 13"/>
                  <a:gd name="T2" fmla="*/ 0 w 14"/>
                  <a:gd name="T3" fmla="*/ 0 h 13"/>
                  <a:gd name="T4" fmla="*/ 0 w 14"/>
                  <a:gd name="T5" fmla="*/ 0 h 13"/>
                  <a:gd name="T6" fmla="*/ 0 w 14"/>
                  <a:gd name="T7" fmla="*/ 0 h 13"/>
                  <a:gd name="T8" fmla="*/ 0 w 14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3">
                    <a:moveTo>
                      <a:pt x="0" y="1"/>
                    </a:moveTo>
                    <a:lnTo>
                      <a:pt x="14" y="0"/>
                    </a:lnTo>
                    <a:lnTo>
                      <a:pt x="8" y="13"/>
                    </a:lnTo>
                    <a:lnTo>
                      <a:pt x="0" y="1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02" name="Freeform 270"/>
              <p:cNvSpPr>
                <a:spLocks/>
              </p:cNvSpPr>
              <p:nvPr/>
            </p:nvSpPr>
            <p:spPr bwMode="auto">
              <a:xfrm>
                <a:off x="2405" y="1980"/>
                <a:ext cx="5" cy="1"/>
              </a:xfrm>
              <a:custGeom>
                <a:avLst/>
                <a:gdLst>
                  <a:gd name="T0" fmla="*/ 0 w 15"/>
                  <a:gd name="T1" fmla="*/ 0 h 4"/>
                  <a:gd name="T2" fmla="*/ 0 w 15"/>
                  <a:gd name="T3" fmla="*/ 0 h 4"/>
                  <a:gd name="T4" fmla="*/ 0 w 15"/>
                  <a:gd name="T5" fmla="*/ 0 h 4"/>
                  <a:gd name="T6" fmla="*/ 0 w 15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" h="4">
                    <a:moveTo>
                      <a:pt x="15" y="4"/>
                    </a:moveTo>
                    <a:lnTo>
                      <a:pt x="8" y="2"/>
                    </a:lnTo>
                    <a:lnTo>
                      <a:pt x="0" y="0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03" name="Freeform 271"/>
              <p:cNvSpPr>
                <a:spLocks/>
              </p:cNvSpPr>
              <p:nvPr/>
            </p:nvSpPr>
            <p:spPr bwMode="auto">
              <a:xfrm>
                <a:off x="2405" y="1901"/>
                <a:ext cx="49" cy="80"/>
              </a:xfrm>
              <a:custGeom>
                <a:avLst/>
                <a:gdLst>
                  <a:gd name="T0" fmla="*/ 1 w 145"/>
                  <a:gd name="T1" fmla="*/ 0 h 242"/>
                  <a:gd name="T2" fmla="*/ 1 w 145"/>
                  <a:gd name="T3" fmla="*/ 0 h 242"/>
                  <a:gd name="T4" fmla="*/ 0 w 145"/>
                  <a:gd name="T5" fmla="*/ 1 h 242"/>
                  <a:gd name="T6" fmla="*/ 0 w 145"/>
                  <a:gd name="T7" fmla="*/ 1 h 242"/>
                  <a:gd name="T8" fmla="*/ 1 w 145"/>
                  <a:gd name="T9" fmla="*/ 0 h 2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5" h="242">
                    <a:moveTo>
                      <a:pt x="130" y="0"/>
                    </a:moveTo>
                    <a:lnTo>
                      <a:pt x="145" y="8"/>
                    </a:lnTo>
                    <a:lnTo>
                      <a:pt x="15" y="242"/>
                    </a:lnTo>
                    <a:lnTo>
                      <a:pt x="0" y="233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04" name="Freeform 272"/>
              <p:cNvSpPr>
                <a:spLocks/>
              </p:cNvSpPr>
              <p:nvPr/>
            </p:nvSpPr>
            <p:spPr bwMode="auto">
              <a:xfrm>
                <a:off x="1862" y="1900"/>
                <a:ext cx="330" cy="535"/>
              </a:xfrm>
              <a:custGeom>
                <a:avLst/>
                <a:gdLst>
                  <a:gd name="T0" fmla="*/ 1 w 989"/>
                  <a:gd name="T1" fmla="*/ 0 h 1604"/>
                  <a:gd name="T2" fmla="*/ 1 w 989"/>
                  <a:gd name="T3" fmla="*/ 0 h 1604"/>
                  <a:gd name="T4" fmla="*/ 1 w 989"/>
                  <a:gd name="T5" fmla="*/ 0 h 1604"/>
                  <a:gd name="T6" fmla="*/ 0 w 989"/>
                  <a:gd name="T7" fmla="*/ 0 h 1604"/>
                  <a:gd name="T8" fmla="*/ 0 w 989"/>
                  <a:gd name="T9" fmla="*/ 0 h 1604"/>
                  <a:gd name="T10" fmla="*/ 0 w 989"/>
                  <a:gd name="T11" fmla="*/ 0 h 1604"/>
                  <a:gd name="T12" fmla="*/ 0 w 989"/>
                  <a:gd name="T13" fmla="*/ 0 h 1604"/>
                  <a:gd name="T14" fmla="*/ 0 w 989"/>
                  <a:gd name="T15" fmla="*/ 0 h 1604"/>
                  <a:gd name="T16" fmla="*/ 0 w 989"/>
                  <a:gd name="T17" fmla="*/ 1 h 1604"/>
                  <a:gd name="T18" fmla="*/ 0 w 989"/>
                  <a:gd name="T19" fmla="*/ 1 h 1604"/>
                  <a:gd name="T20" fmla="*/ 0 w 989"/>
                  <a:gd name="T21" fmla="*/ 1 h 1604"/>
                  <a:gd name="T22" fmla="*/ 0 w 989"/>
                  <a:gd name="T23" fmla="*/ 6 h 1604"/>
                  <a:gd name="T24" fmla="*/ 0 w 989"/>
                  <a:gd name="T25" fmla="*/ 6 h 1604"/>
                  <a:gd name="T26" fmla="*/ 0 w 989"/>
                  <a:gd name="T27" fmla="*/ 6 h 1604"/>
                  <a:gd name="T28" fmla="*/ 0 w 989"/>
                  <a:gd name="T29" fmla="*/ 6 h 1604"/>
                  <a:gd name="T30" fmla="*/ 0 w 989"/>
                  <a:gd name="T31" fmla="*/ 6 h 1604"/>
                  <a:gd name="T32" fmla="*/ 0 w 989"/>
                  <a:gd name="T33" fmla="*/ 6 h 1604"/>
                  <a:gd name="T34" fmla="*/ 0 w 989"/>
                  <a:gd name="T35" fmla="*/ 6 h 1604"/>
                  <a:gd name="T36" fmla="*/ 0 w 989"/>
                  <a:gd name="T37" fmla="*/ 7 h 1604"/>
                  <a:gd name="T38" fmla="*/ 1 w 989"/>
                  <a:gd name="T39" fmla="*/ 7 h 1604"/>
                  <a:gd name="T40" fmla="*/ 1 w 989"/>
                  <a:gd name="T41" fmla="*/ 7 h 1604"/>
                  <a:gd name="T42" fmla="*/ 1 w 989"/>
                  <a:gd name="T43" fmla="*/ 7 h 1604"/>
                  <a:gd name="T44" fmla="*/ 3 w 989"/>
                  <a:gd name="T45" fmla="*/ 7 h 1604"/>
                  <a:gd name="T46" fmla="*/ 3 w 989"/>
                  <a:gd name="T47" fmla="*/ 7 h 1604"/>
                  <a:gd name="T48" fmla="*/ 4 w 989"/>
                  <a:gd name="T49" fmla="*/ 7 h 1604"/>
                  <a:gd name="T50" fmla="*/ 4 w 989"/>
                  <a:gd name="T51" fmla="*/ 7 h 1604"/>
                  <a:gd name="T52" fmla="*/ 4 w 989"/>
                  <a:gd name="T53" fmla="*/ 6 h 1604"/>
                  <a:gd name="T54" fmla="*/ 4 w 989"/>
                  <a:gd name="T55" fmla="*/ 6 h 1604"/>
                  <a:gd name="T56" fmla="*/ 4 w 989"/>
                  <a:gd name="T57" fmla="*/ 6 h 1604"/>
                  <a:gd name="T58" fmla="*/ 4 w 989"/>
                  <a:gd name="T59" fmla="*/ 6 h 1604"/>
                  <a:gd name="T60" fmla="*/ 4 w 989"/>
                  <a:gd name="T61" fmla="*/ 6 h 1604"/>
                  <a:gd name="T62" fmla="*/ 4 w 989"/>
                  <a:gd name="T63" fmla="*/ 6 h 1604"/>
                  <a:gd name="T64" fmla="*/ 4 w 989"/>
                  <a:gd name="T65" fmla="*/ 6 h 1604"/>
                  <a:gd name="T66" fmla="*/ 4 w 989"/>
                  <a:gd name="T67" fmla="*/ 1 h 1604"/>
                  <a:gd name="T68" fmla="*/ 4 w 989"/>
                  <a:gd name="T69" fmla="*/ 1 h 1604"/>
                  <a:gd name="T70" fmla="*/ 4 w 989"/>
                  <a:gd name="T71" fmla="*/ 1 h 1604"/>
                  <a:gd name="T72" fmla="*/ 4 w 989"/>
                  <a:gd name="T73" fmla="*/ 0 h 1604"/>
                  <a:gd name="T74" fmla="*/ 4 w 989"/>
                  <a:gd name="T75" fmla="*/ 0 h 1604"/>
                  <a:gd name="T76" fmla="*/ 4 w 989"/>
                  <a:gd name="T77" fmla="*/ 0 h 1604"/>
                  <a:gd name="T78" fmla="*/ 4 w 989"/>
                  <a:gd name="T79" fmla="*/ 0 h 1604"/>
                  <a:gd name="T80" fmla="*/ 4 w 989"/>
                  <a:gd name="T81" fmla="*/ 0 h 1604"/>
                  <a:gd name="T82" fmla="*/ 4 w 989"/>
                  <a:gd name="T83" fmla="*/ 0 h 1604"/>
                  <a:gd name="T84" fmla="*/ 3 w 989"/>
                  <a:gd name="T85" fmla="*/ 0 h 1604"/>
                  <a:gd name="T86" fmla="*/ 3 w 989"/>
                  <a:gd name="T87" fmla="*/ 0 h 1604"/>
                  <a:gd name="T88" fmla="*/ 1 w 989"/>
                  <a:gd name="T89" fmla="*/ 0 h 160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989" h="1604">
                    <a:moveTo>
                      <a:pt x="164" y="0"/>
                    </a:moveTo>
                    <a:lnTo>
                      <a:pt x="147" y="3"/>
                    </a:lnTo>
                    <a:lnTo>
                      <a:pt x="131" y="4"/>
                    </a:lnTo>
                    <a:lnTo>
                      <a:pt x="100" y="15"/>
                    </a:lnTo>
                    <a:lnTo>
                      <a:pt x="71" y="34"/>
                    </a:lnTo>
                    <a:lnTo>
                      <a:pt x="47" y="58"/>
                    </a:lnTo>
                    <a:lnTo>
                      <a:pt x="29" y="85"/>
                    </a:lnTo>
                    <a:lnTo>
                      <a:pt x="14" y="118"/>
                    </a:lnTo>
                    <a:lnTo>
                      <a:pt x="3" y="153"/>
                    </a:lnTo>
                    <a:lnTo>
                      <a:pt x="1" y="174"/>
                    </a:lnTo>
                    <a:lnTo>
                      <a:pt x="0" y="193"/>
                    </a:lnTo>
                    <a:lnTo>
                      <a:pt x="0" y="1410"/>
                    </a:lnTo>
                    <a:lnTo>
                      <a:pt x="1" y="1431"/>
                    </a:lnTo>
                    <a:lnTo>
                      <a:pt x="3" y="1450"/>
                    </a:lnTo>
                    <a:lnTo>
                      <a:pt x="14" y="1486"/>
                    </a:lnTo>
                    <a:lnTo>
                      <a:pt x="29" y="1519"/>
                    </a:lnTo>
                    <a:lnTo>
                      <a:pt x="47" y="1546"/>
                    </a:lnTo>
                    <a:lnTo>
                      <a:pt x="71" y="1571"/>
                    </a:lnTo>
                    <a:lnTo>
                      <a:pt x="100" y="1587"/>
                    </a:lnTo>
                    <a:lnTo>
                      <a:pt x="131" y="1600"/>
                    </a:lnTo>
                    <a:lnTo>
                      <a:pt x="147" y="1604"/>
                    </a:lnTo>
                    <a:lnTo>
                      <a:pt x="164" y="1604"/>
                    </a:lnTo>
                    <a:lnTo>
                      <a:pt x="824" y="1604"/>
                    </a:lnTo>
                    <a:lnTo>
                      <a:pt x="841" y="1604"/>
                    </a:lnTo>
                    <a:lnTo>
                      <a:pt x="858" y="1600"/>
                    </a:lnTo>
                    <a:lnTo>
                      <a:pt x="888" y="1587"/>
                    </a:lnTo>
                    <a:lnTo>
                      <a:pt x="917" y="1571"/>
                    </a:lnTo>
                    <a:lnTo>
                      <a:pt x="940" y="1546"/>
                    </a:lnTo>
                    <a:lnTo>
                      <a:pt x="960" y="1519"/>
                    </a:lnTo>
                    <a:lnTo>
                      <a:pt x="974" y="1486"/>
                    </a:lnTo>
                    <a:lnTo>
                      <a:pt x="986" y="1450"/>
                    </a:lnTo>
                    <a:lnTo>
                      <a:pt x="989" y="1431"/>
                    </a:lnTo>
                    <a:lnTo>
                      <a:pt x="989" y="1410"/>
                    </a:lnTo>
                    <a:lnTo>
                      <a:pt x="989" y="193"/>
                    </a:lnTo>
                    <a:lnTo>
                      <a:pt x="989" y="174"/>
                    </a:lnTo>
                    <a:lnTo>
                      <a:pt x="986" y="153"/>
                    </a:lnTo>
                    <a:lnTo>
                      <a:pt x="974" y="118"/>
                    </a:lnTo>
                    <a:lnTo>
                      <a:pt x="960" y="85"/>
                    </a:lnTo>
                    <a:lnTo>
                      <a:pt x="940" y="58"/>
                    </a:lnTo>
                    <a:lnTo>
                      <a:pt x="917" y="34"/>
                    </a:lnTo>
                    <a:lnTo>
                      <a:pt x="888" y="15"/>
                    </a:lnTo>
                    <a:lnTo>
                      <a:pt x="858" y="4"/>
                    </a:lnTo>
                    <a:lnTo>
                      <a:pt x="841" y="3"/>
                    </a:lnTo>
                    <a:lnTo>
                      <a:pt x="824" y="0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05" name="Oval 273"/>
              <p:cNvSpPr>
                <a:spLocks noChangeArrowheads="1"/>
              </p:cNvSpPr>
              <p:nvPr/>
            </p:nvSpPr>
            <p:spPr bwMode="auto">
              <a:xfrm>
                <a:off x="1942" y="2192"/>
                <a:ext cx="16" cy="39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06" name="Oval 274"/>
              <p:cNvSpPr>
                <a:spLocks noChangeArrowheads="1"/>
              </p:cNvSpPr>
              <p:nvPr/>
            </p:nvSpPr>
            <p:spPr bwMode="auto">
              <a:xfrm>
                <a:off x="1942" y="2308"/>
                <a:ext cx="16" cy="39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07" name="Oval 275"/>
              <p:cNvSpPr>
                <a:spLocks noChangeArrowheads="1"/>
              </p:cNvSpPr>
              <p:nvPr/>
            </p:nvSpPr>
            <p:spPr bwMode="auto">
              <a:xfrm>
                <a:off x="2083" y="2308"/>
                <a:ext cx="16" cy="39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08" name="Oval 276"/>
              <p:cNvSpPr>
                <a:spLocks noChangeArrowheads="1"/>
              </p:cNvSpPr>
              <p:nvPr/>
            </p:nvSpPr>
            <p:spPr bwMode="auto">
              <a:xfrm>
                <a:off x="2083" y="2192"/>
                <a:ext cx="16" cy="39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09" name="Rectangle 277"/>
              <p:cNvSpPr>
                <a:spLocks noChangeArrowheads="1"/>
              </p:cNvSpPr>
              <p:nvPr/>
            </p:nvSpPr>
            <p:spPr bwMode="auto">
              <a:xfrm>
                <a:off x="1972" y="1812"/>
                <a:ext cx="80" cy="89"/>
              </a:xfrm>
              <a:prstGeom prst="rect">
                <a:avLst/>
              </a:prstGeom>
              <a:solidFill>
                <a:srgbClr val="FFE4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10" name="Rectangle 278"/>
              <p:cNvSpPr>
                <a:spLocks noChangeArrowheads="1"/>
              </p:cNvSpPr>
              <p:nvPr/>
            </p:nvSpPr>
            <p:spPr bwMode="auto">
              <a:xfrm>
                <a:off x="1972" y="1898"/>
                <a:ext cx="79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11" name="Freeform 279"/>
              <p:cNvSpPr>
                <a:spLocks/>
              </p:cNvSpPr>
              <p:nvPr/>
            </p:nvSpPr>
            <p:spPr bwMode="auto">
              <a:xfrm>
                <a:off x="2051" y="1900"/>
                <a:ext cx="3" cy="3"/>
              </a:xfrm>
              <a:custGeom>
                <a:avLst/>
                <a:gdLst>
                  <a:gd name="T0" fmla="*/ 0 w 8"/>
                  <a:gd name="T1" fmla="*/ 0 h 8"/>
                  <a:gd name="T2" fmla="*/ 0 w 8"/>
                  <a:gd name="T3" fmla="*/ 0 h 8"/>
                  <a:gd name="T4" fmla="*/ 0 w 8"/>
                  <a:gd name="T5" fmla="*/ 0 h 8"/>
                  <a:gd name="T6" fmla="*/ 0 w 8"/>
                  <a:gd name="T7" fmla="*/ 0 h 8"/>
                  <a:gd name="T8" fmla="*/ 0 w 8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0" y="8"/>
                    </a:moveTo>
                    <a:lnTo>
                      <a:pt x="8" y="8"/>
                    </a:lnTo>
                    <a:lnTo>
                      <a:pt x="8" y="0"/>
                    </a:lnTo>
                    <a:lnTo>
                      <a:pt x="0" y="2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12" name="Rectangle 280"/>
              <p:cNvSpPr>
                <a:spLocks noChangeArrowheads="1"/>
              </p:cNvSpPr>
              <p:nvPr/>
            </p:nvSpPr>
            <p:spPr bwMode="auto">
              <a:xfrm>
                <a:off x="2049" y="1812"/>
                <a:ext cx="5" cy="8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13" name="Freeform 281"/>
              <p:cNvSpPr>
                <a:spLocks/>
              </p:cNvSpPr>
              <p:nvPr/>
            </p:nvSpPr>
            <p:spPr bwMode="auto">
              <a:xfrm>
                <a:off x="2051" y="1809"/>
                <a:ext cx="3" cy="4"/>
              </a:xfrm>
              <a:custGeom>
                <a:avLst/>
                <a:gdLst>
                  <a:gd name="T0" fmla="*/ 0 w 8"/>
                  <a:gd name="T1" fmla="*/ 0 h 10"/>
                  <a:gd name="T2" fmla="*/ 0 w 8"/>
                  <a:gd name="T3" fmla="*/ 0 h 10"/>
                  <a:gd name="T4" fmla="*/ 0 w 8"/>
                  <a:gd name="T5" fmla="*/ 0 h 10"/>
                  <a:gd name="T6" fmla="*/ 0 w 8"/>
                  <a:gd name="T7" fmla="*/ 0 h 10"/>
                  <a:gd name="T8" fmla="*/ 0 w 8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0">
                    <a:moveTo>
                      <a:pt x="8" y="8"/>
                    </a:moveTo>
                    <a:lnTo>
                      <a:pt x="8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8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14" name="Rectangle 282"/>
              <p:cNvSpPr>
                <a:spLocks noChangeArrowheads="1"/>
              </p:cNvSpPr>
              <p:nvPr/>
            </p:nvSpPr>
            <p:spPr bwMode="auto">
              <a:xfrm>
                <a:off x="1972" y="1809"/>
                <a:ext cx="79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15" name="Freeform 283"/>
              <p:cNvSpPr>
                <a:spLocks/>
              </p:cNvSpPr>
              <p:nvPr/>
            </p:nvSpPr>
            <p:spPr bwMode="auto">
              <a:xfrm>
                <a:off x="1969" y="1809"/>
                <a:ext cx="3" cy="4"/>
              </a:xfrm>
              <a:custGeom>
                <a:avLst/>
                <a:gdLst>
                  <a:gd name="T0" fmla="*/ 0 w 7"/>
                  <a:gd name="T1" fmla="*/ 0 h 10"/>
                  <a:gd name="T2" fmla="*/ 0 w 7"/>
                  <a:gd name="T3" fmla="*/ 0 h 10"/>
                  <a:gd name="T4" fmla="*/ 0 w 7"/>
                  <a:gd name="T5" fmla="*/ 0 h 10"/>
                  <a:gd name="T6" fmla="*/ 0 w 7"/>
                  <a:gd name="T7" fmla="*/ 0 h 10"/>
                  <a:gd name="T8" fmla="*/ 0 w 7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0">
                    <a:moveTo>
                      <a:pt x="7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7" y="1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16" name="Freeform 284"/>
              <p:cNvSpPr>
                <a:spLocks/>
              </p:cNvSpPr>
              <p:nvPr/>
            </p:nvSpPr>
            <p:spPr bwMode="auto">
              <a:xfrm>
                <a:off x="1969" y="1900"/>
                <a:ext cx="3" cy="3"/>
              </a:xfrm>
              <a:custGeom>
                <a:avLst/>
                <a:gdLst>
                  <a:gd name="T0" fmla="*/ 0 w 7"/>
                  <a:gd name="T1" fmla="*/ 0 h 8"/>
                  <a:gd name="T2" fmla="*/ 0 w 7"/>
                  <a:gd name="T3" fmla="*/ 0 h 8"/>
                  <a:gd name="T4" fmla="*/ 0 w 7"/>
                  <a:gd name="T5" fmla="*/ 0 h 8"/>
                  <a:gd name="T6" fmla="*/ 0 w 7"/>
                  <a:gd name="T7" fmla="*/ 0 h 8"/>
                  <a:gd name="T8" fmla="*/ 0 w 7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0" y="0"/>
                    </a:moveTo>
                    <a:lnTo>
                      <a:pt x="0" y="8"/>
                    </a:lnTo>
                    <a:lnTo>
                      <a:pt x="7" y="8"/>
                    </a:lnTo>
                    <a:lnTo>
                      <a:pt x="7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17" name="Rectangle 285"/>
              <p:cNvSpPr>
                <a:spLocks noChangeArrowheads="1"/>
              </p:cNvSpPr>
              <p:nvPr/>
            </p:nvSpPr>
            <p:spPr bwMode="auto">
              <a:xfrm>
                <a:off x="1969" y="1812"/>
                <a:ext cx="5" cy="8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18" name="Freeform 286"/>
              <p:cNvSpPr>
                <a:spLocks/>
              </p:cNvSpPr>
              <p:nvPr/>
            </p:nvSpPr>
            <p:spPr bwMode="auto">
              <a:xfrm>
                <a:off x="1896" y="1584"/>
                <a:ext cx="211" cy="290"/>
              </a:xfrm>
              <a:custGeom>
                <a:avLst/>
                <a:gdLst>
                  <a:gd name="T0" fmla="*/ 0 w 633"/>
                  <a:gd name="T1" fmla="*/ 0 h 872"/>
                  <a:gd name="T2" fmla="*/ 0 w 633"/>
                  <a:gd name="T3" fmla="*/ 0 h 872"/>
                  <a:gd name="T4" fmla="*/ 0 w 633"/>
                  <a:gd name="T5" fmla="*/ 1 h 872"/>
                  <a:gd name="T6" fmla="*/ 0 w 633"/>
                  <a:gd name="T7" fmla="*/ 1 h 872"/>
                  <a:gd name="T8" fmla="*/ 0 w 633"/>
                  <a:gd name="T9" fmla="*/ 1 h 872"/>
                  <a:gd name="T10" fmla="*/ 0 w 633"/>
                  <a:gd name="T11" fmla="*/ 2 h 872"/>
                  <a:gd name="T12" fmla="*/ 0 w 633"/>
                  <a:gd name="T13" fmla="*/ 2 h 872"/>
                  <a:gd name="T14" fmla="*/ 0 w 633"/>
                  <a:gd name="T15" fmla="*/ 2 h 872"/>
                  <a:gd name="T16" fmla="*/ 0 w 633"/>
                  <a:gd name="T17" fmla="*/ 2 h 872"/>
                  <a:gd name="T18" fmla="*/ 0 w 633"/>
                  <a:gd name="T19" fmla="*/ 3 h 872"/>
                  <a:gd name="T20" fmla="*/ 0 w 633"/>
                  <a:gd name="T21" fmla="*/ 3 h 872"/>
                  <a:gd name="T22" fmla="*/ 0 w 633"/>
                  <a:gd name="T23" fmla="*/ 3 h 872"/>
                  <a:gd name="T24" fmla="*/ 0 w 633"/>
                  <a:gd name="T25" fmla="*/ 3 h 872"/>
                  <a:gd name="T26" fmla="*/ 1 w 633"/>
                  <a:gd name="T27" fmla="*/ 3 h 872"/>
                  <a:gd name="T28" fmla="*/ 1 w 633"/>
                  <a:gd name="T29" fmla="*/ 4 h 872"/>
                  <a:gd name="T30" fmla="*/ 1 w 633"/>
                  <a:gd name="T31" fmla="*/ 4 h 872"/>
                  <a:gd name="T32" fmla="*/ 1 w 633"/>
                  <a:gd name="T33" fmla="*/ 4 h 872"/>
                  <a:gd name="T34" fmla="*/ 1 w 633"/>
                  <a:gd name="T35" fmla="*/ 4 h 872"/>
                  <a:gd name="T36" fmla="*/ 1 w 633"/>
                  <a:gd name="T37" fmla="*/ 4 h 872"/>
                  <a:gd name="T38" fmla="*/ 1 w 633"/>
                  <a:gd name="T39" fmla="*/ 4 h 872"/>
                  <a:gd name="T40" fmla="*/ 1 w 633"/>
                  <a:gd name="T41" fmla="*/ 4 h 872"/>
                  <a:gd name="T42" fmla="*/ 2 w 633"/>
                  <a:gd name="T43" fmla="*/ 4 h 872"/>
                  <a:gd name="T44" fmla="*/ 2 w 633"/>
                  <a:gd name="T45" fmla="*/ 3 h 872"/>
                  <a:gd name="T46" fmla="*/ 2 w 633"/>
                  <a:gd name="T47" fmla="*/ 3 h 872"/>
                  <a:gd name="T48" fmla="*/ 2 w 633"/>
                  <a:gd name="T49" fmla="*/ 3 h 872"/>
                  <a:gd name="T50" fmla="*/ 2 w 633"/>
                  <a:gd name="T51" fmla="*/ 3 h 872"/>
                  <a:gd name="T52" fmla="*/ 2 w 633"/>
                  <a:gd name="T53" fmla="*/ 3 h 872"/>
                  <a:gd name="T54" fmla="*/ 2 w 633"/>
                  <a:gd name="T55" fmla="*/ 3 h 872"/>
                  <a:gd name="T56" fmla="*/ 2 w 633"/>
                  <a:gd name="T57" fmla="*/ 2 h 872"/>
                  <a:gd name="T58" fmla="*/ 3 w 633"/>
                  <a:gd name="T59" fmla="*/ 2 h 872"/>
                  <a:gd name="T60" fmla="*/ 3 w 633"/>
                  <a:gd name="T61" fmla="*/ 2 h 872"/>
                  <a:gd name="T62" fmla="*/ 3 w 633"/>
                  <a:gd name="T63" fmla="*/ 1 h 872"/>
                  <a:gd name="T64" fmla="*/ 3 w 633"/>
                  <a:gd name="T65" fmla="*/ 1 h 872"/>
                  <a:gd name="T66" fmla="*/ 3 w 633"/>
                  <a:gd name="T67" fmla="*/ 1 h 872"/>
                  <a:gd name="T68" fmla="*/ 3 w 633"/>
                  <a:gd name="T69" fmla="*/ 1 h 872"/>
                  <a:gd name="T70" fmla="*/ 3 w 633"/>
                  <a:gd name="T71" fmla="*/ 1 h 872"/>
                  <a:gd name="T72" fmla="*/ 2 w 633"/>
                  <a:gd name="T73" fmla="*/ 1 h 872"/>
                  <a:gd name="T74" fmla="*/ 2 w 633"/>
                  <a:gd name="T75" fmla="*/ 0 h 872"/>
                  <a:gd name="T76" fmla="*/ 2 w 633"/>
                  <a:gd name="T77" fmla="*/ 0 h 872"/>
                  <a:gd name="T78" fmla="*/ 2 w 633"/>
                  <a:gd name="T79" fmla="*/ 0 h 872"/>
                  <a:gd name="T80" fmla="*/ 2 w 633"/>
                  <a:gd name="T81" fmla="*/ 0 h 872"/>
                  <a:gd name="T82" fmla="*/ 1 w 633"/>
                  <a:gd name="T83" fmla="*/ 0 h 872"/>
                  <a:gd name="T84" fmla="*/ 1 w 633"/>
                  <a:gd name="T85" fmla="*/ 0 h 872"/>
                  <a:gd name="T86" fmla="*/ 0 w 633"/>
                  <a:gd name="T87" fmla="*/ 0 h 872"/>
                  <a:gd name="T88" fmla="*/ 0 w 633"/>
                  <a:gd name="T89" fmla="*/ 0 h 872"/>
                  <a:gd name="T90" fmla="*/ 0 w 633"/>
                  <a:gd name="T91" fmla="*/ 0 h 872"/>
                  <a:gd name="T92" fmla="*/ 0 w 633"/>
                  <a:gd name="T93" fmla="*/ 0 h 872"/>
                  <a:gd name="T94" fmla="*/ 0 w 633"/>
                  <a:gd name="T95" fmla="*/ 0 h 872"/>
                  <a:gd name="T96" fmla="*/ 0 w 633"/>
                  <a:gd name="T97" fmla="*/ 0 h 87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633" h="872">
                    <a:moveTo>
                      <a:pt x="43" y="64"/>
                    </a:moveTo>
                    <a:lnTo>
                      <a:pt x="34" y="75"/>
                    </a:lnTo>
                    <a:lnTo>
                      <a:pt x="29" y="84"/>
                    </a:lnTo>
                    <a:lnTo>
                      <a:pt x="16" y="104"/>
                    </a:lnTo>
                    <a:lnTo>
                      <a:pt x="7" y="126"/>
                    </a:lnTo>
                    <a:lnTo>
                      <a:pt x="0" y="149"/>
                    </a:lnTo>
                    <a:lnTo>
                      <a:pt x="5" y="223"/>
                    </a:lnTo>
                    <a:lnTo>
                      <a:pt x="7" y="294"/>
                    </a:lnTo>
                    <a:lnTo>
                      <a:pt x="9" y="314"/>
                    </a:lnTo>
                    <a:lnTo>
                      <a:pt x="13" y="333"/>
                    </a:lnTo>
                    <a:lnTo>
                      <a:pt x="23" y="373"/>
                    </a:lnTo>
                    <a:lnTo>
                      <a:pt x="34" y="411"/>
                    </a:lnTo>
                    <a:lnTo>
                      <a:pt x="43" y="451"/>
                    </a:lnTo>
                    <a:lnTo>
                      <a:pt x="46" y="499"/>
                    </a:lnTo>
                    <a:lnTo>
                      <a:pt x="50" y="545"/>
                    </a:lnTo>
                    <a:lnTo>
                      <a:pt x="50" y="558"/>
                    </a:lnTo>
                    <a:lnTo>
                      <a:pt x="51" y="574"/>
                    </a:lnTo>
                    <a:lnTo>
                      <a:pt x="53" y="593"/>
                    </a:lnTo>
                    <a:lnTo>
                      <a:pt x="53" y="614"/>
                    </a:lnTo>
                    <a:lnTo>
                      <a:pt x="58" y="659"/>
                    </a:lnTo>
                    <a:lnTo>
                      <a:pt x="67" y="706"/>
                    </a:lnTo>
                    <a:lnTo>
                      <a:pt x="77" y="752"/>
                    </a:lnTo>
                    <a:lnTo>
                      <a:pt x="83" y="772"/>
                    </a:lnTo>
                    <a:lnTo>
                      <a:pt x="91" y="791"/>
                    </a:lnTo>
                    <a:lnTo>
                      <a:pt x="101" y="809"/>
                    </a:lnTo>
                    <a:lnTo>
                      <a:pt x="112" y="824"/>
                    </a:lnTo>
                    <a:lnTo>
                      <a:pt x="123" y="836"/>
                    </a:lnTo>
                    <a:lnTo>
                      <a:pt x="137" y="845"/>
                    </a:lnTo>
                    <a:lnTo>
                      <a:pt x="151" y="851"/>
                    </a:lnTo>
                    <a:lnTo>
                      <a:pt x="169" y="857"/>
                    </a:lnTo>
                    <a:lnTo>
                      <a:pt x="202" y="862"/>
                    </a:lnTo>
                    <a:lnTo>
                      <a:pt x="235" y="866"/>
                    </a:lnTo>
                    <a:lnTo>
                      <a:pt x="267" y="872"/>
                    </a:lnTo>
                    <a:lnTo>
                      <a:pt x="286" y="871"/>
                    </a:lnTo>
                    <a:lnTo>
                      <a:pt x="301" y="871"/>
                    </a:lnTo>
                    <a:lnTo>
                      <a:pt x="314" y="871"/>
                    </a:lnTo>
                    <a:lnTo>
                      <a:pt x="325" y="867"/>
                    </a:lnTo>
                    <a:lnTo>
                      <a:pt x="331" y="867"/>
                    </a:lnTo>
                    <a:lnTo>
                      <a:pt x="337" y="867"/>
                    </a:lnTo>
                    <a:lnTo>
                      <a:pt x="348" y="867"/>
                    </a:lnTo>
                    <a:lnTo>
                      <a:pt x="355" y="866"/>
                    </a:lnTo>
                    <a:lnTo>
                      <a:pt x="364" y="864"/>
                    </a:lnTo>
                    <a:lnTo>
                      <a:pt x="370" y="862"/>
                    </a:lnTo>
                    <a:lnTo>
                      <a:pt x="377" y="860"/>
                    </a:lnTo>
                    <a:lnTo>
                      <a:pt x="384" y="857"/>
                    </a:lnTo>
                    <a:lnTo>
                      <a:pt x="396" y="853"/>
                    </a:lnTo>
                    <a:lnTo>
                      <a:pt x="417" y="843"/>
                    </a:lnTo>
                    <a:lnTo>
                      <a:pt x="435" y="828"/>
                    </a:lnTo>
                    <a:lnTo>
                      <a:pt x="468" y="799"/>
                    </a:lnTo>
                    <a:lnTo>
                      <a:pt x="487" y="784"/>
                    </a:lnTo>
                    <a:lnTo>
                      <a:pt x="508" y="768"/>
                    </a:lnTo>
                    <a:lnTo>
                      <a:pt x="524" y="752"/>
                    </a:lnTo>
                    <a:lnTo>
                      <a:pt x="544" y="733"/>
                    </a:lnTo>
                    <a:lnTo>
                      <a:pt x="554" y="720"/>
                    </a:lnTo>
                    <a:lnTo>
                      <a:pt x="563" y="704"/>
                    </a:lnTo>
                    <a:lnTo>
                      <a:pt x="576" y="667"/>
                    </a:lnTo>
                    <a:lnTo>
                      <a:pt x="590" y="623"/>
                    </a:lnTo>
                    <a:lnTo>
                      <a:pt x="603" y="576"/>
                    </a:lnTo>
                    <a:lnTo>
                      <a:pt x="612" y="531"/>
                    </a:lnTo>
                    <a:lnTo>
                      <a:pt x="620" y="485"/>
                    </a:lnTo>
                    <a:lnTo>
                      <a:pt x="626" y="442"/>
                    </a:lnTo>
                    <a:lnTo>
                      <a:pt x="629" y="424"/>
                    </a:lnTo>
                    <a:lnTo>
                      <a:pt x="633" y="407"/>
                    </a:lnTo>
                    <a:lnTo>
                      <a:pt x="626" y="355"/>
                    </a:lnTo>
                    <a:lnTo>
                      <a:pt x="623" y="327"/>
                    </a:lnTo>
                    <a:lnTo>
                      <a:pt x="621" y="302"/>
                    </a:lnTo>
                    <a:lnTo>
                      <a:pt x="621" y="261"/>
                    </a:lnTo>
                    <a:lnTo>
                      <a:pt x="621" y="216"/>
                    </a:lnTo>
                    <a:lnTo>
                      <a:pt x="621" y="197"/>
                    </a:lnTo>
                    <a:lnTo>
                      <a:pt x="620" y="176"/>
                    </a:lnTo>
                    <a:lnTo>
                      <a:pt x="616" y="158"/>
                    </a:lnTo>
                    <a:lnTo>
                      <a:pt x="609" y="137"/>
                    </a:lnTo>
                    <a:lnTo>
                      <a:pt x="606" y="131"/>
                    </a:lnTo>
                    <a:lnTo>
                      <a:pt x="599" y="122"/>
                    </a:lnTo>
                    <a:lnTo>
                      <a:pt x="586" y="108"/>
                    </a:lnTo>
                    <a:lnTo>
                      <a:pt x="571" y="96"/>
                    </a:lnTo>
                    <a:lnTo>
                      <a:pt x="555" y="84"/>
                    </a:lnTo>
                    <a:lnTo>
                      <a:pt x="524" y="64"/>
                    </a:lnTo>
                    <a:lnTo>
                      <a:pt x="494" y="48"/>
                    </a:lnTo>
                    <a:lnTo>
                      <a:pt x="459" y="33"/>
                    </a:lnTo>
                    <a:lnTo>
                      <a:pt x="424" y="24"/>
                    </a:lnTo>
                    <a:lnTo>
                      <a:pt x="386" y="13"/>
                    </a:lnTo>
                    <a:lnTo>
                      <a:pt x="352" y="7"/>
                    </a:lnTo>
                    <a:lnTo>
                      <a:pt x="279" y="0"/>
                    </a:lnTo>
                    <a:lnTo>
                      <a:pt x="224" y="5"/>
                    </a:lnTo>
                    <a:lnTo>
                      <a:pt x="170" y="15"/>
                    </a:lnTo>
                    <a:lnTo>
                      <a:pt x="117" y="26"/>
                    </a:lnTo>
                    <a:lnTo>
                      <a:pt x="61" y="33"/>
                    </a:lnTo>
                    <a:lnTo>
                      <a:pt x="53" y="39"/>
                    </a:lnTo>
                    <a:lnTo>
                      <a:pt x="46" y="49"/>
                    </a:lnTo>
                    <a:lnTo>
                      <a:pt x="36" y="61"/>
                    </a:lnTo>
                    <a:lnTo>
                      <a:pt x="30" y="72"/>
                    </a:lnTo>
                    <a:lnTo>
                      <a:pt x="24" y="81"/>
                    </a:lnTo>
                    <a:lnTo>
                      <a:pt x="24" y="83"/>
                    </a:lnTo>
                    <a:lnTo>
                      <a:pt x="26" y="83"/>
                    </a:lnTo>
                    <a:lnTo>
                      <a:pt x="30" y="79"/>
                    </a:lnTo>
                    <a:lnTo>
                      <a:pt x="36" y="72"/>
                    </a:lnTo>
                    <a:lnTo>
                      <a:pt x="43" y="64"/>
                    </a:lnTo>
                    <a:close/>
                  </a:path>
                </a:pathLst>
              </a:custGeom>
              <a:solidFill>
                <a:srgbClr val="FFE4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19" name="Freeform 287"/>
              <p:cNvSpPr>
                <a:spLocks/>
              </p:cNvSpPr>
              <p:nvPr/>
            </p:nvSpPr>
            <p:spPr bwMode="auto">
              <a:xfrm>
                <a:off x="1905" y="1603"/>
                <a:ext cx="7" cy="7"/>
              </a:xfrm>
              <a:custGeom>
                <a:avLst/>
                <a:gdLst>
                  <a:gd name="T0" fmla="*/ 0 w 22"/>
                  <a:gd name="T1" fmla="*/ 0 h 21"/>
                  <a:gd name="T2" fmla="*/ 0 w 22"/>
                  <a:gd name="T3" fmla="*/ 0 h 21"/>
                  <a:gd name="T4" fmla="*/ 0 w 22"/>
                  <a:gd name="T5" fmla="*/ 0 h 21"/>
                  <a:gd name="T6" fmla="*/ 0 w 22"/>
                  <a:gd name="T7" fmla="*/ 0 h 21"/>
                  <a:gd name="T8" fmla="*/ 0 w 22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21">
                    <a:moveTo>
                      <a:pt x="10" y="0"/>
                    </a:moveTo>
                    <a:lnTo>
                      <a:pt x="22" y="10"/>
                    </a:lnTo>
                    <a:lnTo>
                      <a:pt x="13" y="21"/>
                    </a:lnTo>
                    <a:lnTo>
                      <a:pt x="0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20" name="Freeform 288"/>
              <p:cNvSpPr>
                <a:spLocks/>
              </p:cNvSpPr>
              <p:nvPr/>
            </p:nvSpPr>
            <p:spPr bwMode="auto">
              <a:xfrm>
                <a:off x="1904" y="1606"/>
                <a:ext cx="3" cy="3"/>
              </a:xfrm>
              <a:custGeom>
                <a:avLst/>
                <a:gdLst>
                  <a:gd name="T0" fmla="*/ 0 w 8"/>
                  <a:gd name="T1" fmla="*/ 0 h 8"/>
                  <a:gd name="T2" fmla="*/ 0 w 8"/>
                  <a:gd name="T3" fmla="*/ 0 h 8"/>
                  <a:gd name="T4" fmla="*/ 0 w 8"/>
                  <a:gd name="T5" fmla="*/ 0 h 8"/>
                  <a:gd name="T6" fmla="*/ 0 w 8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8">
                    <a:moveTo>
                      <a:pt x="1" y="0"/>
                    </a:moveTo>
                    <a:lnTo>
                      <a:pt x="8" y="8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21" name="Freeform 289"/>
              <p:cNvSpPr>
                <a:spLocks/>
              </p:cNvSpPr>
              <p:nvPr/>
            </p:nvSpPr>
            <p:spPr bwMode="auto">
              <a:xfrm>
                <a:off x="1903" y="1606"/>
                <a:ext cx="6" cy="6"/>
              </a:xfrm>
              <a:custGeom>
                <a:avLst/>
                <a:gdLst>
                  <a:gd name="T0" fmla="*/ 0 w 20"/>
                  <a:gd name="T1" fmla="*/ 0 h 18"/>
                  <a:gd name="T2" fmla="*/ 0 w 20"/>
                  <a:gd name="T3" fmla="*/ 0 h 18"/>
                  <a:gd name="T4" fmla="*/ 0 w 20"/>
                  <a:gd name="T5" fmla="*/ 0 h 18"/>
                  <a:gd name="T6" fmla="*/ 0 w 20"/>
                  <a:gd name="T7" fmla="*/ 0 h 18"/>
                  <a:gd name="T8" fmla="*/ 0 w 20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8">
                    <a:moveTo>
                      <a:pt x="5" y="0"/>
                    </a:moveTo>
                    <a:lnTo>
                      <a:pt x="20" y="9"/>
                    </a:lnTo>
                    <a:lnTo>
                      <a:pt x="15" y="18"/>
                    </a:lnTo>
                    <a:lnTo>
                      <a:pt x="0" y="1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22" name="Freeform 290"/>
              <p:cNvSpPr>
                <a:spLocks/>
              </p:cNvSpPr>
              <p:nvPr/>
            </p:nvSpPr>
            <p:spPr bwMode="auto">
              <a:xfrm>
                <a:off x="1905" y="1612"/>
                <a:ext cx="3" cy="0"/>
              </a:xfrm>
              <a:custGeom>
                <a:avLst/>
                <a:gdLst>
                  <a:gd name="T0" fmla="*/ 0 w 7"/>
                  <a:gd name="T1" fmla="*/ 1 h 2"/>
                  <a:gd name="T2" fmla="*/ 0 w 7"/>
                  <a:gd name="T3" fmla="*/ 0 h 2"/>
                  <a:gd name="T4" fmla="*/ 0 w 7"/>
                  <a:gd name="T5" fmla="*/ 1 h 2"/>
                  <a:gd name="T6" fmla="*/ 0 w 7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7" y="2"/>
                    </a:moveTo>
                    <a:lnTo>
                      <a:pt x="0" y="0"/>
                    </a:lnTo>
                    <a:lnTo>
                      <a:pt x="6" y="2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23" name="Freeform 291"/>
              <p:cNvSpPr>
                <a:spLocks/>
              </p:cNvSpPr>
              <p:nvPr/>
            </p:nvSpPr>
            <p:spPr bwMode="auto">
              <a:xfrm>
                <a:off x="1899" y="1610"/>
                <a:ext cx="8" cy="9"/>
              </a:xfrm>
              <a:custGeom>
                <a:avLst/>
                <a:gdLst>
                  <a:gd name="T0" fmla="*/ 0 w 25"/>
                  <a:gd name="T1" fmla="*/ 0 h 28"/>
                  <a:gd name="T2" fmla="*/ 0 w 25"/>
                  <a:gd name="T3" fmla="*/ 0 h 28"/>
                  <a:gd name="T4" fmla="*/ 0 w 25"/>
                  <a:gd name="T5" fmla="*/ 0 h 28"/>
                  <a:gd name="T6" fmla="*/ 0 w 25"/>
                  <a:gd name="T7" fmla="*/ 0 h 28"/>
                  <a:gd name="T8" fmla="*/ 0 w 25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28">
                    <a:moveTo>
                      <a:pt x="12" y="0"/>
                    </a:moveTo>
                    <a:lnTo>
                      <a:pt x="25" y="8"/>
                    </a:lnTo>
                    <a:lnTo>
                      <a:pt x="12" y="28"/>
                    </a:lnTo>
                    <a:lnTo>
                      <a:pt x="0" y="1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24" name="Freeform 292"/>
              <p:cNvSpPr>
                <a:spLocks/>
              </p:cNvSpPr>
              <p:nvPr/>
            </p:nvSpPr>
            <p:spPr bwMode="auto">
              <a:xfrm>
                <a:off x="1899" y="1616"/>
                <a:ext cx="2" cy="2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0 h 7"/>
                  <a:gd name="T4" fmla="*/ 0 w 7"/>
                  <a:gd name="T5" fmla="*/ 0 h 7"/>
                  <a:gd name="T6" fmla="*/ 0 w 7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7">
                    <a:moveTo>
                      <a:pt x="1" y="0"/>
                    </a:moveTo>
                    <a:lnTo>
                      <a:pt x="7" y="7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25" name="Freeform 293"/>
              <p:cNvSpPr>
                <a:spLocks/>
              </p:cNvSpPr>
              <p:nvPr/>
            </p:nvSpPr>
            <p:spPr bwMode="auto">
              <a:xfrm>
                <a:off x="1895" y="1616"/>
                <a:ext cx="8" cy="10"/>
              </a:xfrm>
              <a:custGeom>
                <a:avLst/>
                <a:gdLst>
                  <a:gd name="T0" fmla="*/ 0 w 24"/>
                  <a:gd name="T1" fmla="*/ 0 h 30"/>
                  <a:gd name="T2" fmla="*/ 0 w 24"/>
                  <a:gd name="T3" fmla="*/ 0 h 30"/>
                  <a:gd name="T4" fmla="*/ 0 w 24"/>
                  <a:gd name="T5" fmla="*/ 0 h 30"/>
                  <a:gd name="T6" fmla="*/ 0 w 24"/>
                  <a:gd name="T7" fmla="*/ 0 h 30"/>
                  <a:gd name="T8" fmla="*/ 0 w 24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30">
                    <a:moveTo>
                      <a:pt x="10" y="0"/>
                    </a:moveTo>
                    <a:lnTo>
                      <a:pt x="24" y="7"/>
                    </a:lnTo>
                    <a:lnTo>
                      <a:pt x="15" y="30"/>
                    </a:lnTo>
                    <a:lnTo>
                      <a:pt x="0" y="23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26" name="Freeform 294"/>
              <p:cNvSpPr>
                <a:spLocks/>
              </p:cNvSpPr>
              <p:nvPr/>
            </p:nvSpPr>
            <p:spPr bwMode="auto">
              <a:xfrm>
                <a:off x="1895" y="1624"/>
                <a:ext cx="3" cy="2"/>
              </a:xfrm>
              <a:custGeom>
                <a:avLst/>
                <a:gdLst>
                  <a:gd name="T0" fmla="*/ 0 w 8"/>
                  <a:gd name="T1" fmla="*/ 0 h 5"/>
                  <a:gd name="T2" fmla="*/ 0 w 8"/>
                  <a:gd name="T3" fmla="*/ 0 h 5"/>
                  <a:gd name="T4" fmla="*/ 0 w 8"/>
                  <a:gd name="T5" fmla="*/ 0 h 5"/>
                  <a:gd name="T6" fmla="*/ 0 w 8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5">
                    <a:moveTo>
                      <a:pt x="0" y="0"/>
                    </a:moveTo>
                    <a:lnTo>
                      <a:pt x="8" y="5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27" name="Freeform 295"/>
              <p:cNvSpPr>
                <a:spLocks/>
              </p:cNvSpPr>
              <p:nvPr/>
            </p:nvSpPr>
            <p:spPr bwMode="auto">
              <a:xfrm>
                <a:off x="1893" y="1624"/>
                <a:ext cx="7" cy="9"/>
              </a:xfrm>
              <a:custGeom>
                <a:avLst/>
                <a:gdLst>
                  <a:gd name="T0" fmla="*/ 0 w 21"/>
                  <a:gd name="T1" fmla="*/ 0 h 27"/>
                  <a:gd name="T2" fmla="*/ 0 w 21"/>
                  <a:gd name="T3" fmla="*/ 0 h 27"/>
                  <a:gd name="T4" fmla="*/ 0 w 21"/>
                  <a:gd name="T5" fmla="*/ 0 h 27"/>
                  <a:gd name="T6" fmla="*/ 0 w 21"/>
                  <a:gd name="T7" fmla="*/ 0 h 27"/>
                  <a:gd name="T8" fmla="*/ 0 w 21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27">
                    <a:moveTo>
                      <a:pt x="6" y="0"/>
                    </a:moveTo>
                    <a:lnTo>
                      <a:pt x="21" y="4"/>
                    </a:lnTo>
                    <a:lnTo>
                      <a:pt x="15" y="27"/>
                    </a:lnTo>
                    <a:lnTo>
                      <a:pt x="0" y="23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28" name="Freeform 296"/>
              <p:cNvSpPr>
                <a:spLocks/>
              </p:cNvSpPr>
              <p:nvPr/>
            </p:nvSpPr>
            <p:spPr bwMode="auto">
              <a:xfrm>
                <a:off x="1893" y="1632"/>
                <a:ext cx="3" cy="1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0 h 4"/>
                  <a:gd name="T4" fmla="*/ 0 w 7"/>
                  <a:gd name="T5" fmla="*/ 0 h 4"/>
                  <a:gd name="T6" fmla="*/ 0 w 7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7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29" name="Freeform 297"/>
              <p:cNvSpPr>
                <a:spLocks/>
              </p:cNvSpPr>
              <p:nvPr/>
            </p:nvSpPr>
            <p:spPr bwMode="auto">
              <a:xfrm>
                <a:off x="1893" y="1633"/>
                <a:ext cx="7" cy="24"/>
              </a:xfrm>
              <a:custGeom>
                <a:avLst/>
                <a:gdLst>
                  <a:gd name="T0" fmla="*/ 0 w 19"/>
                  <a:gd name="T1" fmla="*/ 0 h 74"/>
                  <a:gd name="T2" fmla="*/ 0 w 19"/>
                  <a:gd name="T3" fmla="*/ 0 h 74"/>
                  <a:gd name="T4" fmla="*/ 0 w 19"/>
                  <a:gd name="T5" fmla="*/ 0 h 74"/>
                  <a:gd name="T6" fmla="*/ 0 w 19"/>
                  <a:gd name="T7" fmla="*/ 0 h 74"/>
                  <a:gd name="T8" fmla="*/ 0 w 19"/>
                  <a:gd name="T9" fmla="*/ 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74">
                    <a:moveTo>
                      <a:pt x="0" y="0"/>
                    </a:moveTo>
                    <a:lnTo>
                      <a:pt x="15" y="0"/>
                    </a:lnTo>
                    <a:lnTo>
                      <a:pt x="19" y="74"/>
                    </a:lnTo>
                    <a:lnTo>
                      <a:pt x="4" y="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30" name="Freeform 298"/>
              <p:cNvSpPr>
                <a:spLocks/>
              </p:cNvSpPr>
              <p:nvPr/>
            </p:nvSpPr>
            <p:spPr bwMode="auto">
              <a:xfrm>
                <a:off x="1897" y="1657"/>
                <a:ext cx="3" cy="1"/>
              </a:xfrm>
              <a:custGeom>
                <a:avLst/>
                <a:gdLst>
                  <a:gd name="T0" fmla="*/ 0 w 7"/>
                  <a:gd name="T1" fmla="*/ 0 h 2"/>
                  <a:gd name="T2" fmla="*/ 0 w 7"/>
                  <a:gd name="T3" fmla="*/ 1 h 2"/>
                  <a:gd name="T4" fmla="*/ 0 w 7"/>
                  <a:gd name="T5" fmla="*/ 0 h 2"/>
                  <a:gd name="T6" fmla="*/ 0 w 7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7" y="0"/>
                    </a:moveTo>
                    <a:lnTo>
                      <a:pt x="0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31" name="Freeform 299"/>
              <p:cNvSpPr>
                <a:spLocks/>
              </p:cNvSpPr>
              <p:nvPr/>
            </p:nvSpPr>
            <p:spPr bwMode="auto">
              <a:xfrm>
                <a:off x="1895" y="1657"/>
                <a:ext cx="5" cy="24"/>
              </a:xfrm>
              <a:custGeom>
                <a:avLst/>
                <a:gdLst>
                  <a:gd name="T0" fmla="*/ 0 w 17"/>
                  <a:gd name="T1" fmla="*/ 0 h 71"/>
                  <a:gd name="T2" fmla="*/ 0 w 17"/>
                  <a:gd name="T3" fmla="*/ 0 h 71"/>
                  <a:gd name="T4" fmla="*/ 0 w 17"/>
                  <a:gd name="T5" fmla="*/ 0 h 71"/>
                  <a:gd name="T6" fmla="*/ 0 w 17"/>
                  <a:gd name="T7" fmla="*/ 0 h 71"/>
                  <a:gd name="T8" fmla="*/ 0 w 17"/>
                  <a:gd name="T9" fmla="*/ 0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71">
                    <a:moveTo>
                      <a:pt x="0" y="0"/>
                    </a:moveTo>
                    <a:lnTo>
                      <a:pt x="15" y="0"/>
                    </a:lnTo>
                    <a:lnTo>
                      <a:pt x="17" y="71"/>
                    </a:lnTo>
                    <a:lnTo>
                      <a:pt x="2" y="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32" name="Freeform 300"/>
              <p:cNvSpPr>
                <a:spLocks/>
              </p:cNvSpPr>
              <p:nvPr/>
            </p:nvSpPr>
            <p:spPr bwMode="auto">
              <a:xfrm>
                <a:off x="1895" y="1681"/>
                <a:ext cx="3" cy="1"/>
              </a:xfrm>
              <a:custGeom>
                <a:avLst/>
                <a:gdLst>
                  <a:gd name="T0" fmla="*/ 0 w 8"/>
                  <a:gd name="T1" fmla="*/ 0 h 2"/>
                  <a:gd name="T2" fmla="*/ 0 w 8"/>
                  <a:gd name="T3" fmla="*/ 1 h 2"/>
                  <a:gd name="T4" fmla="*/ 0 w 8"/>
                  <a:gd name="T5" fmla="*/ 1 h 2"/>
                  <a:gd name="T6" fmla="*/ 0 w 8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lnTo>
                      <a:pt x="8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33" name="Freeform 301"/>
              <p:cNvSpPr>
                <a:spLocks/>
              </p:cNvSpPr>
              <p:nvPr/>
            </p:nvSpPr>
            <p:spPr bwMode="auto">
              <a:xfrm>
                <a:off x="1895" y="1681"/>
                <a:ext cx="6" cy="7"/>
              </a:xfrm>
              <a:custGeom>
                <a:avLst/>
                <a:gdLst>
                  <a:gd name="T0" fmla="*/ 0 w 17"/>
                  <a:gd name="T1" fmla="*/ 0 h 22"/>
                  <a:gd name="T2" fmla="*/ 0 w 17"/>
                  <a:gd name="T3" fmla="*/ 0 h 22"/>
                  <a:gd name="T4" fmla="*/ 0 w 17"/>
                  <a:gd name="T5" fmla="*/ 0 h 22"/>
                  <a:gd name="T6" fmla="*/ 0 w 17"/>
                  <a:gd name="T7" fmla="*/ 0 h 22"/>
                  <a:gd name="T8" fmla="*/ 0 w 17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22">
                    <a:moveTo>
                      <a:pt x="0" y="2"/>
                    </a:moveTo>
                    <a:lnTo>
                      <a:pt x="15" y="0"/>
                    </a:lnTo>
                    <a:lnTo>
                      <a:pt x="17" y="19"/>
                    </a:lnTo>
                    <a:lnTo>
                      <a:pt x="2" y="2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34" name="Freeform 302"/>
              <p:cNvSpPr>
                <a:spLocks/>
              </p:cNvSpPr>
              <p:nvPr/>
            </p:nvSpPr>
            <p:spPr bwMode="auto">
              <a:xfrm>
                <a:off x="1896" y="1688"/>
                <a:ext cx="3" cy="0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1 h 1"/>
                  <a:gd name="T4" fmla="*/ 0 w 8"/>
                  <a:gd name="T5" fmla="*/ 1 h 1"/>
                  <a:gd name="T6" fmla="*/ 0 w 8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lnTo>
                      <a:pt x="8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35" name="Freeform 303"/>
              <p:cNvSpPr>
                <a:spLocks/>
              </p:cNvSpPr>
              <p:nvPr/>
            </p:nvSpPr>
            <p:spPr bwMode="auto">
              <a:xfrm>
                <a:off x="1896" y="1687"/>
                <a:ext cx="6" cy="8"/>
              </a:xfrm>
              <a:custGeom>
                <a:avLst/>
                <a:gdLst>
                  <a:gd name="T0" fmla="*/ 0 w 19"/>
                  <a:gd name="T1" fmla="*/ 0 h 24"/>
                  <a:gd name="T2" fmla="*/ 0 w 19"/>
                  <a:gd name="T3" fmla="*/ 0 h 24"/>
                  <a:gd name="T4" fmla="*/ 0 w 19"/>
                  <a:gd name="T5" fmla="*/ 0 h 24"/>
                  <a:gd name="T6" fmla="*/ 0 w 19"/>
                  <a:gd name="T7" fmla="*/ 0 h 24"/>
                  <a:gd name="T8" fmla="*/ 0 w 19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24">
                    <a:moveTo>
                      <a:pt x="0" y="5"/>
                    </a:moveTo>
                    <a:lnTo>
                      <a:pt x="15" y="0"/>
                    </a:lnTo>
                    <a:lnTo>
                      <a:pt x="19" y="20"/>
                    </a:lnTo>
                    <a:lnTo>
                      <a:pt x="5" y="24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36" name="Freeform 304"/>
              <p:cNvSpPr>
                <a:spLocks/>
              </p:cNvSpPr>
              <p:nvPr/>
            </p:nvSpPr>
            <p:spPr bwMode="auto">
              <a:xfrm>
                <a:off x="1898" y="1695"/>
                <a:ext cx="2" cy="0"/>
              </a:xfrm>
              <a:custGeom>
                <a:avLst/>
                <a:gdLst>
                  <a:gd name="T0" fmla="*/ 0 w 7"/>
                  <a:gd name="T1" fmla="*/ 0 w 7"/>
                  <a:gd name="T2" fmla="*/ 0 w 7"/>
                  <a:gd name="T3" fmla="*/ 0 w 7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37" name="Freeform 305"/>
              <p:cNvSpPr>
                <a:spLocks/>
              </p:cNvSpPr>
              <p:nvPr/>
            </p:nvSpPr>
            <p:spPr bwMode="auto">
              <a:xfrm>
                <a:off x="1898" y="1693"/>
                <a:ext cx="8" cy="15"/>
              </a:xfrm>
              <a:custGeom>
                <a:avLst/>
                <a:gdLst>
                  <a:gd name="T0" fmla="*/ 0 w 25"/>
                  <a:gd name="T1" fmla="*/ 0 h 44"/>
                  <a:gd name="T2" fmla="*/ 0 w 25"/>
                  <a:gd name="T3" fmla="*/ 0 h 44"/>
                  <a:gd name="T4" fmla="*/ 0 w 25"/>
                  <a:gd name="T5" fmla="*/ 0 h 44"/>
                  <a:gd name="T6" fmla="*/ 0 w 25"/>
                  <a:gd name="T7" fmla="*/ 0 h 44"/>
                  <a:gd name="T8" fmla="*/ 0 w 25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44">
                    <a:moveTo>
                      <a:pt x="0" y="4"/>
                    </a:moveTo>
                    <a:lnTo>
                      <a:pt x="14" y="0"/>
                    </a:lnTo>
                    <a:lnTo>
                      <a:pt x="25" y="40"/>
                    </a:lnTo>
                    <a:lnTo>
                      <a:pt x="10" y="4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38" name="Freeform 306"/>
              <p:cNvSpPr>
                <a:spLocks/>
              </p:cNvSpPr>
              <p:nvPr/>
            </p:nvSpPr>
            <p:spPr bwMode="auto">
              <a:xfrm>
                <a:off x="1901" y="1708"/>
                <a:ext cx="2" cy="0"/>
              </a:xfrm>
              <a:custGeom>
                <a:avLst/>
                <a:gdLst>
                  <a:gd name="T0" fmla="*/ 0 w 7"/>
                  <a:gd name="T1" fmla="*/ 0 w 7"/>
                  <a:gd name="T2" fmla="*/ 0 w 7"/>
                  <a:gd name="T3" fmla="*/ 0 w 7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39" name="Freeform 307"/>
              <p:cNvSpPr>
                <a:spLocks/>
              </p:cNvSpPr>
              <p:nvPr/>
            </p:nvSpPr>
            <p:spPr bwMode="auto">
              <a:xfrm>
                <a:off x="1901" y="1707"/>
                <a:ext cx="8" cy="14"/>
              </a:xfrm>
              <a:custGeom>
                <a:avLst/>
                <a:gdLst>
                  <a:gd name="T0" fmla="*/ 0 w 25"/>
                  <a:gd name="T1" fmla="*/ 0 h 42"/>
                  <a:gd name="T2" fmla="*/ 0 w 25"/>
                  <a:gd name="T3" fmla="*/ 0 h 42"/>
                  <a:gd name="T4" fmla="*/ 0 w 25"/>
                  <a:gd name="T5" fmla="*/ 0 h 42"/>
                  <a:gd name="T6" fmla="*/ 0 w 25"/>
                  <a:gd name="T7" fmla="*/ 0 h 42"/>
                  <a:gd name="T8" fmla="*/ 0 w 25"/>
                  <a:gd name="T9" fmla="*/ 0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42">
                    <a:moveTo>
                      <a:pt x="0" y="4"/>
                    </a:moveTo>
                    <a:lnTo>
                      <a:pt x="15" y="0"/>
                    </a:lnTo>
                    <a:lnTo>
                      <a:pt x="25" y="38"/>
                    </a:lnTo>
                    <a:lnTo>
                      <a:pt x="10" y="4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40" name="Freeform 308"/>
              <p:cNvSpPr>
                <a:spLocks/>
              </p:cNvSpPr>
              <p:nvPr/>
            </p:nvSpPr>
            <p:spPr bwMode="auto">
              <a:xfrm>
                <a:off x="1907" y="1719"/>
                <a:ext cx="2" cy="2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1 h 4"/>
                  <a:gd name="T4" fmla="*/ 0 w 7"/>
                  <a:gd name="T5" fmla="*/ 0 h 4"/>
                  <a:gd name="T6" fmla="*/ 0 w 7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7" y="0"/>
                    </a:moveTo>
                    <a:lnTo>
                      <a:pt x="0" y="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41" name="Freeform 309"/>
              <p:cNvSpPr>
                <a:spLocks/>
              </p:cNvSpPr>
              <p:nvPr/>
            </p:nvSpPr>
            <p:spPr bwMode="auto">
              <a:xfrm>
                <a:off x="1904" y="1719"/>
                <a:ext cx="8" cy="15"/>
              </a:xfrm>
              <a:custGeom>
                <a:avLst/>
                <a:gdLst>
                  <a:gd name="T0" fmla="*/ 0 w 24"/>
                  <a:gd name="T1" fmla="*/ 0 h 44"/>
                  <a:gd name="T2" fmla="*/ 0 w 24"/>
                  <a:gd name="T3" fmla="*/ 0 h 44"/>
                  <a:gd name="T4" fmla="*/ 0 w 24"/>
                  <a:gd name="T5" fmla="*/ 0 h 44"/>
                  <a:gd name="T6" fmla="*/ 0 w 24"/>
                  <a:gd name="T7" fmla="*/ 0 h 44"/>
                  <a:gd name="T8" fmla="*/ 0 w 24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44">
                    <a:moveTo>
                      <a:pt x="0" y="4"/>
                    </a:moveTo>
                    <a:lnTo>
                      <a:pt x="15" y="0"/>
                    </a:lnTo>
                    <a:lnTo>
                      <a:pt x="24" y="40"/>
                    </a:lnTo>
                    <a:lnTo>
                      <a:pt x="10" y="4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42" name="Freeform 310"/>
              <p:cNvSpPr>
                <a:spLocks/>
              </p:cNvSpPr>
              <p:nvPr/>
            </p:nvSpPr>
            <p:spPr bwMode="auto">
              <a:xfrm>
                <a:off x="1910" y="1733"/>
                <a:ext cx="2" cy="1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0 h 4"/>
                  <a:gd name="T4" fmla="*/ 0 w 7"/>
                  <a:gd name="T5" fmla="*/ 0 h 4"/>
                  <a:gd name="T6" fmla="*/ 0 w 7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7" y="0"/>
                    </a:moveTo>
                    <a:lnTo>
                      <a:pt x="0" y="4"/>
                    </a:lnTo>
                    <a:lnTo>
                      <a:pt x="7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43" name="Freeform 311"/>
              <p:cNvSpPr>
                <a:spLocks/>
              </p:cNvSpPr>
              <p:nvPr/>
            </p:nvSpPr>
            <p:spPr bwMode="auto">
              <a:xfrm>
                <a:off x="1908" y="1733"/>
                <a:ext cx="5" cy="16"/>
              </a:xfrm>
              <a:custGeom>
                <a:avLst/>
                <a:gdLst>
                  <a:gd name="T0" fmla="*/ 0 w 17"/>
                  <a:gd name="T1" fmla="*/ 0 h 47"/>
                  <a:gd name="T2" fmla="*/ 0 w 17"/>
                  <a:gd name="T3" fmla="*/ 0 h 47"/>
                  <a:gd name="T4" fmla="*/ 0 w 17"/>
                  <a:gd name="T5" fmla="*/ 0 h 47"/>
                  <a:gd name="T6" fmla="*/ 0 w 17"/>
                  <a:gd name="T7" fmla="*/ 0 h 47"/>
                  <a:gd name="T8" fmla="*/ 0 w 17"/>
                  <a:gd name="T9" fmla="*/ 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47">
                    <a:moveTo>
                      <a:pt x="0" y="0"/>
                    </a:moveTo>
                    <a:lnTo>
                      <a:pt x="14" y="0"/>
                    </a:lnTo>
                    <a:lnTo>
                      <a:pt x="17" y="47"/>
                    </a:lnTo>
                    <a:lnTo>
                      <a:pt x="3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44" name="Freeform 312"/>
              <p:cNvSpPr>
                <a:spLocks/>
              </p:cNvSpPr>
              <p:nvPr/>
            </p:nvSpPr>
            <p:spPr bwMode="auto">
              <a:xfrm>
                <a:off x="1909" y="1749"/>
                <a:ext cx="2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7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45" name="Freeform 313"/>
              <p:cNvSpPr>
                <a:spLocks/>
              </p:cNvSpPr>
              <p:nvPr/>
            </p:nvSpPr>
            <p:spPr bwMode="auto">
              <a:xfrm>
                <a:off x="1909" y="1749"/>
                <a:ext cx="6" cy="16"/>
              </a:xfrm>
              <a:custGeom>
                <a:avLst/>
                <a:gdLst>
                  <a:gd name="T0" fmla="*/ 0 w 19"/>
                  <a:gd name="T1" fmla="*/ 0 h 49"/>
                  <a:gd name="T2" fmla="*/ 0 w 19"/>
                  <a:gd name="T3" fmla="*/ 0 h 49"/>
                  <a:gd name="T4" fmla="*/ 0 w 19"/>
                  <a:gd name="T5" fmla="*/ 0 h 49"/>
                  <a:gd name="T6" fmla="*/ 0 w 19"/>
                  <a:gd name="T7" fmla="*/ 0 h 49"/>
                  <a:gd name="T8" fmla="*/ 0 w 19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49">
                    <a:moveTo>
                      <a:pt x="0" y="2"/>
                    </a:moveTo>
                    <a:lnTo>
                      <a:pt x="14" y="0"/>
                    </a:lnTo>
                    <a:lnTo>
                      <a:pt x="19" y="47"/>
                    </a:lnTo>
                    <a:lnTo>
                      <a:pt x="4" y="49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46" name="Freeform 314"/>
              <p:cNvSpPr>
                <a:spLocks/>
              </p:cNvSpPr>
              <p:nvPr/>
            </p:nvSpPr>
            <p:spPr bwMode="auto">
              <a:xfrm>
                <a:off x="1912" y="1764"/>
                <a:ext cx="3" cy="1"/>
              </a:xfrm>
              <a:custGeom>
                <a:avLst/>
                <a:gdLst>
                  <a:gd name="T0" fmla="*/ 0 w 9"/>
                  <a:gd name="T1" fmla="*/ 0 h 3"/>
                  <a:gd name="T2" fmla="*/ 0 w 9"/>
                  <a:gd name="T3" fmla="*/ 0 h 3"/>
                  <a:gd name="T4" fmla="*/ 0 w 9"/>
                  <a:gd name="T5" fmla="*/ 0 h 3"/>
                  <a:gd name="T6" fmla="*/ 0 w 9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3">
                    <a:moveTo>
                      <a:pt x="8" y="0"/>
                    </a:moveTo>
                    <a:lnTo>
                      <a:pt x="0" y="3"/>
                    </a:lnTo>
                    <a:lnTo>
                      <a:pt x="9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47" name="Rectangle 315"/>
              <p:cNvSpPr>
                <a:spLocks noChangeArrowheads="1"/>
              </p:cNvSpPr>
              <p:nvPr/>
            </p:nvSpPr>
            <p:spPr bwMode="auto">
              <a:xfrm>
                <a:off x="1910" y="1765"/>
                <a:ext cx="5" cy="4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48" name="Freeform 316"/>
              <p:cNvSpPr>
                <a:spLocks/>
              </p:cNvSpPr>
              <p:nvPr/>
            </p:nvSpPr>
            <p:spPr bwMode="auto">
              <a:xfrm>
                <a:off x="1910" y="1769"/>
                <a:ext cx="2" cy="1"/>
              </a:xfrm>
              <a:custGeom>
                <a:avLst/>
                <a:gdLst>
                  <a:gd name="T0" fmla="*/ 0 w 7"/>
                  <a:gd name="T1" fmla="*/ 0 h 2"/>
                  <a:gd name="T2" fmla="*/ 0 w 7"/>
                  <a:gd name="T3" fmla="*/ 1 h 2"/>
                  <a:gd name="T4" fmla="*/ 0 w 7"/>
                  <a:gd name="T5" fmla="*/ 0 h 2"/>
                  <a:gd name="T6" fmla="*/ 0 w 7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7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49" name="Freeform 317"/>
              <p:cNvSpPr>
                <a:spLocks/>
              </p:cNvSpPr>
              <p:nvPr/>
            </p:nvSpPr>
            <p:spPr bwMode="auto">
              <a:xfrm>
                <a:off x="1910" y="1769"/>
                <a:ext cx="5" cy="5"/>
              </a:xfrm>
              <a:custGeom>
                <a:avLst/>
                <a:gdLst>
                  <a:gd name="T0" fmla="*/ 0 w 16"/>
                  <a:gd name="T1" fmla="*/ 0 h 16"/>
                  <a:gd name="T2" fmla="*/ 0 w 16"/>
                  <a:gd name="T3" fmla="*/ 0 h 16"/>
                  <a:gd name="T4" fmla="*/ 0 w 16"/>
                  <a:gd name="T5" fmla="*/ 0 h 16"/>
                  <a:gd name="T6" fmla="*/ 0 w 16"/>
                  <a:gd name="T7" fmla="*/ 0 h 16"/>
                  <a:gd name="T8" fmla="*/ 0 w 16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0" y="0"/>
                    </a:moveTo>
                    <a:lnTo>
                      <a:pt x="15" y="0"/>
                    </a:lnTo>
                    <a:lnTo>
                      <a:pt x="16" y="16"/>
                    </a:lnTo>
                    <a:lnTo>
                      <a:pt x="1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50" name="Freeform 318"/>
              <p:cNvSpPr>
                <a:spLocks/>
              </p:cNvSpPr>
              <p:nvPr/>
            </p:nvSpPr>
            <p:spPr bwMode="auto">
              <a:xfrm>
                <a:off x="1910" y="1774"/>
                <a:ext cx="3" cy="1"/>
              </a:xfrm>
              <a:custGeom>
                <a:avLst/>
                <a:gdLst>
                  <a:gd name="T0" fmla="*/ 0 w 7"/>
                  <a:gd name="T1" fmla="*/ 0 h 2"/>
                  <a:gd name="T2" fmla="*/ 0 w 7"/>
                  <a:gd name="T3" fmla="*/ 1 h 2"/>
                  <a:gd name="T4" fmla="*/ 0 w 7"/>
                  <a:gd name="T5" fmla="*/ 1 h 2"/>
                  <a:gd name="T6" fmla="*/ 0 w 7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7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51" name="Freeform 319"/>
              <p:cNvSpPr>
                <a:spLocks/>
              </p:cNvSpPr>
              <p:nvPr/>
            </p:nvSpPr>
            <p:spPr bwMode="auto">
              <a:xfrm>
                <a:off x="1910" y="1774"/>
                <a:ext cx="6" cy="7"/>
              </a:xfrm>
              <a:custGeom>
                <a:avLst/>
                <a:gdLst>
                  <a:gd name="T0" fmla="*/ 0 w 17"/>
                  <a:gd name="T1" fmla="*/ 0 h 21"/>
                  <a:gd name="T2" fmla="*/ 0 w 17"/>
                  <a:gd name="T3" fmla="*/ 0 h 21"/>
                  <a:gd name="T4" fmla="*/ 0 w 17"/>
                  <a:gd name="T5" fmla="*/ 0 h 21"/>
                  <a:gd name="T6" fmla="*/ 0 w 17"/>
                  <a:gd name="T7" fmla="*/ 0 h 21"/>
                  <a:gd name="T8" fmla="*/ 0 w 17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21">
                    <a:moveTo>
                      <a:pt x="0" y="2"/>
                    </a:moveTo>
                    <a:lnTo>
                      <a:pt x="15" y="0"/>
                    </a:lnTo>
                    <a:lnTo>
                      <a:pt x="17" y="19"/>
                    </a:lnTo>
                    <a:lnTo>
                      <a:pt x="2" y="2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52" name="Freeform 320"/>
              <p:cNvSpPr>
                <a:spLocks/>
              </p:cNvSpPr>
              <p:nvPr/>
            </p:nvSpPr>
            <p:spPr bwMode="auto">
              <a:xfrm>
                <a:off x="1913" y="1780"/>
                <a:ext cx="3" cy="1"/>
              </a:xfrm>
              <a:custGeom>
                <a:avLst/>
                <a:gdLst>
                  <a:gd name="T0" fmla="*/ 0 w 9"/>
                  <a:gd name="T1" fmla="*/ 0 h 3"/>
                  <a:gd name="T2" fmla="*/ 0 w 9"/>
                  <a:gd name="T3" fmla="*/ 0 h 3"/>
                  <a:gd name="T4" fmla="*/ 0 w 9"/>
                  <a:gd name="T5" fmla="*/ 0 h 3"/>
                  <a:gd name="T6" fmla="*/ 0 w 9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3">
                    <a:moveTo>
                      <a:pt x="8" y="0"/>
                    </a:moveTo>
                    <a:lnTo>
                      <a:pt x="0" y="3"/>
                    </a:lnTo>
                    <a:lnTo>
                      <a:pt x="9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53" name="Rectangle 321"/>
              <p:cNvSpPr>
                <a:spLocks noChangeArrowheads="1"/>
              </p:cNvSpPr>
              <p:nvPr/>
            </p:nvSpPr>
            <p:spPr bwMode="auto">
              <a:xfrm>
                <a:off x="1911" y="1781"/>
                <a:ext cx="5" cy="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54" name="Freeform 322"/>
              <p:cNvSpPr>
                <a:spLocks/>
              </p:cNvSpPr>
              <p:nvPr/>
            </p:nvSpPr>
            <p:spPr bwMode="auto">
              <a:xfrm>
                <a:off x="1911" y="1788"/>
                <a:ext cx="2" cy="0"/>
              </a:xfrm>
              <a:custGeom>
                <a:avLst/>
                <a:gdLst>
                  <a:gd name="T0" fmla="*/ 0 w 7"/>
                  <a:gd name="T1" fmla="*/ 0 h 2"/>
                  <a:gd name="T2" fmla="*/ 0 w 7"/>
                  <a:gd name="T3" fmla="*/ 1 h 2"/>
                  <a:gd name="T4" fmla="*/ 0 w 7"/>
                  <a:gd name="T5" fmla="*/ 1 h 2"/>
                  <a:gd name="T6" fmla="*/ 0 w 7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7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55" name="Freeform 323"/>
              <p:cNvSpPr>
                <a:spLocks/>
              </p:cNvSpPr>
              <p:nvPr/>
            </p:nvSpPr>
            <p:spPr bwMode="auto">
              <a:xfrm>
                <a:off x="1911" y="1787"/>
                <a:ext cx="6" cy="16"/>
              </a:xfrm>
              <a:custGeom>
                <a:avLst/>
                <a:gdLst>
                  <a:gd name="T0" fmla="*/ 0 w 19"/>
                  <a:gd name="T1" fmla="*/ 0 h 47"/>
                  <a:gd name="T2" fmla="*/ 0 w 19"/>
                  <a:gd name="T3" fmla="*/ 0 h 47"/>
                  <a:gd name="T4" fmla="*/ 0 w 19"/>
                  <a:gd name="T5" fmla="*/ 0 h 47"/>
                  <a:gd name="T6" fmla="*/ 0 w 19"/>
                  <a:gd name="T7" fmla="*/ 0 h 47"/>
                  <a:gd name="T8" fmla="*/ 0 w 19"/>
                  <a:gd name="T9" fmla="*/ 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47">
                    <a:moveTo>
                      <a:pt x="0" y="2"/>
                    </a:moveTo>
                    <a:lnTo>
                      <a:pt x="15" y="0"/>
                    </a:lnTo>
                    <a:lnTo>
                      <a:pt x="19" y="44"/>
                    </a:lnTo>
                    <a:lnTo>
                      <a:pt x="4" y="47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56" name="Freeform 324"/>
              <p:cNvSpPr>
                <a:spLocks/>
              </p:cNvSpPr>
              <p:nvPr/>
            </p:nvSpPr>
            <p:spPr bwMode="auto">
              <a:xfrm>
                <a:off x="1912" y="1803"/>
                <a:ext cx="3" cy="0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1 h 1"/>
                  <a:gd name="T4" fmla="*/ 0 w 8"/>
                  <a:gd name="T5" fmla="*/ 0 h 1"/>
                  <a:gd name="T6" fmla="*/ 0 w 8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lnTo>
                      <a:pt x="8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57" name="Freeform 325"/>
              <p:cNvSpPr>
                <a:spLocks/>
              </p:cNvSpPr>
              <p:nvPr/>
            </p:nvSpPr>
            <p:spPr bwMode="auto">
              <a:xfrm>
                <a:off x="1912" y="1802"/>
                <a:ext cx="8" cy="17"/>
              </a:xfrm>
              <a:custGeom>
                <a:avLst/>
                <a:gdLst>
                  <a:gd name="T0" fmla="*/ 0 w 24"/>
                  <a:gd name="T1" fmla="*/ 0 h 50"/>
                  <a:gd name="T2" fmla="*/ 0 w 24"/>
                  <a:gd name="T3" fmla="*/ 0 h 50"/>
                  <a:gd name="T4" fmla="*/ 0 w 24"/>
                  <a:gd name="T5" fmla="*/ 0 h 50"/>
                  <a:gd name="T6" fmla="*/ 0 w 24"/>
                  <a:gd name="T7" fmla="*/ 0 h 50"/>
                  <a:gd name="T8" fmla="*/ 0 w 24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50">
                    <a:moveTo>
                      <a:pt x="0" y="3"/>
                    </a:moveTo>
                    <a:lnTo>
                      <a:pt x="15" y="0"/>
                    </a:lnTo>
                    <a:lnTo>
                      <a:pt x="24" y="48"/>
                    </a:lnTo>
                    <a:lnTo>
                      <a:pt x="10" y="5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58" name="Freeform 326"/>
              <p:cNvSpPr>
                <a:spLocks/>
              </p:cNvSpPr>
              <p:nvPr/>
            </p:nvSpPr>
            <p:spPr bwMode="auto">
              <a:xfrm>
                <a:off x="1916" y="1819"/>
                <a:ext cx="2" cy="0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1 h 1"/>
                  <a:gd name="T4" fmla="*/ 0 w 7"/>
                  <a:gd name="T5" fmla="*/ 1 h 1"/>
                  <a:gd name="T6" fmla="*/ 0 w 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0" y="0"/>
                    </a:moveTo>
                    <a:lnTo>
                      <a:pt x="7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59" name="Freeform 327"/>
              <p:cNvSpPr>
                <a:spLocks/>
              </p:cNvSpPr>
              <p:nvPr/>
            </p:nvSpPr>
            <p:spPr bwMode="auto">
              <a:xfrm>
                <a:off x="1916" y="1818"/>
                <a:ext cx="8" cy="16"/>
              </a:xfrm>
              <a:custGeom>
                <a:avLst/>
                <a:gdLst>
                  <a:gd name="T0" fmla="*/ 0 w 25"/>
                  <a:gd name="T1" fmla="*/ 0 h 50"/>
                  <a:gd name="T2" fmla="*/ 0 w 25"/>
                  <a:gd name="T3" fmla="*/ 0 h 50"/>
                  <a:gd name="T4" fmla="*/ 0 w 25"/>
                  <a:gd name="T5" fmla="*/ 0 h 50"/>
                  <a:gd name="T6" fmla="*/ 0 w 25"/>
                  <a:gd name="T7" fmla="*/ 0 h 50"/>
                  <a:gd name="T8" fmla="*/ 0 w 25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50">
                    <a:moveTo>
                      <a:pt x="0" y="4"/>
                    </a:moveTo>
                    <a:lnTo>
                      <a:pt x="14" y="0"/>
                    </a:lnTo>
                    <a:lnTo>
                      <a:pt x="25" y="46"/>
                    </a:lnTo>
                    <a:lnTo>
                      <a:pt x="10" y="5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60" name="Freeform 328"/>
              <p:cNvSpPr>
                <a:spLocks/>
              </p:cNvSpPr>
              <p:nvPr/>
            </p:nvSpPr>
            <p:spPr bwMode="auto">
              <a:xfrm>
                <a:off x="1919" y="1834"/>
                <a:ext cx="2" cy="0"/>
              </a:xfrm>
              <a:custGeom>
                <a:avLst/>
                <a:gdLst>
                  <a:gd name="T0" fmla="*/ 0 w 7"/>
                  <a:gd name="T1" fmla="*/ 0 w 7"/>
                  <a:gd name="T2" fmla="*/ 0 w 7"/>
                  <a:gd name="T3" fmla="*/ 0 w 7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61" name="Freeform 329"/>
              <p:cNvSpPr>
                <a:spLocks/>
              </p:cNvSpPr>
              <p:nvPr/>
            </p:nvSpPr>
            <p:spPr bwMode="auto">
              <a:xfrm>
                <a:off x="1919" y="1833"/>
                <a:ext cx="7" cy="8"/>
              </a:xfrm>
              <a:custGeom>
                <a:avLst/>
                <a:gdLst>
                  <a:gd name="T0" fmla="*/ 0 w 20"/>
                  <a:gd name="T1" fmla="*/ 0 h 24"/>
                  <a:gd name="T2" fmla="*/ 0 w 20"/>
                  <a:gd name="T3" fmla="*/ 0 h 24"/>
                  <a:gd name="T4" fmla="*/ 0 w 20"/>
                  <a:gd name="T5" fmla="*/ 0 h 24"/>
                  <a:gd name="T6" fmla="*/ 0 w 20"/>
                  <a:gd name="T7" fmla="*/ 0 h 24"/>
                  <a:gd name="T8" fmla="*/ 0 w 20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24">
                    <a:moveTo>
                      <a:pt x="0" y="4"/>
                    </a:moveTo>
                    <a:lnTo>
                      <a:pt x="15" y="0"/>
                    </a:lnTo>
                    <a:lnTo>
                      <a:pt x="20" y="20"/>
                    </a:lnTo>
                    <a:lnTo>
                      <a:pt x="5" y="2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62" name="Freeform 330"/>
              <p:cNvSpPr>
                <a:spLocks/>
              </p:cNvSpPr>
              <p:nvPr/>
            </p:nvSpPr>
            <p:spPr bwMode="auto">
              <a:xfrm>
                <a:off x="1921" y="1841"/>
                <a:ext cx="2" cy="0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0 w 8"/>
                  <a:gd name="T5" fmla="*/ 1 h 1"/>
                  <a:gd name="T6" fmla="*/ 0 w 8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lnTo>
                      <a:pt x="8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63" name="Freeform 331"/>
              <p:cNvSpPr>
                <a:spLocks/>
              </p:cNvSpPr>
              <p:nvPr/>
            </p:nvSpPr>
            <p:spPr bwMode="auto">
              <a:xfrm>
                <a:off x="1921" y="1839"/>
                <a:ext cx="7" cy="9"/>
              </a:xfrm>
              <a:custGeom>
                <a:avLst/>
                <a:gdLst>
                  <a:gd name="T0" fmla="*/ 0 w 23"/>
                  <a:gd name="T1" fmla="*/ 0 h 25"/>
                  <a:gd name="T2" fmla="*/ 0 w 23"/>
                  <a:gd name="T3" fmla="*/ 0 h 25"/>
                  <a:gd name="T4" fmla="*/ 0 w 23"/>
                  <a:gd name="T5" fmla="*/ 0 h 25"/>
                  <a:gd name="T6" fmla="*/ 0 w 23"/>
                  <a:gd name="T7" fmla="*/ 0 h 25"/>
                  <a:gd name="T8" fmla="*/ 0 w 23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25">
                    <a:moveTo>
                      <a:pt x="0" y="6"/>
                    </a:moveTo>
                    <a:lnTo>
                      <a:pt x="15" y="0"/>
                    </a:lnTo>
                    <a:lnTo>
                      <a:pt x="23" y="18"/>
                    </a:lnTo>
                    <a:lnTo>
                      <a:pt x="9" y="25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64" name="Freeform 332"/>
              <p:cNvSpPr>
                <a:spLocks/>
              </p:cNvSpPr>
              <p:nvPr/>
            </p:nvSpPr>
            <p:spPr bwMode="auto">
              <a:xfrm>
                <a:off x="1924" y="1847"/>
                <a:ext cx="2" cy="1"/>
              </a:xfrm>
              <a:custGeom>
                <a:avLst/>
                <a:gdLst>
                  <a:gd name="T0" fmla="*/ 0 w 7"/>
                  <a:gd name="T1" fmla="*/ 1 h 2"/>
                  <a:gd name="T2" fmla="*/ 0 w 7"/>
                  <a:gd name="T3" fmla="*/ 0 h 2"/>
                  <a:gd name="T4" fmla="*/ 0 w 7"/>
                  <a:gd name="T5" fmla="*/ 1 h 2"/>
                  <a:gd name="T6" fmla="*/ 0 w 7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1"/>
                    </a:moveTo>
                    <a:lnTo>
                      <a:pt x="7" y="0"/>
                    </a:lnTo>
                    <a:lnTo>
                      <a:pt x="0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65" name="Freeform 333"/>
              <p:cNvSpPr>
                <a:spLocks/>
              </p:cNvSpPr>
              <p:nvPr/>
            </p:nvSpPr>
            <p:spPr bwMode="auto">
              <a:xfrm>
                <a:off x="1924" y="1845"/>
                <a:ext cx="8" cy="9"/>
              </a:xfrm>
              <a:custGeom>
                <a:avLst/>
                <a:gdLst>
                  <a:gd name="T0" fmla="*/ 0 w 25"/>
                  <a:gd name="T1" fmla="*/ 0 h 27"/>
                  <a:gd name="T2" fmla="*/ 0 w 25"/>
                  <a:gd name="T3" fmla="*/ 0 h 27"/>
                  <a:gd name="T4" fmla="*/ 0 w 25"/>
                  <a:gd name="T5" fmla="*/ 0 h 27"/>
                  <a:gd name="T6" fmla="*/ 0 w 25"/>
                  <a:gd name="T7" fmla="*/ 0 h 27"/>
                  <a:gd name="T8" fmla="*/ 0 w 25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27">
                    <a:moveTo>
                      <a:pt x="0" y="9"/>
                    </a:moveTo>
                    <a:lnTo>
                      <a:pt x="14" y="0"/>
                    </a:lnTo>
                    <a:lnTo>
                      <a:pt x="25" y="19"/>
                    </a:lnTo>
                    <a:lnTo>
                      <a:pt x="10" y="27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66" name="Freeform 334"/>
              <p:cNvSpPr>
                <a:spLocks/>
              </p:cNvSpPr>
              <p:nvPr/>
            </p:nvSpPr>
            <p:spPr bwMode="auto">
              <a:xfrm>
                <a:off x="1927" y="1853"/>
                <a:ext cx="2" cy="1"/>
              </a:xfrm>
              <a:custGeom>
                <a:avLst/>
                <a:gdLst>
                  <a:gd name="T0" fmla="*/ 0 w 7"/>
                  <a:gd name="T1" fmla="*/ 1 h 2"/>
                  <a:gd name="T2" fmla="*/ 0 w 7"/>
                  <a:gd name="T3" fmla="*/ 0 h 2"/>
                  <a:gd name="T4" fmla="*/ 0 w 7"/>
                  <a:gd name="T5" fmla="*/ 1 h 2"/>
                  <a:gd name="T6" fmla="*/ 0 w 7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2"/>
                    </a:moveTo>
                    <a:lnTo>
                      <a:pt x="7" y="0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67" name="Freeform 335"/>
              <p:cNvSpPr>
                <a:spLocks/>
              </p:cNvSpPr>
              <p:nvPr/>
            </p:nvSpPr>
            <p:spPr bwMode="auto">
              <a:xfrm>
                <a:off x="1927" y="1851"/>
                <a:ext cx="8" cy="8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0" y="8"/>
                    </a:moveTo>
                    <a:lnTo>
                      <a:pt x="12" y="0"/>
                    </a:lnTo>
                    <a:lnTo>
                      <a:pt x="23" y="15"/>
                    </a:lnTo>
                    <a:lnTo>
                      <a:pt x="10" y="2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68" name="Freeform 336"/>
              <p:cNvSpPr>
                <a:spLocks/>
              </p:cNvSpPr>
              <p:nvPr/>
            </p:nvSpPr>
            <p:spPr bwMode="auto">
              <a:xfrm>
                <a:off x="1931" y="1858"/>
                <a:ext cx="2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0" y="2"/>
                    </a:moveTo>
                    <a:lnTo>
                      <a:pt x="7" y="0"/>
                    </a:lnTo>
                    <a:lnTo>
                      <a:pt x="0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69" name="Freeform 337"/>
              <p:cNvSpPr>
                <a:spLocks/>
              </p:cNvSpPr>
              <p:nvPr/>
            </p:nvSpPr>
            <p:spPr bwMode="auto">
              <a:xfrm>
                <a:off x="1931" y="1856"/>
                <a:ext cx="8" cy="7"/>
              </a:xfrm>
              <a:custGeom>
                <a:avLst/>
                <a:gdLst>
                  <a:gd name="T0" fmla="*/ 0 w 24"/>
                  <a:gd name="T1" fmla="*/ 0 h 22"/>
                  <a:gd name="T2" fmla="*/ 0 w 24"/>
                  <a:gd name="T3" fmla="*/ 0 h 22"/>
                  <a:gd name="T4" fmla="*/ 0 w 24"/>
                  <a:gd name="T5" fmla="*/ 0 h 22"/>
                  <a:gd name="T6" fmla="*/ 0 w 24"/>
                  <a:gd name="T7" fmla="*/ 0 h 22"/>
                  <a:gd name="T8" fmla="*/ 0 w 24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22">
                    <a:moveTo>
                      <a:pt x="0" y="10"/>
                    </a:moveTo>
                    <a:lnTo>
                      <a:pt x="13" y="0"/>
                    </a:lnTo>
                    <a:lnTo>
                      <a:pt x="24" y="12"/>
                    </a:lnTo>
                    <a:lnTo>
                      <a:pt x="12" y="22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70" name="Freeform 338"/>
              <p:cNvSpPr>
                <a:spLocks/>
              </p:cNvSpPr>
              <p:nvPr/>
            </p:nvSpPr>
            <p:spPr bwMode="auto">
              <a:xfrm>
                <a:off x="1935" y="1862"/>
                <a:ext cx="2" cy="2"/>
              </a:xfrm>
              <a:custGeom>
                <a:avLst/>
                <a:gdLst>
                  <a:gd name="T0" fmla="*/ 0 w 6"/>
                  <a:gd name="T1" fmla="*/ 1 h 4"/>
                  <a:gd name="T2" fmla="*/ 0 w 6"/>
                  <a:gd name="T3" fmla="*/ 1 h 4"/>
                  <a:gd name="T4" fmla="*/ 0 w 6"/>
                  <a:gd name="T5" fmla="*/ 1 h 4"/>
                  <a:gd name="T6" fmla="*/ 0 w 6"/>
                  <a:gd name="T7" fmla="*/ 0 h 4"/>
                  <a:gd name="T8" fmla="*/ 0 w 6"/>
                  <a:gd name="T9" fmla="*/ 1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0" y="3"/>
                    </a:moveTo>
                    <a:lnTo>
                      <a:pt x="0" y="1"/>
                    </a:lnTo>
                    <a:lnTo>
                      <a:pt x="2" y="4"/>
                    </a:lnTo>
                    <a:lnTo>
                      <a:pt x="6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71" name="Freeform 339"/>
              <p:cNvSpPr>
                <a:spLocks/>
              </p:cNvSpPr>
              <p:nvPr/>
            </p:nvSpPr>
            <p:spPr bwMode="auto">
              <a:xfrm>
                <a:off x="1935" y="1860"/>
                <a:ext cx="8" cy="7"/>
              </a:xfrm>
              <a:custGeom>
                <a:avLst/>
                <a:gdLst>
                  <a:gd name="T0" fmla="*/ 0 w 22"/>
                  <a:gd name="T1" fmla="*/ 0 h 21"/>
                  <a:gd name="T2" fmla="*/ 0 w 22"/>
                  <a:gd name="T3" fmla="*/ 0 h 21"/>
                  <a:gd name="T4" fmla="*/ 0 w 22"/>
                  <a:gd name="T5" fmla="*/ 0 h 21"/>
                  <a:gd name="T6" fmla="*/ 0 w 22"/>
                  <a:gd name="T7" fmla="*/ 0 h 21"/>
                  <a:gd name="T8" fmla="*/ 0 w 22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21">
                    <a:moveTo>
                      <a:pt x="0" y="12"/>
                    </a:moveTo>
                    <a:lnTo>
                      <a:pt x="8" y="0"/>
                    </a:lnTo>
                    <a:lnTo>
                      <a:pt x="22" y="8"/>
                    </a:lnTo>
                    <a:lnTo>
                      <a:pt x="13" y="21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72" name="Freeform 340"/>
              <p:cNvSpPr>
                <a:spLocks/>
              </p:cNvSpPr>
              <p:nvPr/>
            </p:nvSpPr>
            <p:spPr bwMode="auto">
              <a:xfrm>
                <a:off x="1940" y="1865"/>
                <a:ext cx="1" cy="2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0 h 5"/>
                  <a:gd name="T4" fmla="*/ 0 w 5"/>
                  <a:gd name="T5" fmla="*/ 0 h 5"/>
                  <a:gd name="T6" fmla="*/ 0 w 5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4"/>
                    </a:moveTo>
                    <a:lnTo>
                      <a:pt x="5" y="0"/>
                    </a:lnTo>
                    <a:lnTo>
                      <a:pt x="1" y="5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73" name="Freeform 341"/>
              <p:cNvSpPr>
                <a:spLocks/>
              </p:cNvSpPr>
              <p:nvPr/>
            </p:nvSpPr>
            <p:spPr bwMode="auto">
              <a:xfrm>
                <a:off x="1940" y="1862"/>
                <a:ext cx="7" cy="7"/>
              </a:xfrm>
              <a:custGeom>
                <a:avLst/>
                <a:gdLst>
                  <a:gd name="T0" fmla="*/ 0 w 21"/>
                  <a:gd name="T1" fmla="*/ 0 h 21"/>
                  <a:gd name="T2" fmla="*/ 0 w 21"/>
                  <a:gd name="T3" fmla="*/ 0 h 21"/>
                  <a:gd name="T4" fmla="*/ 0 w 21"/>
                  <a:gd name="T5" fmla="*/ 0 h 21"/>
                  <a:gd name="T6" fmla="*/ 0 w 21"/>
                  <a:gd name="T7" fmla="*/ 0 h 21"/>
                  <a:gd name="T8" fmla="*/ 0 w 21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21">
                    <a:moveTo>
                      <a:pt x="0" y="15"/>
                    </a:moveTo>
                    <a:lnTo>
                      <a:pt x="7" y="0"/>
                    </a:lnTo>
                    <a:lnTo>
                      <a:pt x="21" y="6"/>
                    </a:lnTo>
                    <a:lnTo>
                      <a:pt x="15" y="21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74" name="Freeform 342"/>
              <p:cNvSpPr>
                <a:spLocks/>
              </p:cNvSpPr>
              <p:nvPr/>
            </p:nvSpPr>
            <p:spPr bwMode="auto">
              <a:xfrm>
                <a:off x="1945" y="1867"/>
                <a:ext cx="1" cy="2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0 h 5"/>
                  <a:gd name="T4" fmla="*/ 0 w 3"/>
                  <a:gd name="T5" fmla="*/ 0 h 5"/>
                  <a:gd name="T6" fmla="*/ 0 w 3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lnTo>
                      <a:pt x="3" y="0"/>
                    </a:lnTo>
                    <a:lnTo>
                      <a:pt x="1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75" name="Freeform 343"/>
              <p:cNvSpPr>
                <a:spLocks/>
              </p:cNvSpPr>
              <p:nvPr/>
            </p:nvSpPr>
            <p:spPr bwMode="auto">
              <a:xfrm>
                <a:off x="1945" y="1864"/>
                <a:ext cx="8" cy="7"/>
              </a:xfrm>
              <a:custGeom>
                <a:avLst/>
                <a:gdLst>
                  <a:gd name="T0" fmla="*/ 0 w 22"/>
                  <a:gd name="T1" fmla="*/ 0 h 21"/>
                  <a:gd name="T2" fmla="*/ 0 w 22"/>
                  <a:gd name="T3" fmla="*/ 0 h 21"/>
                  <a:gd name="T4" fmla="*/ 0 w 22"/>
                  <a:gd name="T5" fmla="*/ 0 h 21"/>
                  <a:gd name="T6" fmla="*/ 0 w 22"/>
                  <a:gd name="T7" fmla="*/ 0 h 21"/>
                  <a:gd name="T8" fmla="*/ 0 w 22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21">
                    <a:moveTo>
                      <a:pt x="0" y="15"/>
                    </a:moveTo>
                    <a:lnTo>
                      <a:pt x="4" y="0"/>
                    </a:lnTo>
                    <a:lnTo>
                      <a:pt x="22" y="7"/>
                    </a:lnTo>
                    <a:lnTo>
                      <a:pt x="18" y="21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76" name="Freeform 344"/>
              <p:cNvSpPr>
                <a:spLocks/>
              </p:cNvSpPr>
              <p:nvPr/>
            </p:nvSpPr>
            <p:spPr bwMode="auto">
              <a:xfrm>
                <a:off x="1951" y="1869"/>
                <a:ext cx="1" cy="2"/>
              </a:xfrm>
              <a:custGeom>
                <a:avLst/>
                <a:gdLst>
                  <a:gd name="T0" fmla="*/ 0 w 2"/>
                  <a:gd name="T1" fmla="*/ 0 h 5"/>
                  <a:gd name="T2" fmla="*/ 1 w 2"/>
                  <a:gd name="T3" fmla="*/ 0 h 5"/>
                  <a:gd name="T4" fmla="*/ 1 w 2"/>
                  <a:gd name="T5" fmla="*/ 0 h 5"/>
                  <a:gd name="T6" fmla="*/ 0 w 2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0" y="5"/>
                    </a:moveTo>
                    <a:lnTo>
                      <a:pt x="2" y="0"/>
                    </a:lnTo>
                    <a:lnTo>
                      <a:pt x="1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77" name="Freeform 345"/>
              <p:cNvSpPr>
                <a:spLocks/>
              </p:cNvSpPr>
              <p:nvPr/>
            </p:nvSpPr>
            <p:spPr bwMode="auto">
              <a:xfrm>
                <a:off x="1952" y="1866"/>
                <a:ext cx="11" cy="7"/>
              </a:xfrm>
              <a:custGeom>
                <a:avLst/>
                <a:gdLst>
                  <a:gd name="T0" fmla="*/ 0 w 35"/>
                  <a:gd name="T1" fmla="*/ 0 h 19"/>
                  <a:gd name="T2" fmla="*/ 0 w 35"/>
                  <a:gd name="T3" fmla="*/ 0 h 19"/>
                  <a:gd name="T4" fmla="*/ 0 w 35"/>
                  <a:gd name="T5" fmla="*/ 0 h 19"/>
                  <a:gd name="T6" fmla="*/ 0 w 35"/>
                  <a:gd name="T7" fmla="*/ 0 h 19"/>
                  <a:gd name="T8" fmla="*/ 0 w 35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" h="19">
                    <a:moveTo>
                      <a:pt x="0" y="14"/>
                    </a:moveTo>
                    <a:lnTo>
                      <a:pt x="2" y="0"/>
                    </a:lnTo>
                    <a:lnTo>
                      <a:pt x="35" y="5"/>
                    </a:lnTo>
                    <a:lnTo>
                      <a:pt x="33" y="19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78" name="Freeform 346"/>
              <p:cNvSpPr>
                <a:spLocks/>
              </p:cNvSpPr>
              <p:nvPr/>
            </p:nvSpPr>
            <p:spPr bwMode="auto">
              <a:xfrm>
                <a:off x="1963" y="1871"/>
                <a:ext cx="0" cy="2"/>
              </a:xfrm>
              <a:custGeom>
                <a:avLst/>
                <a:gdLst>
                  <a:gd name="T0" fmla="*/ 0 w 1"/>
                  <a:gd name="T1" fmla="*/ 0 h 5"/>
                  <a:gd name="T2" fmla="*/ 1 w 1"/>
                  <a:gd name="T3" fmla="*/ 0 h 5"/>
                  <a:gd name="T4" fmla="*/ 0 w 1"/>
                  <a:gd name="T5" fmla="*/ 0 h 5"/>
                  <a:gd name="T6" fmla="*/ 0 w 1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5">
                    <a:moveTo>
                      <a:pt x="0" y="5"/>
                    </a:moveTo>
                    <a:lnTo>
                      <a:pt x="1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79" name="Freeform 347"/>
              <p:cNvSpPr>
                <a:spLocks/>
              </p:cNvSpPr>
              <p:nvPr/>
            </p:nvSpPr>
            <p:spPr bwMode="auto">
              <a:xfrm>
                <a:off x="1963" y="1868"/>
                <a:ext cx="11" cy="6"/>
              </a:xfrm>
              <a:custGeom>
                <a:avLst/>
                <a:gdLst>
                  <a:gd name="T0" fmla="*/ 0 w 35"/>
                  <a:gd name="T1" fmla="*/ 0 h 19"/>
                  <a:gd name="T2" fmla="*/ 0 w 35"/>
                  <a:gd name="T3" fmla="*/ 0 h 19"/>
                  <a:gd name="T4" fmla="*/ 0 w 35"/>
                  <a:gd name="T5" fmla="*/ 0 h 19"/>
                  <a:gd name="T6" fmla="*/ 0 w 35"/>
                  <a:gd name="T7" fmla="*/ 0 h 19"/>
                  <a:gd name="T8" fmla="*/ 0 w 35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" h="19">
                    <a:moveTo>
                      <a:pt x="0" y="14"/>
                    </a:moveTo>
                    <a:lnTo>
                      <a:pt x="2" y="0"/>
                    </a:lnTo>
                    <a:lnTo>
                      <a:pt x="35" y="4"/>
                    </a:lnTo>
                    <a:lnTo>
                      <a:pt x="33" y="19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80" name="Freeform 348"/>
              <p:cNvSpPr>
                <a:spLocks/>
              </p:cNvSpPr>
              <p:nvPr/>
            </p:nvSpPr>
            <p:spPr bwMode="auto">
              <a:xfrm>
                <a:off x="1974" y="1869"/>
                <a:ext cx="0" cy="3"/>
              </a:xfrm>
              <a:custGeom>
                <a:avLst/>
                <a:gdLst>
                  <a:gd name="T0" fmla="*/ 1 w 1"/>
                  <a:gd name="T1" fmla="*/ 0 h 9"/>
                  <a:gd name="T2" fmla="*/ 0 w 1"/>
                  <a:gd name="T3" fmla="*/ 0 h 9"/>
                  <a:gd name="T4" fmla="*/ 1 w 1"/>
                  <a:gd name="T5" fmla="*/ 0 h 9"/>
                  <a:gd name="T6" fmla="*/ 1 w 1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9">
                    <a:moveTo>
                      <a:pt x="1" y="0"/>
                    </a:moveTo>
                    <a:lnTo>
                      <a:pt x="0" y="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81" name="Freeform 349"/>
              <p:cNvSpPr>
                <a:spLocks/>
              </p:cNvSpPr>
              <p:nvPr/>
            </p:nvSpPr>
            <p:spPr bwMode="auto">
              <a:xfrm>
                <a:off x="1974" y="1869"/>
                <a:ext cx="11" cy="7"/>
              </a:xfrm>
              <a:custGeom>
                <a:avLst/>
                <a:gdLst>
                  <a:gd name="T0" fmla="*/ 0 w 34"/>
                  <a:gd name="T1" fmla="*/ 0 h 20"/>
                  <a:gd name="T2" fmla="*/ 0 w 34"/>
                  <a:gd name="T3" fmla="*/ 0 h 20"/>
                  <a:gd name="T4" fmla="*/ 0 w 34"/>
                  <a:gd name="T5" fmla="*/ 0 h 20"/>
                  <a:gd name="T6" fmla="*/ 0 w 34"/>
                  <a:gd name="T7" fmla="*/ 0 h 20"/>
                  <a:gd name="T8" fmla="*/ 0 w 34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" h="20">
                    <a:moveTo>
                      <a:pt x="0" y="15"/>
                    </a:moveTo>
                    <a:lnTo>
                      <a:pt x="2" y="0"/>
                    </a:lnTo>
                    <a:lnTo>
                      <a:pt x="34" y="5"/>
                    </a:lnTo>
                    <a:lnTo>
                      <a:pt x="31" y="2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82" name="Freeform 350"/>
              <p:cNvSpPr>
                <a:spLocks/>
              </p:cNvSpPr>
              <p:nvPr/>
            </p:nvSpPr>
            <p:spPr bwMode="auto">
              <a:xfrm>
                <a:off x="1984" y="1874"/>
                <a:ext cx="1" cy="2"/>
              </a:xfrm>
              <a:custGeom>
                <a:avLst/>
                <a:gdLst>
                  <a:gd name="T0" fmla="*/ 0 w 2"/>
                  <a:gd name="T1" fmla="*/ 0 h 5"/>
                  <a:gd name="T2" fmla="*/ 1 w 2"/>
                  <a:gd name="T3" fmla="*/ 0 h 5"/>
                  <a:gd name="T4" fmla="*/ 1 w 2"/>
                  <a:gd name="T5" fmla="*/ 0 h 5"/>
                  <a:gd name="T6" fmla="*/ 0 w 2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0" y="5"/>
                    </a:moveTo>
                    <a:lnTo>
                      <a:pt x="2" y="0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83" name="Freeform 351"/>
              <p:cNvSpPr>
                <a:spLocks/>
              </p:cNvSpPr>
              <p:nvPr/>
            </p:nvSpPr>
            <p:spPr bwMode="auto">
              <a:xfrm>
                <a:off x="1985" y="1871"/>
                <a:ext cx="6" cy="5"/>
              </a:xfrm>
              <a:custGeom>
                <a:avLst/>
                <a:gdLst>
                  <a:gd name="T0" fmla="*/ 0 w 19"/>
                  <a:gd name="T1" fmla="*/ 0 h 16"/>
                  <a:gd name="T2" fmla="*/ 0 w 19"/>
                  <a:gd name="T3" fmla="*/ 0 h 16"/>
                  <a:gd name="T4" fmla="*/ 0 w 19"/>
                  <a:gd name="T5" fmla="*/ 0 h 16"/>
                  <a:gd name="T6" fmla="*/ 0 w 19"/>
                  <a:gd name="T7" fmla="*/ 0 h 16"/>
                  <a:gd name="T8" fmla="*/ 0 w 19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6">
                    <a:moveTo>
                      <a:pt x="0" y="16"/>
                    </a:moveTo>
                    <a:lnTo>
                      <a:pt x="0" y="1"/>
                    </a:lnTo>
                    <a:lnTo>
                      <a:pt x="19" y="0"/>
                    </a:lnTo>
                    <a:lnTo>
                      <a:pt x="19" y="15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84" name="Freeform 352"/>
              <p:cNvSpPr>
                <a:spLocks/>
              </p:cNvSpPr>
              <p:nvPr/>
            </p:nvSpPr>
            <p:spPr bwMode="auto">
              <a:xfrm>
                <a:off x="1991" y="1871"/>
                <a:ext cx="0" cy="3"/>
              </a:xfrm>
              <a:custGeom>
                <a:avLst/>
                <a:gdLst>
                  <a:gd name="T0" fmla="*/ 0 h 10"/>
                  <a:gd name="T1" fmla="*/ 0 h 10"/>
                  <a:gd name="T2" fmla="*/ 0 h 10"/>
                  <a:gd name="T3" fmla="*/ 0 h 10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0" r="r" b="b"/>
                <a:pathLst>
                  <a:path h="10">
                    <a:moveTo>
                      <a:pt x="0" y="0"/>
                    </a:move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85" name="Rectangle 353"/>
              <p:cNvSpPr>
                <a:spLocks noChangeArrowheads="1"/>
              </p:cNvSpPr>
              <p:nvPr/>
            </p:nvSpPr>
            <p:spPr bwMode="auto">
              <a:xfrm>
                <a:off x="1991" y="1871"/>
                <a:ext cx="5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86" name="Rectangle 354"/>
              <p:cNvSpPr>
                <a:spLocks noChangeArrowheads="1"/>
              </p:cNvSpPr>
              <p:nvPr/>
            </p:nvSpPr>
            <p:spPr bwMode="auto">
              <a:xfrm>
                <a:off x="1996" y="1871"/>
                <a:ext cx="4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87" name="Freeform 355"/>
              <p:cNvSpPr>
                <a:spLocks/>
              </p:cNvSpPr>
              <p:nvPr/>
            </p:nvSpPr>
            <p:spPr bwMode="auto">
              <a:xfrm>
                <a:off x="2000" y="1874"/>
                <a:ext cx="1" cy="2"/>
              </a:xfrm>
              <a:custGeom>
                <a:avLst/>
                <a:gdLst>
                  <a:gd name="T0" fmla="*/ 0 w 3"/>
                  <a:gd name="T1" fmla="*/ 0 h 6"/>
                  <a:gd name="T2" fmla="*/ 0 w 3"/>
                  <a:gd name="T3" fmla="*/ 0 h 6"/>
                  <a:gd name="T4" fmla="*/ 0 w 3"/>
                  <a:gd name="T5" fmla="*/ 0 h 6"/>
                  <a:gd name="T6" fmla="*/ 0 w 3"/>
                  <a:gd name="T7" fmla="*/ 0 h 6"/>
                  <a:gd name="T8" fmla="*/ 0 w 3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1" y="6"/>
                    </a:moveTo>
                    <a:lnTo>
                      <a:pt x="0" y="5"/>
                    </a:lnTo>
                    <a:lnTo>
                      <a:pt x="3" y="5"/>
                    </a:lnTo>
                    <a:lnTo>
                      <a:pt x="1" y="0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88" name="Freeform 356"/>
              <p:cNvSpPr>
                <a:spLocks/>
              </p:cNvSpPr>
              <p:nvPr/>
            </p:nvSpPr>
            <p:spPr bwMode="auto">
              <a:xfrm>
                <a:off x="2000" y="1870"/>
                <a:ext cx="5" cy="6"/>
              </a:xfrm>
              <a:custGeom>
                <a:avLst/>
                <a:gdLst>
                  <a:gd name="T0" fmla="*/ 0 w 15"/>
                  <a:gd name="T1" fmla="*/ 0 h 18"/>
                  <a:gd name="T2" fmla="*/ 0 w 15"/>
                  <a:gd name="T3" fmla="*/ 0 h 18"/>
                  <a:gd name="T4" fmla="*/ 0 w 15"/>
                  <a:gd name="T5" fmla="*/ 0 h 18"/>
                  <a:gd name="T6" fmla="*/ 0 w 15"/>
                  <a:gd name="T7" fmla="*/ 0 h 18"/>
                  <a:gd name="T8" fmla="*/ 0 w 15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8">
                    <a:moveTo>
                      <a:pt x="4" y="18"/>
                    </a:moveTo>
                    <a:lnTo>
                      <a:pt x="0" y="3"/>
                    </a:lnTo>
                    <a:lnTo>
                      <a:pt x="11" y="0"/>
                    </a:lnTo>
                    <a:lnTo>
                      <a:pt x="15" y="15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89" name="Freeform 357"/>
              <p:cNvSpPr>
                <a:spLocks/>
              </p:cNvSpPr>
              <p:nvPr/>
            </p:nvSpPr>
            <p:spPr bwMode="auto">
              <a:xfrm>
                <a:off x="2003" y="1870"/>
                <a:ext cx="1" cy="3"/>
              </a:xfrm>
              <a:custGeom>
                <a:avLst/>
                <a:gdLst>
                  <a:gd name="T0" fmla="*/ 0 w 2"/>
                  <a:gd name="T1" fmla="*/ 0 h 9"/>
                  <a:gd name="T2" fmla="*/ 1 w 2"/>
                  <a:gd name="T3" fmla="*/ 0 h 9"/>
                  <a:gd name="T4" fmla="*/ 1 w 2"/>
                  <a:gd name="T5" fmla="*/ 0 h 9"/>
                  <a:gd name="T6" fmla="*/ 0 w 2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9">
                    <a:moveTo>
                      <a:pt x="0" y="0"/>
                    </a:moveTo>
                    <a:lnTo>
                      <a:pt x="2" y="9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90" name="Rectangle 358"/>
              <p:cNvSpPr>
                <a:spLocks noChangeArrowheads="1"/>
              </p:cNvSpPr>
              <p:nvPr/>
            </p:nvSpPr>
            <p:spPr bwMode="auto">
              <a:xfrm>
                <a:off x="2004" y="1870"/>
                <a:ext cx="2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91" name="Rectangle 359"/>
              <p:cNvSpPr>
                <a:spLocks noChangeArrowheads="1"/>
              </p:cNvSpPr>
              <p:nvPr/>
            </p:nvSpPr>
            <p:spPr bwMode="auto">
              <a:xfrm>
                <a:off x="2006" y="1870"/>
                <a:ext cx="2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92" name="Rectangle 360"/>
              <p:cNvSpPr>
                <a:spLocks noChangeArrowheads="1"/>
              </p:cNvSpPr>
              <p:nvPr/>
            </p:nvSpPr>
            <p:spPr bwMode="auto">
              <a:xfrm>
                <a:off x="2008" y="1870"/>
                <a:ext cx="4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93" name="Freeform 361"/>
              <p:cNvSpPr>
                <a:spLocks/>
              </p:cNvSpPr>
              <p:nvPr/>
            </p:nvSpPr>
            <p:spPr bwMode="auto">
              <a:xfrm>
                <a:off x="2012" y="1873"/>
                <a:ext cx="0" cy="2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0 h 7"/>
                  <a:gd name="T4" fmla="*/ 1 w 1"/>
                  <a:gd name="T5" fmla="*/ 0 h 7"/>
                  <a:gd name="T6" fmla="*/ 0 w 1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1" y="6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94" name="Freeform 362"/>
              <p:cNvSpPr>
                <a:spLocks/>
              </p:cNvSpPr>
              <p:nvPr/>
            </p:nvSpPr>
            <p:spPr bwMode="auto">
              <a:xfrm>
                <a:off x="2011" y="1869"/>
                <a:ext cx="3" cy="6"/>
              </a:xfrm>
              <a:custGeom>
                <a:avLst/>
                <a:gdLst>
                  <a:gd name="T0" fmla="*/ 0 w 9"/>
                  <a:gd name="T1" fmla="*/ 0 h 16"/>
                  <a:gd name="T2" fmla="*/ 0 w 9"/>
                  <a:gd name="T3" fmla="*/ 0 h 16"/>
                  <a:gd name="T4" fmla="*/ 0 w 9"/>
                  <a:gd name="T5" fmla="*/ 0 h 16"/>
                  <a:gd name="T6" fmla="*/ 0 w 9"/>
                  <a:gd name="T7" fmla="*/ 0 h 16"/>
                  <a:gd name="T8" fmla="*/ 0 w 9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16">
                    <a:moveTo>
                      <a:pt x="2" y="16"/>
                    </a:moveTo>
                    <a:lnTo>
                      <a:pt x="0" y="1"/>
                    </a:lnTo>
                    <a:lnTo>
                      <a:pt x="7" y="0"/>
                    </a:lnTo>
                    <a:lnTo>
                      <a:pt x="9" y="15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95" name="Freeform 363"/>
              <p:cNvSpPr>
                <a:spLocks/>
              </p:cNvSpPr>
              <p:nvPr/>
            </p:nvSpPr>
            <p:spPr bwMode="auto">
              <a:xfrm>
                <a:off x="2014" y="1872"/>
                <a:ext cx="1" cy="2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0 h 6"/>
                  <a:gd name="T4" fmla="*/ 1 w 2"/>
                  <a:gd name="T5" fmla="*/ 0 h 6"/>
                  <a:gd name="T6" fmla="*/ 1 w 2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6">
                    <a:moveTo>
                      <a:pt x="1" y="6"/>
                    </a:moveTo>
                    <a:lnTo>
                      <a:pt x="0" y="0"/>
                    </a:lnTo>
                    <a:lnTo>
                      <a:pt x="2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96" name="Freeform 364"/>
              <p:cNvSpPr>
                <a:spLocks/>
              </p:cNvSpPr>
              <p:nvPr/>
            </p:nvSpPr>
            <p:spPr bwMode="auto">
              <a:xfrm>
                <a:off x="2013" y="1869"/>
                <a:ext cx="5" cy="5"/>
              </a:xfrm>
              <a:custGeom>
                <a:avLst/>
                <a:gdLst>
                  <a:gd name="T0" fmla="*/ 0 w 13"/>
                  <a:gd name="T1" fmla="*/ 0 h 17"/>
                  <a:gd name="T2" fmla="*/ 0 w 13"/>
                  <a:gd name="T3" fmla="*/ 0 h 17"/>
                  <a:gd name="T4" fmla="*/ 0 w 13"/>
                  <a:gd name="T5" fmla="*/ 0 h 17"/>
                  <a:gd name="T6" fmla="*/ 0 w 13"/>
                  <a:gd name="T7" fmla="*/ 0 h 17"/>
                  <a:gd name="T8" fmla="*/ 0 w 13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7">
                    <a:moveTo>
                      <a:pt x="4" y="17"/>
                    </a:moveTo>
                    <a:lnTo>
                      <a:pt x="0" y="2"/>
                    </a:lnTo>
                    <a:lnTo>
                      <a:pt x="9" y="0"/>
                    </a:lnTo>
                    <a:lnTo>
                      <a:pt x="13" y="15"/>
                    </a:lnTo>
                    <a:lnTo>
                      <a:pt x="4" y="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97" name="Freeform 365"/>
              <p:cNvSpPr>
                <a:spLocks/>
              </p:cNvSpPr>
              <p:nvPr/>
            </p:nvSpPr>
            <p:spPr bwMode="auto">
              <a:xfrm>
                <a:off x="2017" y="1872"/>
                <a:ext cx="1" cy="2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0 h 6"/>
                  <a:gd name="T4" fmla="*/ 1 w 2"/>
                  <a:gd name="T5" fmla="*/ 0 h 6"/>
                  <a:gd name="T6" fmla="*/ 1 w 2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lnTo>
                      <a:pt x="0" y="0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98" name="Freeform 366"/>
              <p:cNvSpPr>
                <a:spLocks/>
              </p:cNvSpPr>
              <p:nvPr/>
            </p:nvSpPr>
            <p:spPr bwMode="auto">
              <a:xfrm>
                <a:off x="2016" y="1868"/>
                <a:ext cx="4" cy="6"/>
              </a:xfrm>
              <a:custGeom>
                <a:avLst/>
                <a:gdLst>
                  <a:gd name="T0" fmla="*/ 0 w 11"/>
                  <a:gd name="T1" fmla="*/ 0 h 17"/>
                  <a:gd name="T2" fmla="*/ 0 w 11"/>
                  <a:gd name="T3" fmla="*/ 0 h 17"/>
                  <a:gd name="T4" fmla="*/ 0 w 11"/>
                  <a:gd name="T5" fmla="*/ 0 h 17"/>
                  <a:gd name="T6" fmla="*/ 0 w 11"/>
                  <a:gd name="T7" fmla="*/ 0 h 17"/>
                  <a:gd name="T8" fmla="*/ 0 w 11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17">
                    <a:moveTo>
                      <a:pt x="4" y="17"/>
                    </a:moveTo>
                    <a:lnTo>
                      <a:pt x="0" y="2"/>
                    </a:lnTo>
                    <a:lnTo>
                      <a:pt x="6" y="0"/>
                    </a:lnTo>
                    <a:lnTo>
                      <a:pt x="11" y="14"/>
                    </a:lnTo>
                    <a:lnTo>
                      <a:pt x="4" y="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99" name="Freeform 367"/>
              <p:cNvSpPr>
                <a:spLocks/>
              </p:cNvSpPr>
              <p:nvPr/>
            </p:nvSpPr>
            <p:spPr bwMode="auto">
              <a:xfrm>
                <a:off x="2018" y="1867"/>
                <a:ext cx="4" cy="6"/>
              </a:xfrm>
              <a:custGeom>
                <a:avLst/>
                <a:gdLst>
                  <a:gd name="T0" fmla="*/ 0 w 11"/>
                  <a:gd name="T1" fmla="*/ 0 h 16"/>
                  <a:gd name="T2" fmla="*/ 0 w 11"/>
                  <a:gd name="T3" fmla="*/ 0 h 16"/>
                  <a:gd name="T4" fmla="*/ 0 w 11"/>
                  <a:gd name="T5" fmla="*/ 0 h 16"/>
                  <a:gd name="T6" fmla="*/ 0 w 11"/>
                  <a:gd name="T7" fmla="*/ 0 h 16"/>
                  <a:gd name="T8" fmla="*/ 0 w 11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16">
                    <a:moveTo>
                      <a:pt x="5" y="16"/>
                    </a:moveTo>
                    <a:lnTo>
                      <a:pt x="0" y="2"/>
                    </a:lnTo>
                    <a:lnTo>
                      <a:pt x="7" y="0"/>
                    </a:lnTo>
                    <a:lnTo>
                      <a:pt x="11" y="14"/>
                    </a:lnTo>
                    <a:lnTo>
                      <a:pt x="5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00" name="Freeform 368"/>
              <p:cNvSpPr>
                <a:spLocks/>
              </p:cNvSpPr>
              <p:nvPr/>
            </p:nvSpPr>
            <p:spPr bwMode="auto">
              <a:xfrm>
                <a:off x="2021" y="1870"/>
                <a:ext cx="1" cy="2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0 h 5"/>
                  <a:gd name="T4" fmla="*/ 0 w 3"/>
                  <a:gd name="T5" fmla="*/ 0 h 5"/>
                  <a:gd name="T6" fmla="*/ 0 w 3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2" y="5"/>
                    </a:moveTo>
                    <a:lnTo>
                      <a:pt x="0" y="0"/>
                    </a:lnTo>
                    <a:lnTo>
                      <a:pt x="3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01" name="Freeform 369"/>
              <p:cNvSpPr>
                <a:spLocks/>
              </p:cNvSpPr>
              <p:nvPr/>
            </p:nvSpPr>
            <p:spPr bwMode="auto">
              <a:xfrm>
                <a:off x="2020" y="1866"/>
                <a:ext cx="5" cy="6"/>
              </a:xfrm>
              <a:custGeom>
                <a:avLst/>
                <a:gdLst>
                  <a:gd name="T0" fmla="*/ 0 w 13"/>
                  <a:gd name="T1" fmla="*/ 0 h 17"/>
                  <a:gd name="T2" fmla="*/ 0 w 13"/>
                  <a:gd name="T3" fmla="*/ 0 h 17"/>
                  <a:gd name="T4" fmla="*/ 0 w 13"/>
                  <a:gd name="T5" fmla="*/ 0 h 17"/>
                  <a:gd name="T6" fmla="*/ 0 w 13"/>
                  <a:gd name="T7" fmla="*/ 0 h 17"/>
                  <a:gd name="T8" fmla="*/ 0 w 13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7">
                    <a:moveTo>
                      <a:pt x="6" y="17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13" y="14"/>
                    </a:lnTo>
                    <a:lnTo>
                      <a:pt x="6" y="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02" name="Freeform 370"/>
              <p:cNvSpPr>
                <a:spLocks/>
              </p:cNvSpPr>
              <p:nvPr/>
            </p:nvSpPr>
            <p:spPr bwMode="auto">
              <a:xfrm>
                <a:off x="2023" y="1866"/>
                <a:ext cx="1" cy="3"/>
              </a:xfrm>
              <a:custGeom>
                <a:avLst/>
                <a:gdLst>
                  <a:gd name="T0" fmla="*/ 0 w 3"/>
                  <a:gd name="T1" fmla="*/ 0 h 9"/>
                  <a:gd name="T2" fmla="*/ 0 w 3"/>
                  <a:gd name="T3" fmla="*/ 0 h 9"/>
                  <a:gd name="T4" fmla="*/ 0 w 3"/>
                  <a:gd name="T5" fmla="*/ 0 h 9"/>
                  <a:gd name="T6" fmla="*/ 0 w 3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9">
                    <a:moveTo>
                      <a:pt x="0" y="0"/>
                    </a:moveTo>
                    <a:lnTo>
                      <a:pt x="3" y="9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03" name="Freeform 371"/>
              <p:cNvSpPr>
                <a:spLocks/>
              </p:cNvSpPr>
              <p:nvPr/>
            </p:nvSpPr>
            <p:spPr bwMode="auto">
              <a:xfrm>
                <a:off x="2023" y="1865"/>
                <a:ext cx="5" cy="6"/>
              </a:xfrm>
              <a:custGeom>
                <a:avLst/>
                <a:gdLst>
                  <a:gd name="T0" fmla="*/ 0 w 16"/>
                  <a:gd name="T1" fmla="*/ 0 h 18"/>
                  <a:gd name="T2" fmla="*/ 0 w 16"/>
                  <a:gd name="T3" fmla="*/ 0 h 18"/>
                  <a:gd name="T4" fmla="*/ 0 w 16"/>
                  <a:gd name="T5" fmla="*/ 0 h 18"/>
                  <a:gd name="T6" fmla="*/ 0 w 16"/>
                  <a:gd name="T7" fmla="*/ 0 h 18"/>
                  <a:gd name="T8" fmla="*/ 0 w 1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8">
                    <a:moveTo>
                      <a:pt x="4" y="18"/>
                    </a:moveTo>
                    <a:lnTo>
                      <a:pt x="0" y="4"/>
                    </a:lnTo>
                    <a:lnTo>
                      <a:pt x="12" y="0"/>
                    </a:lnTo>
                    <a:lnTo>
                      <a:pt x="16" y="14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04" name="Freeform 372"/>
              <p:cNvSpPr>
                <a:spLocks/>
              </p:cNvSpPr>
              <p:nvPr/>
            </p:nvSpPr>
            <p:spPr bwMode="auto">
              <a:xfrm>
                <a:off x="2028" y="1868"/>
                <a:ext cx="1" cy="2"/>
              </a:xfrm>
              <a:custGeom>
                <a:avLst/>
                <a:gdLst>
                  <a:gd name="T0" fmla="*/ 0 w 4"/>
                  <a:gd name="T1" fmla="*/ 0 h 5"/>
                  <a:gd name="T2" fmla="*/ 0 w 4"/>
                  <a:gd name="T3" fmla="*/ 0 h 5"/>
                  <a:gd name="T4" fmla="*/ 0 w 4"/>
                  <a:gd name="T5" fmla="*/ 0 h 5"/>
                  <a:gd name="T6" fmla="*/ 0 w 4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2" y="5"/>
                    </a:moveTo>
                    <a:lnTo>
                      <a:pt x="0" y="0"/>
                    </a:lnTo>
                    <a:lnTo>
                      <a:pt x="4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05" name="Freeform 373"/>
              <p:cNvSpPr>
                <a:spLocks/>
              </p:cNvSpPr>
              <p:nvPr/>
            </p:nvSpPr>
            <p:spPr bwMode="auto">
              <a:xfrm>
                <a:off x="2027" y="1861"/>
                <a:ext cx="9" cy="9"/>
              </a:xfrm>
              <a:custGeom>
                <a:avLst/>
                <a:gdLst>
                  <a:gd name="T0" fmla="*/ 0 w 27"/>
                  <a:gd name="T1" fmla="*/ 0 h 25"/>
                  <a:gd name="T2" fmla="*/ 0 w 27"/>
                  <a:gd name="T3" fmla="*/ 0 h 25"/>
                  <a:gd name="T4" fmla="*/ 0 w 27"/>
                  <a:gd name="T5" fmla="*/ 0 h 25"/>
                  <a:gd name="T6" fmla="*/ 0 w 27"/>
                  <a:gd name="T7" fmla="*/ 0 h 25"/>
                  <a:gd name="T8" fmla="*/ 0 w 27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" h="25">
                    <a:moveTo>
                      <a:pt x="7" y="25"/>
                    </a:moveTo>
                    <a:lnTo>
                      <a:pt x="0" y="11"/>
                    </a:lnTo>
                    <a:lnTo>
                      <a:pt x="21" y="0"/>
                    </a:lnTo>
                    <a:lnTo>
                      <a:pt x="27" y="15"/>
                    </a:lnTo>
                    <a:lnTo>
                      <a:pt x="7" y="2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06" name="Freeform 374"/>
              <p:cNvSpPr>
                <a:spLocks/>
              </p:cNvSpPr>
              <p:nvPr/>
            </p:nvSpPr>
            <p:spPr bwMode="auto">
              <a:xfrm>
                <a:off x="2035" y="1865"/>
                <a:ext cx="1" cy="1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0 h 5"/>
                  <a:gd name="T4" fmla="*/ 0 w 5"/>
                  <a:gd name="T5" fmla="*/ 0 h 5"/>
                  <a:gd name="T6" fmla="*/ 0 w 5"/>
                  <a:gd name="T7" fmla="*/ 0 h 5"/>
                  <a:gd name="T8" fmla="*/ 0 w 5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3" y="5"/>
                    </a:moveTo>
                    <a:lnTo>
                      <a:pt x="5" y="3"/>
                    </a:lnTo>
                    <a:lnTo>
                      <a:pt x="5" y="4"/>
                    </a:lnTo>
                    <a:lnTo>
                      <a:pt x="0" y="0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07" name="Freeform 375"/>
              <p:cNvSpPr>
                <a:spLocks/>
              </p:cNvSpPr>
              <p:nvPr/>
            </p:nvSpPr>
            <p:spPr bwMode="auto">
              <a:xfrm>
                <a:off x="2033" y="1857"/>
                <a:ext cx="9" cy="9"/>
              </a:xfrm>
              <a:custGeom>
                <a:avLst/>
                <a:gdLst>
                  <a:gd name="T0" fmla="*/ 0 w 28"/>
                  <a:gd name="T1" fmla="*/ 0 h 27"/>
                  <a:gd name="T2" fmla="*/ 0 w 28"/>
                  <a:gd name="T3" fmla="*/ 0 h 27"/>
                  <a:gd name="T4" fmla="*/ 0 w 28"/>
                  <a:gd name="T5" fmla="*/ 0 h 27"/>
                  <a:gd name="T6" fmla="*/ 0 w 28"/>
                  <a:gd name="T7" fmla="*/ 0 h 27"/>
                  <a:gd name="T8" fmla="*/ 0 w 28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27">
                    <a:moveTo>
                      <a:pt x="10" y="27"/>
                    </a:moveTo>
                    <a:lnTo>
                      <a:pt x="0" y="14"/>
                    </a:lnTo>
                    <a:lnTo>
                      <a:pt x="18" y="0"/>
                    </a:lnTo>
                    <a:lnTo>
                      <a:pt x="28" y="12"/>
                    </a:lnTo>
                    <a:lnTo>
                      <a:pt x="10" y="2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08" name="Freeform 376"/>
              <p:cNvSpPr>
                <a:spLocks/>
              </p:cNvSpPr>
              <p:nvPr/>
            </p:nvSpPr>
            <p:spPr bwMode="auto">
              <a:xfrm>
                <a:off x="2041" y="1860"/>
                <a:ext cx="1" cy="1"/>
              </a:xfrm>
              <a:custGeom>
                <a:avLst/>
                <a:gdLst>
                  <a:gd name="T0" fmla="*/ 0 w 5"/>
                  <a:gd name="T1" fmla="*/ 0 h 4"/>
                  <a:gd name="T2" fmla="*/ 0 w 5"/>
                  <a:gd name="T3" fmla="*/ 0 h 4"/>
                  <a:gd name="T4" fmla="*/ 0 w 5"/>
                  <a:gd name="T5" fmla="*/ 0 h 4"/>
                  <a:gd name="T6" fmla="*/ 0 w 5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5" y="4"/>
                    </a:moveTo>
                    <a:lnTo>
                      <a:pt x="0" y="0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09" name="Freeform 377"/>
              <p:cNvSpPr>
                <a:spLocks/>
              </p:cNvSpPr>
              <p:nvPr/>
            </p:nvSpPr>
            <p:spPr bwMode="auto">
              <a:xfrm>
                <a:off x="2039" y="1847"/>
                <a:ext cx="14" cy="14"/>
              </a:xfrm>
              <a:custGeom>
                <a:avLst/>
                <a:gdLst>
                  <a:gd name="T0" fmla="*/ 0 w 43"/>
                  <a:gd name="T1" fmla="*/ 0 h 41"/>
                  <a:gd name="T2" fmla="*/ 0 w 43"/>
                  <a:gd name="T3" fmla="*/ 0 h 41"/>
                  <a:gd name="T4" fmla="*/ 0 w 43"/>
                  <a:gd name="T5" fmla="*/ 0 h 41"/>
                  <a:gd name="T6" fmla="*/ 0 w 43"/>
                  <a:gd name="T7" fmla="*/ 0 h 41"/>
                  <a:gd name="T8" fmla="*/ 0 w 43"/>
                  <a:gd name="T9" fmla="*/ 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3" h="41">
                    <a:moveTo>
                      <a:pt x="10" y="41"/>
                    </a:moveTo>
                    <a:lnTo>
                      <a:pt x="0" y="29"/>
                    </a:lnTo>
                    <a:lnTo>
                      <a:pt x="33" y="0"/>
                    </a:lnTo>
                    <a:lnTo>
                      <a:pt x="43" y="12"/>
                    </a:lnTo>
                    <a:lnTo>
                      <a:pt x="10" y="4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10" name="Freeform 378"/>
              <p:cNvSpPr>
                <a:spLocks/>
              </p:cNvSpPr>
              <p:nvPr/>
            </p:nvSpPr>
            <p:spPr bwMode="auto">
              <a:xfrm>
                <a:off x="2050" y="1847"/>
                <a:ext cx="2" cy="3"/>
              </a:xfrm>
              <a:custGeom>
                <a:avLst/>
                <a:gdLst>
                  <a:gd name="T0" fmla="*/ 0 w 5"/>
                  <a:gd name="T1" fmla="*/ 0 h 8"/>
                  <a:gd name="T2" fmla="*/ 0 w 5"/>
                  <a:gd name="T3" fmla="*/ 0 h 8"/>
                  <a:gd name="T4" fmla="*/ 0 w 5"/>
                  <a:gd name="T5" fmla="*/ 0 h 8"/>
                  <a:gd name="T6" fmla="*/ 0 w 5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8">
                    <a:moveTo>
                      <a:pt x="0" y="0"/>
                    </a:moveTo>
                    <a:lnTo>
                      <a:pt x="5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11" name="Freeform 379"/>
              <p:cNvSpPr>
                <a:spLocks/>
              </p:cNvSpPr>
              <p:nvPr/>
            </p:nvSpPr>
            <p:spPr bwMode="auto">
              <a:xfrm>
                <a:off x="2050" y="1842"/>
                <a:ext cx="10" cy="9"/>
              </a:xfrm>
              <a:custGeom>
                <a:avLst/>
                <a:gdLst>
                  <a:gd name="T0" fmla="*/ 0 w 29"/>
                  <a:gd name="T1" fmla="*/ 0 h 27"/>
                  <a:gd name="T2" fmla="*/ 0 w 29"/>
                  <a:gd name="T3" fmla="*/ 0 h 27"/>
                  <a:gd name="T4" fmla="*/ 0 w 29"/>
                  <a:gd name="T5" fmla="*/ 0 h 27"/>
                  <a:gd name="T6" fmla="*/ 0 w 29"/>
                  <a:gd name="T7" fmla="*/ 0 h 27"/>
                  <a:gd name="T8" fmla="*/ 0 w 29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" h="27">
                    <a:moveTo>
                      <a:pt x="10" y="27"/>
                    </a:moveTo>
                    <a:lnTo>
                      <a:pt x="0" y="15"/>
                    </a:lnTo>
                    <a:lnTo>
                      <a:pt x="19" y="0"/>
                    </a:lnTo>
                    <a:lnTo>
                      <a:pt x="29" y="12"/>
                    </a:lnTo>
                    <a:lnTo>
                      <a:pt x="10" y="2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12" name="Freeform 380"/>
              <p:cNvSpPr>
                <a:spLocks/>
              </p:cNvSpPr>
              <p:nvPr/>
            </p:nvSpPr>
            <p:spPr bwMode="auto">
              <a:xfrm>
                <a:off x="2058" y="1845"/>
                <a:ext cx="2" cy="1"/>
              </a:xfrm>
              <a:custGeom>
                <a:avLst/>
                <a:gdLst>
                  <a:gd name="T0" fmla="*/ 0 w 5"/>
                  <a:gd name="T1" fmla="*/ 0 h 4"/>
                  <a:gd name="T2" fmla="*/ 0 w 5"/>
                  <a:gd name="T3" fmla="*/ 0 h 4"/>
                  <a:gd name="T4" fmla="*/ 0 w 5"/>
                  <a:gd name="T5" fmla="*/ 0 h 4"/>
                  <a:gd name="T6" fmla="*/ 0 w 5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5" y="4"/>
                    </a:moveTo>
                    <a:lnTo>
                      <a:pt x="0" y="0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13" name="Freeform 381"/>
              <p:cNvSpPr>
                <a:spLocks/>
              </p:cNvSpPr>
              <p:nvPr/>
            </p:nvSpPr>
            <p:spPr bwMode="auto">
              <a:xfrm>
                <a:off x="2056" y="1837"/>
                <a:ext cx="11" cy="9"/>
              </a:xfrm>
              <a:custGeom>
                <a:avLst/>
                <a:gdLst>
                  <a:gd name="T0" fmla="*/ 0 w 31"/>
                  <a:gd name="T1" fmla="*/ 0 h 29"/>
                  <a:gd name="T2" fmla="*/ 0 w 31"/>
                  <a:gd name="T3" fmla="*/ 0 h 29"/>
                  <a:gd name="T4" fmla="*/ 0 w 31"/>
                  <a:gd name="T5" fmla="*/ 0 h 29"/>
                  <a:gd name="T6" fmla="*/ 0 w 31"/>
                  <a:gd name="T7" fmla="*/ 0 h 29"/>
                  <a:gd name="T8" fmla="*/ 0 w 31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1" h="29">
                    <a:moveTo>
                      <a:pt x="10" y="29"/>
                    </a:moveTo>
                    <a:lnTo>
                      <a:pt x="0" y="17"/>
                    </a:lnTo>
                    <a:lnTo>
                      <a:pt x="20" y="0"/>
                    </a:lnTo>
                    <a:lnTo>
                      <a:pt x="31" y="13"/>
                    </a:lnTo>
                    <a:lnTo>
                      <a:pt x="1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14" name="Freeform 382"/>
              <p:cNvSpPr>
                <a:spLocks/>
              </p:cNvSpPr>
              <p:nvPr/>
            </p:nvSpPr>
            <p:spPr bwMode="auto">
              <a:xfrm>
                <a:off x="2065" y="1840"/>
                <a:ext cx="2" cy="1"/>
              </a:xfrm>
              <a:custGeom>
                <a:avLst/>
                <a:gdLst>
                  <a:gd name="T0" fmla="*/ 0 w 5"/>
                  <a:gd name="T1" fmla="*/ 0 h 4"/>
                  <a:gd name="T2" fmla="*/ 0 w 5"/>
                  <a:gd name="T3" fmla="*/ 0 h 4"/>
                  <a:gd name="T4" fmla="*/ 0 w 5"/>
                  <a:gd name="T5" fmla="*/ 0 h 4"/>
                  <a:gd name="T6" fmla="*/ 0 w 5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5" y="4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15" name="Freeform 383"/>
              <p:cNvSpPr>
                <a:spLocks/>
              </p:cNvSpPr>
              <p:nvPr/>
            </p:nvSpPr>
            <p:spPr bwMode="auto">
              <a:xfrm>
                <a:off x="2063" y="1832"/>
                <a:ext cx="9" cy="9"/>
              </a:xfrm>
              <a:custGeom>
                <a:avLst/>
                <a:gdLst>
                  <a:gd name="T0" fmla="*/ 0 w 27"/>
                  <a:gd name="T1" fmla="*/ 0 h 26"/>
                  <a:gd name="T2" fmla="*/ 0 w 27"/>
                  <a:gd name="T3" fmla="*/ 0 h 26"/>
                  <a:gd name="T4" fmla="*/ 0 w 27"/>
                  <a:gd name="T5" fmla="*/ 0 h 26"/>
                  <a:gd name="T6" fmla="*/ 0 w 27"/>
                  <a:gd name="T7" fmla="*/ 0 h 26"/>
                  <a:gd name="T8" fmla="*/ 0 w 27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" h="26">
                    <a:moveTo>
                      <a:pt x="11" y="26"/>
                    </a:moveTo>
                    <a:lnTo>
                      <a:pt x="0" y="15"/>
                    </a:lnTo>
                    <a:lnTo>
                      <a:pt x="17" y="0"/>
                    </a:lnTo>
                    <a:lnTo>
                      <a:pt x="27" y="10"/>
                    </a:lnTo>
                    <a:lnTo>
                      <a:pt x="11" y="2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16" name="Freeform 384"/>
              <p:cNvSpPr>
                <a:spLocks/>
              </p:cNvSpPr>
              <p:nvPr/>
            </p:nvSpPr>
            <p:spPr bwMode="auto">
              <a:xfrm>
                <a:off x="2070" y="1834"/>
                <a:ext cx="2" cy="1"/>
              </a:xfrm>
              <a:custGeom>
                <a:avLst/>
                <a:gdLst>
                  <a:gd name="T0" fmla="*/ 0 w 5"/>
                  <a:gd name="T1" fmla="*/ 0 h 3"/>
                  <a:gd name="T2" fmla="*/ 0 w 5"/>
                  <a:gd name="T3" fmla="*/ 0 h 3"/>
                  <a:gd name="T4" fmla="*/ 0 w 5"/>
                  <a:gd name="T5" fmla="*/ 0 h 3"/>
                  <a:gd name="T6" fmla="*/ 0 w 5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0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17" name="Freeform 385"/>
              <p:cNvSpPr>
                <a:spLocks/>
              </p:cNvSpPr>
              <p:nvPr/>
            </p:nvSpPr>
            <p:spPr bwMode="auto">
              <a:xfrm>
                <a:off x="2069" y="1826"/>
                <a:ext cx="10" cy="9"/>
              </a:xfrm>
              <a:custGeom>
                <a:avLst/>
                <a:gdLst>
                  <a:gd name="T0" fmla="*/ 0 w 30"/>
                  <a:gd name="T1" fmla="*/ 0 h 29"/>
                  <a:gd name="T2" fmla="*/ 0 w 30"/>
                  <a:gd name="T3" fmla="*/ 0 h 29"/>
                  <a:gd name="T4" fmla="*/ 0 w 30"/>
                  <a:gd name="T5" fmla="*/ 0 h 29"/>
                  <a:gd name="T6" fmla="*/ 0 w 30"/>
                  <a:gd name="T7" fmla="*/ 0 h 29"/>
                  <a:gd name="T8" fmla="*/ 0 w 30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" h="29">
                    <a:moveTo>
                      <a:pt x="10" y="29"/>
                    </a:moveTo>
                    <a:lnTo>
                      <a:pt x="0" y="19"/>
                    </a:lnTo>
                    <a:lnTo>
                      <a:pt x="20" y="0"/>
                    </a:lnTo>
                    <a:lnTo>
                      <a:pt x="30" y="11"/>
                    </a:lnTo>
                    <a:lnTo>
                      <a:pt x="1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18" name="Freeform 386"/>
              <p:cNvSpPr>
                <a:spLocks/>
              </p:cNvSpPr>
              <p:nvPr/>
            </p:nvSpPr>
            <p:spPr bwMode="auto">
              <a:xfrm>
                <a:off x="2077" y="1828"/>
                <a:ext cx="2" cy="1"/>
              </a:xfrm>
              <a:custGeom>
                <a:avLst/>
                <a:gdLst>
                  <a:gd name="T0" fmla="*/ 0 w 6"/>
                  <a:gd name="T1" fmla="*/ 0 h 4"/>
                  <a:gd name="T2" fmla="*/ 0 w 6"/>
                  <a:gd name="T3" fmla="*/ 0 h 4"/>
                  <a:gd name="T4" fmla="*/ 0 w 6"/>
                  <a:gd name="T5" fmla="*/ 0 h 4"/>
                  <a:gd name="T6" fmla="*/ 0 w 6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5" y="4"/>
                    </a:moveTo>
                    <a:lnTo>
                      <a:pt x="0" y="0"/>
                    </a:lnTo>
                    <a:lnTo>
                      <a:pt x="6" y="4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19" name="Freeform 387"/>
              <p:cNvSpPr>
                <a:spLocks/>
              </p:cNvSpPr>
              <p:nvPr/>
            </p:nvSpPr>
            <p:spPr bwMode="auto">
              <a:xfrm>
                <a:off x="2075" y="1821"/>
                <a:ext cx="8" cy="8"/>
              </a:xfrm>
              <a:custGeom>
                <a:avLst/>
                <a:gdLst>
                  <a:gd name="T0" fmla="*/ 0 w 23"/>
                  <a:gd name="T1" fmla="*/ 0 h 24"/>
                  <a:gd name="T2" fmla="*/ 0 w 23"/>
                  <a:gd name="T3" fmla="*/ 0 h 24"/>
                  <a:gd name="T4" fmla="*/ 0 w 23"/>
                  <a:gd name="T5" fmla="*/ 0 h 24"/>
                  <a:gd name="T6" fmla="*/ 0 w 23"/>
                  <a:gd name="T7" fmla="*/ 0 h 24"/>
                  <a:gd name="T8" fmla="*/ 0 w 23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12" y="24"/>
                    </a:moveTo>
                    <a:lnTo>
                      <a:pt x="0" y="13"/>
                    </a:lnTo>
                    <a:lnTo>
                      <a:pt x="10" y="0"/>
                    </a:lnTo>
                    <a:lnTo>
                      <a:pt x="23" y="10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20" name="Freeform 388"/>
              <p:cNvSpPr>
                <a:spLocks/>
              </p:cNvSpPr>
              <p:nvPr/>
            </p:nvSpPr>
            <p:spPr bwMode="auto">
              <a:xfrm>
                <a:off x="2080" y="1824"/>
                <a:ext cx="3" cy="1"/>
              </a:xfrm>
              <a:custGeom>
                <a:avLst/>
                <a:gdLst>
                  <a:gd name="T0" fmla="*/ 0 w 8"/>
                  <a:gd name="T1" fmla="*/ 0 h 3"/>
                  <a:gd name="T2" fmla="*/ 0 w 8"/>
                  <a:gd name="T3" fmla="*/ 0 h 3"/>
                  <a:gd name="T4" fmla="*/ 0 w 8"/>
                  <a:gd name="T5" fmla="*/ 0 h 3"/>
                  <a:gd name="T6" fmla="*/ 0 w 8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3">
                    <a:moveTo>
                      <a:pt x="7" y="3"/>
                    </a:moveTo>
                    <a:lnTo>
                      <a:pt x="0" y="0"/>
                    </a:lnTo>
                    <a:lnTo>
                      <a:pt x="8" y="2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21" name="Freeform 389"/>
              <p:cNvSpPr>
                <a:spLocks/>
              </p:cNvSpPr>
              <p:nvPr/>
            </p:nvSpPr>
            <p:spPr bwMode="auto">
              <a:xfrm>
                <a:off x="2078" y="1816"/>
                <a:ext cx="8" cy="8"/>
              </a:xfrm>
              <a:custGeom>
                <a:avLst/>
                <a:gdLst>
                  <a:gd name="T0" fmla="*/ 0 w 23"/>
                  <a:gd name="T1" fmla="*/ 0 h 24"/>
                  <a:gd name="T2" fmla="*/ 0 w 23"/>
                  <a:gd name="T3" fmla="*/ 0 h 24"/>
                  <a:gd name="T4" fmla="*/ 0 w 23"/>
                  <a:gd name="T5" fmla="*/ 0 h 24"/>
                  <a:gd name="T6" fmla="*/ 0 w 23"/>
                  <a:gd name="T7" fmla="*/ 0 h 24"/>
                  <a:gd name="T8" fmla="*/ 0 w 23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15" y="24"/>
                    </a:moveTo>
                    <a:lnTo>
                      <a:pt x="0" y="16"/>
                    </a:lnTo>
                    <a:lnTo>
                      <a:pt x="8" y="0"/>
                    </a:lnTo>
                    <a:lnTo>
                      <a:pt x="23" y="8"/>
                    </a:lnTo>
                    <a:lnTo>
                      <a:pt x="15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22" name="Freeform 390"/>
              <p:cNvSpPr>
                <a:spLocks/>
              </p:cNvSpPr>
              <p:nvPr/>
            </p:nvSpPr>
            <p:spPr bwMode="auto">
              <a:xfrm>
                <a:off x="2083" y="1818"/>
                <a:ext cx="3" cy="1"/>
              </a:xfrm>
              <a:custGeom>
                <a:avLst/>
                <a:gdLst>
                  <a:gd name="T0" fmla="*/ 0 w 7"/>
                  <a:gd name="T1" fmla="*/ 1 h 2"/>
                  <a:gd name="T2" fmla="*/ 0 w 7"/>
                  <a:gd name="T3" fmla="*/ 0 h 2"/>
                  <a:gd name="T4" fmla="*/ 0 w 7"/>
                  <a:gd name="T5" fmla="*/ 1 h 2"/>
                  <a:gd name="T6" fmla="*/ 0 w 7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7" y="2"/>
                    </a:moveTo>
                    <a:lnTo>
                      <a:pt x="0" y="0"/>
                    </a:lnTo>
                    <a:lnTo>
                      <a:pt x="7" y="1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23" name="Freeform 391"/>
              <p:cNvSpPr>
                <a:spLocks/>
              </p:cNvSpPr>
              <p:nvPr/>
            </p:nvSpPr>
            <p:spPr bwMode="auto">
              <a:xfrm>
                <a:off x="2081" y="1804"/>
                <a:ext cx="9" cy="15"/>
              </a:xfrm>
              <a:custGeom>
                <a:avLst/>
                <a:gdLst>
                  <a:gd name="T0" fmla="*/ 0 w 28"/>
                  <a:gd name="T1" fmla="*/ 0 h 43"/>
                  <a:gd name="T2" fmla="*/ 0 w 28"/>
                  <a:gd name="T3" fmla="*/ 0 h 43"/>
                  <a:gd name="T4" fmla="*/ 0 w 28"/>
                  <a:gd name="T5" fmla="*/ 0 h 43"/>
                  <a:gd name="T6" fmla="*/ 0 w 28"/>
                  <a:gd name="T7" fmla="*/ 0 h 43"/>
                  <a:gd name="T8" fmla="*/ 0 w 28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43">
                    <a:moveTo>
                      <a:pt x="15" y="43"/>
                    </a:moveTo>
                    <a:lnTo>
                      <a:pt x="0" y="37"/>
                    </a:lnTo>
                    <a:lnTo>
                      <a:pt x="14" y="0"/>
                    </a:lnTo>
                    <a:lnTo>
                      <a:pt x="28" y="6"/>
                    </a:lnTo>
                    <a:lnTo>
                      <a:pt x="15" y="4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24" name="Freeform 392"/>
              <p:cNvSpPr>
                <a:spLocks/>
              </p:cNvSpPr>
              <p:nvPr/>
            </p:nvSpPr>
            <p:spPr bwMode="auto">
              <a:xfrm>
                <a:off x="2088" y="1806"/>
                <a:ext cx="2" cy="0"/>
              </a:xfrm>
              <a:custGeom>
                <a:avLst/>
                <a:gdLst>
                  <a:gd name="T0" fmla="*/ 0 w 7"/>
                  <a:gd name="T1" fmla="*/ 1 h 1"/>
                  <a:gd name="T2" fmla="*/ 0 w 7"/>
                  <a:gd name="T3" fmla="*/ 0 h 1"/>
                  <a:gd name="T4" fmla="*/ 0 w 7"/>
                  <a:gd name="T5" fmla="*/ 0 h 1"/>
                  <a:gd name="T6" fmla="*/ 0 w 7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7" y="1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25" name="Freeform 393"/>
              <p:cNvSpPr>
                <a:spLocks/>
              </p:cNvSpPr>
              <p:nvPr/>
            </p:nvSpPr>
            <p:spPr bwMode="auto">
              <a:xfrm>
                <a:off x="2085" y="1790"/>
                <a:ext cx="10" cy="16"/>
              </a:xfrm>
              <a:custGeom>
                <a:avLst/>
                <a:gdLst>
                  <a:gd name="T0" fmla="*/ 0 w 28"/>
                  <a:gd name="T1" fmla="*/ 0 h 48"/>
                  <a:gd name="T2" fmla="*/ 0 w 28"/>
                  <a:gd name="T3" fmla="*/ 0 h 48"/>
                  <a:gd name="T4" fmla="*/ 0 w 28"/>
                  <a:gd name="T5" fmla="*/ 0 h 48"/>
                  <a:gd name="T6" fmla="*/ 0 w 28"/>
                  <a:gd name="T7" fmla="*/ 0 h 48"/>
                  <a:gd name="T8" fmla="*/ 0 w 28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48">
                    <a:moveTo>
                      <a:pt x="14" y="48"/>
                    </a:moveTo>
                    <a:lnTo>
                      <a:pt x="0" y="44"/>
                    </a:lnTo>
                    <a:lnTo>
                      <a:pt x="13" y="0"/>
                    </a:lnTo>
                    <a:lnTo>
                      <a:pt x="28" y="4"/>
                    </a:lnTo>
                    <a:lnTo>
                      <a:pt x="14" y="4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26" name="Freeform 394"/>
              <p:cNvSpPr>
                <a:spLocks/>
              </p:cNvSpPr>
              <p:nvPr/>
            </p:nvSpPr>
            <p:spPr bwMode="auto">
              <a:xfrm>
                <a:off x="2092" y="1791"/>
                <a:ext cx="3" cy="0"/>
              </a:xfrm>
              <a:custGeom>
                <a:avLst/>
                <a:gdLst>
                  <a:gd name="T0" fmla="*/ 0 w 7"/>
                  <a:gd name="T1" fmla="*/ 0 w 7"/>
                  <a:gd name="T2" fmla="*/ 0 w 7"/>
                  <a:gd name="T3" fmla="*/ 0 w 7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7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27" name="Freeform 395"/>
              <p:cNvSpPr>
                <a:spLocks/>
              </p:cNvSpPr>
              <p:nvPr/>
            </p:nvSpPr>
            <p:spPr bwMode="auto">
              <a:xfrm>
                <a:off x="2090" y="1774"/>
                <a:ext cx="9" cy="17"/>
              </a:xfrm>
              <a:custGeom>
                <a:avLst/>
                <a:gdLst>
                  <a:gd name="T0" fmla="*/ 0 w 29"/>
                  <a:gd name="T1" fmla="*/ 0 h 51"/>
                  <a:gd name="T2" fmla="*/ 0 w 29"/>
                  <a:gd name="T3" fmla="*/ 0 h 51"/>
                  <a:gd name="T4" fmla="*/ 0 w 29"/>
                  <a:gd name="T5" fmla="*/ 0 h 51"/>
                  <a:gd name="T6" fmla="*/ 0 w 29"/>
                  <a:gd name="T7" fmla="*/ 0 h 51"/>
                  <a:gd name="T8" fmla="*/ 0 w 29"/>
                  <a:gd name="T9" fmla="*/ 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" h="51">
                    <a:moveTo>
                      <a:pt x="15" y="51"/>
                    </a:moveTo>
                    <a:lnTo>
                      <a:pt x="0" y="47"/>
                    </a:lnTo>
                    <a:lnTo>
                      <a:pt x="14" y="0"/>
                    </a:lnTo>
                    <a:lnTo>
                      <a:pt x="29" y="4"/>
                    </a:lnTo>
                    <a:lnTo>
                      <a:pt x="15" y="5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28" name="Freeform 396"/>
              <p:cNvSpPr>
                <a:spLocks/>
              </p:cNvSpPr>
              <p:nvPr/>
            </p:nvSpPr>
            <p:spPr bwMode="auto">
              <a:xfrm>
                <a:off x="2097" y="1775"/>
                <a:ext cx="2" cy="1"/>
              </a:xfrm>
              <a:custGeom>
                <a:avLst/>
                <a:gdLst>
                  <a:gd name="T0" fmla="*/ 0 w 8"/>
                  <a:gd name="T1" fmla="*/ 1 h 1"/>
                  <a:gd name="T2" fmla="*/ 0 w 8"/>
                  <a:gd name="T3" fmla="*/ 1 h 1"/>
                  <a:gd name="T4" fmla="*/ 0 w 8"/>
                  <a:gd name="T5" fmla="*/ 0 h 1"/>
                  <a:gd name="T6" fmla="*/ 0 w 8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8" y="1"/>
                    </a:moveTo>
                    <a:lnTo>
                      <a:pt x="0" y="1"/>
                    </a:lnTo>
                    <a:lnTo>
                      <a:pt x="8" y="0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29" name="Freeform 397"/>
              <p:cNvSpPr>
                <a:spLocks/>
              </p:cNvSpPr>
              <p:nvPr/>
            </p:nvSpPr>
            <p:spPr bwMode="auto">
              <a:xfrm>
                <a:off x="2094" y="1760"/>
                <a:ext cx="8" cy="15"/>
              </a:xfrm>
              <a:custGeom>
                <a:avLst/>
                <a:gdLst>
                  <a:gd name="T0" fmla="*/ 0 w 23"/>
                  <a:gd name="T1" fmla="*/ 0 h 47"/>
                  <a:gd name="T2" fmla="*/ 0 w 23"/>
                  <a:gd name="T3" fmla="*/ 0 h 47"/>
                  <a:gd name="T4" fmla="*/ 0 w 23"/>
                  <a:gd name="T5" fmla="*/ 0 h 47"/>
                  <a:gd name="T6" fmla="*/ 0 w 23"/>
                  <a:gd name="T7" fmla="*/ 0 h 47"/>
                  <a:gd name="T8" fmla="*/ 0 w 23"/>
                  <a:gd name="T9" fmla="*/ 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47">
                    <a:moveTo>
                      <a:pt x="15" y="47"/>
                    </a:moveTo>
                    <a:lnTo>
                      <a:pt x="0" y="45"/>
                    </a:lnTo>
                    <a:lnTo>
                      <a:pt x="8" y="0"/>
                    </a:lnTo>
                    <a:lnTo>
                      <a:pt x="23" y="2"/>
                    </a:lnTo>
                    <a:lnTo>
                      <a:pt x="15" y="4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30" name="Freeform 398"/>
              <p:cNvSpPr>
                <a:spLocks/>
              </p:cNvSpPr>
              <p:nvPr/>
            </p:nvSpPr>
            <p:spPr bwMode="auto">
              <a:xfrm>
                <a:off x="2097" y="1744"/>
                <a:ext cx="8" cy="16"/>
              </a:xfrm>
              <a:custGeom>
                <a:avLst/>
                <a:gdLst>
                  <a:gd name="T0" fmla="*/ 0 w 23"/>
                  <a:gd name="T1" fmla="*/ 0 h 48"/>
                  <a:gd name="T2" fmla="*/ 0 w 23"/>
                  <a:gd name="T3" fmla="*/ 0 h 48"/>
                  <a:gd name="T4" fmla="*/ 0 w 23"/>
                  <a:gd name="T5" fmla="*/ 0 h 48"/>
                  <a:gd name="T6" fmla="*/ 0 w 23"/>
                  <a:gd name="T7" fmla="*/ 0 h 48"/>
                  <a:gd name="T8" fmla="*/ 0 w 23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48">
                    <a:moveTo>
                      <a:pt x="15" y="48"/>
                    </a:moveTo>
                    <a:lnTo>
                      <a:pt x="0" y="46"/>
                    </a:lnTo>
                    <a:lnTo>
                      <a:pt x="9" y="0"/>
                    </a:lnTo>
                    <a:lnTo>
                      <a:pt x="23" y="2"/>
                    </a:lnTo>
                    <a:lnTo>
                      <a:pt x="15" y="4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31" name="Freeform 399"/>
              <p:cNvSpPr>
                <a:spLocks/>
              </p:cNvSpPr>
              <p:nvPr/>
            </p:nvSpPr>
            <p:spPr bwMode="auto">
              <a:xfrm>
                <a:off x="2102" y="1745"/>
                <a:ext cx="3" cy="0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1 h 1"/>
                  <a:gd name="T4" fmla="*/ 0 w 7"/>
                  <a:gd name="T5" fmla="*/ 0 h 1"/>
                  <a:gd name="T6" fmla="*/ 0 w 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7" y="0"/>
                    </a:moveTo>
                    <a:lnTo>
                      <a:pt x="0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32" name="Freeform 400"/>
              <p:cNvSpPr>
                <a:spLocks/>
              </p:cNvSpPr>
              <p:nvPr/>
            </p:nvSpPr>
            <p:spPr bwMode="auto">
              <a:xfrm>
                <a:off x="2100" y="1730"/>
                <a:ext cx="7" cy="15"/>
              </a:xfrm>
              <a:custGeom>
                <a:avLst/>
                <a:gdLst>
                  <a:gd name="T0" fmla="*/ 0 w 20"/>
                  <a:gd name="T1" fmla="*/ 0 h 45"/>
                  <a:gd name="T2" fmla="*/ 0 w 20"/>
                  <a:gd name="T3" fmla="*/ 0 h 45"/>
                  <a:gd name="T4" fmla="*/ 0 w 20"/>
                  <a:gd name="T5" fmla="*/ 0 h 45"/>
                  <a:gd name="T6" fmla="*/ 0 w 20"/>
                  <a:gd name="T7" fmla="*/ 0 h 45"/>
                  <a:gd name="T8" fmla="*/ 0 w 20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45">
                    <a:moveTo>
                      <a:pt x="14" y="45"/>
                    </a:moveTo>
                    <a:lnTo>
                      <a:pt x="0" y="43"/>
                    </a:lnTo>
                    <a:lnTo>
                      <a:pt x="6" y="0"/>
                    </a:lnTo>
                    <a:lnTo>
                      <a:pt x="20" y="2"/>
                    </a:lnTo>
                    <a:lnTo>
                      <a:pt x="14" y="4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33" name="Freeform 401"/>
              <p:cNvSpPr>
                <a:spLocks/>
              </p:cNvSpPr>
              <p:nvPr/>
            </p:nvSpPr>
            <p:spPr bwMode="auto">
              <a:xfrm>
                <a:off x="2102" y="1730"/>
                <a:ext cx="2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7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34" name="Freeform 402"/>
              <p:cNvSpPr>
                <a:spLocks/>
              </p:cNvSpPr>
              <p:nvPr/>
            </p:nvSpPr>
            <p:spPr bwMode="auto">
              <a:xfrm>
                <a:off x="2102" y="1724"/>
                <a:ext cx="6" cy="7"/>
              </a:xfrm>
              <a:custGeom>
                <a:avLst/>
                <a:gdLst>
                  <a:gd name="T0" fmla="*/ 0 w 17"/>
                  <a:gd name="T1" fmla="*/ 0 h 20"/>
                  <a:gd name="T2" fmla="*/ 0 w 17"/>
                  <a:gd name="T3" fmla="*/ 0 h 20"/>
                  <a:gd name="T4" fmla="*/ 0 w 17"/>
                  <a:gd name="T5" fmla="*/ 0 h 20"/>
                  <a:gd name="T6" fmla="*/ 0 w 17"/>
                  <a:gd name="T7" fmla="*/ 0 h 20"/>
                  <a:gd name="T8" fmla="*/ 0 w 17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20">
                    <a:moveTo>
                      <a:pt x="14" y="20"/>
                    </a:moveTo>
                    <a:lnTo>
                      <a:pt x="0" y="18"/>
                    </a:lnTo>
                    <a:lnTo>
                      <a:pt x="3" y="0"/>
                    </a:lnTo>
                    <a:lnTo>
                      <a:pt x="17" y="2"/>
                    </a:lnTo>
                    <a:lnTo>
                      <a:pt x="14" y="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35" name="Freeform 403"/>
              <p:cNvSpPr>
                <a:spLocks/>
              </p:cNvSpPr>
              <p:nvPr/>
            </p:nvSpPr>
            <p:spPr bwMode="auto">
              <a:xfrm>
                <a:off x="2103" y="1724"/>
                <a:ext cx="2" cy="1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0 h 4"/>
                  <a:gd name="T4" fmla="*/ 0 w 7"/>
                  <a:gd name="T5" fmla="*/ 0 h 4"/>
                  <a:gd name="T6" fmla="*/ 0 w 7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0" y="1"/>
                    </a:moveTo>
                    <a:lnTo>
                      <a:pt x="7" y="4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36" name="Freeform 404"/>
              <p:cNvSpPr>
                <a:spLocks/>
              </p:cNvSpPr>
              <p:nvPr/>
            </p:nvSpPr>
            <p:spPr bwMode="auto">
              <a:xfrm>
                <a:off x="2103" y="1718"/>
                <a:ext cx="6" cy="7"/>
              </a:xfrm>
              <a:custGeom>
                <a:avLst/>
                <a:gdLst>
                  <a:gd name="T0" fmla="*/ 0 w 19"/>
                  <a:gd name="T1" fmla="*/ 0 h 21"/>
                  <a:gd name="T2" fmla="*/ 0 w 19"/>
                  <a:gd name="T3" fmla="*/ 0 h 21"/>
                  <a:gd name="T4" fmla="*/ 0 w 19"/>
                  <a:gd name="T5" fmla="*/ 0 h 21"/>
                  <a:gd name="T6" fmla="*/ 0 w 19"/>
                  <a:gd name="T7" fmla="*/ 0 h 21"/>
                  <a:gd name="T8" fmla="*/ 0 w 19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21">
                    <a:moveTo>
                      <a:pt x="14" y="21"/>
                    </a:moveTo>
                    <a:lnTo>
                      <a:pt x="0" y="17"/>
                    </a:lnTo>
                    <a:lnTo>
                      <a:pt x="4" y="0"/>
                    </a:lnTo>
                    <a:lnTo>
                      <a:pt x="19" y="4"/>
                    </a:lnTo>
                    <a:lnTo>
                      <a:pt x="14" y="2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37" name="Freeform 405"/>
              <p:cNvSpPr>
                <a:spLocks/>
              </p:cNvSpPr>
              <p:nvPr/>
            </p:nvSpPr>
            <p:spPr bwMode="auto">
              <a:xfrm>
                <a:off x="2107" y="1718"/>
                <a:ext cx="2" cy="1"/>
              </a:xfrm>
              <a:custGeom>
                <a:avLst/>
                <a:gdLst>
                  <a:gd name="T0" fmla="*/ 0 w 8"/>
                  <a:gd name="T1" fmla="*/ 0 h 3"/>
                  <a:gd name="T2" fmla="*/ 0 w 8"/>
                  <a:gd name="T3" fmla="*/ 0 h 3"/>
                  <a:gd name="T4" fmla="*/ 0 w 8"/>
                  <a:gd name="T5" fmla="*/ 0 h 3"/>
                  <a:gd name="T6" fmla="*/ 0 w 8"/>
                  <a:gd name="T7" fmla="*/ 0 h 3"/>
                  <a:gd name="T8" fmla="*/ 0 w 8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3">
                    <a:moveTo>
                      <a:pt x="8" y="3"/>
                    </a:moveTo>
                    <a:lnTo>
                      <a:pt x="8" y="1"/>
                    </a:lnTo>
                    <a:lnTo>
                      <a:pt x="8" y="0"/>
                    </a:lnTo>
                    <a:lnTo>
                      <a:pt x="0" y="3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38" name="Freeform 406"/>
              <p:cNvSpPr>
                <a:spLocks/>
              </p:cNvSpPr>
              <p:nvPr/>
            </p:nvSpPr>
            <p:spPr bwMode="auto">
              <a:xfrm>
                <a:off x="2102" y="1701"/>
                <a:ext cx="7" cy="18"/>
              </a:xfrm>
              <a:custGeom>
                <a:avLst/>
                <a:gdLst>
                  <a:gd name="T0" fmla="*/ 0 w 22"/>
                  <a:gd name="T1" fmla="*/ 0 h 54"/>
                  <a:gd name="T2" fmla="*/ 0 w 22"/>
                  <a:gd name="T3" fmla="*/ 0 h 54"/>
                  <a:gd name="T4" fmla="*/ 0 w 22"/>
                  <a:gd name="T5" fmla="*/ 0 h 54"/>
                  <a:gd name="T6" fmla="*/ 0 w 22"/>
                  <a:gd name="T7" fmla="*/ 0 h 54"/>
                  <a:gd name="T8" fmla="*/ 0 w 22"/>
                  <a:gd name="T9" fmla="*/ 0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54">
                    <a:moveTo>
                      <a:pt x="22" y="52"/>
                    </a:moveTo>
                    <a:lnTo>
                      <a:pt x="7" y="54"/>
                    </a:lnTo>
                    <a:lnTo>
                      <a:pt x="0" y="2"/>
                    </a:lnTo>
                    <a:lnTo>
                      <a:pt x="14" y="0"/>
                    </a:lnTo>
                    <a:lnTo>
                      <a:pt x="22" y="5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39" name="Freeform 407"/>
              <p:cNvSpPr>
                <a:spLocks/>
              </p:cNvSpPr>
              <p:nvPr/>
            </p:nvSpPr>
            <p:spPr bwMode="auto">
              <a:xfrm>
                <a:off x="2102" y="1702"/>
                <a:ext cx="2" cy="0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1 h 1"/>
                  <a:gd name="T4" fmla="*/ 0 w 7"/>
                  <a:gd name="T5" fmla="*/ 0 h 1"/>
                  <a:gd name="T6" fmla="*/ 0 w 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0" y="0"/>
                    </a:moveTo>
                    <a:lnTo>
                      <a:pt x="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40" name="Freeform 408"/>
              <p:cNvSpPr>
                <a:spLocks/>
              </p:cNvSpPr>
              <p:nvPr/>
            </p:nvSpPr>
            <p:spPr bwMode="auto">
              <a:xfrm>
                <a:off x="2101" y="1692"/>
                <a:ext cx="6" cy="10"/>
              </a:xfrm>
              <a:custGeom>
                <a:avLst/>
                <a:gdLst>
                  <a:gd name="T0" fmla="*/ 0 w 17"/>
                  <a:gd name="T1" fmla="*/ 0 h 30"/>
                  <a:gd name="T2" fmla="*/ 0 w 17"/>
                  <a:gd name="T3" fmla="*/ 0 h 30"/>
                  <a:gd name="T4" fmla="*/ 0 w 17"/>
                  <a:gd name="T5" fmla="*/ 0 h 30"/>
                  <a:gd name="T6" fmla="*/ 0 w 17"/>
                  <a:gd name="T7" fmla="*/ 0 h 30"/>
                  <a:gd name="T8" fmla="*/ 0 w 17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30">
                    <a:moveTo>
                      <a:pt x="17" y="28"/>
                    </a:moveTo>
                    <a:lnTo>
                      <a:pt x="3" y="30"/>
                    </a:lnTo>
                    <a:lnTo>
                      <a:pt x="0" y="2"/>
                    </a:lnTo>
                    <a:lnTo>
                      <a:pt x="14" y="0"/>
                    </a:lnTo>
                    <a:lnTo>
                      <a:pt x="17" y="2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41" name="Freeform 409"/>
              <p:cNvSpPr>
                <a:spLocks/>
              </p:cNvSpPr>
              <p:nvPr/>
            </p:nvSpPr>
            <p:spPr bwMode="auto">
              <a:xfrm>
                <a:off x="2101" y="1692"/>
                <a:ext cx="2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1 h 1"/>
                  <a:gd name="T4" fmla="*/ 0 w 7"/>
                  <a:gd name="T5" fmla="*/ 0 h 1"/>
                  <a:gd name="T6" fmla="*/ 0 w 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0" y="0"/>
                    </a:moveTo>
                    <a:lnTo>
                      <a:pt x="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42" name="Freeform 410"/>
              <p:cNvSpPr>
                <a:spLocks/>
              </p:cNvSpPr>
              <p:nvPr/>
            </p:nvSpPr>
            <p:spPr bwMode="auto">
              <a:xfrm>
                <a:off x="2100" y="1683"/>
                <a:ext cx="6" cy="9"/>
              </a:xfrm>
              <a:custGeom>
                <a:avLst/>
                <a:gdLst>
                  <a:gd name="T0" fmla="*/ 0 w 16"/>
                  <a:gd name="T1" fmla="*/ 0 h 27"/>
                  <a:gd name="T2" fmla="*/ 0 w 16"/>
                  <a:gd name="T3" fmla="*/ 0 h 27"/>
                  <a:gd name="T4" fmla="*/ 0 w 16"/>
                  <a:gd name="T5" fmla="*/ 0 h 27"/>
                  <a:gd name="T6" fmla="*/ 0 w 16"/>
                  <a:gd name="T7" fmla="*/ 0 h 27"/>
                  <a:gd name="T8" fmla="*/ 0 w 16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27">
                    <a:moveTo>
                      <a:pt x="16" y="25"/>
                    </a:moveTo>
                    <a:lnTo>
                      <a:pt x="2" y="27"/>
                    </a:lnTo>
                    <a:lnTo>
                      <a:pt x="0" y="2"/>
                    </a:lnTo>
                    <a:lnTo>
                      <a:pt x="14" y="0"/>
                    </a:lnTo>
                    <a:lnTo>
                      <a:pt x="16" y="2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5164" name="Group 411"/>
            <p:cNvGrpSpPr>
              <a:grpSpLocks/>
            </p:cNvGrpSpPr>
            <p:nvPr/>
          </p:nvGrpSpPr>
          <p:grpSpPr bwMode="auto">
            <a:xfrm>
              <a:off x="1875" y="1551"/>
              <a:ext cx="245" cy="281"/>
              <a:chOff x="1875" y="1551"/>
              <a:chExt cx="245" cy="281"/>
            </a:xfrm>
          </p:grpSpPr>
          <p:sp>
            <p:nvSpPr>
              <p:cNvPr id="10543" name="Freeform 412"/>
              <p:cNvSpPr>
                <a:spLocks/>
              </p:cNvSpPr>
              <p:nvPr/>
            </p:nvSpPr>
            <p:spPr bwMode="auto">
              <a:xfrm>
                <a:off x="2100" y="1684"/>
                <a:ext cx="3" cy="0"/>
              </a:xfrm>
              <a:custGeom>
                <a:avLst/>
                <a:gdLst>
                  <a:gd name="T0" fmla="*/ 0 w 7"/>
                  <a:gd name="T1" fmla="*/ 1 h 2"/>
                  <a:gd name="T2" fmla="*/ 0 w 7"/>
                  <a:gd name="T3" fmla="*/ 1 h 2"/>
                  <a:gd name="T4" fmla="*/ 0 w 7"/>
                  <a:gd name="T5" fmla="*/ 0 h 2"/>
                  <a:gd name="T6" fmla="*/ 0 w 7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1"/>
                    </a:moveTo>
                    <a:lnTo>
                      <a:pt x="7" y="2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44" name="Rectangle 413"/>
              <p:cNvSpPr>
                <a:spLocks noChangeArrowheads="1"/>
              </p:cNvSpPr>
              <p:nvPr/>
            </p:nvSpPr>
            <p:spPr bwMode="auto">
              <a:xfrm>
                <a:off x="2100" y="1670"/>
                <a:ext cx="5" cy="14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45" name="Rectangle 414"/>
              <p:cNvSpPr>
                <a:spLocks noChangeArrowheads="1"/>
              </p:cNvSpPr>
              <p:nvPr/>
            </p:nvSpPr>
            <p:spPr bwMode="auto">
              <a:xfrm>
                <a:off x="2100" y="1655"/>
                <a:ext cx="5" cy="1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46" name="Rectangle 415"/>
              <p:cNvSpPr>
                <a:spLocks noChangeArrowheads="1"/>
              </p:cNvSpPr>
              <p:nvPr/>
            </p:nvSpPr>
            <p:spPr bwMode="auto">
              <a:xfrm>
                <a:off x="2100" y="1649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47" name="Freeform 416"/>
              <p:cNvSpPr>
                <a:spLocks/>
              </p:cNvSpPr>
              <p:nvPr/>
            </p:nvSpPr>
            <p:spPr bwMode="auto">
              <a:xfrm>
                <a:off x="2103" y="1649"/>
                <a:ext cx="2" cy="0"/>
              </a:xfrm>
              <a:custGeom>
                <a:avLst/>
                <a:gdLst>
                  <a:gd name="T0" fmla="*/ 0 w 8"/>
                  <a:gd name="T1" fmla="*/ 0 h 2"/>
                  <a:gd name="T2" fmla="*/ 0 w 8"/>
                  <a:gd name="T3" fmla="*/ 1 h 2"/>
                  <a:gd name="T4" fmla="*/ 0 w 8"/>
                  <a:gd name="T5" fmla="*/ 0 h 2"/>
                  <a:gd name="T6" fmla="*/ 0 w 8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8" y="0"/>
                    </a:moveTo>
                    <a:lnTo>
                      <a:pt x="0" y="2"/>
                    </a:lnTo>
                    <a:lnTo>
                      <a:pt x="7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48" name="Freeform 417"/>
              <p:cNvSpPr>
                <a:spLocks/>
              </p:cNvSpPr>
              <p:nvPr/>
            </p:nvSpPr>
            <p:spPr bwMode="auto">
              <a:xfrm>
                <a:off x="2100" y="1642"/>
                <a:ext cx="5" cy="7"/>
              </a:xfrm>
              <a:custGeom>
                <a:avLst/>
                <a:gdLst>
                  <a:gd name="T0" fmla="*/ 0 w 15"/>
                  <a:gd name="T1" fmla="*/ 0 h 21"/>
                  <a:gd name="T2" fmla="*/ 0 w 15"/>
                  <a:gd name="T3" fmla="*/ 0 h 21"/>
                  <a:gd name="T4" fmla="*/ 0 w 15"/>
                  <a:gd name="T5" fmla="*/ 0 h 21"/>
                  <a:gd name="T6" fmla="*/ 0 w 15"/>
                  <a:gd name="T7" fmla="*/ 0 h 21"/>
                  <a:gd name="T8" fmla="*/ 0 w 15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21">
                    <a:moveTo>
                      <a:pt x="15" y="21"/>
                    </a:moveTo>
                    <a:lnTo>
                      <a:pt x="1" y="21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5" y="2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49" name="Freeform 418"/>
              <p:cNvSpPr>
                <a:spLocks/>
              </p:cNvSpPr>
              <p:nvPr/>
            </p:nvSpPr>
            <p:spPr bwMode="auto">
              <a:xfrm>
                <a:off x="2102" y="1641"/>
                <a:ext cx="3" cy="1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0 h 4"/>
                  <a:gd name="T4" fmla="*/ 0 w 7"/>
                  <a:gd name="T5" fmla="*/ 0 h 4"/>
                  <a:gd name="T6" fmla="*/ 0 w 7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7" y="2"/>
                    </a:moveTo>
                    <a:lnTo>
                      <a:pt x="0" y="4"/>
                    </a:lnTo>
                    <a:lnTo>
                      <a:pt x="7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50" name="Freeform 419"/>
              <p:cNvSpPr>
                <a:spLocks/>
              </p:cNvSpPr>
              <p:nvPr/>
            </p:nvSpPr>
            <p:spPr bwMode="auto">
              <a:xfrm>
                <a:off x="2098" y="1635"/>
                <a:ext cx="7" cy="7"/>
              </a:xfrm>
              <a:custGeom>
                <a:avLst/>
                <a:gdLst>
                  <a:gd name="T0" fmla="*/ 0 w 19"/>
                  <a:gd name="T1" fmla="*/ 0 h 22"/>
                  <a:gd name="T2" fmla="*/ 0 w 19"/>
                  <a:gd name="T3" fmla="*/ 0 h 22"/>
                  <a:gd name="T4" fmla="*/ 0 w 19"/>
                  <a:gd name="T5" fmla="*/ 0 h 22"/>
                  <a:gd name="T6" fmla="*/ 0 w 19"/>
                  <a:gd name="T7" fmla="*/ 0 h 22"/>
                  <a:gd name="T8" fmla="*/ 0 w 19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22">
                    <a:moveTo>
                      <a:pt x="19" y="18"/>
                    </a:moveTo>
                    <a:lnTo>
                      <a:pt x="5" y="22"/>
                    </a:lnTo>
                    <a:lnTo>
                      <a:pt x="0" y="4"/>
                    </a:lnTo>
                    <a:lnTo>
                      <a:pt x="15" y="0"/>
                    </a:lnTo>
                    <a:lnTo>
                      <a:pt x="19" y="1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51" name="Freeform 420"/>
              <p:cNvSpPr>
                <a:spLocks/>
              </p:cNvSpPr>
              <p:nvPr/>
            </p:nvSpPr>
            <p:spPr bwMode="auto">
              <a:xfrm>
                <a:off x="2101" y="1635"/>
                <a:ext cx="2" cy="1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0 h 4"/>
                  <a:gd name="T4" fmla="*/ 0 w 7"/>
                  <a:gd name="T5" fmla="*/ 0 h 4"/>
                  <a:gd name="T6" fmla="*/ 0 w 7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7" y="0"/>
                    </a:moveTo>
                    <a:lnTo>
                      <a:pt x="0" y="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52" name="Freeform 421"/>
              <p:cNvSpPr>
                <a:spLocks/>
              </p:cNvSpPr>
              <p:nvPr/>
            </p:nvSpPr>
            <p:spPr bwMode="auto">
              <a:xfrm>
                <a:off x="2096" y="1628"/>
                <a:ext cx="7" cy="8"/>
              </a:xfrm>
              <a:custGeom>
                <a:avLst/>
                <a:gdLst>
                  <a:gd name="T0" fmla="*/ 0 w 21"/>
                  <a:gd name="T1" fmla="*/ 0 h 25"/>
                  <a:gd name="T2" fmla="*/ 0 w 21"/>
                  <a:gd name="T3" fmla="*/ 0 h 25"/>
                  <a:gd name="T4" fmla="*/ 0 w 21"/>
                  <a:gd name="T5" fmla="*/ 0 h 25"/>
                  <a:gd name="T6" fmla="*/ 0 w 21"/>
                  <a:gd name="T7" fmla="*/ 0 h 25"/>
                  <a:gd name="T8" fmla="*/ 0 w 21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25">
                    <a:moveTo>
                      <a:pt x="21" y="21"/>
                    </a:moveTo>
                    <a:lnTo>
                      <a:pt x="6" y="25"/>
                    </a:lnTo>
                    <a:lnTo>
                      <a:pt x="0" y="4"/>
                    </a:lnTo>
                    <a:lnTo>
                      <a:pt x="15" y="0"/>
                    </a:lnTo>
                    <a:lnTo>
                      <a:pt x="21" y="2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53" name="Freeform 422"/>
              <p:cNvSpPr>
                <a:spLocks/>
              </p:cNvSpPr>
              <p:nvPr/>
            </p:nvSpPr>
            <p:spPr bwMode="auto">
              <a:xfrm>
                <a:off x="2099" y="1628"/>
                <a:ext cx="2" cy="1"/>
              </a:xfrm>
              <a:custGeom>
                <a:avLst/>
                <a:gdLst>
                  <a:gd name="T0" fmla="*/ 0 w 8"/>
                  <a:gd name="T1" fmla="*/ 0 h 5"/>
                  <a:gd name="T2" fmla="*/ 0 w 8"/>
                  <a:gd name="T3" fmla="*/ 0 h 5"/>
                  <a:gd name="T4" fmla="*/ 0 w 8"/>
                  <a:gd name="T5" fmla="*/ 0 h 5"/>
                  <a:gd name="T6" fmla="*/ 0 w 8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5">
                    <a:moveTo>
                      <a:pt x="8" y="1"/>
                    </a:moveTo>
                    <a:lnTo>
                      <a:pt x="0" y="5"/>
                    </a:lnTo>
                    <a:lnTo>
                      <a:pt x="8" y="0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54" name="Freeform 423"/>
              <p:cNvSpPr>
                <a:spLocks/>
              </p:cNvSpPr>
              <p:nvPr/>
            </p:nvSpPr>
            <p:spPr bwMode="auto">
              <a:xfrm>
                <a:off x="2095" y="1625"/>
                <a:ext cx="6" cy="5"/>
              </a:xfrm>
              <a:custGeom>
                <a:avLst/>
                <a:gdLst>
                  <a:gd name="T0" fmla="*/ 0 w 18"/>
                  <a:gd name="T1" fmla="*/ 0 h 13"/>
                  <a:gd name="T2" fmla="*/ 0 w 18"/>
                  <a:gd name="T3" fmla="*/ 0 h 13"/>
                  <a:gd name="T4" fmla="*/ 0 w 18"/>
                  <a:gd name="T5" fmla="*/ 0 h 13"/>
                  <a:gd name="T6" fmla="*/ 0 w 18"/>
                  <a:gd name="T7" fmla="*/ 0 h 13"/>
                  <a:gd name="T8" fmla="*/ 0 w 18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3">
                    <a:moveTo>
                      <a:pt x="18" y="7"/>
                    </a:moveTo>
                    <a:lnTo>
                      <a:pt x="3" y="13"/>
                    </a:lnTo>
                    <a:lnTo>
                      <a:pt x="0" y="7"/>
                    </a:lnTo>
                    <a:lnTo>
                      <a:pt x="15" y="0"/>
                    </a:lnTo>
                    <a:lnTo>
                      <a:pt x="18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55" name="Freeform 424"/>
              <p:cNvSpPr>
                <a:spLocks/>
              </p:cNvSpPr>
              <p:nvPr/>
            </p:nvSpPr>
            <p:spPr bwMode="auto">
              <a:xfrm>
                <a:off x="2098" y="1624"/>
                <a:ext cx="2" cy="3"/>
              </a:xfrm>
              <a:custGeom>
                <a:avLst/>
                <a:gdLst>
                  <a:gd name="T0" fmla="*/ 0 w 8"/>
                  <a:gd name="T1" fmla="*/ 0 h 9"/>
                  <a:gd name="T2" fmla="*/ 0 w 8"/>
                  <a:gd name="T3" fmla="*/ 0 h 9"/>
                  <a:gd name="T4" fmla="*/ 0 w 8"/>
                  <a:gd name="T5" fmla="*/ 0 h 9"/>
                  <a:gd name="T6" fmla="*/ 0 w 8"/>
                  <a:gd name="T7" fmla="*/ 0 h 9"/>
                  <a:gd name="T8" fmla="*/ 0 w 8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9">
                    <a:moveTo>
                      <a:pt x="8" y="3"/>
                    </a:moveTo>
                    <a:lnTo>
                      <a:pt x="7" y="0"/>
                    </a:lnTo>
                    <a:lnTo>
                      <a:pt x="7" y="1"/>
                    </a:lnTo>
                    <a:lnTo>
                      <a:pt x="0" y="9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56" name="Freeform 425"/>
              <p:cNvSpPr>
                <a:spLocks/>
              </p:cNvSpPr>
              <p:nvPr/>
            </p:nvSpPr>
            <p:spPr bwMode="auto">
              <a:xfrm>
                <a:off x="2093" y="1622"/>
                <a:ext cx="7" cy="6"/>
              </a:xfrm>
              <a:custGeom>
                <a:avLst/>
                <a:gdLst>
                  <a:gd name="T0" fmla="*/ 0 w 20"/>
                  <a:gd name="T1" fmla="*/ 0 h 19"/>
                  <a:gd name="T2" fmla="*/ 0 w 20"/>
                  <a:gd name="T3" fmla="*/ 0 h 19"/>
                  <a:gd name="T4" fmla="*/ 0 w 20"/>
                  <a:gd name="T5" fmla="*/ 0 h 19"/>
                  <a:gd name="T6" fmla="*/ 0 w 20"/>
                  <a:gd name="T7" fmla="*/ 0 h 19"/>
                  <a:gd name="T8" fmla="*/ 0 w 20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9">
                    <a:moveTo>
                      <a:pt x="20" y="8"/>
                    </a:moveTo>
                    <a:lnTo>
                      <a:pt x="7" y="19"/>
                    </a:lnTo>
                    <a:lnTo>
                      <a:pt x="0" y="10"/>
                    </a:lnTo>
                    <a:lnTo>
                      <a:pt x="12" y="0"/>
                    </a:lnTo>
                    <a:lnTo>
                      <a:pt x="20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57" name="Freeform 426"/>
              <p:cNvSpPr>
                <a:spLocks/>
              </p:cNvSpPr>
              <p:nvPr/>
            </p:nvSpPr>
            <p:spPr bwMode="auto">
              <a:xfrm>
                <a:off x="2095" y="1622"/>
                <a:ext cx="2" cy="2"/>
              </a:xfrm>
              <a:custGeom>
                <a:avLst/>
                <a:gdLst>
                  <a:gd name="T0" fmla="*/ 0 w 6"/>
                  <a:gd name="T1" fmla="*/ 0 h 7"/>
                  <a:gd name="T2" fmla="*/ 0 w 6"/>
                  <a:gd name="T3" fmla="*/ 0 h 7"/>
                  <a:gd name="T4" fmla="*/ 0 w 6"/>
                  <a:gd name="T5" fmla="*/ 0 h 7"/>
                  <a:gd name="T6" fmla="*/ 0 w 6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6" y="0"/>
                    </a:moveTo>
                    <a:lnTo>
                      <a:pt x="0" y="7"/>
                    </a:lnTo>
                    <a:lnTo>
                      <a:pt x="5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58" name="Freeform 427"/>
              <p:cNvSpPr>
                <a:spLocks/>
              </p:cNvSpPr>
              <p:nvPr/>
            </p:nvSpPr>
            <p:spPr bwMode="auto">
              <a:xfrm>
                <a:off x="2089" y="1617"/>
                <a:ext cx="8" cy="8"/>
              </a:xfrm>
              <a:custGeom>
                <a:avLst/>
                <a:gdLst>
                  <a:gd name="T0" fmla="*/ 0 w 24"/>
                  <a:gd name="T1" fmla="*/ 0 h 24"/>
                  <a:gd name="T2" fmla="*/ 0 w 24"/>
                  <a:gd name="T3" fmla="*/ 0 h 24"/>
                  <a:gd name="T4" fmla="*/ 0 w 24"/>
                  <a:gd name="T5" fmla="*/ 0 h 24"/>
                  <a:gd name="T6" fmla="*/ 0 w 24"/>
                  <a:gd name="T7" fmla="*/ 0 h 24"/>
                  <a:gd name="T8" fmla="*/ 0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24" y="14"/>
                    </a:moveTo>
                    <a:lnTo>
                      <a:pt x="14" y="24"/>
                    </a:lnTo>
                    <a:lnTo>
                      <a:pt x="0" y="10"/>
                    </a:lnTo>
                    <a:lnTo>
                      <a:pt x="11" y="0"/>
                    </a:lnTo>
                    <a:lnTo>
                      <a:pt x="24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59" name="Freeform 428"/>
              <p:cNvSpPr>
                <a:spLocks/>
              </p:cNvSpPr>
              <p:nvPr/>
            </p:nvSpPr>
            <p:spPr bwMode="auto">
              <a:xfrm>
                <a:off x="2091" y="1617"/>
                <a:ext cx="2" cy="3"/>
              </a:xfrm>
              <a:custGeom>
                <a:avLst/>
                <a:gdLst>
                  <a:gd name="T0" fmla="*/ 0 w 5"/>
                  <a:gd name="T1" fmla="*/ 0 h 9"/>
                  <a:gd name="T2" fmla="*/ 0 w 5"/>
                  <a:gd name="T3" fmla="*/ 0 h 9"/>
                  <a:gd name="T4" fmla="*/ 0 w 5"/>
                  <a:gd name="T5" fmla="*/ 0 h 9"/>
                  <a:gd name="T6" fmla="*/ 0 w 5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9">
                    <a:moveTo>
                      <a:pt x="5" y="2"/>
                    </a:moveTo>
                    <a:lnTo>
                      <a:pt x="0" y="9"/>
                    </a:lnTo>
                    <a:lnTo>
                      <a:pt x="5" y="0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60" name="Freeform 429"/>
              <p:cNvSpPr>
                <a:spLocks/>
              </p:cNvSpPr>
              <p:nvPr/>
            </p:nvSpPr>
            <p:spPr bwMode="auto">
              <a:xfrm>
                <a:off x="2084" y="1613"/>
                <a:ext cx="9" cy="8"/>
              </a:xfrm>
              <a:custGeom>
                <a:avLst/>
                <a:gdLst>
                  <a:gd name="T0" fmla="*/ 0 w 25"/>
                  <a:gd name="T1" fmla="*/ 0 h 24"/>
                  <a:gd name="T2" fmla="*/ 0 w 25"/>
                  <a:gd name="T3" fmla="*/ 0 h 24"/>
                  <a:gd name="T4" fmla="*/ 0 w 25"/>
                  <a:gd name="T5" fmla="*/ 0 h 24"/>
                  <a:gd name="T6" fmla="*/ 0 w 25"/>
                  <a:gd name="T7" fmla="*/ 0 h 24"/>
                  <a:gd name="T8" fmla="*/ 0 w 25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24">
                    <a:moveTo>
                      <a:pt x="25" y="11"/>
                    </a:moveTo>
                    <a:lnTo>
                      <a:pt x="14" y="24"/>
                    </a:lnTo>
                    <a:lnTo>
                      <a:pt x="0" y="13"/>
                    </a:lnTo>
                    <a:lnTo>
                      <a:pt x="10" y="0"/>
                    </a:lnTo>
                    <a:lnTo>
                      <a:pt x="25" y="1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61" name="Freeform 430"/>
              <p:cNvSpPr>
                <a:spLocks/>
              </p:cNvSpPr>
              <p:nvPr/>
            </p:nvSpPr>
            <p:spPr bwMode="auto">
              <a:xfrm>
                <a:off x="2084" y="1616"/>
                <a:ext cx="2" cy="1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0 h 5"/>
                  <a:gd name="T4" fmla="*/ 0 w 5"/>
                  <a:gd name="T5" fmla="*/ 0 h 5"/>
                  <a:gd name="T6" fmla="*/ 0 w 5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lnTo>
                      <a:pt x="5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62" name="Freeform 431"/>
              <p:cNvSpPr>
                <a:spLocks/>
              </p:cNvSpPr>
              <p:nvPr/>
            </p:nvSpPr>
            <p:spPr bwMode="auto">
              <a:xfrm>
                <a:off x="2079" y="1609"/>
                <a:ext cx="9" cy="8"/>
              </a:xfrm>
              <a:custGeom>
                <a:avLst/>
                <a:gdLst>
                  <a:gd name="T0" fmla="*/ 0 w 26"/>
                  <a:gd name="T1" fmla="*/ 0 h 25"/>
                  <a:gd name="T2" fmla="*/ 0 w 26"/>
                  <a:gd name="T3" fmla="*/ 0 h 25"/>
                  <a:gd name="T4" fmla="*/ 0 w 26"/>
                  <a:gd name="T5" fmla="*/ 0 h 25"/>
                  <a:gd name="T6" fmla="*/ 0 w 26"/>
                  <a:gd name="T7" fmla="*/ 0 h 25"/>
                  <a:gd name="T8" fmla="*/ 0 w 26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25">
                    <a:moveTo>
                      <a:pt x="26" y="12"/>
                    </a:moveTo>
                    <a:lnTo>
                      <a:pt x="16" y="25"/>
                    </a:lnTo>
                    <a:lnTo>
                      <a:pt x="0" y="12"/>
                    </a:lnTo>
                    <a:lnTo>
                      <a:pt x="11" y="0"/>
                    </a:lnTo>
                    <a:lnTo>
                      <a:pt x="26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63" name="Freeform 432"/>
              <p:cNvSpPr>
                <a:spLocks/>
              </p:cNvSpPr>
              <p:nvPr/>
            </p:nvSpPr>
            <p:spPr bwMode="auto">
              <a:xfrm>
                <a:off x="2081" y="1609"/>
                <a:ext cx="2" cy="3"/>
              </a:xfrm>
              <a:custGeom>
                <a:avLst/>
                <a:gdLst>
                  <a:gd name="T0" fmla="*/ 0 w 6"/>
                  <a:gd name="T1" fmla="*/ 0 h 8"/>
                  <a:gd name="T2" fmla="*/ 0 w 6"/>
                  <a:gd name="T3" fmla="*/ 0 h 8"/>
                  <a:gd name="T4" fmla="*/ 0 w 6"/>
                  <a:gd name="T5" fmla="*/ 0 h 8"/>
                  <a:gd name="T6" fmla="*/ 0 w 6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8">
                    <a:moveTo>
                      <a:pt x="6" y="0"/>
                    </a:moveTo>
                    <a:lnTo>
                      <a:pt x="0" y="8"/>
                    </a:lnTo>
                    <a:lnTo>
                      <a:pt x="5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64" name="Freeform 433"/>
              <p:cNvSpPr>
                <a:spLocks/>
              </p:cNvSpPr>
              <p:nvPr/>
            </p:nvSpPr>
            <p:spPr bwMode="auto">
              <a:xfrm>
                <a:off x="2069" y="1602"/>
                <a:ext cx="13" cy="11"/>
              </a:xfrm>
              <a:custGeom>
                <a:avLst/>
                <a:gdLst>
                  <a:gd name="T0" fmla="*/ 0 w 40"/>
                  <a:gd name="T1" fmla="*/ 0 h 32"/>
                  <a:gd name="T2" fmla="*/ 0 w 40"/>
                  <a:gd name="T3" fmla="*/ 0 h 32"/>
                  <a:gd name="T4" fmla="*/ 0 w 40"/>
                  <a:gd name="T5" fmla="*/ 0 h 32"/>
                  <a:gd name="T6" fmla="*/ 0 w 40"/>
                  <a:gd name="T7" fmla="*/ 0 h 32"/>
                  <a:gd name="T8" fmla="*/ 0 w 40"/>
                  <a:gd name="T9" fmla="*/ 0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0" h="32">
                    <a:moveTo>
                      <a:pt x="40" y="20"/>
                    </a:moveTo>
                    <a:lnTo>
                      <a:pt x="31" y="32"/>
                    </a:lnTo>
                    <a:lnTo>
                      <a:pt x="0" y="12"/>
                    </a:lnTo>
                    <a:lnTo>
                      <a:pt x="8" y="0"/>
                    </a:lnTo>
                    <a:lnTo>
                      <a:pt x="40" y="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65" name="Freeform 434"/>
              <p:cNvSpPr>
                <a:spLocks/>
              </p:cNvSpPr>
              <p:nvPr/>
            </p:nvSpPr>
            <p:spPr bwMode="auto">
              <a:xfrm>
                <a:off x="2070" y="1602"/>
                <a:ext cx="2" cy="3"/>
              </a:xfrm>
              <a:custGeom>
                <a:avLst/>
                <a:gdLst>
                  <a:gd name="T0" fmla="*/ 1 w 4"/>
                  <a:gd name="T1" fmla="*/ 0 h 9"/>
                  <a:gd name="T2" fmla="*/ 0 w 4"/>
                  <a:gd name="T3" fmla="*/ 0 h 9"/>
                  <a:gd name="T4" fmla="*/ 1 w 4"/>
                  <a:gd name="T5" fmla="*/ 0 h 9"/>
                  <a:gd name="T6" fmla="*/ 1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9">
                    <a:moveTo>
                      <a:pt x="4" y="1"/>
                    </a:moveTo>
                    <a:lnTo>
                      <a:pt x="0" y="9"/>
                    </a:lnTo>
                    <a:lnTo>
                      <a:pt x="4" y="0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66" name="Freeform 435"/>
              <p:cNvSpPr>
                <a:spLocks/>
              </p:cNvSpPr>
              <p:nvPr/>
            </p:nvSpPr>
            <p:spPr bwMode="auto">
              <a:xfrm>
                <a:off x="2059" y="1596"/>
                <a:ext cx="13" cy="11"/>
              </a:xfrm>
              <a:custGeom>
                <a:avLst/>
                <a:gdLst>
                  <a:gd name="T0" fmla="*/ 0 w 38"/>
                  <a:gd name="T1" fmla="*/ 0 h 31"/>
                  <a:gd name="T2" fmla="*/ 0 w 38"/>
                  <a:gd name="T3" fmla="*/ 0 h 31"/>
                  <a:gd name="T4" fmla="*/ 0 w 38"/>
                  <a:gd name="T5" fmla="*/ 0 h 31"/>
                  <a:gd name="T6" fmla="*/ 0 w 38"/>
                  <a:gd name="T7" fmla="*/ 0 h 31"/>
                  <a:gd name="T8" fmla="*/ 0 w 38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8" h="31">
                    <a:moveTo>
                      <a:pt x="38" y="17"/>
                    </a:moveTo>
                    <a:lnTo>
                      <a:pt x="30" y="31"/>
                    </a:lnTo>
                    <a:lnTo>
                      <a:pt x="0" y="15"/>
                    </a:lnTo>
                    <a:lnTo>
                      <a:pt x="8" y="0"/>
                    </a:lnTo>
                    <a:lnTo>
                      <a:pt x="38" y="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67" name="Freeform 436"/>
              <p:cNvSpPr>
                <a:spLocks/>
              </p:cNvSpPr>
              <p:nvPr/>
            </p:nvSpPr>
            <p:spPr bwMode="auto">
              <a:xfrm>
                <a:off x="2060" y="1596"/>
                <a:ext cx="2" cy="4"/>
              </a:xfrm>
              <a:custGeom>
                <a:avLst/>
                <a:gdLst>
                  <a:gd name="T0" fmla="*/ 1 w 4"/>
                  <a:gd name="T1" fmla="*/ 0 h 10"/>
                  <a:gd name="T2" fmla="*/ 0 w 4"/>
                  <a:gd name="T3" fmla="*/ 0 h 10"/>
                  <a:gd name="T4" fmla="*/ 1 w 4"/>
                  <a:gd name="T5" fmla="*/ 0 h 10"/>
                  <a:gd name="T6" fmla="*/ 1 w 4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10">
                    <a:moveTo>
                      <a:pt x="4" y="0"/>
                    </a:moveTo>
                    <a:lnTo>
                      <a:pt x="0" y="10"/>
                    </a:lnTo>
                    <a:lnTo>
                      <a:pt x="3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68" name="Freeform 437"/>
              <p:cNvSpPr>
                <a:spLocks/>
              </p:cNvSpPr>
              <p:nvPr/>
            </p:nvSpPr>
            <p:spPr bwMode="auto">
              <a:xfrm>
                <a:off x="2048" y="1592"/>
                <a:ext cx="13" cy="9"/>
              </a:xfrm>
              <a:custGeom>
                <a:avLst/>
                <a:gdLst>
                  <a:gd name="T0" fmla="*/ 0 w 41"/>
                  <a:gd name="T1" fmla="*/ 0 h 29"/>
                  <a:gd name="T2" fmla="*/ 0 w 41"/>
                  <a:gd name="T3" fmla="*/ 0 h 29"/>
                  <a:gd name="T4" fmla="*/ 0 w 41"/>
                  <a:gd name="T5" fmla="*/ 0 h 29"/>
                  <a:gd name="T6" fmla="*/ 0 w 41"/>
                  <a:gd name="T7" fmla="*/ 0 h 29"/>
                  <a:gd name="T8" fmla="*/ 0 w 41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" h="29">
                    <a:moveTo>
                      <a:pt x="41" y="14"/>
                    </a:moveTo>
                    <a:lnTo>
                      <a:pt x="35" y="29"/>
                    </a:lnTo>
                    <a:lnTo>
                      <a:pt x="0" y="14"/>
                    </a:lnTo>
                    <a:lnTo>
                      <a:pt x="6" y="0"/>
                    </a:lnTo>
                    <a:lnTo>
                      <a:pt x="4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69" name="Freeform 438"/>
              <p:cNvSpPr>
                <a:spLocks/>
              </p:cNvSpPr>
              <p:nvPr/>
            </p:nvSpPr>
            <p:spPr bwMode="auto">
              <a:xfrm>
                <a:off x="2049" y="1592"/>
                <a:ext cx="1" cy="3"/>
              </a:xfrm>
              <a:custGeom>
                <a:avLst/>
                <a:gdLst>
                  <a:gd name="T0" fmla="*/ 0 w 3"/>
                  <a:gd name="T1" fmla="*/ 0 h 9"/>
                  <a:gd name="T2" fmla="*/ 0 w 3"/>
                  <a:gd name="T3" fmla="*/ 0 h 9"/>
                  <a:gd name="T4" fmla="*/ 0 w 3"/>
                  <a:gd name="T5" fmla="*/ 0 h 9"/>
                  <a:gd name="T6" fmla="*/ 0 w 3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9">
                    <a:moveTo>
                      <a:pt x="3" y="0"/>
                    </a:moveTo>
                    <a:lnTo>
                      <a:pt x="0" y="9"/>
                    </a:lnTo>
                    <a:lnTo>
                      <a:pt x="2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70" name="Freeform 439"/>
              <p:cNvSpPr>
                <a:spLocks/>
              </p:cNvSpPr>
              <p:nvPr/>
            </p:nvSpPr>
            <p:spPr bwMode="auto">
              <a:xfrm>
                <a:off x="2036" y="1588"/>
                <a:ext cx="13" cy="8"/>
              </a:xfrm>
              <a:custGeom>
                <a:avLst/>
                <a:gdLst>
                  <a:gd name="T0" fmla="*/ 0 w 39"/>
                  <a:gd name="T1" fmla="*/ 0 h 24"/>
                  <a:gd name="T2" fmla="*/ 0 w 39"/>
                  <a:gd name="T3" fmla="*/ 0 h 24"/>
                  <a:gd name="T4" fmla="*/ 0 w 39"/>
                  <a:gd name="T5" fmla="*/ 0 h 24"/>
                  <a:gd name="T6" fmla="*/ 0 w 39"/>
                  <a:gd name="T7" fmla="*/ 0 h 24"/>
                  <a:gd name="T8" fmla="*/ 0 w 39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9" h="24">
                    <a:moveTo>
                      <a:pt x="39" y="10"/>
                    </a:moveTo>
                    <a:lnTo>
                      <a:pt x="35" y="24"/>
                    </a:lnTo>
                    <a:lnTo>
                      <a:pt x="0" y="15"/>
                    </a:lnTo>
                    <a:lnTo>
                      <a:pt x="5" y="0"/>
                    </a:lnTo>
                    <a:lnTo>
                      <a:pt x="39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71" name="Freeform 440"/>
              <p:cNvSpPr>
                <a:spLocks/>
              </p:cNvSpPr>
              <p:nvPr/>
            </p:nvSpPr>
            <p:spPr bwMode="auto">
              <a:xfrm>
                <a:off x="2037" y="1588"/>
                <a:ext cx="1" cy="4"/>
              </a:xfrm>
              <a:custGeom>
                <a:avLst/>
                <a:gdLst>
                  <a:gd name="T0" fmla="*/ 0 w 3"/>
                  <a:gd name="T1" fmla="*/ 0 h 10"/>
                  <a:gd name="T2" fmla="*/ 0 w 3"/>
                  <a:gd name="T3" fmla="*/ 0 h 10"/>
                  <a:gd name="T4" fmla="*/ 0 w 3"/>
                  <a:gd name="T5" fmla="*/ 0 h 10"/>
                  <a:gd name="T6" fmla="*/ 0 w 3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10">
                    <a:moveTo>
                      <a:pt x="3" y="0"/>
                    </a:moveTo>
                    <a:lnTo>
                      <a:pt x="0" y="1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72" name="Freeform 441"/>
              <p:cNvSpPr>
                <a:spLocks/>
              </p:cNvSpPr>
              <p:nvPr/>
            </p:nvSpPr>
            <p:spPr bwMode="auto">
              <a:xfrm>
                <a:off x="2024" y="1585"/>
                <a:ext cx="14" cy="8"/>
              </a:xfrm>
              <a:custGeom>
                <a:avLst/>
                <a:gdLst>
                  <a:gd name="T0" fmla="*/ 0 w 43"/>
                  <a:gd name="T1" fmla="*/ 0 h 25"/>
                  <a:gd name="T2" fmla="*/ 0 w 43"/>
                  <a:gd name="T3" fmla="*/ 0 h 25"/>
                  <a:gd name="T4" fmla="*/ 0 w 43"/>
                  <a:gd name="T5" fmla="*/ 0 h 25"/>
                  <a:gd name="T6" fmla="*/ 0 w 43"/>
                  <a:gd name="T7" fmla="*/ 0 h 25"/>
                  <a:gd name="T8" fmla="*/ 0 w 43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3" h="25">
                    <a:moveTo>
                      <a:pt x="43" y="10"/>
                    </a:moveTo>
                    <a:lnTo>
                      <a:pt x="38" y="25"/>
                    </a:lnTo>
                    <a:lnTo>
                      <a:pt x="0" y="14"/>
                    </a:lnTo>
                    <a:lnTo>
                      <a:pt x="4" y="0"/>
                    </a:lnTo>
                    <a:lnTo>
                      <a:pt x="43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73" name="Freeform 442"/>
              <p:cNvSpPr>
                <a:spLocks/>
              </p:cNvSpPr>
              <p:nvPr/>
            </p:nvSpPr>
            <p:spPr bwMode="auto">
              <a:xfrm>
                <a:off x="2024" y="1585"/>
                <a:ext cx="1" cy="3"/>
              </a:xfrm>
              <a:custGeom>
                <a:avLst/>
                <a:gdLst>
                  <a:gd name="T0" fmla="*/ 1 w 2"/>
                  <a:gd name="T1" fmla="*/ 0 h 9"/>
                  <a:gd name="T2" fmla="*/ 0 w 2"/>
                  <a:gd name="T3" fmla="*/ 0 h 9"/>
                  <a:gd name="T4" fmla="*/ 1 w 2"/>
                  <a:gd name="T5" fmla="*/ 0 h 9"/>
                  <a:gd name="T6" fmla="*/ 1 w 2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9">
                    <a:moveTo>
                      <a:pt x="2" y="0"/>
                    </a:moveTo>
                    <a:lnTo>
                      <a:pt x="0" y="9"/>
                    </a:lnTo>
                    <a:lnTo>
                      <a:pt x="1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74" name="Freeform 443"/>
              <p:cNvSpPr>
                <a:spLocks/>
              </p:cNvSpPr>
              <p:nvPr/>
            </p:nvSpPr>
            <p:spPr bwMode="auto">
              <a:xfrm>
                <a:off x="2013" y="1583"/>
                <a:ext cx="12" cy="7"/>
              </a:xfrm>
              <a:custGeom>
                <a:avLst/>
                <a:gdLst>
                  <a:gd name="T0" fmla="*/ 0 w 36"/>
                  <a:gd name="T1" fmla="*/ 0 h 20"/>
                  <a:gd name="T2" fmla="*/ 0 w 36"/>
                  <a:gd name="T3" fmla="*/ 0 h 20"/>
                  <a:gd name="T4" fmla="*/ 0 w 36"/>
                  <a:gd name="T5" fmla="*/ 0 h 20"/>
                  <a:gd name="T6" fmla="*/ 0 w 36"/>
                  <a:gd name="T7" fmla="*/ 0 h 20"/>
                  <a:gd name="T8" fmla="*/ 0 w 36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20">
                    <a:moveTo>
                      <a:pt x="36" y="6"/>
                    </a:moveTo>
                    <a:lnTo>
                      <a:pt x="34" y="20"/>
                    </a:lnTo>
                    <a:lnTo>
                      <a:pt x="0" y="14"/>
                    </a:lnTo>
                    <a:lnTo>
                      <a:pt x="2" y="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75" name="Freeform 444"/>
              <p:cNvSpPr>
                <a:spLocks/>
              </p:cNvSpPr>
              <p:nvPr/>
            </p:nvSpPr>
            <p:spPr bwMode="auto">
              <a:xfrm>
                <a:off x="2013" y="1583"/>
                <a:ext cx="0" cy="3"/>
              </a:xfrm>
              <a:custGeom>
                <a:avLst/>
                <a:gdLst>
                  <a:gd name="T0" fmla="*/ 1 w 1"/>
                  <a:gd name="T1" fmla="*/ 0 h 9"/>
                  <a:gd name="T2" fmla="*/ 0 w 1"/>
                  <a:gd name="T3" fmla="*/ 0 h 9"/>
                  <a:gd name="T4" fmla="*/ 1 w 1"/>
                  <a:gd name="T5" fmla="*/ 0 h 9"/>
                  <a:gd name="T6" fmla="*/ 1 w 1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9">
                    <a:moveTo>
                      <a:pt x="1" y="0"/>
                    </a:moveTo>
                    <a:lnTo>
                      <a:pt x="0" y="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76" name="Freeform 445"/>
              <p:cNvSpPr>
                <a:spLocks/>
              </p:cNvSpPr>
              <p:nvPr/>
            </p:nvSpPr>
            <p:spPr bwMode="auto">
              <a:xfrm>
                <a:off x="1988" y="1580"/>
                <a:ext cx="25" cy="8"/>
              </a:xfrm>
              <a:custGeom>
                <a:avLst/>
                <a:gdLst>
                  <a:gd name="T0" fmla="*/ 0 w 75"/>
                  <a:gd name="T1" fmla="*/ 0 h 22"/>
                  <a:gd name="T2" fmla="*/ 0 w 75"/>
                  <a:gd name="T3" fmla="*/ 0 h 22"/>
                  <a:gd name="T4" fmla="*/ 0 w 75"/>
                  <a:gd name="T5" fmla="*/ 0 h 22"/>
                  <a:gd name="T6" fmla="*/ 0 w 75"/>
                  <a:gd name="T7" fmla="*/ 0 h 22"/>
                  <a:gd name="T8" fmla="*/ 0 w 75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" h="22">
                    <a:moveTo>
                      <a:pt x="75" y="8"/>
                    </a:moveTo>
                    <a:lnTo>
                      <a:pt x="73" y="22"/>
                    </a:lnTo>
                    <a:lnTo>
                      <a:pt x="0" y="15"/>
                    </a:lnTo>
                    <a:lnTo>
                      <a:pt x="2" y="0"/>
                    </a:lnTo>
                    <a:lnTo>
                      <a:pt x="75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77" name="Freeform 446"/>
              <p:cNvSpPr>
                <a:spLocks/>
              </p:cNvSpPr>
              <p:nvPr/>
            </p:nvSpPr>
            <p:spPr bwMode="auto">
              <a:xfrm>
                <a:off x="1988" y="1580"/>
                <a:ext cx="1" cy="4"/>
              </a:xfrm>
              <a:custGeom>
                <a:avLst/>
                <a:gdLst>
                  <a:gd name="T0" fmla="*/ 1 w 2"/>
                  <a:gd name="T1" fmla="*/ 0 h 10"/>
                  <a:gd name="T2" fmla="*/ 1 w 2"/>
                  <a:gd name="T3" fmla="*/ 0 h 10"/>
                  <a:gd name="T4" fmla="*/ 0 w 2"/>
                  <a:gd name="T5" fmla="*/ 0 h 10"/>
                  <a:gd name="T6" fmla="*/ 1 w 2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10">
                    <a:moveTo>
                      <a:pt x="2" y="0"/>
                    </a:moveTo>
                    <a:lnTo>
                      <a:pt x="1" y="1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78" name="Freeform 447"/>
              <p:cNvSpPr>
                <a:spLocks/>
              </p:cNvSpPr>
              <p:nvPr/>
            </p:nvSpPr>
            <p:spPr bwMode="auto">
              <a:xfrm>
                <a:off x="1970" y="1580"/>
                <a:ext cx="19" cy="7"/>
              </a:xfrm>
              <a:custGeom>
                <a:avLst/>
                <a:gdLst>
                  <a:gd name="T0" fmla="*/ 0 w 57"/>
                  <a:gd name="T1" fmla="*/ 0 h 20"/>
                  <a:gd name="T2" fmla="*/ 0 w 57"/>
                  <a:gd name="T3" fmla="*/ 0 h 20"/>
                  <a:gd name="T4" fmla="*/ 0 w 57"/>
                  <a:gd name="T5" fmla="*/ 0 h 20"/>
                  <a:gd name="T6" fmla="*/ 0 w 57"/>
                  <a:gd name="T7" fmla="*/ 0 h 20"/>
                  <a:gd name="T8" fmla="*/ 0 w 57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20">
                    <a:moveTo>
                      <a:pt x="55" y="0"/>
                    </a:moveTo>
                    <a:lnTo>
                      <a:pt x="57" y="15"/>
                    </a:lnTo>
                    <a:lnTo>
                      <a:pt x="2" y="20"/>
                    </a:lnTo>
                    <a:lnTo>
                      <a:pt x="0" y="6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79" name="Freeform 448"/>
              <p:cNvSpPr>
                <a:spLocks/>
              </p:cNvSpPr>
              <p:nvPr/>
            </p:nvSpPr>
            <p:spPr bwMode="auto">
              <a:xfrm>
                <a:off x="1970" y="1582"/>
                <a:ext cx="0" cy="3"/>
              </a:xfrm>
              <a:custGeom>
                <a:avLst/>
                <a:gdLst>
                  <a:gd name="T0" fmla="*/ 0 w 1"/>
                  <a:gd name="T1" fmla="*/ 0 h 9"/>
                  <a:gd name="T2" fmla="*/ 1 w 1"/>
                  <a:gd name="T3" fmla="*/ 0 h 9"/>
                  <a:gd name="T4" fmla="*/ 0 w 1"/>
                  <a:gd name="T5" fmla="*/ 0 h 9"/>
                  <a:gd name="T6" fmla="*/ 0 w 1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9">
                    <a:moveTo>
                      <a:pt x="0" y="0"/>
                    </a:moveTo>
                    <a:lnTo>
                      <a:pt x="1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80" name="Freeform 449"/>
              <p:cNvSpPr>
                <a:spLocks/>
              </p:cNvSpPr>
              <p:nvPr/>
            </p:nvSpPr>
            <p:spPr bwMode="auto">
              <a:xfrm>
                <a:off x="1952" y="1582"/>
                <a:ext cx="19" cy="9"/>
              </a:xfrm>
              <a:custGeom>
                <a:avLst/>
                <a:gdLst>
                  <a:gd name="T0" fmla="*/ 0 w 56"/>
                  <a:gd name="T1" fmla="*/ 0 h 25"/>
                  <a:gd name="T2" fmla="*/ 0 w 56"/>
                  <a:gd name="T3" fmla="*/ 0 h 25"/>
                  <a:gd name="T4" fmla="*/ 0 w 56"/>
                  <a:gd name="T5" fmla="*/ 0 h 25"/>
                  <a:gd name="T6" fmla="*/ 0 w 56"/>
                  <a:gd name="T7" fmla="*/ 0 h 25"/>
                  <a:gd name="T8" fmla="*/ 0 w 56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" h="25">
                    <a:moveTo>
                      <a:pt x="54" y="0"/>
                    </a:moveTo>
                    <a:lnTo>
                      <a:pt x="56" y="14"/>
                    </a:lnTo>
                    <a:lnTo>
                      <a:pt x="2" y="25"/>
                    </a:lnTo>
                    <a:lnTo>
                      <a:pt x="0" y="1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81" name="Freeform 450"/>
              <p:cNvSpPr>
                <a:spLocks/>
              </p:cNvSpPr>
              <p:nvPr/>
            </p:nvSpPr>
            <p:spPr bwMode="auto">
              <a:xfrm>
                <a:off x="1952" y="1586"/>
                <a:ext cx="0" cy="3"/>
              </a:xfrm>
              <a:custGeom>
                <a:avLst/>
                <a:gdLst>
                  <a:gd name="T0" fmla="*/ 0 w 1"/>
                  <a:gd name="T1" fmla="*/ 0 h 9"/>
                  <a:gd name="T2" fmla="*/ 1 w 1"/>
                  <a:gd name="T3" fmla="*/ 0 h 9"/>
                  <a:gd name="T4" fmla="*/ 0 w 1"/>
                  <a:gd name="T5" fmla="*/ 0 h 9"/>
                  <a:gd name="T6" fmla="*/ 0 w 1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9">
                    <a:moveTo>
                      <a:pt x="0" y="0"/>
                    </a:moveTo>
                    <a:lnTo>
                      <a:pt x="1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82" name="Freeform 451"/>
              <p:cNvSpPr>
                <a:spLocks/>
              </p:cNvSpPr>
              <p:nvPr/>
            </p:nvSpPr>
            <p:spPr bwMode="auto">
              <a:xfrm>
                <a:off x="1934" y="1586"/>
                <a:ext cx="19" cy="8"/>
              </a:xfrm>
              <a:custGeom>
                <a:avLst/>
                <a:gdLst>
                  <a:gd name="T0" fmla="*/ 0 w 55"/>
                  <a:gd name="T1" fmla="*/ 0 h 25"/>
                  <a:gd name="T2" fmla="*/ 0 w 55"/>
                  <a:gd name="T3" fmla="*/ 0 h 25"/>
                  <a:gd name="T4" fmla="*/ 0 w 55"/>
                  <a:gd name="T5" fmla="*/ 0 h 25"/>
                  <a:gd name="T6" fmla="*/ 0 w 55"/>
                  <a:gd name="T7" fmla="*/ 0 h 25"/>
                  <a:gd name="T8" fmla="*/ 0 w 55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5" h="25">
                    <a:moveTo>
                      <a:pt x="53" y="0"/>
                    </a:moveTo>
                    <a:lnTo>
                      <a:pt x="55" y="15"/>
                    </a:lnTo>
                    <a:lnTo>
                      <a:pt x="2" y="25"/>
                    </a:lnTo>
                    <a:lnTo>
                      <a:pt x="0" y="1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83" name="Freeform 452"/>
              <p:cNvSpPr>
                <a:spLocks/>
              </p:cNvSpPr>
              <p:nvPr/>
            </p:nvSpPr>
            <p:spPr bwMode="auto">
              <a:xfrm>
                <a:off x="1935" y="1592"/>
                <a:ext cx="0" cy="2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0 h 5"/>
                  <a:gd name="T4" fmla="*/ 1 w 1"/>
                  <a:gd name="T5" fmla="*/ 0 h 5"/>
                  <a:gd name="T6" fmla="*/ 1 w 1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5">
                    <a:moveTo>
                      <a:pt x="1" y="5"/>
                    </a:moveTo>
                    <a:lnTo>
                      <a:pt x="0" y="0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84" name="Freeform 453"/>
              <p:cNvSpPr>
                <a:spLocks/>
              </p:cNvSpPr>
              <p:nvPr/>
            </p:nvSpPr>
            <p:spPr bwMode="auto">
              <a:xfrm>
                <a:off x="1916" y="1589"/>
                <a:ext cx="19" cy="7"/>
              </a:xfrm>
              <a:custGeom>
                <a:avLst/>
                <a:gdLst>
                  <a:gd name="T0" fmla="*/ 0 w 58"/>
                  <a:gd name="T1" fmla="*/ 0 h 22"/>
                  <a:gd name="T2" fmla="*/ 0 w 58"/>
                  <a:gd name="T3" fmla="*/ 0 h 22"/>
                  <a:gd name="T4" fmla="*/ 0 w 58"/>
                  <a:gd name="T5" fmla="*/ 0 h 22"/>
                  <a:gd name="T6" fmla="*/ 0 w 58"/>
                  <a:gd name="T7" fmla="*/ 0 h 22"/>
                  <a:gd name="T8" fmla="*/ 0 w 58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22">
                    <a:moveTo>
                      <a:pt x="56" y="0"/>
                    </a:moveTo>
                    <a:lnTo>
                      <a:pt x="58" y="15"/>
                    </a:lnTo>
                    <a:lnTo>
                      <a:pt x="2" y="22"/>
                    </a:lnTo>
                    <a:lnTo>
                      <a:pt x="0" y="8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85" name="Freeform 454"/>
              <p:cNvSpPr>
                <a:spLocks/>
              </p:cNvSpPr>
              <p:nvPr/>
            </p:nvSpPr>
            <p:spPr bwMode="auto">
              <a:xfrm>
                <a:off x="1914" y="1591"/>
                <a:ext cx="2" cy="4"/>
              </a:xfrm>
              <a:custGeom>
                <a:avLst/>
                <a:gdLst>
                  <a:gd name="T0" fmla="*/ 0 w 5"/>
                  <a:gd name="T1" fmla="*/ 0 h 10"/>
                  <a:gd name="T2" fmla="*/ 0 w 5"/>
                  <a:gd name="T3" fmla="*/ 0 h 10"/>
                  <a:gd name="T4" fmla="*/ 0 w 5"/>
                  <a:gd name="T5" fmla="*/ 0 h 10"/>
                  <a:gd name="T6" fmla="*/ 0 w 5"/>
                  <a:gd name="T7" fmla="*/ 0 h 10"/>
                  <a:gd name="T8" fmla="*/ 0 w 5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10">
                    <a:moveTo>
                      <a:pt x="4" y="1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5" y="10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86" name="Freeform 455"/>
              <p:cNvSpPr>
                <a:spLocks/>
              </p:cNvSpPr>
              <p:nvPr/>
            </p:nvSpPr>
            <p:spPr bwMode="auto">
              <a:xfrm>
                <a:off x="1912" y="1592"/>
                <a:ext cx="6" cy="6"/>
              </a:xfrm>
              <a:custGeom>
                <a:avLst/>
                <a:gdLst>
                  <a:gd name="T0" fmla="*/ 0 w 18"/>
                  <a:gd name="T1" fmla="*/ 0 h 18"/>
                  <a:gd name="T2" fmla="*/ 0 w 18"/>
                  <a:gd name="T3" fmla="*/ 0 h 18"/>
                  <a:gd name="T4" fmla="*/ 0 w 18"/>
                  <a:gd name="T5" fmla="*/ 0 h 18"/>
                  <a:gd name="T6" fmla="*/ 0 w 18"/>
                  <a:gd name="T7" fmla="*/ 0 h 18"/>
                  <a:gd name="T8" fmla="*/ 0 w 18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8" y="0"/>
                    </a:moveTo>
                    <a:lnTo>
                      <a:pt x="18" y="12"/>
                    </a:lnTo>
                    <a:lnTo>
                      <a:pt x="11" y="18"/>
                    </a:lnTo>
                    <a:lnTo>
                      <a:pt x="0" y="6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87" name="Freeform 456"/>
              <p:cNvSpPr>
                <a:spLocks/>
              </p:cNvSpPr>
              <p:nvPr/>
            </p:nvSpPr>
            <p:spPr bwMode="auto">
              <a:xfrm>
                <a:off x="1911" y="1594"/>
                <a:ext cx="2" cy="3"/>
              </a:xfrm>
              <a:custGeom>
                <a:avLst/>
                <a:gdLst>
                  <a:gd name="T0" fmla="*/ 0 w 6"/>
                  <a:gd name="T1" fmla="*/ 0 h 8"/>
                  <a:gd name="T2" fmla="*/ 0 w 6"/>
                  <a:gd name="T3" fmla="*/ 0 h 8"/>
                  <a:gd name="T4" fmla="*/ 0 w 6"/>
                  <a:gd name="T5" fmla="*/ 0 h 8"/>
                  <a:gd name="T6" fmla="*/ 0 w 6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8">
                    <a:moveTo>
                      <a:pt x="1" y="0"/>
                    </a:moveTo>
                    <a:lnTo>
                      <a:pt x="6" y="8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88" name="Freeform 457"/>
              <p:cNvSpPr>
                <a:spLocks/>
              </p:cNvSpPr>
              <p:nvPr/>
            </p:nvSpPr>
            <p:spPr bwMode="auto">
              <a:xfrm>
                <a:off x="1909" y="1594"/>
                <a:ext cx="7" cy="7"/>
              </a:xfrm>
              <a:custGeom>
                <a:avLst/>
                <a:gdLst>
                  <a:gd name="T0" fmla="*/ 0 w 20"/>
                  <a:gd name="T1" fmla="*/ 0 h 20"/>
                  <a:gd name="T2" fmla="*/ 0 w 20"/>
                  <a:gd name="T3" fmla="*/ 0 h 20"/>
                  <a:gd name="T4" fmla="*/ 0 w 20"/>
                  <a:gd name="T5" fmla="*/ 0 h 20"/>
                  <a:gd name="T6" fmla="*/ 0 w 20"/>
                  <a:gd name="T7" fmla="*/ 0 h 20"/>
                  <a:gd name="T8" fmla="*/ 0 w 20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7" y="0"/>
                    </a:moveTo>
                    <a:lnTo>
                      <a:pt x="20" y="10"/>
                    </a:lnTo>
                    <a:lnTo>
                      <a:pt x="12" y="20"/>
                    </a:lnTo>
                    <a:lnTo>
                      <a:pt x="0" y="9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89" name="Freeform 458"/>
              <p:cNvSpPr>
                <a:spLocks/>
              </p:cNvSpPr>
              <p:nvPr/>
            </p:nvSpPr>
            <p:spPr bwMode="auto">
              <a:xfrm>
                <a:off x="1911" y="1600"/>
                <a:ext cx="2" cy="1"/>
              </a:xfrm>
              <a:custGeom>
                <a:avLst/>
                <a:gdLst>
                  <a:gd name="T0" fmla="*/ 0 w 6"/>
                  <a:gd name="T1" fmla="*/ 0 h 3"/>
                  <a:gd name="T2" fmla="*/ 0 w 6"/>
                  <a:gd name="T3" fmla="*/ 0 h 3"/>
                  <a:gd name="T4" fmla="*/ 0 w 6"/>
                  <a:gd name="T5" fmla="*/ 0 h 3"/>
                  <a:gd name="T6" fmla="*/ 0 w 6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0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90" name="Freeform 459"/>
              <p:cNvSpPr>
                <a:spLocks/>
              </p:cNvSpPr>
              <p:nvPr/>
            </p:nvSpPr>
            <p:spPr bwMode="auto">
              <a:xfrm>
                <a:off x="1906" y="1597"/>
                <a:ext cx="7" cy="8"/>
              </a:xfrm>
              <a:custGeom>
                <a:avLst/>
                <a:gdLst>
                  <a:gd name="T0" fmla="*/ 0 w 22"/>
                  <a:gd name="T1" fmla="*/ 0 h 23"/>
                  <a:gd name="T2" fmla="*/ 0 w 22"/>
                  <a:gd name="T3" fmla="*/ 0 h 23"/>
                  <a:gd name="T4" fmla="*/ 0 w 22"/>
                  <a:gd name="T5" fmla="*/ 0 h 23"/>
                  <a:gd name="T6" fmla="*/ 0 w 22"/>
                  <a:gd name="T7" fmla="*/ 0 h 23"/>
                  <a:gd name="T8" fmla="*/ 0 w 22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23">
                    <a:moveTo>
                      <a:pt x="10" y="0"/>
                    </a:moveTo>
                    <a:lnTo>
                      <a:pt x="22" y="11"/>
                    </a:lnTo>
                    <a:lnTo>
                      <a:pt x="12" y="23"/>
                    </a:lnTo>
                    <a:lnTo>
                      <a:pt x="0" y="13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91" name="Freeform 460"/>
              <p:cNvSpPr>
                <a:spLocks/>
              </p:cNvSpPr>
              <p:nvPr/>
            </p:nvSpPr>
            <p:spPr bwMode="auto">
              <a:xfrm>
                <a:off x="1905" y="1602"/>
                <a:ext cx="3" cy="2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0 h 7"/>
                  <a:gd name="T4" fmla="*/ 0 w 7"/>
                  <a:gd name="T5" fmla="*/ 0 h 7"/>
                  <a:gd name="T6" fmla="*/ 0 w 7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7">
                    <a:moveTo>
                      <a:pt x="1" y="0"/>
                    </a:moveTo>
                    <a:lnTo>
                      <a:pt x="7" y="7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92" name="Freeform 461"/>
              <p:cNvSpPr>
                <a:spLocks/>
              </p:cNvSpPr>
              <p:nvPr/>
            </p:nvSpPr>
            <p:spPr bwMode="auto">
              <a:xfrm>
                <a:off x="1903" y="1602"/>
                <a:ext cx="7" cy="7"/>
              </a:xfrm>
              <a:custGeom>
                <a:avLst/>
                <a:gdLst>
                  <a:gd name="T0" fmla="*/ 0 w 21"/>
                  <a:gd name="T1" fmla="*/ 0 h 20"/>
                  <a:gd name="T2" fmla="*/ 0 w 21"/>
                  <a:gd name="T3" fmla="*/ 0 h 20"/>
                  <a:gd name="T4" fmla="*/ 0 w 21"/>
                  <a:gd name="T5" fmla="*/ 0 h 20"/>
                  <a:gd name="T6" fmla="*/ 0 w 21"/>
                  <a:gd name="T7" fmla="*/ 0 h 20"/>
                  <a:gd name="T8" fmla="*/ 0 w 21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20">
                    <a:moveTo>
                      <a:pt x="7" y="0"/>
                    </a:moveTo>
                    <a:lnTo>
                      <a:pt x="21" y="8"/>
                    </a:lnTo>
                    <a:lnTo>
                      <a:pt x="15" y="20"/>
                    </a:lnTo>
                    <a:lnTo>
                      <a:pt x="0" y="1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93" name="Freeform 462"/>
              <p:cNvSpPr>
                <a:spLocks/>
              </p:cNvSpPr>
              <p:nvPr/>
            </p:nvSpPr>
            <p:spPr bwMode="auto">
              <a:xfrm>
                <a:off x="1906" y="1608"/>
                <a:ext cx="2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7" y="3"/>
                    </a:moveTo>
                    <a:lnTo>
                      <a:pt x="0" y="0"/>
                    </a:lnTo>
                    <a:lnTo>
                      <a:pt x="6" y="3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94" name="Freeform 463"/>
              <p:cNvSpPr>
                <a:spLocks/>
              </p:cNvSpPr>
              <p:nvPr/>
            </p:nvSpPr>
            <p:spPr bwMode="auto">
              <a:xfrm>
                <a:off x="1902" y="1606"/>
                <a:ext cx="6" cy="5"/>
              </a:xfrm>
              <a:custGeom>
                <a:avLst/>
                <a:gdLst>
                  <a:gd name="T0" fmla="*/ 0 w 18"/>
                  <a:gd name="T1" fmla="*/ 0 h 17"/>
                  <a:gd name="T2" fmla="*/ 0 w 18"/>
                  <a:gd name="T3" fmla="*/ 0 h 17"/>
                  <a:gd name="T4" fmla="*/ 0 w 18"/>
                  <a:gd name="T5" fmla="*/ 0 h 17"/>
                  <a:gd name="T6" fmla="*/ 0 w 18"/>
                  <a:gd name="T7" fmla="*/ 0 h 17"/>
                  <a:gd name="T8" fmla="*/ 0 w 18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7">
                    <a:moveTo>
                      <a:pt x="5" y="0"/>
                    </a:moveTo>
                    <a:lnTo>
                      <a:pt x="18" y="9"/>
                    </a:lnTo>
                    <a:lnTo>
                      <a:pt x="13" y="17"/>
                    </a:lnTo>
                    <a:lnTo>
                      <a:pt x="0" y="9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95" name="Freeform 464"/>
              <p:cNvSpPr>
                <a:spLocks/>
              </p:cNvSpPr>
              <p:nvPr/>
            </p:nvSpPr>
            <p:spPr bwMode="auto">
              <a:xfrm>
                <a:off x="1901" y="1609"/>
                <a:ext cx="3" cy="2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0 w 7"/>
                  <a:gd name="T5" fmla="*/ 0 h 6"/>
                  <a:gd name="T6" fmla="*/ 0 w 7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1" y="0"/>
                    </a:moveTo>
                    <a:lnTo>
                      <a:pt x="7" y="6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96" name="Rectangle 465"/>
              <p:cNvSpPr>
                <a:spLocks noChangeArrowheads="1"/>
              </p:cNvSpPr>
              <p:nvPr/>
            </p:nvSpPr>
            <p:spPr bwMode="auto">
              <a:xfrm>
                <a:off x="1901" y="1610"/>
                <a:ext cx="6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97" name="Freeform 466"/>
              <p:cNvSpPr>
                <a:spLocks/>
              </p:cNvSpPr>
              <p:nvPr/>
            </p:nvSpPr>
            <p:spPr bwMode="auto">
              <a:xfrm>
                <a:off x="1901" y="1611"/>
                <a:ext cx="3" cy="2"/>
              </a:xfrm>
              <a:custGeom>
                <a:avLst/>
                <a:gdLst>
                  <a:gd name="T0" fmla="*/ 0 w 7"/>
                  <a:gd name="T1" fmla="*/ 0 h 8"/>
                  <a:gd name="T2" fmla="*/ 0 w 7"/>
                  <a:gd name="T3" fmla="*/ 0 h 8"/>
                  <a:gd name="T4" fmla="*/ 0 w 7"/>
                  <a:gd name="T5" fmla="*/ 0 h 8"/>
                  <a:gd name="T6" fmla="*/ 0 w 7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8">
                    <a:moveTo>
                      <a:pt x="0" y="0"/>
                    </a:moveTo>
                    <a:lnTo>
                      <a:pt x="7" y="2"/>
                    </a:lnTo>
                    <a:lnTo>
                      <a:pt x="7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98" name="Rectangle 467"/>
              <p:cNvSpPr>
                <a:spLocks noChangeArrowheads="1"/>
              </p:cNvSpPr>
              <p:nvPr/>
            </p:nvSpPr>
            <p:spPr bwMode="auto">
              <a:xfrm>
                <a:off x="1904" y="1608"/>
                <a:ext cx="1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99" name="Freeform 468"/>
              <p:cNvSpPr>
                <a:spLocks/>
              </p:cNvSpPr>
              <p:nvPr/>
            </p:nvSpPr>
            <p:spPr bwMode="auto">
              <a:xfrm>
                <a:off x="1904" y="1611"/>
                <a:ext cx="3" cy="2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0 w 7"/>
                  <a:gd name="T5" fmla="*/ 0 h 6"/>
                  <a:gd name="T6" fmla="*/ 0 w 7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0" y="6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00" name="Freeform 469"/>
              <p:cNvSpPr>
                <a:spLocks/>
              </p:cNvSpPr>
              <p:nvPr/>
            </p:nvSpPr>
            <p:spPr bwMode="auto">
              <a:xfrm>
                <a:off x="1902" y="1608"/>
                <a:ext cx="6" cy="4"/>
              </a:xfrm>
              <a:custGeom>
                <a:avLst/>
                <a:gdLst>
                  <a:gd name="T0" fmla="*/ 0 w 16"/>
                  <a:gd name="T1" fmla="*/ 0 h 14"/>
                  <a:gd name="T2" fmla="*/ 0 w 16"/>
                  <a:gd name="T3" fmla="*/ 0 h 14"/>
                  <a:gd name="T4" fmla="*/ 0 w 16"/>
                  <a:gd name="T5" fmla="*/ 0 h 14"/>
                  <a:gd name="T6" fmla="*/ 0 w 16"/>
                  <a:gd name="T7" fmla="*/ 0 h 14"/>
                  <a:gd name="T8" fmla="*/ 0 w 16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4">
                    <a:moveTo>
                      <a:pt x="13" y="14"/>
                    </a:moveTo>
                    <a:lnTo>
                      <a:pt x="0" y="5"/>
                    </a:lnTo>
                    <a:lnTo>
                      <a:pt x="3" y="0"/>
                    </a:lnTo>
                    <a:lnTo>
                      <a:pt x="16" y="10"/>
                    </a:lnTo>
                    <a:lnTo>
                      <a:pt x="13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01" name="Freeform 470"/>
              <p:cNvSpPr>
                <a:spLocks/>
              </p:cNvSpPr>
              <p:nvPr/>
            </p:nvSpPr>
            <p:spPr bwMode="auto">
              <a:xfrm>
                <a:off x="1903" y="1607"/>
                <a:ext cx="3" cy="3"/>
              </a:xfrm>
              <a:custGeom>
                <a:avLst/>
                <a:gdLst>
                  <a:gd name="T0" fmla="*/ 0 w 7"/>
                  <a:gd name="T1" fmla="*/ 0 h 8"/>
                  <a:gd name="T2" fmla="*/ 0 w 7"/>
                  <a:gd name="T3" fmla="*/ 0 h 8"/>
                  <a:gd name="T4" fmla="*/ 0 w 7"/>
                  <a:gd name="T5" fmla="*/ 0 h 8"/>
                  <a:gd name="T6" fmla="*/ 0 w 7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8">
                    <a:moveTo>
                      <a:pt x="0" y="1"/>
                    </a:moveTo>
                    <a:lnTo>
                      <a:pt x="7" y="8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02" name="Freeform 471"/>
              <p:cNvSpPr>
                <a:spLocks/>
              </p:cNvSpPr>
              <p:nvPr/>
            </p:nvSpPr>
            <p:spPr bwMode="auto">
              <a:xfrm>
                <a:off x="1904" y="1605"/>
                <a:ext cx="5" cy="6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0 h 17"/>
                  <a:gd name="T8" fmla="*/ 0 w 17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1" y="17"/>
                    </a:moveTo>
                    <a:lnTo>
                      <a:pt x="0" y="6"/>
                    </a:lnTo>
                    <a:lnTo>
                      <a:pt x="7" y="0"/>
                    </a:lnTo>
                    <a:lnTo>
                      <a:pt x="17" y="11"/>
                    </a:lnTo>
                    <a:lnTo>
                      <a:pt x="11" y="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03" name="Freeform 472"/>
              <p:cNvSpPr>
                <a:spLocks/>
              </p:cNvSpPr>
              <p:nvPr/>
            </p:nvSpPr>
            <p:spPr bwMode="auto">
              <a:xfrm>
                <a:off x="1908" y="1608"/>
                <a:ext cx="2" cy="1"/>
              </a:xfrm>
              <a:custGeom>
                <a:avLst/>
                <a:gdLst>
                  <a:gd name="T0" fmla="*/ 0 w 6"/>
                  <a:gd name="T1" fmla="*/ 0 h 4"/>
                  <a:gd name="T2" fmla="*/ 0 w 6"/>
                  <a:gd name="T3" fmla="*/ 0 h 4"/>
                  <a:gd name="T4" fmla="*/ 0 w 6"/>
                  <a:gd name="T5" fmla="*/ 0 h 4"/>
                  <a:gd name="T6" fmla="*/ 0 w 6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5" y="4"/>
                    </a:moveTo>
                    <a:lnTo>
                      <a:pt x="0" y="0"/>
                    </a:lnTo>
                    <a:lnTo>
                      <a:pt x="6" y="4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04" name="Freeform 473"/>
              <p:cNvSpPr>
                <a:spLocks/>
              </p:cNvSpPr>
              <p:nvPr/>
            </p:nvSpPr>
            <p:spPr bwMode="auto">
              <a:xfrm>
                <a:off x="1908" y="1603"/>
                <a:ext cx="4" cy="3"/>
              </a:xfrm>
              <a:custGeom>
                <a:avLst/>
                <a:gdLst>
                  <a:gd name="T0" fmla="*/ 0 w 12"/>
                  <a:gd name="T1" fmla="*/ 0 h 10"/>
                  <a:gd name="T2" fmla="*/ 0 w 12"/>
                  <a:gd name="T3" fmla="*/ 0 h 10"/>
                  <a:gd name="T4" fmla="*/ 0 w 12"/>
                  <a:gd name="T5" fmla="*/ 0 h 10"/>
                  <a:gd name="T6" fmla="*/ 0 w 12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" h="10">
                    <a:moveTo>
                      <a:pt x="12" y="10"/>
                    </a:moveTo>
                    <a:lnTo>
                      <a:pt x="6" y="7"/>
                    </a:lnTo>
                    <a:lnTo>
                      <a:pt x="0" y="0"/>
                    </a:lnTo>
                    <a:lnTo>
                      <a:pt x="1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05" name="Freeform 474"/>
              <p:cNvSpPr>
                <a:spLocks/>
              </p:cNvSpPr>
              <p:nvPr/>
            </p:nvSpPr>
            <p:spPr bwMode="auto">
              <a:xfrm>
                <a:off x="1906" y="1603"/>
                <a:ext cx="6" cy="6"/>
              </a:xfrm>
              <a:custGeom>
                <a:avLst/>
                <a:gdLst>
                  <a:gd name="T0" fmla="*/ 0 w 19"/>
                  <a:gd name="T1" fmla="*/ 0 h 19"/>
                  <a:gd name="T2" fmla="*/ 0 w 19"/>
                  <a:gd name="T3" fmla="*/ 0 h 19"/>
                  <a:gd name="T4" fmla="*/ 0 w 19"/>
                  <a:gd name="T5" fmla="*/ 0 h 19"/>
                  <a:gd name="T6" fmla="*/ 0 w 19"/>
                  <a:gd name="T7" fmla="*/ 0 h 19"/>
                  <a:gd name="T8" fmla="*/ 0 w 19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2" y="19"/>
                    </a:moveTo>
                    <a:lnTo>
                      <a:pt x="0" y="8"/>
                    </a:lnTo>
                    <a:lnTo>
                      <a:pt x="7" y="0"/>
                    </a:lnTo>
                    <a:lnTo>
                      <a:pt x="19" y="10"/>
                    </a:lnTo>
                    <a:lnTo>
                      <a:pt x="12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06" name="Freeform 475"/>
              <p:cNvSpPr>
                <a:spLocks/>
              </p:cNvSpPr>
              <p:nvPr/>
            </p:nvSpPr>
            <p:spPr bwMode="auto">
              <a:xfrm>
                <a:off x="1973" y="1740"/>
                <a:ext cx="6" cy="11"/>
              </a:xfrm>
              <a:custGeom>
                <a:avLst/>
                <a:gdLst>
                  <a:gd name="T0" fmla="*/ 0 w 17"/>
                  <a:gd name="T1" fmla="*/ 0 h 32"/>
                  <a:gd name="T2" fmla="*/ 0 w 17"/>
                  <a:gd name="T3" fmla="*/ 0 h 32"/>
                  <a:gd name="T4" fmla="*/ 0 w 17"/>
                  <a:gd name="T5" fmla="*/ 0 h 32"/>
                  <a:gd name="T6" fmla="*/ 0 w 17"/>
                  <a:gd name="T7" fmla="*/ 0 h 32"/>
                  <a:gd name="T8" fmla="*/ 0 w 17"/>
                  <a:gd name="T9" fmla="*/ 0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32">
                    <a:moveTo>
                      <a:pt x="2" y="0"/>
                    </a:moveTo>
                    <a:lnTo>
                      <a:pt x="17" y="0"/>
                    </a:lnTo>
                    <a:lnTo>
                      <a:pt x="15" y="32"/>
                    </a:lnTo>
                    <a:lnTo>
                      <a:pt x="0" y="3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07" name="Freeform 476"/>
              <p:cNvSpPr>
                <a:spLocks/>
              </p:cNvSpPr>
              <p:nvPr/>
            </p:nvSpPr>
            <p:spPr bwMode="auto">
              <a:xfrm>
                <a:off x="1975" y="1751"/>
                <a:ext cx="3" cy="0"/>
              </a:xfrm>
              <a:custGeom>
                <a:avLst/>
                <a:gdLst>
                  <a:gd name="T0" fmla="*/ 0 w 8"/>
                  <a:gd name="T1" fmla="*/ 0 h 2"/>
                  <a:gd name="T2" fmla="*/ 0 w 8"/>
                  <a:gd name="T3" fmla="*/ 1 h 2"/>
                  <a:gd name="T4" fmla="*/ 0 w 8"/>
                  <a:gd name="T5" fmla="*/ 1 h 2"/>
                  <a:gd name="T6" fmla="*/ 0 w 8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8" y="0"/>
                    </a:moveTo>
                    <a:lnTo>
                      <a:pt x="0" y="2"/>
                    </a:lnTo>
                    <a:lnTo>
                      <a:pt x="8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08" name="Freeform 477"/>
              <p:cNvSpPr>
                <a:spLocks/>
              </p:cNvSpPr>
              <p:nvPr/>
            </p:nvSpPr>
            <p:spPr bwMode="auto">
              <a:xfrm>
                <a:off x="1972" y="1750"/>
                <a:ext cx="6" cy="11"/>
              </a:xfrm>
              <a:custGeom>
                <a:avLst/>
                <a:gdLst>
                  <a:gd name="T0" fmla="*/ 0 w 17"/>
                  <a:gd name="T1" fmla="*/ 0 h 32"/>
                  <a:gd name="T2" fmla="*/ 0 w 17"/>
                  <a:gd name="T3" fmla="*/ 0 h 32"/>
                  <a:gd name="T4" fmla="*/ 0 w 17"/>
                  <a:gd name="T5" fmla="*/ 0 h 32"/>
                  <a:gd name="T6" fmla="*/ 0 w 17"/>
                  <a:gd name="T7" fmla="*/ 0 h 32"/>
                  <a:gd name="T8" fmla="*/ 0 w 17"/>
                  <a:gd name="T9" fmla="*/ 0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32">
                    <a:moveTo>
                      <a:pt x="2" y="0"/>
                    </a:moveTo>
                    <a:lnTo>
                      <a:pt x="17" y="2"/>
                    </a:lnTo>
                    <a:lnTo>
                      <a:pt x="15" y="32"/>
                    </a:lnTo>
                    <a:lnTo>
                      <a:pt x="0" y="3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09" name="Freeform 478"/>
              <p:cNvSpPr>
                <a:spLocks/>
              </p:cNvSpPr>
              <p:nvPr/>
            </p:nvSpPr>
            <p:spPr bwMode="auto">
              <a:xfrm>
                <a:off x="1972" y="1760"/>
                <a:ext cx="3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7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10" name="Freeform 479"/>
              <p:cNvSpPr>
                <a:spLocks/>
              </p:cNvSpPr>
              <p:nvPr/>
            </p:nvSpPr>
            <p:spPr bwMode="auto">
              <a:xfrm>
                <a:off x="1972" y="1760"/>
                <a:ext cx="6" cy="9"/>
              </a:xfrm>
              <a:custGeom>
                <a:avLst/>
                <a:gdLst>
                  <a:gd name="T0" fmla="*/ 0 w 17"/>
                  <a:gd name="T1" fmla="*/ 0 h 27"/>
                  <a:gd name="T2" fmla="*/ 0 w 17"/>
                  <a:gd name="T3" fmla="*/ 0 h 27"/>
                  <a:gd name="T4" fmla="*/ 0 w 17"/>
                  <a:gd name="T5" fmla="*/ 0 h 27"/>
                  <a:gd name="T6" fmla="*/ 0 w 17"/>
                  <a:gd name="T7" fmla="*/ 0 h 27"/>
                  <a:gd name="T8" fmla="*/ 0 w 17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27">
                    <a:moveTo>
                      <a:pt x="0" y="2"/>
                    </a:moveTo>
                    <a:lnTo>
                      <a:pt x="15" y="0"/>
                    </a:lnTo>
                    <a:lnTo>
                      <a:pt x="17" y="25"/>
                    </a:lnTo>
                    <a:lnTo>
                      <a:pt x="2" y="27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11" name="Freeform 480"/>
              <p:cNvSpPr>
                <a:spLocks/>
              </p:cNvSpPr>
              <p:nvPr/>
            </p:nvSpPr>
            <p:spPr bwMode="auto">
              <a:xfrm>
                <a:off x="1975" y="1769"/>
                <a:ext cx="3" cy="1"/>
              </a:xfrm>
              <a:custGeom>
                <a:avLst/>
                <a:gdLst>
                  <a:gd name="T0" fmla="*/ 0 w 9"/>
                  <a:gd name="T1" fmla="*/ 0 h 3"/>
                  <a:gd name="T2" fmla="*/ 0 w 9"/>
                  <a:gd name="T3" fmla="*/ 0 h 3"/>
                  <a:gd name="T4" fmla="*/ 0 w 9"/>
                  <a:gd name="T5" fmla="*/ 0 h 3"/>
                  <a:gd name="T6" fmla="*/ 0 w 9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3">
                    <a:moveTo>
                      <a:pt x="8" y="0"/>
                    </a:moveTo>
                    <a:lnTo>
                      <a:pt x="0" y="3"/>
                    </a:lnTo>
                    <a:lnTo>
                      <a:pt x="9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12" name="Rectangle 481"/>
              <p:cNvSpPr>
                <a:spLocks noChangeArrowheads="1"/>
              </p:cNvSpPr>
              <p:nvPr/>
            </p:nvSpPr>
            <p:spPr bwMode="auto">
              <a:xfrm>
                <a:off x="1973" y="1769"/>
                <a:ext cx="5" cy="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13" name="Freeform 482"/>
              <p:cNvSpPr>
                <a:spLocks/>
              </p:cNvSpPr>
              <p:nvPr/>
            </p:nvSpPr>
            <p:spPr bwMode="auto">
              <a:xfrm>
                <a:off x="1973" y="1772"/>
                <a:ext cx="2" cy="1"/>
              </a:xfrm>
              <a:custGeom>
                <a:avLst/>
                <a:gdLst>
                  <a:gd name="T0" fmla="*/ 0 w 7"/>
                  <a:gd name="T1" fmla="*/ 0 h 2"/>
                  <a:gd name="T2" fmla="*/ 0 w 7"/>
                  <a:gd name="T3" fmla="*/ 1 h 2"/>
                  <a:gd name="T4" fmla="*/ 0 w 7"/>
                  <a:gd name="T5" fmla="*/ 1 h 2"/>
                  <a:gd name="T6" fmla="*/ 0 w 7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7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14" name="Freeform 483"/>
              <p:cNvSpPr>
                <a:spLocks/>
              </p:cNvSpPr>
              <p:nvPr/>
            </p:nvSpPr>
            <p:spPr bwMode="auto">
              <a:xfrm>
                <a:off x="1973" y="1772"/>
                <a:ext cx="6" cy="4"/>
              </a:xfrm>
              <a:custGeom>
                <a:avLst/>
                <a:gdLst>
                  <a:gd name="T0" fmla="*/ 0 w 17"/>
                  <a:gd name="T1" fmla="*/ 0 h 12"/>
                  <a:gd name="T2" fmla="*/ 0 w 17"/>
                  <a:gd name="T3" fmla="*/ 0 h 12"/>
                  <a:gd name="T4" fmla="*/ 0 w 17"/>
                  <a:gd name="T5" fmla="*/ 0 h 12"/>
                  <a:gd name="T6" fmla="*/ 0 w 17"/>
                  <a:gd name="T7" fmla="*/ 0 h 12"/>
                  <a:gd name="T8" fmla="*/ 0 w 17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2">
                    <a:moveTo>
                      <a:pt x="0" y="4"/>
                    </a:moveTo>
                    <a:lnTo>
                      <a:pt x="15" y="0"/>
                    </a:lnTo>
                    <a:lnTo>
                      <a:pt x="17" y="8"/>
                    </a:lnTo>
                    <a:lnTo>
                      <a:pt x="2" y="1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15" name="Freeform 484"/>
              <p:cNvSpPr>
                <a:spLocks/>
              </p:cNvSpPr>
              <p:nvPr/>
            </p:nvSpPr>
            <p:spPr bwMode="auto">
              <a:xfrm>
                <a:off x="1974" y="1776"/>
                <a:ext cx="2" cy="1"/>
              </a:xfrm>
              <a:custGeom>
                <a:avLst/>
                <a:gdLst>
                  <a:gd name="T0" fmla="*/ 0 w 8"/>
                  <a:gd name="T1" fmla="*/ 0 h 4"/>
                  <a:gd name="T2" fmla="*/ 0 w 8"/>
                  <a:gd name="T3" fmla="*/ 0 h 4"/>
                  <a:gd name="T4" fmla="*/ 0 w 8"/>
                  <a:gd name="T5" fmla="*/ 0 h 4"/>
                  <a:gd name="T6" fmla="*/ 0 w 8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4">
                    <a:moveTo>
                      <a:pt x="0" y="0"/>
                    </a:moveTo>
                    <a:lnTo>
                      <a:pt x="8" y="0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16" name="Freeform 485"/>
              <p:cNvSpPr>
                <a:spLocks/>
              </p:cNvSpPr>
              <p:nvPr/>
            </p:nvSpPr>
            <p:spPr bwMode="auto">
              <a:xfrm>
                <a:off x="1974" y="1773"/>
                <a:ext cx="6" cy="6"/>
              </a:xfrm>
              <a:custGeom>
                <a:avLst/>
                <a:gdLst>
                  <a:gd name="T0" fmla="*/ 0 w 16"/>
                  <a:gd name="T1" fmla="*/ 0 h 16"/>
                  <a:gd name="T2" fmla="*/ 0 w 16"/>
                  <a:gd name="T3" fmla="*/ 0 h 16"/>
                  <a:gd name="T4" fmla="*/ 0 w 16"/>
                  <a:gd name="T5" fmla="*/ 0 h 16"/>
                  <a:gd name="T6" fmla="*/ 0 w 16"/>
                  <a:gd name="T7" fmla="*/ 0 h 16"/>
                  <a:gd name="T8" fmla="*/ 0 w 16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0" y="11"/>
                    </a:moveTo>
                    <a:lnTo>
                      <a:pt x="11" y="0"/>
                    </a:lnTo>
                    <a:lnTo>
                      <a:pt x="16" y="5"/>
                    </a:lnTo>
                    <a:lnTo>
                      <a:pt x="6" y="16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17" name="Freeform 486"/>
              <p:cNvSpPr>
                <a:spLocks/>
              </p:cNvSpPr>
              <p:nvPr/>
            </p:nvSpPr>
            <p:spPr bwMode="auto">
              <a:xfrm>
                <a:off x="1976" y="1778"/>
                <a:ext cx="2" cy="1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0 h 5"/>
                  <a:gd name="T4" fmla="*/ 0 w 5"/>
                  <a:gd name="T5" fmla="*/ 0 h 5"/>
                  <a:gd name="T6" fmla="*/ 0 w 5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3"/>
                    </a:moveTo>
                    <a:lnTo>
                      <a:pt x="5" y="0"/>
                    </a:lnTo>
                    <a:lnTo>
                      <a:pt x="3" y="5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18" name="Freeform 487"/>
              <p:cNvSpPr>
                <a:spLocks/>
              </p:cNvSpPr>
              <p:nvPr/>
            </p:nvSpPr>
            <p:spPr bwMode="auto">
              <a:xfrm>
                <a:off x="1977" y="1774"/>
                <a:ext cx="4" cy="6"/>
              </a:xfrm>
              <a:custGeom>
                <a:avLst/>
                <a:gdLst>
                  <a:gd name="T0" fmla="*/ 0 w 11"/>
                  <a:gd name="T1" fmla="*/ 0 h 17"/>
                  <a:gd name="T2" fmla="*/ 0 w 11"/>
                  <a:gd name="T3" fmla="*/ 0 h 17"/>
                  <a:gd name="T4" fmla="*/ 0 w 11"/>
                  <a:gd name="T5" fmla="*/ 0 h 17"/>
                  <a:gd name="T6" fmla="*/ 0 w 11"/>
                  <a:gd name="T7" fmla="*/ 0 h 17"/>
                  <a:gd name="T8" fmla="*/ 0 w 11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17">
                    <a:moveTo>
                      <a:pt x="0" y="15"/>
                    </a:moveTo>
                    <a:lnTo>
                      <a:pt x="4" y="0"/>
                    </a:lnTo>
                    <a:lnTo>
                      <a:pt x="11" y="2"/>
                    </a:lnTo>
                    <a:lnTo>
                      <a:pt x="7" y="17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19" name="Freeform 488"/>
              <p:cNvSpPr>
                <a:spLocks/>
              </p:cNvSpPr>
              <p:nvPr/>
            </p:nvSpPr>
            <p:spPr bwMode="auto">
              <a:xfrm>
                <a:off x="1980" y="1778"/>
                <a:ext cx="1" cy="2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0 h 6"/>
                  <a:gd name="T4" fmla="*/ 0 w 4"/>
                  <a:gd name="T5" fmla="*/ 0 h 6"/>
                  <a:gd name="T6" fmla="*/ 0 w 4"/>
                  <a:gd name="T7" fmla="*/ 0 h 6"/>
                  <a:gd name="T8" fmla="*/ 0 w 4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0" y="5"/>
                    </a:moveTo>
                    <a:lnTo>
                      <a:pt x="4" y="5"/>
                    </a:lnTo>
                    <a:lnTo>
                      <a:pt x="2" y="6"/>
                    </a:lnTo>
                    <a:lnTo>
                      <a:pt x="2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20" name="Rectangle 489"/>
              <p:cNvSpPr>
                <a:spLocks noChangeArrowheads="1"/>
              </p:cNvSpPr>
              <p:nvPr/>
            </p:nvSpPr>
            <p:spPr bwMode="auto">
              <a:xfrm>
                <a:off x="1980" y="1775"/>
                <a:ext cx="3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21" name="Freeform 490"/>
              <p:cNvSpPr>
                <a:spLocks/>
              </p:cNvSpPr>
              <p:nvPr/>
            </p:nvSpPr>
            <p:spPr bwMode="auto">
              <a:xfrm>
                <a:off x="1983" y="1778"/>
                <a:ext cx="1" cy="2"/>
              </a:xfrm>
              <a:custGeom>
                <a:avLst/>
                <a:gdLst>
                  <a:gd name="T0" fmla="*/ 0 w 3"/>
                  <a:gd name="T1" fmla="*/ 0 h 6"/>
                  <a:gd name="T2" fmla="*/ 0 w 3"/>
                  <a:gd name="T3" fmla="*/ 0 h 6"/>
                  <a:gd name="T4" fmla="*/ 0 w 3"/>
                  <a:gd name="T5" fmla="*/ 0 h 6"/>
                  <a:gd name="T6" fmla="*/ 0 w 3"/>
                  <a:gd name="T7" fmla="*/ 0 h 6"/>
                  <a:gd name="T8" fmla="*/ 0 w 3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1" y="6"/>
                    </a:moveTo>
                    <a:lnTo>
                      <a:pt x="0" y="5"/>
                    </a:lnTo>
                    <a:lnTo>
                      <a:pt x="3" y="5"/>
                    </a:lnTo>
                    <a:lnTo>
                      <a:pt x="1" y="0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22" name="Freeform 491"/>
              <p:cNvSpPr>
                <a:spLocks/>
              </p:cNvSpPr>
              <p:nvPr/>
            </p:nvSpPr>
            <p:spPr bwMode="auto">
              <a:xfrm>
                <a:off x="1983" y="1774"/>
                <a:ext cx="4" cy="6"/>
              </a:xfrm>
              <a:custGeom>
                <a:avLst/>
                <a:gdLst>
                  <a:gd name="T0" fmla="*/ 0 w 12"/>
                  <a:gd name="T1" fmla="*/ 0 h 17"/>
                  <a:gd name="T2" fmla="*/ 0 w 12"/>
                  <a:gd name="T3" fmla="*/ 0 h 17"/>
                  <a:gd name="T4" fmla="*/ 0 w 12"/>
                  <a:gd name="T5" fmla="*/ 0 h 17"/>
                  <a:gd name="T6" fmla="*/ 0 w 12"/>
                  <a:gd name="T7" fmla="*/ 0 h 17"/>
                  <a:gd name="T8" fmla="*/ 0 w 12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17">
                    <a:moveTo>
                      <a:pt x="4" y="17"/>
                    </a:moveTo>
                    <a:lnTo>
                      <a:pt x="0" y="2"/>
                    </a:lnTo>
                    <a:lnTo>
                      <a:pt x="8" y="0"/>
                    </a:lnTo>
                    <a:lnTo>
                      <a:pt x="12" y="15"/>
                    </a:lnTo>
                    <a:lnTo>
                      <a:pt x="4" y="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23" name="Freeform 492"/>
              <p:cNvSpPr>
                <a:spLocks/>
              </p:cNvSpPr>
              <p:nvPr/>
            </p:nvSpPr>
            <p:spPr bwMode="auto">
              <a:xfrm>
                <a:off x="1985" y="1774"/>
                <a:ext cx="1" cy="4"/>
              </a:xfrm>
              <a:custGeom>
                <a:avLst/>
                <a:gdLst>
                  <a:gd name="T0" fmla="*/ 0 w 2"/>
                  <a:gd name="T1" fmla="*/ 0 h 10"/>
                  <a:gd name="T2" fmla="*/ 1 w 2"/>
                  <a:gd name="T3" fmla="*/ 0 h 10"/>
                  <a:gd name="T4" fmla="*/ 1 w 2"/>
                  <a:gd name="T5" fmla="*/ 0 h 10"/>
                  <a:gd name="T6" fmla="*/ 0 w 2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10">
                    <a:moveTo>
                      <a:pt x="0" y="0"/>
                    </a:moveTo>
                    <a:lnTo>
                      <a:pt x="2" y="1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24" name="Freeform 493"/>
              <p:cNvSpPr>
                <a:spLocks/>
              </p:cNvSpPr>
              <p:nvPr/>
            </p:nvSpPr>
            <p:spPr bwMode="auto">
              <a:xfrm>
                <a:off x="1986" y="1773"/>
                <a:ext cx="5" cy="6"/>
              </a:xfrm>
              <a:custGeom>
                <a:avLst/>
                <a:gdLst>
                  <a:gd name="T0" fmla="*/ 0 w 17"/>
                  <a:gd name="T1" fmla="*/ 0 h 18"/>
                  <a:gd name="T2" fmla="*/ 0 w 17"/>
                  <a:gd name="T3" fmla="*/ 0 h 18"/>
                  <a:gd name="T4" fmla="*/ 0 w 17"/>
                  <a:gd name="T5" fmla="*/ 0 h 18"/>
                  <a:gd name="T6" fmla="*/ 0 w 17"/>
                  <a:gd name="T7" fmla="*/ 0 h 18"/>
                  <a:gd name="T8" fmla="*/ 0 w 17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8">
                    <a:moveTo>
                      <a:pt x="2" y="18"/>
                    </a:moveTo>
                    <a:lnTo>
                      <a:pt x="0" y="3"/>
                    </a:lnTo>
                    <a:lnTo>
                      <a:pt x="15" y="0"/>
                    </a:lnTo>
                    <a:lnTo>
                      <a:pt x="17" y="15"/>
                    </a:lnTo>
                    <a:lnTo>
                      <a:pt x="2" y="1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25" name="Freeform 494"/>
              <p:cNvSpPr>
                <a:spLocks/>
              </p:cNvSpPr>
              <p:nvPr/>
            </p:nvSpPr>
            <p:spPr bwMode="auto">
              <a:xfrm>
                <a:off x="1991" y="1777"/>
                <a:ext cx="1" cy="1"/>
              </a:xfrm>
              <a:custGeom>
                <a:avLst/>
                <a:gdLst>
                  <a:gd name="T0" fmla="*/ 1 w 2"/>
                  <a:gd name="T1" fmla="*/ 0 h 5"/>
                  <a:gd name="T2" fmla="*/ 0 w 2"/>
                  <a:gd name="T3" fmla="*/ 0 h 5"/>
                  <a:gd name="T4" fmla="*/ 1 w 2"/>
                  <a:gd name="T5" fmla="*/ 0 h 5"/>
                  <a:gd name="T6" fmla="*/ 1 w 2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1" y="5"/>
                    </a:moveTo>
                    <a:lnTo>
                      <a:pt x="0" y="0"/>
                    </a:lnTo>
                    <a:lnTo>
                      <a:pt x="2" y="5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26" name="Freeform 495"/>
              <p:cNvSpPr>
                <a:spLocks/>
              </p:cNvSpPr>
              <p:nvPr/>
            </p:nvSpPr>
            <p:spPr bwMode="auto">
              <a:xfrm>
                <a:off x="1990" y="1773"/>
                <a:ext cx="4" cy="5"/>
              </a:xfrm>
              <a:custGeom>
                <a:avLst/>
                <a:gdLst>
                  <a:gd name="T0" fmla="*/ 0 w 11"/>
                  <a:gd name="T1" fmla="*/ 0 h 17"/>
                  <a:gd name="T2" fmla="*/ 0 w 11"/>
                  <a:gd name="T3" fmla="*/ 0 h 17"/>
                  <a:gd name="T4" fmla="*/ 0 w 11"/>
                  <a:gd name="T5" fmla="*/ 0 h 17"/>
                  <a:gd name="T6" fmla="*/ 0 w 11"/>
                  <a:gd name="T7" fmla="*/ 0 h 17"/>
                  <a:gd name="T8" fmla="*/ 0 w 11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17">
                    <a:moveTo>
                      <a:pt x="4" y="17"/>
                    </a:moveTo>
                    <a:lnTo>
                      <a:pt x="0" y="2"/>
                    </a:lnTo>
                    <a:lnTo>
                      <a:pt x="6" y="0"/>
                    </a:lnTo>
                    <a:lnTo>
                      <a:pt x="11" y="15"/>
                    </a:lnTo>
                    <a:lnTo>
                      <a:pt x="4" y="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27" name="Freeform 496"/>
              <p:cNvSpPr>
                <a:spLocks/>
              </p:cNvSpPr>
              <p:nvPr/>
            </p:nvSpPr>
            <p:spPr bwMode="auto">
              <a:xfrm>
                <a:off x="1992" y="1773"/>
                <a:ext cx="1" cy="3"/>
              </a:xfrm>
              <a:custGeom>
                <a:avLst/>
                <a:gdLst>
                  <a:gd name="T0" fmla="*/ 0 w 2"/>
                  <a:gd name="T1" fmla="*/ 0 h 9"/>
                  <a:gd name="T2" fmla="*/ 1 w 2"/>
                  <a:gd name="T3" fmla="*/ 0 h 9"/>
                  <a:gd name="T4" fmla="*/ 1 w 2"/>
                  <a:gd name="T5" fmla="*/ 0 h 9"/>
                  <a:gd name="T6" fmla="*/ 0 w 2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9">
                    <a:moveTo>
                      <a:pt x="0" y="0"/>
                    </a:moveTo>
                    <a:lnTo>
                      <a:pt x="2" y="9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28" name="Rectangle 497"/>
              <p:cNvSpPr>
                <a:spLocks noChangeArrowheads="1"/>
              </p:cNvSpPr>
              <p:nvPr/>
            </p:nvSpPr>
            <p:spPr bwMode="auto">
              <a:xfrm>
                <a:off x="1993" y="1773"/>
                <a:ext cx="2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29" name="Freeform 498"/>
              <p:cNvSpPr>
                <a:spLocks/>
              </p:cNvSpPr>
              <p:nvPr/>
            </p:nvSpPr>
            <p:spPr bwMode="auto">
              <a:xfrm>
                <a:off x="2035" y="1808"/>
                <a:ext cx="6" cy="6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0 h 17"/>
                  <a:gd name="T8" fmla="*/ 0 w 17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0" y="11"/>
                    </a:moveTo>
                    <a:lnTo>
                      <a:pt x="11" y="0"/>
                    </a:lnTo>
                    <a:lnTo>
                      <a:pt x="17" y="6"/>
                    </a:lnTo>
                    <a:lnTo>
                      <a:pt x="7" y="17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30" name="Freeform 499"/>
              <p:cNvSpPr>
                <a:spLocks/>
              </p:cNvSpPr>
              <p:nvPr/>
            </p:nvSpPr>
            <p:spPr bwMode="auto">
              <a:xfrm>
                <a:off x="2038" y="1813"/>
                <a:ext cx="1" cy="1"/>
              </a:xfrm>
              <a:custGeom>
                <a:avLst/>
                <a:gdLst>
                  <a:gd name="T0" fmla="*/ 0 w 5"/>
                  <a:gd name="T1" fmla="*/ 0 h 4"/>
                  <a:gd name="T2" fmla="*/ 0 w 5"/>
                  <a:gd name="T3" fmla="*/ 0 h 4"/>
                  <a:gd name="T4" fmla="*/ 0 w 5"/>
                  <a:gd name="T5" fmla="*/ 0 h 4"/>
                  <a:gd name="T6" fmla="*/ 0 w 5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0" y="3"/>
                    </a:moveTo>
                    <a:lnTo>
                      <a:pt x="5" y="0"/>
                    </a:lnTo>
                    <a:lnTo>
                      <a:pt x="0" y="4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31" name="Freeform 500"/>
              <p:cNvSpPr>
                <a:spLocks/>
              </p:cNvSpPr>
              <p:nvPr/>
            </p:nvSpPr>
            <p:spPr bwMode="auto">
              <a:xfrm>
                <a:off x="2038" y="1810"/>
                <a:ext cx="5" cy="6"/>
              </a:xfrm>
              <a:custGeom>
                <a:avLst/>
                <a:gdLst>
                  <a:gd name="T0" fmla="*/ 0 w 17"/>
                  <a:gd name="T1" fmla="*/ 0 h 19"/>
                  <a:gd name="T2" fmla="*/ 0 w 17"/>
                  <a:gd name="T3" fmla="*/ 0 h 19"/>
                  <a:gd name="T4" fmla="*/ 0 w 17"/>
                  <a:gd name="T5" fmla="*/ 0 h 19"/>
                  <a:gd name="T6" fmla="*/ 0 w 17"/>
                  <a:gd name="T7" fmla="*/ 0 h 19"/>
                  <a:gd name="T8" fmla="*/ 0 w 17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9">
                    <a:moveTo>
                      <a:pt x="0" y="13"/>
                    </a:moveTo>
                    <a:lnTo>
                      <a:pt x="10" y="0"/>
                    </a:lnTo>
                    <a:lnTo>
                      <a:pt x="17" y="7"/>
                    </a:lnTo>
                    <a:lnTo>
                      <a:pt x="7" y="19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32" name="Freeform 501"/>
              <p:cNvSpPr>
                <a:spLocks/>
              </p:cNvSpPr>
              <p:nvPr/>
            </p:nvSpPr>
            <p:spPr bwMode="auto">
              <a:xfrm>
                <a:off x="2042" y="1812"/>
                <a:ext cx="2" cy="3"/>
              </a:xfrm>
              <a:custGeom>
                <a:avLst/>
                <a:gdLst>
                  <a:gd name="T0" fmla="*/ 0 w 7"/>
                  <a:gd name="T1" fmla="*/ 0 h 8"/>
                  <a:gd name="T2" fmla="*/ 0 w 7"/>
                  <a:gd name="T3" fmla="*/ 0 h 8"/>
                  <a:gd name="T4" fmla="*/ 0 w 7"/>
                  <a:gd name="T5" fmla="*/ 0 h 8"/>
                  <a:gd name="T6" fmla="*/ 0 w 7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8">
                    <a:moveTo>
                      <a:pt x="5" y="0"/>
                    </a:moveTo>
                    <a:lnTo>
                      <a:pt x="0" y="8"/>
                    </a:lnTo>
                    <a:lnTo>
                      <a:pt x="7" y="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33" name="Freeform 502"/>
              <p:cNvSpPr>
                <a:spLocks/>
              </p:cNvSpPr>
              <p:nvPr/>
            </p:nvSpPr>
            <p:spPr bwMode="auto">
              <a:xfrm>
                <a:off x="2039" y="1813"/>
                <a:ext cx="6" cy="4"/>
              </a:xfrm>
              <a:custGeom>
                <a:avLst/>
                <a:gdLst>
                  <a:gd name="T0" fmla="*/ 0 w 17"/>
                  <a:gd name="T1" fmla="*/ 0 h 12"/>
                  <a:gd name="T2" fmla="*/ 0 w 17"/>
                  <a:gd name="T3" fmla="*/ 0 h 12"/>
                  <a:gd name="T4" fmla="*/ 0 w 17"/>
                  <a:gd name="T5" fmla="*/ 0 h 12"/>
                  <a:gd name="T6" fmla="*/ 0 w 17"/>
                  <a:gd name="T7" fmla="*/ 0 h 12"/>
                  <a:gd name="T8" fmla="*/ 0 w 17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2">
                    <a:moveTo>
                      <a:pt x="0" y="6"/>
                    </a:moveTo>
                    <a:lnTo>
                      <a:pt x="14" y="0"/>
                    </a:lnTo>
                    <a:lnTo>
                      <a:pt x="17" y="6"/>
                    </a:lnTo>
                    <a:lnTo>
                      <a:pt x="3" y="1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34" name="Freeform 503"/>
              <p:cNvSpPr>
                <a:spLocks/>
              </p:cNvSpPr>
              <p:nvPr/>
            </p:nvSpPr>
            <p:spPr bwMode="auto">
              <a:xfrm>
                <a:off x="2040" y="1815"/>
                <a:ext cx="7" cy="5"/>
              </a:xfrm>
              <a:custGeom>
                <a:avLst/>
                <a:gdLst>
                  <a:gd name="T0" fmla="*/ 0 w 19"/>
                  <a:gd name="T1" fmla="*/ 0 h 14"/>
                  <a:gd name="T2" fmla="*/ 0 w 19"/>
                  <a:gd name="T3" fmla="*/ 0 h 14"/>
                  <a:gd name="T4" fmla="*/ 0 w 19"/>
                  <a:gd name="T5" fmla="*/ 0 h 14"/>
                  <a:gd name="T6" fmla="*/ 0 w 19"/>
                  <a:gd name="T7" fmla="*/ 0 h 14"/>
                  <a:gd name="T8" fmla="*/ 0 w 19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4">
                    <a:moveTo>
                      <a:pt x="0" y="6"/>
                    </a:moveTo>
                    <a:lnTo>
                      <a:pt x="14" y="0"/>
                    </a:lnTo>
                    <a:lnTo>
                      <a:pt x="19" y="8"/>
                    </a:lnTo>
                    <a:lnTo>
                      <a:pt x="4" y="1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35" name="Freeform 504"/>
              <p:cNvSpPr>
                <a:spLocks/>
              </p:cNvSpPr>
              <p:nvPr/>
            </p:nvSpPr>
            <p:spPr bwMode="auto">
              <a:xfrm>
                <a:off x="2044" y="1818"/>
                <a:ext cx="3" cy="2"/>
              </a:xfrm>
              <a:custGeom>
                <a:avLst/>
                <a:gdLst>
                  <a:gd name="T0" fmla="*/ 0 w 8"/>
                  <a:gd name="T1" fmla="*/ 0 h 5"/>
                  <a:gd name="T2" fmla="*/ 0 w 8"/>
                  <a:gd name="T3" fmla="*/ 0 h 5"/>
                  <a:gd name="T4" fmla="*/ 0 w 8"/>
                  <a:gd name="T5" fmla="*/ 0 h 5"/>
                  <a:gd name="T6" fmla="*/ 0 w 8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5">
                    <a:moveTo>
                      <a:pt x="8" y="0"/>
                    </a:moveTo>
                    <a:lnTo>
                      <a:pt x="0" y="5"/>
                    </a:lnTo>
                    <a:lnTo>
                      <a:pt x="8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36" name="Freeform 505"/>
              <p:cNvSpPr>
                <a:spLocks/>
              </p:cNvSpPr>
              <p:nvPr/>
            </p:nvSpPr>
            <p:spPr bwMode="auto">
              <a:xfrm>
                <a:off x="2042" y="1819"/>
                <a:ext cx="5" cy="6"/>
              </a:xfrm>
              <a:custGeom>
                <a:avLst/>
                <a:gdLst>
                  <a:gd name="T0" fmla="*/ 0 w 17"/>
                  <a:gd name="T1" fmla="*/ 0 h 18"/>
                  <a:gd name="T2" fmla="*/ 0 w 17"/>
                  <a:gd name="T3" fmla="*/ 0 h 18"/>
                  <a:gd name="T4" fmla="*/ 0 w 17"/>
                  <a:gd name="T5" fmla="*/ 0 h 18"/>
                  <a:gd name="T6" fmla="*/ 0 w 17"/>
                  <a:gd name="T7" fmla="*/ 0 h 18"/>
                  <a:gd name="T8" fmla="*/ 0 w 17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8">
                    <a:moveTo>
                      <a:pt x="0" y="2"/>
                    </a:moveTo>
                    <a:lnTo>
                      <a:pt x="15" y="0"/>
                    </a:lnTo>
                    <a:lnTo>
                      <a:pt x="17" y="16"/>
                    </a:lnTo>
                    <a:lnTo>
                      <a:pt x="2" y="18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37" name="Freeform 506"/>
              <p:cNvSpPr>
                <a:spLocks/>
              </p:cNvSpPr>
              <p:nvPr/>
            </p:nvSpPr>
            <p:spPr bwMode="auto">
              <a:xfrm>
                <a:off x="2045" y="1824"/>
                <a:ext cx="3" cy="1"/>
              </a:xfrm>
              <a:custGeom>
                <a:avLst/>
                <a:gdLst>
                  <a:gd name="T0" fmla="*/ 0 w 9"/>
                  <a:gd name="T1" fmla="*/ 0 h 3"/>
                  <a:gd name="T2" fmla="*/ 0 w 9"/>
                  <a:gd name="T3" fmla="*/ 0 h 3"/>
                  <a:gd name="T4" fmla="*/ 0 w 9"/>
                  <a:gd name="T5" fmla="*/ 0 h 3"/>
                  <a:gd name="T6" fmla="*/ 0 w 9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3">
                    <a:moveTo>
                      <a:pt x="8" y="0"/>
                    </a:moveTo>
                    <a:lnTo>
                      <a:pt x="0" y="3"/>
                    </a:lnTo>
                    <a:lnTo>
                      <a:pt x="9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38" name="Rectangle 507"/>
              <p:cNvSpPr>
                <a:spLocks noChangeArrowheads="1"/>
              </p:cNvSpPr>
              <p:nvPr/>
            </p:nvSpPr>
            <p:spPr bwMode="auto">
              <a:xfrm>
                <a:off x="2042" y="1824"/>
                <a:ext cx="6" cy="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39" name="Rectangle 508"/>
              <p:cNvSpPr>
                <a:spLocks noChangeArrowheads="1"/>
              </p:cNvSpPr>
              <p:nvPr/>
            </p:nvSpPr>
            <p:spPr bwMode="auto">
              <a:xfrm>
                <a:off x="2042" y="1827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40" name="Freeform 509"/>
              <p:cNvSpPr>
                <a:spLocks/>
              </p:cNvSpPr>
              <p:nvPr/>
            </p:nvSpPr>
            <p:spPr bwMode="auto">
              <a:xfrm>
                <a:off x="1877" y="1551"/>
                <a:ext cx="243" cy="172"/>
              </a:xfrm>
              <a:custGeom>
                <a:avLst/>
                <a:gdLst>
                  <a:gd name="T0" fmla="*/ 0 w 727"/>
                  <a:gd name="T1" fmla="*/ 0 h 516"/>
                  <a:gd name="T2" fmla="*/ 0 w 727"/>
                  <a:gd name="T3" fmla="*/ 1 h 516"/>
                  <a:gd name="T4" fmla="*/ 0 w 727"/>
                  <a:gd name="T5" fmla="*/ 1 h 516"/>
                  <a:gd name="T6" fmla="*/ 0 w 727"/>
                  <a:gd name="T7" fmla="*/ 1 h 516"/>
                  <a:gd name="T8" fmla="*/ 0 w 727"/>
                  <a:gd name="T9" fmla="*/ 1 h 516"/>
                  <a:gd name="T10" fmla="*/ 0 w 727"/>
                  <a:gd name="T11" fmla="*/ 1 h 516"/>
                  <a:gd name="T12" fmla="*/ 0 w 727"/>
                  <a:gd name="T13" fmla="*/ 1 h 516"/>
                  <a:gd name="T14" fmla="*/ 1 w 727"/>
                  <a:gd name="T15" fmla="*/ 1 h 516"/>
                  <a:gd name="T16" fmla="*/ 1 w 727"/>
                  <a:gd name="T17" fmla="*/ 1 h 516"/>
                  <a:gd name="T18" fmla="*/ 1 w 727"/>
                  <a:gd name="T19" fmla="*/ 1 h 516"/>
                  <a:gd name="T20" fmla="*/ 1 w 727"/>
                  <a:gd name="T21" fmla="*/ 1 h 516"/>
                  <a:gd name="T22" fmla="*/ 1 w 727"/>
                  <a:gd name="T23" fmla="*/ 1 h 516"/>
                  <a:gd name="T24" fmla="*/ 1 w 727"/>
                  <a:gd name="T25" fmla="*/ 1 h 516"/>
                  <a:gd name="T26" fmla="*/ 1 w 727"/>
                  <a:gd name="T27" fmla="*/ 1 h 516"/>
                  <a:gd name="T28" fmla="*/ 1 w 727"/>
                  <a:gd name="T29" fmla="*/ 1 h 516"/>
                  <a:gd name="T30" fmla="*/ 1 w 727"/>
                  <a:gd name="T31" fmla="*/ 1 h 516"/>
                  <a:gd name="T32" fmla="*/ 1 w 727"/>
                  <a:gd name="T33" fmla="*/ 1 h 516"/>
                  <a:gd name="T34" fmla="*/ 1 w 727"/>
                  <a:gd name="T35" fmla="*/ 1 h 516"/>
                  <a:gd name="T36" fmla="*/ 1 w 727"/>
                  <a:gd name="T37" fmla="*/ 1 h 516"/>
                  <a:gd name="T38" fmla="*/ 1 w 727"/>
                  <a:gd name="T39" fmla="*/ 1 h 516"/>
                  <a:gd name="T40" fmla="*/ 2 w 727"/>
                  <a:gd name="T41" fmla="*/ 1 h 516"/>
                  <a:gd name="T42" fmla="*/ 2 w 727"/>
                  <a:gd name="T43" fmla="*/ 1 h 516"/>
                  <a:gd name="T44" fmla="*/ 2 w 727"/>
                  <a:gd name="T45" fmla="*/ 1 h 516"/>
                  <a:gd name="T46" fmla="*/ 2 w 727"/>
                  <a:gd name="T47" fmla="*/ 1 h 516"/>
                  <a:gd name="T48" fmla="*/ 2 w 727"/>
                  <a:gd name="T49" fmla="*/ 1 h 516"/>
                  <a:gd name="T50" fmla="*/ 2 w 727"/>
                  <a:gd name="T51" fmla="*/ 1 h 516"/>
                  <a:gd name="T52" fmla="*/ 2 w 727"/>
                  <a:gd name="T53" fmla="*/ 1 h 516"/>
                  <a:gd name="T54" fmla="*/ 2 w 727"/>
                  <a:gd name="T55" fmla="*/ 1 h 516"/>
                  <a:gd name="T56" fmla="*/ 2 w 727"/>
                  <a:gd name="T57" fmla="*/ 1 h 516"/>
                  <a:gd name="T58" fmla="*/ 2 w 727"/>
                  <a:gd name="T59" fmla="*/ 1 h 516"/>
                  <a:gd name="T60" fmla="*/ 3 w 727"/>
                  <a:gd name="T61" fmla="*/ 1 h 516"/>
                  <a:gd name="T62" fmla="*/ 3 w 727"/>
                  <a:gd name="T63" fmla="*/ 2 h 516"/>
                  <a:gd name="T64" fmla="*/ 3 w 727"/>
                  <a:gd name="T65" fmla="*/ 2 h 516"/>
                  <a:gd name="T66" fmla="*/ 3 w 727"/>
                  <a:gd name="T67" fmla="*/ 2 h 516"/>
                  <a:gd name="T68" fmla="*/ 3 w 727"/>
                  <a:gd name="T69" fmla="*/ 2 h 516"/>
                  <a:gd name="T70" fmla="*/ 3 w 727"/>
                  <a:gd name="T71" fmla="*/ 2 h 516"/>
                  <a:gd name="T72" fmla="*/ 3 w 727"/>
                  <a:gd name="T73" fmla="*/ 2 h 516"/>
                  <a:gd name="T74" fmla="*/ 3 w 727"/>
                  <a:gd name="T75" fmla="*/ 2 h 516"/>
                  <a:gd name="T76" fmla="*/ 3 w 727"/>
                  <a:gd name="T77" fmla="*/ 2 h 516"/>
                  <a:gd name="T78" fmla="*/ 3 w 727"/>
                  <a:gd name="T79" fmla="*/ 2 h 516"/>
                  <a:gd name="T80" fmla="*/ 3 w 727"/>
                  <a:gd name="T81" fmla="*/ 2 h 516"/>
                  <a:gd name="T82" fmla="*/ 3 w 727"/>
                  <a:gd name="T83" fmla="*/ 2 h 516"/>
                  <a:gd name="T84" fmla="*/ 3 w 727"/>
                  <a:gd name="T85" fmla="*/ 2 h 516"/>
                  <a:gd name="T86" fmla="*/ 3 w 727"/>
                  <a:gd name="T87" fmla="*/ 2 h 516"/>
                  <a:gd name="T88" fmla="*/ 3 w 727"/>
                  <a:gd name="T89" fmla="*/ 2 h 516"/>
                  <a:gd name="T90" fmla="*/ 3 w 727"/>
                  <a:gd name="T91" fmla="*/ 1 h 516"/>
                  <a:gd name="T92" fmla="*/ 3 w 727"/>
                  <a:gd name="T93" fmla="*/ 1 h 516"/>
                  <a:gd name="T94" fmla="*/ 3 w 727"/>
                  <a:gd name="T95" fmla="*/ 0 h 516"/>
                  <a:gd name="T96" fmla="*/ 3 w 727"/>
                  <a:gd name="T97" fmla="*/ 0 h 516"/>
                  <a:gd name="T98" fmla="*/ 3 w 727"/>
                  <a:gd name="T99" fmla="*/ 0 h 516"/>
                  <a:gd name="T100" fmla="*/ 3 w 727"/>
                  <a:gd name="T101" fmla="*/ 0 h 516"/>
                  <a:gd name="T102" fmla="*/ 3 w 727"/>
                  <a:gd name="T103" fmla="*/ 0 h 516"/>
                  <a:gd name="T104" fmla="*/ 2 w 727"/>
                  <a:gd name="T105" fmla="*/ 0 h 516"/>
                  <a:gd name="T106" fmla="*/ 2 w 727"/>
                  <a:gd name="T107" fmla="*/ 0 h 516"/>
                  <a:gd name="T108" fmla="*/ 2 w 727"/>
                  <a:gd name="T109" fmla="*/ 0 h 516"/>
                  <a:gd name="T110" fmla="*/ 1 w 727"/>
                  <a:gd name="T111" fmla="*/ 0 h 516"/>
                  <a:gd name="T112" fmla="*/ 1 w 727"/>
                  <a:gd name="T113" fmla="*/ 0 h 516"/>
                  <a:gd name="T114" fmla="*/ 0 w 727"/>
                  <a:gd name="T115" fmla="*/ 0 h 516"/>
                  <a:gd name="T116" fmla="*/ 0 w 727"/>
                  <a:gd name="T117" fmla="*/ 0 h 516"/>
                  <a:gd name="T118" fmla="*/ 0 w 727"/>
                  <a:gd name="T119" fmla="*/ 0 h 516"/>
                  <a:gd name="T120" fmla="*/ 0 w 727"/>
                  <a:gd name="T121" fmla="*/ 0 h 51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727" h="516">
                    <a:moveTo>
                      <a:pt x="71" y="104"/>
                    </a:moveTo>
                    <a:lnTo>
                      <a:pt x="60" y="108"/>
                    </a:lnTo>
                    <a:lnTo>
                      <a:pt x="47" y="112"/>
                    </a:lnTo>
                    <a:lnTo>
                      <a:pt x="32" y="123"/>
                    </a:lnTo>
                    <a:lnTo>
                      <a:pt x="15" y="135"/>
                    </a:lnTo>
                    <a:lnTo>
                      <a:pt x="8" y="147"/>
                    </a:lnTo>
                    <a:lnTo>
                      <a:pt x="0" y="158"/>
                    </a:lnTo>
                    <a:lnTo>
                      <a:pt x="3" y="174"/>
                    </a:lnTo>
                    <a:lnTo>
                      <a:pt x="8" y="187"/>
                    </a:lnTo>
                    <a:lnTo>
                      <a:pt x="13" y="197"/>
                    </a:lnTo>
                    <a:lnTo>
                      <a:pt x="17" y="207"/>
                    </a:lnTo>
                    <a:lnTo>
                      <a:pt x="25" y="215"/>
                    </a:lnTo>
                    <a:lnTo>
                      <a:pt x="34" y="221"/>
                    </a:lnTo>
                    <a:lnTo>
                      <a:pt x="45" y="225"/>
                    </a:lnTo>
                    <a:lnTo>
                      <a:pt x="60" y="230"/>
                    </a:lnTo>
                    <a:lnTo>
                      <a:pt x="122" y="228"/>
                    </a:lnTo>
                    <a:lnTo>
                      <a:pt x="182" y="223"/>
                    </a:lnTo>
                    <a:lnTo>
                      <a:pt x="195" y="223"/>
                    </a:lnTo>
                    <a:lnTo>
                      <a:pt x="208" y="223"/>
                    </a:lnTo>
                    <a:lnTo>
                      <a:pt x="221" y="221"/>
                    </a:lnTo>
                    <a:lnTo>
                      <a:pt x="230" y="215"/>
                    </a:lnTo>
                    <a:lnTo>
                      <a:pt x="232" y="211"/>
                    </a:lnTo>
                    <a:lnTo>
                      <a:pt x="230" y="205"/>
                    </a:lnTo>
                    <a:lnTo>
                      <a:pt x="225" y="202"/>
                    </a:lnTo>
                    <a:lnTo>
                      <a:pt x="217" y="197"/>
                    </a:lnTo>
                    <a:lnTo>
                      <a:pt x="208" y="195"/>
                    </a:lnTo>
                    <a:lnTo>
                      <a:pt x="201" y="191"/>
                    </a:lnTo>
                    <a:lnTo>
                      <a:pt x="197" y="190"/>
                    </a:lnTo>
                    <a:lnTo>
                      <a:pt x="195" y="190"/>
                    </a:lnTo>
                    <a:lnTo>
                      <a:pt x="230" y="191"/>
                    </a:lnTo>
                    <a:lnTo>
                      <a:pt x="266" y="198"/>
                    </a:lnTo>
                    <a:lnTo>
                      <a:pt x="302" y="211"/>
                    </a:lnTo>
                    <a:lnTo>
                      <a:pt x="335" y="223"/>
                    </a:lnTo>
                    <a:lnTo>
                      <a:pt x="332" y="217"/>
                    </a:lnTo>
                    <a:lnTo>
                      <a:pt x="328" y="213"/>
                    </a:lnTo>
                    <a:lnTo>
                      <a:pt x="325" y="209"/>
                    </a:lnTo>
                    <a:lnTo>
                      <a:pt x="325" y="203"/>
                    </a:lnTo>
                    <a:lnTo>
                      <a:pt x="328" y="197"/>
                    </a:lnTo>
                    <a:lnTo>
                      <a:pt x="334" y="194"/>
                    </a:lnTo>
                    <a:lnTo>
                      <a:pt x="349" y="190"/>
                    </a:lnTo>
                    <a:lnTo>
                      <a:pt x="381" y="190"/>
                    </a:lnTo>
                    <a:lnTo>
                      <a:pt x="412" y="191"/>
                    </a:lnTo>
                    <a:lnTo>
                      <a:pt x="479" y="195"/>
                    </a:lnTo>
                    <a:lnTo>
                      <a:pt x="496" y="202"/>
                    </a:lnTo>
                    <a:lnTo>
                      <a:pt x="517" y="209"/>
                    </a:lnTo>
                    <a:lnTo>
                      <a:pt x="537" y="215"/>
                    </a:lnTo>
                    <a:lnTo>
                      <a:pt x="555" y="223"/>
                    </a:lnTo>
                    <a:lnTo>
                      <a:pt x="563" y="228"/>
                    </a:lnTo>
                    <a:lnTo>
                      <a:pt x="570" y="231"/>
                    </a:lnTo>
                    <a:lnTo>
                      <a:pt x="573" y="233"/>
                    </a:lnTo>
                    <a:lnTo>
                      <a:pt x="575" y="233"/>
                    </a:lnTo>
                    <a:lnTo>
                      <a:pt x="575" y="234"/>
                    </a:lnTo>
                    <a:lnTo>
                      <a:pt x="573" y="234"/>
                    </a:lnTo>
                    <a:lnTo>
                      <a:pt x="575" y="236"/>
                    </a:lnTo>
                    <a:lnTo>
                      <a:pt x="577" y="238"/>
                    </a:lnTo>
                    <a:lnTo>
                      <a:pt x="583" y="240"/>
                    </a:lnTo>
                    <a:lnTo>
                      <a:pt x="591" y="242"/>
                    </a:lnTo>
                    <a:lnTo>
                      <a:pt x="600" y="263"/>
                    </a:lnTo>
                    <a:lnTo>
                      <a:pt x="609" y="282"/>
                    </a:lnTo>
                    <a:lnTo>
                      <a:pt x="615" y="303"/>
                    </a:lnTo>
                    <a:lnTo>
                      <a:pt x="620" y="326"/>
                    </a:lnTo>
                    <a:lnTo>
                      <a:pt x="628" y="369"/>
                    </a:lnTo>
                    <a:lnTo>
                      <a:pt x="637" y="413"/>
                    </a:lnTo>
                    <a:lnTo>
                      <a:pt x="641" y="425"/>
                    </a:lnTo>
                    <a:lnTo>
                      <a:pt x="643" y="432"/>
                    </a:lnTo>
                    <a:lnTo>
                      <a:pt x="643" y="436"/>
                    </a:lnTo>
                    <a:lnTo>
                      <a:pt x="643" y="437"/>
                    </a:lnTo>
                    <a:lnTo>
                      <a:pt x="641" y="436"/>
                    </a:lnTo>
                    <a:lnTo>
                      <a:pt x="641" y="434"/>
                    </a:lnTo>
                    <a:lnTo>
                      <a:pt x="641" y="436"/>
                    </a:lnTo>
                    <a:lnTo>
                      <a:pt x="643" y="437"/>
                    </a:lnTo>
                    <a:lnTo>
                      <a:pt x="645" y="444"/>
                    </a:lnTo>
                    <a:lnTo>
                      <a:pt x="645" y="452"/>
                    </a:lnTo>
                    <a:lnTo>
                      <a:pt x="649" y="461"/>
                    </a:lnTo>
                    <a:lnTo>
                      <a:pt x="654" y="477"/>
                    </a:lnTo>
                    <a:lnTo>
                      <a:pt x="658" y="489"/>
                    </a:lnTo>
                    <a:lnTo>
                      <a:pt x="662" y="503"/>
                    </a:lnTo>
                    <a:lnTo>
                      <a:pt x="664" y="512"/>
                    </a:lnTo>
                    <a:lnTo>
                      <a:pt x="667" y="514"/>
                    </a:lnTo>
                    <a:lnTo>
                      <a:pt x="667" y="516"/>
                    </a:lnTo>
                    <a:lnTo>
                      <a:pt x="678" y="512"/>
                    </a:lnTo>
                    <a:lnTo>
                      <a:pt x="685" y="507"/>
                    </a:lnTo>
                    <a:lnTo>
                      <a:pt x="701" y="489"/>
                    </a:lnTo>
                    <a:lnTo>
                      <a:pt x="712" y="469"/>
                    </a:lnTo>
                    <a:lnTo>
                      <a:pt x="717" y="442"/>
                    </a:lnTo>
                    <a:lnTo>
                      <a:pt x="722" y="414"/>
                    </a:lnTo>
                    <a:lnTo>
                      <a:pt x="723" y="384"/>
                    </a:lnTo>
                    <a:lnTo>
                      <a:pt x="725" y="360"/>
                    </a:lnTo>
                    <a:lnTo>
                      <a:pt x="727" y="334"/>
                    </a:lnTo>
                    <a:lnTo>
                      <a:pt x="725" y="280"/>
                    </a:lnTo>
                    <a:lnTo>
                      <a:pt x="725" y="228"/>
                    </a:lnTo>
                    <a:lnTo>
                      <a:pt x="723" y="171"/>
                    </a:lnTo>
                    <a:lnTo>
                      <a:pt x="720" y="118"/>
                    </a:lnTo>
                    <a:lnTo>
                      <a:pt x="715" y="104"/>
                    </a:lnTo>
                    <a:lnTo>
                      <a:pt x="710" y="91"/>
                    </a:lnTo>
                    <a:lnTo>
                      <a:pt x="699" y="81"/>
                    </a:lnTo>
                    <a:lnTo>
                      <a:pt x="689" y="73"/>
                    </a:lnTo>
                    <a:lnTo>
                      <a:pt x="667" y="56"/>
                    </a:lnTo>
                    <a:lnTo>
                      <a:pt x="652" y="52"/>
                    </a:lnTo>
                    <a:lnTo>
                      <a:pt x="643" y="45"/>
                    </a:lnTo>
                    <a:lnTo>
                      <a:pt x="617" y="31"/>
                    </a:lnTo>
                    <a:lnTo>
                      <a:pt x="591" y="22"/>
                    </a:lnTo>
                    <a:lnTo>
                      <a:pt x="564" y="14"/>
                    </a:lnTo>
                    <a:lnTo>
                      <a:pt x="539" y="9"/>
                    </a:lnTo>
                    <a:lnTo>
                      <a:pt x="483" y="3"/>
                    </a:lnTo>
                    <a:lnTo>
                      <a:pt x="425" y="0"/>
                    </a:lnTo>
                    <a:lnTo>
                      <a:pt x="375" y="3"/>
                    </a:lnTo>
                    <a:lnTo>
                      <a:pt x="325" y="7"/>
                    </a:lnTo>
                    <a:lnTo>
                      <a:pt x="225" y="20"/>
                    </a:lnTo>
                    <a:lnTo>
                      <a:pt x="192" y="23"/>
                    </a:lnTo>
                    <a:lnTo>
                      <a:pt x="156" y="27"/>
                    </a:lnTo>
                    <a:lnTo>
                      <a:pt x="122" y="33"/>
                    </a:lnTo>
                    <a:lnTo>
                      <a:pt x="105" y="36"/>
                    </a:lnTo>
                    <a:lnTo>
                      <a:pt x="89" y="45"/>
                    </a:lnTo>
                    <a:lnTo>
                      <a:pt x="71" y="58"/>
                    </a:lnTo>
                    <a:lnTo>
                      <a:pt x="54" y="75"/>
                    </a:lnTo>
                    <a:lnTo>
                      <a:pt x="38" y="91"/>
                    </a:lnTo>
                    <a:lnTo>
                      <a:pt x="24" y="110"/>
                    </a:lnTo>
                    <a:lnTo>
                      <a:pt x="71" y="10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41" name="Freeform 510"/>
              <p:cNvSpPr>
                <a:spLocks/>
              </p:cNvSpPr>
              <p:nvPr/>
            </p:nvSpPr>
            <p:spPr bwMode="auto">
              <a:xfrm>
                <a:off x="1896" y="1582"/>
                <a:ext cx="6" cy="6"/>
              </a:xfrm>
              <a:custGeom>
                <a:avLst/>
                <a:gdLst>
                  <a:gd name="T0" fmla="*/ 0 w 18"/>
                  <a:gd name="T1" fmla="*/ 0 h 18"/>
                  <a:gd name="T2" fmla="*/ 0 w 18"/>
                  <a:gd name="T3" fmla="*/ 0 h 18"/>
                  <a:gd name="T4" fmla="*/ 0 w 18"/>
                  <a:gd name="T5" fmla="*/ 0 h 18"/>
                  <a:gd name="T6" fmla="*/ 0 w 18"/>
                  <a:gd name="T7" fmla="*/ 0 h 18"/>
                  <a:gd name="T8" fmla="*/ 0 w 18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2" y="0"/>
                    </a:moveTo>
                    <a:lnTo>
                      <a:pt x="18" y="14"/>
                    </a:lnTo>
                    <a:lnTo>
                      <a:pt x="7" y="18"/>
                    </a:lnTo>
                    <a:lnTo>
                      <a:pt x="0" y="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42" name="Freeform 511"/>
              <p:cNvSpPr>
                <a:spLocks/>
              </p:cNvSpPr>
              <p:nvPr/>
            </p:nvSpPr>
            <p:spPr bwMode="auto">
              <a:xfrm>
                <a:off x="1897" y="1587"/>
                <a:ext cx="1" cy="1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0 h 5"/>
                  <a:gd name="T4" fmla="*/ 0 w 3"/>
                  <a:gd name="T5" fmla="*/ 0 h 5"/>
                  <a:gd name="T6" fmla="*/ 0 w 3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lnTo>
                      <a:pt x="0" y="0"/>
                    </a:lnTo>
                    <a:lnTo>
                      <a:pt x="2" y="5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43" name="Freeform 512"/>
              <p:cNvSpPr>
                <a:spLocks/>
              </p:cNvSpPr>
              <p:nvPr/>
            </p:nvSpPr>
            <p:spPr bwMode="auto">
              <a:xfrm>
                <a:off x="1892" y="1584"/>
                <a:ext cx="6" cy="6"/>
              </a:xfrm>
              <a:custGeom>
                <a:avLst/>
                <a:gdLst>
                  <a:gd name="T0" fmla="*/ 0 w 17"/>
                  <a:gd name="T1" fmla="*/ 0 h 18"/>
                  <a:gd name="T2" fmla="*/ 0 w 17"/>
                  <a:gd name="T3" fmla="*/ 0 h 18"/>
                  <a:gd name="T4" fmla="*/ 0 w 17"/>
                  <a:gd name="T5" fmla="*/ 0 h 18"/>
                  <a:gd name="T6" fmla="*/ 0 w 17"/>
                  <a:gd name="T7" fmla="*/ 0 h 18"/>
                  <a:gd name="T8" fmla="*/ 0 w 17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8">
                    <a:moveTo>
                      <a:pt x="13" y="0"/>
                    </a:moveTo>
                    <a:lnTo>
                      <a:pt x="17" y="14"/>
                    </a:lnTo>
                    <a:lnTo>
                      <a:pt x="4" y="18"/>
                    </a:lnTo>
                    <a:lnTo>
                      <a:pt x="0" y="4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44" name="Freeform 513"/>
              <p:cNvSpPr>
                <a:spLocks/>
              </p:cNvSpPr>
              <p:nvPr/>
            </p:nvSpPr>
            <p:spPr bwMode="auto">
              <a:xfrm>
                <a:off x="1892" y="1585"/>
                <a:ext cx="1" cy="3"/>
              </a:xfrm>
              <a:custGeom>
                <a:avLst/>
                <a:gdLst>
                  <a:gd name="T0" fmla="*/ 0 w 4"/>
                  <a:gd name="T1" fmla="*/ 0 h 9"/>
                  <a:gd name="T2" fmla="*/ 0 w 4"/>
                  <a:gd name="T3" fmla="*/ 0 h 9"/>
                  <a:gd name="T4" fmla="*/ 0 w 4"/>
                  <a:gd name="T5" fmla="*/ 0 h 9"/>
                  <a:gd name="T6" fmla="*/ 0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9">
                    <a:moveTo>
                      <a:pt x="2" y="0"/>
                    </a:moveTo>
                    <a:lnTo>
                      <a:pt x="4" y="9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45" name="Freeform 514"/>
              <p:cNvSpPr>
                <a:spLocks/>
              </p:cNvSpPr>
              <p:nvPr/>
            </p:nvSpPr>
            <p:spPr bwMode="auto">
              <a:xfrm>
                <a:off x="1886" y="1585"/>
                <a:ext cx="8" cy="8"/>
              </a:xfrm>
              <a:custGeom>
                <a:avLst/>
                <a:gdLst>
                  <a:gd name="T0" fmla="*/ 0 w 24"/>
                  <a:gd name="T1" fmla="*/ 0 h 23"/>
                  <a:gd name="T2" fmla="*/ 0 w 24"/>
                  <a:gd name="T3" fmla="*/ 0 h 23"/>
                  <a:gd name="T4" fmla="*/ 0 w 24"/>
                  <a:gd name="T5" fmla="*/ 0 h 23"/>
                  <a:gd name="T6" fmla="*/ 0 w 24"/>
                  <a:gd name="T7" fmla="*/ 0 h 23"/>
                  <a:gd name="T8" fmla="*/ 0 w 24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23">
                    <a:moveTo>
                      <a:pt x="16" y="0"/>
                    </a:moveTo>
                    <a:lnTo>
                      <a:pt x="24" y="12"/>
                    </a:lnTo>
                    <a:lnTo>
                      <a:pt x="9" y="23"/>
                    </a:lnTo>
                    <a:lnTo>
                      <a:pt x="0" y="1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46" name="Freeform 515"/>
              <p:cNvSpPr>
                <a:spLocks/>
              </p:cNvSpPr>
              <p:nvPr/>
            </p:nvSpPr>
            <p:spPr bwMode="auto">
              <a:xfrm>
                <a:off x="1886" y="1589"/>
                <a:ext cx="2" cy="3"/>
              </a:xfrm>
              <a:custGeom>
                <a:avLst/>
                <a:gdLst>
                  <a:gd name="T0" fmla="*/ 0 w 5"/>
                  <a:gd name="T1" fmla="*/ 0 h 9"/>
                  <a:gd name="T2" fmla="*/ 0 w 5"/>
                  <a:gd name="T3" fmla="*/ 0 h 9"/>
                  <a:gd name="T4" fmla="*/ 0 w 5"/>
                  <a:gd name="T5" fmla="*/ 0 h 9"/>
                  <a:gd name="T6" fmla="*/ 0 w 5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9">
                    <a:moveTo>
                      <a:pt x="0" y="0"/>
                    </a:moveTo>
                    <a:lnTo>
                      <a:pt x="5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47" name="Freeform 516"/>
              <p:cNvSpPr>
                <a:spLocks/>
              </p:cNvSpPr>
              <p:nvPr/>
            </p:nvSpPr>
            <p:spPr bwMode="auto">
              <a:xfrm>
                <a:off x="1881" y="1589"/>
                <a:ext cx="9" cy="8"/>
              </a:xfrm>
              <a:custGeom>
                <a:avLst/>
                <a:gdLst>
                  <a:gd name="T0" fmla="*/ 0 w 26"/>
                  <a:gd name="T1" fmla="*/ 0 h 25"/>
                  <a:gd name="T2" fmla="*/ 0 w 26"/>
                  <a:gd name="T3" fmla="*/ 0 h 25"/>
                  <a:gd name="T4" fmla="*/ 0 w 26"/>
                  <a:gd name="T5" fmla="*/ 0 h 25"/>
                  <a:gd name="T6" fmla="*/ 0 w 26"/>
                  <a:gd name="T7" fmla="*/ 0 h 25"/>
                  <a:gd name="T8" fmla="*/ 0 w 26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25">
                    <a:moveTo>
                      <a:pt x="16" y="0"/>
                    </a:moveTo>
                    <a:lnTo>
                      <a:pt x="26" y="13"/>
                    </a:lnTo>
                    <a:lnTo>
                      <a:pt x="9" y="25"/>
                    </a:lnTo>
                    <a:lnTo>
                      <a:pt x="0" y="1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48" name="Freeform 517"/>
              <p:cNvSpPr>
                <a:spLocks/>
              </p:cNvSpPr>
              <p:nvPr/>
            </p:nvSpPr>
            <p:spPr bwMode="auto">
              <a:xfrm>
                <a:off x="1880" y="1593"/>
                <a:ext cx="2" cy="3"/>
              </a:xfrm>
              <a:custGeom>
                <a:avLst/>
                <a:gdLst>
                  <a:gd name="T0" fmla="*/ 0 w 6"/>
                  <a:gd name="T1" fmla="*/ 0 h 8"/>
                  <a:gd name="T2" fmla="*/ 0 w 6"/>
                  <a:gd name="T3" fmla="*/ 0 h 8"/>
                  <a:gd name="T4" fmla="*/ 0 w 6"/>
                  <a:gd name="T5" fmla="*/ 0 h 8"/>
                  <a:gd name="T6" fmla="*/ 0 w 6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8">
                    <a:moveTo>
                      <a:pt x="2" y="0"/>
                    </a:moveTo>
                    <a:lnTo>
                      <a:pt x="6" y="8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49" name="Freeform 518"/>
              <p:cNvSpPr>
                <a:spLocks/>
              </p:cNvSpPr>
              <p:nvPr/>
            </p:nvSpPr>
            <p:spPr bwMode="auto">
              <a:xfrm>
                <a:off x="1878" y="1594"/>
                <a:ext cx="6" cy="6"/>
              </a:xfrm>
              <a:custGeom>
                <a:avLst/>
                <a:gdLst>
                  <a:gd name="T0" fmla="*/ 0 w 20"/>
                  <a:gd name="T1" fmla="*/ 0 h 20"/>
                  <a:gd name="T2" fmla="*/ 0 w 20"/>
                  <a:gd name="T3" fmla="*/ 0 h 20"/>
                  <a:gd name="T4" fmla="*/ 0 w 20"/>
                  <a:gd name="T5" fmla="*/ 0 h 20"/>
                  <a:gd name="T6" fmla="*/ 0 w 20"/>
                  <a:gd name="T7" fmla="*/ 0 h 20"/>
                  <a:gd name="T8" fmla="*/ 0 w 20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8" y="0"/>
                    </a:moveTo>
                    <a:lnTo>
                      <a:pt x="20" y="8"/>
                    </a:lnTo>
                    <a:lnTo>
                      <a:pt x="13" y="20"/>
                    </a:lnTo>
                    <a:lnTo>
                      <a:pt x="0" y="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50" name="Freeform 519"/>
              <p:cNvSpPr>
                <a:spLocks/>
              </p:cNvSpPr>
              <p:nvPr/>
            </p:nvSpPr>
            <p:spPr bwMode="auto">
              <a:xfrm>
                <a:off x="1875" y="1597"/>
                <a:ext cx="7" cy="7"/>
              </a:xfrm>
              <a:custGeom>
                <a:avLst/>
                <a:gdLst>
                  <a:gd name="T0" fmla="*/ 0 w 20"/>
                  <a:gd name="T1" fmla="*/ 0 h 20"/>
                  <a:gd name="T2" fmla="*/ 0 w 20"/>
                  <a:gd name="T3" fmla="*/ 0 h 20"/>
                  <a:gd name="T4" fmla="*/ 0 w 20"/>
                  <a:gd name="T5" fmla="*/ 0 h 20"/>
                  <a:gd name="T6" fmla="*/ 0 w 20"/>
                  <a:gd name="T7" fmla="*/ 0 h 20"/>
                  <a:gd name="T8" fmla="*/ 0 w 20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7" y="0"/>
                    </a:moveTo>
                    <a:lnTo>
                      <a:pt x="20" y="9"/>
                    </a:lnTo>
                    <a:lnTo>
                      <a:pt x="13" y="20"/>
                    </a:lnTo>
                    <a:lnTo>
                      <a:pt x="0" y="1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51" name="Freeform 520"/>
              <p:cNvSpPr>
                <a:spLocks/>
              </p:cNvSpPr>
              <p:nvPr/>
            </p:nvSpPr>
            <p:spPr bwMode="auto">
              <a:xfrm>
                <a:off x="1875" y="1601"/>
                <a:ext cx="2" cy="2"/>
              </a:xfrm>
              <a:custGeom>
                <a:avLst/>
                <a:gdLst>
                  <a:gd name="T0" fmla="*/ 0 w 8"/>
                  <a:gd name="T1" fmla="*/ 0 h 6"/>
                  <a:gd name="T2" fmla="*/ 0 w 8"/>
                  <a:gd name="T3" fmla="*/ 0 h 6"/>
                  <a:gd name="T4" fmla="*/ 0 w 8"/>
                  <a:gd name="T5" fmla="*/ 0 h 6"/>
                  <a:gd name="T6" fmla="*/ 0 w 8"/>
                  <a:gd name="T7" fmla="*/ 0 h 6"/>
                  <a:gd name="T8" fmla="*/ 0 w 8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6">
                    <a:moveTo>
                      <a:pt x="2" y="0"/>
                    </a:moveTo>
                    <a:lnTo>
                      <a:pt x="0" y="1"/>
                    </a:lnTo>
                    <a:lnTo>
                      <a:pt x="1" y="5"/>
                    </a:lnTo>
                    <a:lnTo>
                      <a:pt x="8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52" name="Freeform 521"/>
              <p:cNvSpPr>
                <a:spLocks/>
              </p:cNvSpPr>
              <p:nvPr/>
            </p:nvSpPr>
            <p:spPr bwMode="auto">
              <a:xfrm>
                <a:off x="1875" y="1602"/>
                <a:ext cx="6" cy="6"/>
              </a:xfrm>
              <a:custGeom>
                <a:avLst/>
                <a:gdLst>
                  <a:gd name="T0" fmla="*/ 0 w 18"/>
                  <a:gd name="T1" fmla="*/ 0 h 17"/>
                  <a:gd name="T2" fmla="*/ 0 w 18"/>
                  <a:gd name="T3" fmla="*/ 0 h 17"/>
                  <a:gd name="T4" fmla="*/ 0 w 18"/>
                  <a:gd name="T5" fmla="*/ 0 h 17"/>
                  <a:gd name="T6" fmla="*/ 0 w 18"/>
                  <a:gd name="T7" fmla="*/ 0 h 17"/>
                  <a:gd name="T8" fmla="*/ 0 w 18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7">
                    <a:moveTo>
                      <a:pt x="0" y="2"/>
                    </a:moveTo>
                    <a:lnTo>
                      <a:pt x="15" y="0"/>
                    </a:lnTo>
                    <a:lnTo>
                      <a:pt x="18" y="15"/>
                    </a:lnTo>
                    <a:lnTo>
                      <a:pt x="3" y="17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53" name="Freeform 522"/>
              <p:cNvSpPr>
                <a:spLocks/>
              </p:cNvSpPr>
              <p:nvPr/>
            </p:nvSpPr>
            <p:spPr bwMode="auto">
              <a:xfrm>
                <a:off x="1876" y="1608"/>
                <a:ext cx="2" cy="1"/>
              </a:xfrm>
              <a:custGeom>
                <a:avLst/>
                <a:gdLst>
                  <a:gd name="T0" fmla="*/ 0 w 7"/>
                  <a:gd name="T1" fmla="*/ 0 h 2"/>
                  <a:gd name="T2" fmla="*/ 0 w 7"/>
                  <a:gd name="T3" fmla="*/ 1 h 2"/>
                  <a:gd name="T4" fmla="*/ 0 w 7"/>
                  <a:gd name="T5" fmla="*/ 1 h 2"/>
                  <a:gd name="T6" fmla="*/ 0 w 7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7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54" name="Freeform 523"/>
              <p:cNvSpPr>
                <a:spLocks/>
              </p:cNvSpPr>
              <p:nvPr/>
            </p:nvSpPr>
            <p:spPr bwMode="auto">
              <a:xfrm>
                <a:off x="1876" y="1607"/>
                <a:ext cx="6" cy="6"/>
              </a:xfrm>
              <a:custGeom>
                <a:avLst/>
                <a:gdLst>
                  <a:gd name="T0" fmla="*/ 0 w 19"/>
                  <a:gd name="T1" fmla="*/ 0 h 18"/>
                  <a:gd name="T2" fmla="*/ 0 w 19"/>
                  <a:gd name="T3" fmla="*/ 0 h 18"/>
                  <a:gd name="T4" fmla="*/ 0 w 19"/>
                  <a:gd name="T5" fmla="*/ 0 h 18"/>
                  <a:gd name="T6" fmla="*/ 0 w 19"/>
                  <a:gd name="T7" fmla="*/ 0 h 18"/>
                  <a:gd name="T8" fmla="*/ 0 w 19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8">
                    <a:moveTo>
                      <a:pt x="0" y="5"/>
                    </a:moveTo>
                    <a:lnTo>
                      <a:pt x="15" y="0"/>
                    </a:lnTo>
                    <a:lnTo>
                      <a:pt x="19" y="14"/>
                    </a:lnTo>
                    <a:lnTo>
                      <a:pt x="4" y="1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55" name="Freeform 524"/>
              <p:cNvSpPr>
                <a:spLocks/>
              </p:cNvSpPr>
              <p:nvPr/>
            </p:nvSpPr>
            <p:spPr bwMode="auto">
              <a:xfrm>
                <a:off x="1877" y="1613"/>
                <a:ext cx="3" cy="0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0 w 8"/>
                  <a:gd name="T5" fmla="*/ 1 h 1"/>
                  <a:gd name="T6" fmla="*/ 0 w 8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lnTo>
                      <a:pt x="8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56" name="Freeform 525"/>
              <p:cNvSpPr>
                <a:spLocks/>
              </p:cNvSpPr>
              <p:nvPr/>
            </p:nvSpPr>
            <p:spPr bwMode="auto">
              <a:xfrm>
                <a:off x="1877" y="1611"/>
                <a:ext cx="7" cy="6"/>
              </a:xfrm>
              <a:custGeom>
                <a:avLst/>
                <a:gdLst>
                  <a:gd name="T0" fmla="*/ 0 w 20"/>
                  <a:gd name="T1" fmla="*/ 0 h 16"/>
                  <a:gd name="T2" fmla="*/ 0 w 20"/>
                  <a:gd name="T3" fmla="*/ 0 h 16"/>
                  <a:gd name="T4" fmla="*/ 0 w 20"/>
                  <a:gd name="T5" fmla="*/ 0 h 16"/>
                  <a:gd name="T6" fmla="*/ 0 w 20"/>
                  <a:gd name="T7" fmla="*/ 0 h 16"/>
                  <a:gd name="T8" fmla="*/ 0 w 20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6">
                    <a:moveTo>
                      <a:pt x="0" y="6"/>
                    </a:moveTo>
                    <a:lnTo>
                      <a:pt x="15" y="0"/>
                    </a:lnTo>
                    <a:lnTo>
                      <a:pt x="20" y="10"/>
                    </a:lnTo>
                    <a:lnTo>
                      <a:pt x="6" y="1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57" name="Freeform 526"/>
              <p:cNvSpPr>
                <a:spLocks/>
              </p:cNvSpPr>
              <p:nvPr/>
            </p:nvSpPr>
            <p:spPr bwMode="auto">
              <a:xfrm>
                <a:off x="1882" y="1615"/>
                <a:ext cx="2" cy="1"/>
              </a:xfrm>
              <a:custGeom>
                <a:avLst/>
                <a:gdLst>
                  <a:gd name="T0" fmla="*/ 0 w 7"/>
                  <a:gd name="T1" fmla="*/ 0 h 5"/>
                  <a:gd name="T2" fmla="*/ 0 w 7"/>
                  <a:gd name="T3" fmla="*/ 0 h 5"/>
                  <a:gd name="T4" fmla="*/ 0 w 7"/>
                  <a:gd name="T5" fmla="*/ 0 h 5"/>
                  <a:gd name="T6" fmla="*/ 0 w 7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7" y="0"/>
                    </a:moveTo>
                    <a:lnTo>
                      <a:pt x="0" y="5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58" name="Freeform 527"/>
              <p:cNvSpPr>
                <a:spLocks/>
              </p:cNvSpPr>
              <p:nvPr/>
            </p:nvSpPr>
            <p:spPr bwMode="auto">
              <a:xfrm>
                <a:off x="1879" y="1615"/>
                <a:ext cx="6" cy="5"/>
              </a:xfrm>
              <a:custGeom>
                <a:avLst/>
                <a:gdLst>
                  <a:gd name="T0" fmla="*/ 0 w 18"/>
                  <a:gd name="T1" fmla="*/ 0 h 16"/>
                  <a:gd name="T2" fmla="*/ 0 w 18"/>
                  <a:gd name="T3" fmla="*/ 0 h 16"/>
                  <a:gd name="T4" fmla="*/ 0 w 18"/>
                  <a:gd name="T5" fmla="*/ 0 h 16"/>
                  <a:gd name="T6" fmla="*/ 0 w 18"/>
                  <a:gd name="T7" fmla="*/ 0 h 16"/>
                  <a:gd name="T8" fmla="*/ 0 w 18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6">
                    <a:moveTo>
                      <a:pt x="0" y="6"/>
                    </a:moveTo>
                    <a:lnTo>
                      <a:pt x="14" y="0"/>
                    </a:lnTo>
                    <a:lnTo>
                      <a:pt x="18" y="10"/>
                    </a:lnTo>
                    <a:lnTo>
                      <a:pt x="4" y="1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59" name="Freeform 528"/>
              <p:cNvSpPr>
                <a:spLocks/>
              </p:cNvSpPr>
              <p:nvPr/>
            </p:nvSpPr>
            <p:spPr bwMode="auto">
              <a:xfrm>
                <a:off x="1881" y="1620"/>
                <a:ext cx="2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0" y="1"/>
                    </a:moveTo>
                    <a:lnTo>
                      <a:pt x="7" y="0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60" name="Freeform 529"/>
              <p:cNvSpPr>
                <a:spLocks/>
              </p:cNvSpPr>
              <p:nvPr/>
            </p:nvSpPr>
            <p:spPr bwMode="auto">
              <a:xfrm>
                <a:off x="1881" y="1617"/>
                <a:ext cx="7" cy="6"/>
              </a:xfrm>
              <a:custGeom>
                <a:avLst/>
                <a:gdLst>
                  <a:gd name="T0" fmla="*/ 0 w 19"/>
                  <a:gd name="T1" fmla="*/ 0 h 18"/>
                  <a:gd name="T2" fmla="*/ 0 w 19"/>
                  <a:gd name="T3" fmla="*/ 0 h 18"/>
                  <a:gd name="T4" fmla="*/ 0 w 19"/>
                  <a:gd name="T5" fmla="*/ 0 h 18"/>
                  <a:gd name="T6" fmla="*/ 0 w 19"/>
                  <a:gd name="T7" fmla="*/ 0 h 18"/>
                  <a:gd name="T8" fmla="*/ 0 w 19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8">
                    <a:moveTo>
                      <a:pt x="0" y="10"/>
                    </a:moveTo>
                    <a:lnTo>
                      <a:pt x="10" y="0"/>
                    </a:lnTo>
                    <a:lnTo>
                      <a:pt x="19" y="8"/>
                    </a:lnTo>
                    <a:lnTo>
                      <a:pt x="8" y="1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61" name="Freeform 530"/>
              <p:cNvSpPr>
                <a:spLocks/>
              </p:cNvSpPr>
              <p:nvPr/>
            </p:nvSpPr>
            <p:spPr bwMode="auto">
              <a:xfrm>
                <a:off x="1884" y="1622"/>
                <a:ext cx="2" cy="2"/>
              </a:xfrm>
              <a:custGeom>
                <a:avLst/>
                <a:gdLst>
                  <a:gd name="T0" fmla="*/ 0 w 5"/>
                  <a:gd name="T1" fmla="*/ 1 h 4"/>
                  <a:gd name="T2" fmla="*/ 0 w 5"/>
                  <a:gd name="T3" fmla="*/ 0 h 4"/>
                  <a:gd name="T4" fmla="*/ 0 w 5"/>
                  <a:gd name="T5" fmla="*/ 1 h 4"/>
                  <a:gd name="T6" fmla="*/ 0 w 5"/>
                  <a:gd name="T7" fmla="*/ 1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0" y="3"/>
                    </a:moveTo>
                    <a:lnTo>
                      <a:pt x="5" y="0"/>
                    </a:lnTo>
                    <a:lnTo>
                      <a:pt x="1" y="4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62" name="Freeform 531"/>
              <p:cNvSpPr>
                <a:spLocks/>
              </p:cNvSpPr>
              <p:nvPr/>
            </p:nvSpPr>
            <p:spPr bwMode="auto">
              <a:xfrm>
                <a:off x="1884" y="1620"/>
                <a:ext cx="6" cy="6"/>
              </a:xfrm>
              <a:custGeom>
                <a:avLst/>
                <a:gdLst>
                  <a:gd name="T0" fmla="*/ 0 w 18"/>
                  <a:gd name="T1" fmla="*/ 0 h 18"/>
                  <a:gd name="T2" fmla="*/ 0 w 18"/>
                  <a:gd name="T3" fmla="*/ 0 h 18"/>
                  <a:gd name="T4" fmla="*/ 0 w 18"/>
                  <a:gd name="T5" fmla="*/ 0 h 18"/>
                  <a:gd name="T6" fmla="*/ 0 w 18"/>
                  <a:gd name="T7" fmla="*/ 0 h 18"/>
                  <a:gd name="T8" fmla="*/ 0 w 18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0" y="12"/>
                    </a:moveTo>
                    <a:lnTo>
                      <a:pt x="10" y="0"/>
                    </a:lnTo>
                    <a:lnTo>
                      <a:pt x="18" y="6"/>
                    </a:lnTo>
                    <a:lnTo>
                      <a:pt x="8" y="1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63" name="Freeform 532"/>
              <p:cNvSpPr>
                <a:spLocks/>
              </p:cNvSpPr>
              <p:nvPr/>
            </p:nvSpPr>
            <p:spPr bwMode="auto">
              <a:xfrm>
                <a:off x="1887" y="1624"/>
                <a:ext cx="2" cy="2"/>
              </a:xfrm>
              <a:custGeom>
                <a:avLst/>
                <a:gdLst>
                  <a:gd name="T0" fmla="*/ 0 w 5"/>
                  <a:gd name="T1" fmla="*/ 0 h 6"/>
                  <a:gd name="T2" fmla="*/ 0 w 5"/>
                  <a:gd name="T3" fmla="*/ 0 h 6"/>
                  <a:gd name="T4" fmla="*/ 0 w 5"/>
                  <a:gd name="T5" fmla="*/ 0 h 6"/>
                  <a:gd name="T6" fmla="*/ 0 w 5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0" y="4"/>
                    </a:moveTo>
                    <a:lnTo>
                      <a:pt x="5" y="0"/>
                    </a:lnTo>
                    <a:lnTo>
                      <a:pt x="2" y="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64" name="Freeform 533"/>
              <p:cNvSpPr>
                <a:spLocks/>
              </p:cNvSpPr>
              <p:nvPr/>
            </p:nvSpPr>
            <p:spPr bwMode="auto">
              <a:xfrm>
                <a:off x="1888" y="1621"/>
                <a:ext cx="5" cy="7"/>
              </a:xfrm>
              <a:custGeom>
                <a:avLst/>
                <a:gdLst>
                  <a:gd name="T0" fmla="*/ 0 w 17"/>
                  <a:gd name="T1" fmla="*/ 0 h 19"/>
                  <a:gd name="T2" fmla="*/ 0 w 17"/>
                  <a:gd name="T3" fmla="*/ 0 h 19"/>
                  <a:gd name="T4" fmla="*/ 0 w 17"/>
                  <a:gd name="T5" fmla="*/ 0 h 19"/>
                  <a:gd name="T6" fmla="*/ 0 w 17"/>
                  <a:gd name="T7" fmla="*/ 0 h 19"/>
                  <a:gd name="T8" fmla="*/ 0 w 17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9">
                    <a:moveTo>
                      <a:pt x="0" y="15"/>
                    </a:moveTo>
                    <a:lnTo>
                      <a:pt x="6" y="0"/>
                    </a:lnTo>
                    <a:lnTo>
                      <a:pt x="17" y="4"/>
                    </a:lnTo>
                    <a:lnTo>
                      <a:pt x="11" y="19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65" name="Freeform 534"/>
              <p:cNvSpPr>
                <a:spLocks/>
              </p:cNvSpPr>
              <p:nvPr/>
            </p:nvSpPr>
            <p:spPr bwMode="auto">
              <a:xfrm>
                <a:off x="1891" y="1626"/>
                <a:ext cx="1" cy="2"/>
              </a:xfrm>
              <a:custGeom>
                <a:avLst/>
                <a:gdLst>
                  <a:gd name="T0" fmla="*/ 0 w 3"/>
                  <a:gd name="T1" fmla="*/ 0 h 6"/>
                  <a:gd name="T2" fmla="*/ 0 w 3"/>
                  <a:gd name="T3" fmla="*/ 0 h 6"/>
                  <a:gd name="T4" fmla="*/ 0 w 3"/>
                  <a:gd name="T5" fmla="*/ 0 h 6"/>
                  <a:gd name="T6" fmla="*/ 0 w 3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6">
                    <a:moveTo>
                      <a:pt x="0" y="6"/>
                    </a:moveTo>
                    <a:lnTo>
                      <a:pt x="3" y="0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66" name="Freeform 535"/>
              <p:cNvSpPr>
                <a:spLocks/>
              </p:cNvSpPr>
              <p:nvPr/>
            </p:nvSpPr>
            <p:spPr bwMode="auto">
              <a:xfrm>
                <a:off x="1892" y="1623"/>
                <a:ext cx="6" cy="6"/>
              </a:xfrm>
              <a:custGeom>
                <a:avLst/>
                <a:gdLst>
                  <a:gd name="T0" fmla="*/ 0 w 19"/>
                  <a:gd name="T1" fmla="*/ 0 h 19"/>
                  <a:gd name="T2" fmla="*/ 0 w 19"/>
                  <a:gd name="T3" fmla="*/ 0 h 19"/>
                  <a:gd name="T4" fmla="*/ 0 w 19"/>
                  <a:gd name="T5" fmla="*/ 0 h 19"/>
                  <a:gd name="T6" fmla="*/ 0 w 19"/>
                  <a:gd name="T7" fmla="*/ 0 h 19"/>
                  <a:gd name="T8" fmla="*/ 0 w 19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0" y="15"/>
                    </a:moveTo>
                    <a:lnTo>
                      <a:pt x="4" y="0"/>
                    </a:lnTo>
                    <a:lnTo>
                      <a:pt x="19" y="4"/>
                    </a:lnTo>
                    <a:lnTo>
                      <a:pt x="15" y="19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67" name="Freeform 536"/>
              <p:cNvSpPr>
                <a:spLocks/>
              </p:cNvSpPr>
              <p:nvPr/>
            </p:nvSpPr>
            <p:spPr bwMode="auto">
              <a:xfrm>
                <a:off x="1897" y="1627"/>
                <a:ext cx="0" cy="2"/>
              </a:xfrm>
              <a:custGeom>
                <a:avLst/>
                <a:gdLst>
                  <a:gd name="T0" fmla="*/ 0 w 2"/>
                  <a:gd name="T1" fmla="*/ 0 h 5"/>
                  <a:gd name="T2" fmla="*/ 1 w 2"/>
                  <a:gd name="T3" fmla="*/ 0 h 5"/>
                  <a:gd name="T4" fmla="*/ 1 w 2"/>
                  <a:gd name="T5" fmla="*/ 0 h 5"/>
                  <a:gd name="T6" fmla="*/ 0 w 2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0" y="5"/>
                    </a:moveTo>
                    <a:lnTo>
                      <a:pt x="2" y="0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68" name="Freeform 537"/>
              <p:cNvSpPr>
                <a:spLocks/>
              </p:cNvSpPr>
              <p:nvPr/>
            </p:nvSpPr>
            <p:spPr bwMode="auto">
              <a:xfrm>
                <a:off x="1897" y="1623"/>
                <a:ext cx="21" cy="6"/>
              </a:xfrm>
              <a:custGeom>
                <a:avLst/>
                <a:gdLst>
                  <a:gd name="T0" fmla="*/ 0 w 62"/>
                  <a:gd name="T1" fmla="*/ 0 h 17"/>
                  <a:gd name="T2" fmla="*/ 0 w 62"/>
                  <a:gd name="T3" fmla="*/ 0 h 17"/>
                  <a:gd name="T4" fmla="*/ 0 w 62"/>
                  <a:gd name="T5" fmla="*/ 0 h 17"/>
                  <a:gd name="T6" fmla="*/ 0 w 62"/>
                  <a:gd name="T7" fmla="*/ 0 h 17"/>
                  <a:gd name="T8" fmla="*/ 0 w 62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" h="17">
                    <a:moveTo>
                      <a:pt x="0" y="17"/>
                    </a:moveTo>
                    <a:lnTo>
                      <a:pt x="0" y="2"/>
                    </a:lnTo>
                    <a:lnTo>
                      <a:pt x="62" y="0"/>
                    </a:lnTo>
                    <a:lnTo>
                      <a:pt x="62" y="15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69" name="Freeform 538"/>
              <p:cNvSpPr>
                <a:spLocks/>
              </p:cNvSpPr>
              <p:nvPr/>
            </p:nvSpPr>
            <p:spPr bwMode="auto">
              <a:xfrm>
                <a:off x="1918" y="1627"/>
                <a:ext cx="0" cy="1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0 h 5"/>
                  <a:gd name="T4" fmla="*/ 1 w 1"/>
                  <a:gd name="T5" fmla="*/ 0 h 5"/>
                  <a:gd name="T6" fmla="*/ 0 w 1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5">
                    <a:moveTo>
                      <a:pt x="0" y="5"/>
                    </a:moveTo>
                    <a:lnTo>
                      <a:pt x="0" y="0"/>
                    </a:lnTo>
                    <a:lnTo>
                      <a:pt x="1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70" name="Freeform 539"/>
              <p:cNvSpPr>
                <a:spLocks/>
              </p:cNvSpPr>
              <p:nvPr/>
            </p:nvSpPr>
            <p:spPr bwMode="auto">
              <a:xfrm>
                <a:off x="1918" y="1622"/>
                <a:ext cx="20" cy="6"/>
              </a:xfrm>
              <a:custGeom>
                <a:avLst/>
                <a:gdLst>
                  <a:gd name="T0" fmla="*/ 0 w 62"/>
                  <a:gd name="T1" fmla="*/ 0 h 19"/>
                  <a:gd name="T2" fmla="*/ 0 w 62"/>
                  <a:gd name="T3" fmla="*/ 0 h 19"/>
                  <a:gd name="T4" fmla="*/ 0 w 62"/>
                  <a:gd name="T5" fmla="*/ 0 h 19"/>
                  <a:gd name="T6" fmla="*/ 0 w 62"/>
                  <a:gd name="T7" fmla="*/ 0 h 19"/>
                  <a:gd name="T8" fmla="*/ 0 w 62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" h="19">
                    <a:moveTo>
                      <a:pt x="2" y="19"/>
                    </a:moveTo>
                    <a:lnTo>
                      <a:pt x="0" y="4"/>
                    </a:lnTo>
                    <a:lnTo>
                      <a:pt x="60" y="0"/>
                    </a:lnTo>
                    <a:lnTo>
                      <a:pt x="62" y="15"/>
                    </a:lnTo>
                    <a:lnTo>
                      <a:pt x="2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71" name="Freeform 540"/>
              <p:cNvSpPr>
                <a:spLocks/>
              </p:cNvSpPr>
              <p:nvPr/>
            </p:nvSpPr>
            <p:spPr bwMode="auto">
              <a:xfrm>
                <a:off x="1938" y="1622"/>
                <a:ext cx="0" cy="3"/>
              </a:xfrm>
              <a:custGeom>
                <a:avLst/>
                <a:gdLst>
                  <a:gd name="T0" fmla="*/ 0 w 1"/>
                  <a:gd name="T1" fmla="*/ 0 h 9"/>
                  <a:gd name="T2" fmla="*/ 1 w 1"/>
                  <a:gd name="T3" fmla="*/ 0 h 9"/>
                  <a:gd name="T4" fmla="*/ 1 w 1"/>
                  <a:gd name="T5" fmla="*/ 0 h 9"/>
                  <a:gd name="T6" fmla="*/ 0 w 1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9">
                    <a:moveTo>
                      <a:pt x="0" y="0"/>
                    </a:moveTo>
                    <a:lnTo>
                      <a:pt x="1" y="9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72" name="Rectangle 541"/>
              <p:cNvSpPr>
                <a:spLocks noChangeArrowheads="1"/>
              </p:cNvSpPr>
              <p:nvPr/>
            </p:nvSpPr>
            <p:spPr bwMode="auto">
              <a:xfrm>
                <a:off x="1938" y="1622"/>
                <a:ext cx="4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73" name="Rectangle 542"/>
              <p:cNvSpPr>
                <a:spLocks noChangeArrowheads="1"/>
              </p:cNvSpPr>
              <p:nvPr/>
            </p:nvSpPr>
            <p:spPr bwMode="auto">
              <a:xfrm>
                <a:off x="1942" y="1622"/>
                <a:ext cx="5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74" name="Freeform 543"/>
              <p:cNvSpPr>
                <a:spLocks/>
              </p:cNvSpPr>
              <p:nvPr/>
            </p:nvSpPr>
            <p:spPr bwMode="auto">
              <a:xfrm>
                <a:off x="1947" y="1625"/>
                <a:ext cx="0" cy="2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0 h 7"/>
                  <a:gd name="T4" fmla="*/ 1 w 1"/>
                  <a:gd name="T5" fmla="*/ 0 h 7"/>
                  <a:gd name="T6" fmla="*/ 0 w 1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1" y="6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75" name="Freeform 544"/>
              <p:cNvSpPr>
                <a:spLocks/>
              </p:cNvSpPr>
              <p:nvPr/>
            </p:nvSpPr>
            <p:spPr bwMode="auto">
              <a:xfrm>
                <a:off x="1946" y="1621"/>
                <a:ext cx="5" cy="6"/>
              </a:xfrm>
              <a:custGeom>
                <a:avLst/>
                <a:gdLst>
                  <a:gd name="T0" fmla="*/ 0 w 15"/>
                  <a:gd name="T1" fmla="*/ 0 h 17"/>
                  <a:gd name="T2" fmla="*/ 0 w 15"/>
                  <a:gd name="T3" fmla="*/ 0 h 17"/>
                  <a:gd name="T4" fmla="*/ 0 w 15"/>
                  <a:gd name="T5" fmla="*/ 0 h 17"/>
                  <a:gd name="T6" fmla="*/ 0 w 15"/>
                  <a:gd name="T7" fmla="*/ 0 h 17"/>
                  <a:gd name="T8" fmla="*/ 0 w 15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7">
                    <a:moveTo>
                      <a:pt x="2" y="17"/>
                    </a:moveTo>
                    <a:lnTo>
                      <a:pt x="0" y="2"/>
                    </a:lnTo>
                    <a:lnTo>
                      <a:pt x="13" y="0"/>
                    </a:lnTo>
                    <a:lnTo>
                      <a:pt x="15" y="15"/>
                    </a:lnTo>
                    <a:lnTo>
                      <a:pt x="2" y="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76" name="Freeform 545"/>
              <p:cNvSpPr>
                <a:spLocks/>
              </p:cNvSpPr>
              <p:nvPr/>
            </p:nvSpPr>
            <p:spPr bwMode="auto">
              <a:xfrm>
                <a:off x="1951" y="1624"/>
                <a:ext cx="1" cy="2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0 h 6"/>
                  <a:gd name="T4" fmla="*/ 0 w 4"/>
                  <a:gd name="T5" fmla="*/ 0 h 6"/>
                  <a:gd name="T6" fmla="*/ 0 w 4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1" y="6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77" name="Freeform 546"/>
              <p:cNvSpPr>
                <a:spLocks/>
              </p:cNvSpPr>
              <p:nvPr/>
            </p:nvSpPr>
            <p:spPr bwMode="auto">
              <a:xfrm>
                <a:off x="1950" y="1620"/>
                <a:ext cx="5" cy="6"/>
              </a:xfrm>
              <a:custGeom>
                <a:avLst/>
                <a:gdLst>
                  <a:gd name="T0" fmla="*/ 0 w 17"/>
                  <a:gd name="T1" fmla="*/ 0 h 18"/>
                  <a:gd name="T2" fmla="*/ 0 w 17"/>
                  <a:gd name="T3" fmla="*/ 0 h 18"/>
                  <a:gd name="T4" fmla="*/ 0 w 17"/>
                  <a:gd name="T5" fmla="*/ 0 h 18"/>
                  <a:gd name="T6" fmla="*/ 0 w 17"/>
                  <a:gd name="T7" fmla="*/ 0 h 18"/>
                  <a:gd name="T8" fmla="*/ 0 w 17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8">
                    <a:moveTo>
                      <a:pt x="8" y="18"/>
                    </a:moveTo>
                    <a:lnTo>
                      <a:pt x="0" y="6"/>
                    </a:lnTo>
                    <a:lnTo>
                      <a:pt x="9" y="0"/>
                    </a:lnTo>
                    <a:lnTo>
                      <a:pt x="17" y="12"/>
                    </a:lnTo>
                    <a:lnTo>
                      <a:pt x="8" y="1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78" name="Freeform 547"/>
              <p:cNvSpPr>
                <a:spLocks/>
              </p:cNvSpPr>
              <p:nvPr/>
            </p:nvSpPr>
            <p:spPr bwMode="auto">
              <a:xfrm>
                <a:off x="1954" y="1622"/>
                <a:ext cx="2" cy="2"/>
              </a:xfrm>
              <a:custGeom>
                <a:avLst/>
                <a:gdLst>
                  <a:gd name="T0" fmla="*/ 0 w 7"/>
                  <a:gd name="T1" fmla="*/ 1 h 4"/>
                  <a:gd name="T2" fmla="*/ 0 w 7"/>
                  <a:gd name="T3" fmla="*/ 0 h 4"/>
                  <a:gd name="T4" fmla="*/ 0 w 7"/>
                  <a:gd name="T5" fmla="*/ 1 h 4"/>
                  <a:gd name="T6" fmla="*/ 0 w 7"/>
                  <a:gd name="T7" fmla="*/ 1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4" y="4"/>
                    </a:moveTo>
                    <a:lnTo>
                      <a:pt x="0" y="0"/>
                    </a:lnTo>
                    <a:lnTo>
                      <a:pt x="7" y="1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79" name="Freeform 548"/>
              <p:cNvSpPr>
                <a:spLocks/>
              </p:cNvSpPr>
              <p:nvPr/>
            </p:nvSpPr>
            <p:spPr bwMode="auto">
              <a:xfrm>
                <a:off x="1952" y="1619"/>
                <a:ext cx="5" cy="4"/>
              </a:xfrm>
              <a:custGeom>
                <a:avLst/>
                <a:gdLst>
                  <a:gd name="T0" fmla="*/ 0 w 16"/>
                  <a:gd name="T1" fmla="*/ 0 h 10"/>
                  <a:gd name="T2" fmla="*/ 0 w 16"/>
                  <a:gd name="T3" fmla="*/ 0 h 10"/>
                  <a:gd name="T4" fmla="*/ 0 w 16"/>
                  <a:gd name="T5" fmla="*/ 0 h 10"/>
                  <a:gd name="T6" fmla="*/ 0 w 16"/>
                  <a:gd name="T7" fmla="*/ 0 h 10"/>
                  <a:gd name="T8" fmla="*/ 0 w 16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0">
                    <a:moveTo>
                      <a:pt x="14" y="10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16" y="6"/>
                    </a:lnTo>
                    <a:lnTo>
                      <a:pt x="14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80" name="Freeform 549"/>
              <p:cNvSpPr>
                <a:spLocks/>
              </p:cNvSpPr>
              <p:nvPr/>
            </p:nvSpPr>
            <p:spPr bwMode="auto">
              <a:xfrm>
                <a:off x="1955" y="1620"/>
                <a:ext cx="2" cy="1"/>
              </a:xfrm>
              <a:custGeom>
                <a:avLst/>
                <a:gdLst>
                  <a:gd name="T0" fmla="*/ 0 w 8"/>
                  <a:gd name="T1" fmla="*/ 0 h 5"/>
                  <a:gd name="T2" fmla="*/ 0 w 8"/>
                  <a:gd name="T3" fmla="*/ 0 h 5"/>
                  <a:gd name="T4" fmla="*/ 0 w 8"/>
                  <a:gd name="T5" fmla="*/ 0 h 5"/>
                  <a:gd name="T6" fmla="*/ 0 w 8"/>
                  <a:gd name="T7" fmla="*/ 0 h 5"/>
                  <a:gd name="T8" fmla="*/ 0 w 8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5"/>
                    </a:moveTo>
                    <a:lnTo>
                      <a:pt x="8" y="2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81" name="Freeform 550"/>
              <p:cNvSpPr>
                <a:spLocks/>
              </p:cNvSpPr>
              <p:nvPr/>
            </p:nvSpPr>
            <p:spPr bwMode="auto">
              <a:xfrm>
                <a:off x="1952" y="1618"/>
                <a:ext cx="5" cy="3"/>
              </a:xfrm>
              <a:custGeom>
                <a:avLst/>
                <a:gdLst>
                  <a:gd name="T0" fmla="*/ 0 w 16"/>
                  <a:gd name="T1" fmla="*/ 0 h 10"/>
                  <a:gd name="T2" fmla="*/ 0 w 16"/>
                  <a:gd name="T3" fmla="*/ 0 h 10"/>
                  <a:gd name="T4" fmla="*/ 0 w 16"/>
                  <a:gd name="T5" fmla="*/ 0 h 10"/>
                  <a:gd name="T6" fmla="*/ 0 w 16"/>
                  <a:gd name="T7" fmla="*/ 0 h 10"/>
                  <a:gd name="T8" fmla="*/ 0 w 16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0">
                    <a:moveTo>
                      <a:pt x="16" y="6"/>
                    </a:moveTo>
                    <a:lnTo>
                      <a:pt x="2" y="10"/>
                    </a:lnTo>
                    <a:lnTo>
                      <a:pt x="0" y="4"/>
                    </a:lnTo>
                    <a:lnTo>
                      <a:pt x="14" y="0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82" name="Freeform 551"/>
              <p:cNvSpPr>
                <a:spLocks/>
              </p:cNvSpPr>
              <p:nvPr/>
            </p:nvSpPr>
            <p:spPr bwMode="auto">
              <a:xfrm>
                <a:off x="1954" y="1616"/>
                <a:ext cx="2" cy="3"/>
              </a:xfrm>
              <a:custGeom>
                <a:avLst/>
                <a:gdLst>
                  <a:gd name="T0" fmla="*/ 0 w 7"/>
                  <a:gd name="T1" fmla="*/ 0 h 9"/>
                  <a:gd name="T2" fmla="*/ 0 w 7"/>
                  <a:gd name="T3" fmla="*/ 0 h 9"/>
                  <a:gd name="T4" fmla="*/ 0 w 7"/>
                  <a:gd name="T5" fmla="*/ 0 h 9"/>
                  <a:gd name="T6" fmla="*/ 0 w 7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9">
                    <a:moveTo>
                      <a:pt x="7" y="5"/>
                    </a:moveTo>
                    <a:lnTo>
                      <a:pt x="0" y="9"/>
                    </a:lnTo>
                    <a:lnTo>
                      <a:pt x="4" y="0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83" name="Freeform 552"/>
              <p:cNvSpPr>
                <a:spLocks/>
              </p:cNvSpPr>
              <p:nvPr/>
            </p:nvSpPr>
            <p:spPr bwMode="auto">
              <a:xfrm>
                <a:off x="1951" y="1615"/>
                <a:ext cx="4" cy="5"/>
              </a:xfrm>
              <a:custGeom>
                <a:avLst/>
                <a:gdLst>
                  <a:gd name="T0" fmla="*/ 0 w 13"/>
                  <a:gd name="T1" fmla="*/ 0 h 16"/>
                  <a:gd name="T2" fmla="*/ 0 w 13"/>
                  <a:gd name="T3" fmla="*/ 0 h 16"/>
                  <a:gd name="T4" fmla="*/ 0 w 13"/>
                  <a:gd name="T5" fmla="*/ 0 h 16"/>
                  <a:gd name="T6" fmla="*/ 0 w 13"/>
                  <a:gd name="T7" fmla="*/ 0 h 16"/>
                  <a:gd name="T8" fmla="*/ 0 w 13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6">
                    <a:moveTo>
                      <a:pt x="13" y="3"/>
                    </a:moveTo>
                    <a:lnTo>
                      <a:pt x="5" y="16"/>
                    </a:lnTo>
                    <a:lnTo>
                      <a:pt x="0" y="13"/>
                    </a:lnTo>
                    <a:lnTo>
                      <a:pt x="8" y="0"/>
                    </a:lnTo>
                    <a:lnTo>
                      <a:pt x="13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84" name="Freeform 553"/>
              <p:cNvSpPr>
                <a:spLocks/>
              </p:cNvSpPr>
              <p:nvPr/>
            </p:nvSpPr>
            <p:spPr bwMode="auto">
              <a:xfrm>
                <a:off x="1952" y="1615"/>
                <a:ext cx="2" cy="3"/>
              </a:xfrm>
              <a:custGeom>
                <a:avLst/>
                <a:gdLst>
                  <a:gd name="T0" fmla="*/ 1 w 4"/>
                  <a:gd name="T1" fmla="*/ 0 h 10"/>
                  <a:gd name="T2" fmla="*/ 0 w 4"/>
                  <a:gd name="T3" fmla="*/ 0 h 10"/>
                  <a:gd name="T4" fmla="*/ 1 w 4"/>
                  <a:gd name="T5" fmla="*/ 0 h 10"/>
                  <a:gd name="T6" fmla="*/ 1 w 4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10">
                    <a:moveTo>
                      <a:pt x="4" y="1"/>
                    </a:moveTo>
                    <a:lnTo>
                      <a:pt x="0" y="10"/>
                    </a:lnTo>
                    <a:lnTo>
                      <a:pt x="3" y="0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85" name="Freeform 554"/>
              <p:cNvSpPr>
                <a:spLocks/>
              </p:cNvSpPr>
              <p:nvPr/>
            </p:nvSpPr>
            <p:spPr bwMode="auto">
              <a:xfrm>
                <a:off x="1948" y="1613"/>
                <a:ext cx="5" cy="7"/>
              </a:xfrm>
              <a:custGeom>
                <a:avLst/>
                <a:gdLst>
                  <a:gd name="T0" fmla="*/ 0 w 15"/>
                  <a:gd name="T1" fmla="*/ 0 h 19"/>
                  <a:gd name="T2" fmla="*/ 0 w 15"/>
                  <a:gd name="T3" fmla="*/ 0 h 19"/>
                  <a:gd name="T4" fmla="*/ 0 w 15"/>
                  <a:gd name="T5" fmla="*/ 0 h 19"/>
                  <a:gd name="T6" fmla="*/ 0 w 15"/>
                  <a:gd name="T7" fmla="*/ 0 h 19"/>
                  <a:gd name="T8" fmla="*/ 0 w 15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9">
                    <a:moveTo>
                      <a:pt x="15" y="4"/>
                    </a:moveTo>
                    <a:lnTo>
                      <a:pt x="9" y="19"/>
                    </a:lnTo>
                    <a:lnTo>
                      <a:pt x="0" y="15"/>
                    </a:lnTo>
                    <a:lnTo>
                      <a:pt x="7" y="0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86" name="Freeform 555"/>
              <p:cNvSpPr>
                <a:spLocks/>
              </p:cNvSpPr>
              <p:nvPr/>
            </p:nvSpPr>
            <p:spPr bwMode="auto">
              <a:xfrm>
                <a:off x="1950" y="1613"/>
                <a:ext cx="1" cy="3"/>
              </a:xfrm>
              <a:custGeom>
                <a:avLst/>
                <a:gdLst>
                  <a:gd name="T0" fmla="*/ 0 w 3"/>
                  <a:gd name="T1" fmla="*/ 0 h 9"/>
                  <a:gd name="T2" fmla="*/ 0 w 3"/>
                  <a:gd name="T3" fmla="*/ 0 h 9"/>
                  <a:gd name="T4" fmla="*/ 0 w 3"/>
                  <a:gd name="T5" fmla="*/ 0 h 9"/>
                  <a:gd name="T6" fmla="*/ 0 w 3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9">
                    <a:moveTo>
                      <a:pt x="3" y="0"/>
                    </a:moveTo>
                    <a:lnTo>
                      <a:pt x="0" y="9"/>
                    </a:lnTo>
                    <a:lnTo>
                      <a:pt x="2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87" name="Freeform 556"/>
              <p:cNvSpPr>
                <a:spLocks/>
              </p:cNvSpPr>
              <p:nvPr/>
            </p:nvSpPr>
            <p:spPr bwMode="auto">
              <a:xfrm>
                <a:off x="1946" y="1613"/>
                <a:ext cx="4" cy="5"/>
              </a:xfrm>
              <a:custGeom>
                <a:avLst/>
                <a:gdLst>
                  <a:gd name="T0" fmla="*/ 0 w 13"/>
                  <a:gd name="T1" fmla="*/ 0 h 17"/>
                  <a:gd name="T2" fmla="*/ 0 w 13"/>
                  <a:gd name="T3" fmla="*/ 0 h 17"/>
                  <a:gd name="T4" fmla="*/ 0 w 13"/>
                  <a:gd name="T5" fmla="*/ 0 h 17"/>
                  <a:gd name="T6" fmla="*/ 0 w 13"/>
                  <a:gd name="T7" fmla="*/ 0 h 17"/>
                  <a:gd name="T8" fmla="*/ 0 w 13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7">
                    <a:moveTo>
                      <a:pt x="13" y="2"/>
                    </a:moveTo>
                    <a:lnTo>
                      <a:pt x="8" y="17"/>
                    </a:lnTo>
                    <a:lnTo>
                      <a:pt x="0" y="15"/>
                    </a:lnTo>
                    <a:lnTo>
                      <a:pt x="4" y="0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88" name="Freeform 557"/>
              <p:cNvSpPr>
                <a:spLocks/>
              </p:cNvSpPr>
              <p:nvPr/>
            </p:nvSpPr>
            <p:spPr bwMode="auto">
              <a:xfrm>
                <a:off x="1945" y="1616"/>
                <a:ext cx="2" cy="2"/>
              </a:xfrm>
              <a:custGeom>
                <a:avLst/>
                <a:gdLst>
                  <a:gd name="T0" fmla="*/ 1 w 4"/>
                  <a:gd name="T1" fmla="*/ 0 h 6"/>
                  <a:gd name="T2" fmla="*/ 1 w 4"/>
                  <a:gd name="T3" fmla="*/ 0 h 6"/>
                  <a:gd name="T4" fmla="*/ 0 w 4"/>
                  <a:gd name="T5" fmla="*/ 0 h 6"/>
                  <a:gd name="T6" fmla="*/ 1 w 4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2" y="6"/>
                    </a:moveTo>
                    <a:lnTo>
                      <a:pt x="4" y="0"/>
                    </a:lnTo>
                    <a:lnTo>
                      <a:pt x="0" y="6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89" name="Freeform 558"/>
              <p:cNvSpPr>
                <a:spLocks/>
              </p:cNvSpPr>
              <p:nvPr/>
            </p:nvSpPr>
            <p:spPr bwMode="auto">
              <a:xfrm>
                <a:off x="1943" y="1611"/>
                <a:ext cx="5" cy="7"/>
              </a:xfrm>
              <a:custGeom>
                <a:avLst/>
                <a:gdLst>
                  <a:gd name="T0" fmla="*/ 0 w 15"/>
                  <a:gd name="T1" fmla="*/ 0 h 19"/>
                  <a:gd name="T2" fmla="*/ 0 w 15"/>
                  <a:gd name="T3" fmla="*/ 0 h 19"/>
                  <a:gd name="T4" fmla="*/ 0 w 15"/>
                  <a:gd name="T5" fmla="*/ 0 h 19"/>
                  <a:gd name="T6" fmla="*/ 0 w 15"/>
                  <a:gd name="T7" fmla="*/ 0 h 19"/>
                  <a:gd name="T8" fmla="*/ 0 w 15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9">
                    <a:moveTo>
                      <a:pt x="15" y="4"/>
                    </a:moveTo>
                    <a:lnTo>
                      <a:pt x="7" y="19"/>
                    </a:lnTo>
                    <a:lnTo>
                      <a:pt x="0" y="14"/>
                    </a:lnTo>
                    <a:lnTo>
                      <a:pt x="8" y="0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90" name="Freeform 559"/>
              <p:cNvSpPr>
                <a:spLocks/>
              </p:cNvSpPr>
              <p:nvPr/>
            </p:nvSpPr>
            <p:spPr bwMode="auto">
              <a:xfrm>
                <a:off x="1944" y="1611"/>
                <a:ext cx="2" cy="3"/>
              </a:xfrm>
              <a:custGeom>
                <a:avLst/>
                <a:gdLst>
                  <a:gd name="T0" fmla="*/ 1 w 4"/>
                  <a:gd name="T1" fmla="*/ 0 h 9"/>
                  <a:gd name="T2" fmla="*/ 0 w 4"/>
                  <a:gd name="T3" fmla="*/ 0 h 9"/>
                  <a:gd name="T4" fmla="*/ 1 w 4"/>
                  <a:gd name="T5" fmla="*/ 0 h 9"/>
                  <a:gd name="T6" fmla="*/ 1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9">
                    <a:moveTo>
                      <a:pt x="4" y="0"/>
                    </a:moveTo>
                    <a:lnTo>
                      <a:pt x="0" y="9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91" name="Freeform 560"/>
              <p:cNvSpPr>
                <a:spLocks/>
              </p:cNvSpPr>
              <p:nvPr/>
            </p:nvSpPr>
            <p:spPr bwMode="auto">
              <a:xfrm>
                <a:off x="1942" y="1611"/>
                <a:ext cx="3" cy="5"/>
              </a:xfrm>
              <a:custGeom>
                <a:avLst/>
                <a:gdLst>
                  <a:gd name="T0" fmla="*/ 0 w 8"/>
                  <a:gd name="T1" fmla="*/ 0 h 15"/>
                  <a:gd name="T2" fmla="*/ 0 w 8"/>
                  <a:gd name="T3" fmla="*/ 0 h 15"/>
                  <a:gd name="T4" fmla="*/ 0 w 8"/>
                  <a:gd name="T5" fmla="*/ 0 h 15"/>
                  <a:gd name="T6" fmla="*/ 0 w 8"/>
                  <a:gd name="T7" fmla="*/ 0 h 15"/>
                  <a:gd name="T8" fmla="*/ 0 w 8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5">
                    <a:moveTo>
                      <a:pt x="8" y="1"/>
                    </a:moveTo>
                    <a:lnTo>
                      <a:pt x="4" y="15"/>
                    </a:lnTo>
                    <a:lnTo>
                      <a:pt x="0" y="14"/>
                    </a:lnTo>
                    <a:lnTo>
                      <a:pt x="4" y="0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92" name="Freeform 561"/>
              <p:cNvSpPr>
                <a:spLocks/>
              </p:cNvSpPr>
              <p:nvPr/>
            </p:nvSpPr>
            <p:spPr bwMode="auto">
              <a:xfrm>
                <a:off x="1943" y="1611"/>
                <a:ext cx="1" cy="3"/>
              </a:xfrm>
              <a:custGeom>
                <a:avLst/>
                <a:gdLst>
                  <a:gd name="T0" fmla="*/ 1 w 2"/>
                  <a:gd name="T1" fmla="*/ 0 h 9"/>
                  <a:gd name="T2" fmla="*/ 0 w 2"/>
                  <a:gd name="T3" fmla="*/ 0 h 9"/>
                  <a:gd name="T4" fmla="*/ 0 w 2"/>
                  <a:gd name="T5" fmla="*/ 0 h 9"/>
                  <a:gd name="T6" fmla="*/ 1 w 2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9">
                    <a:moveTo>
                      <a:pt x="2" y="0"/>
                    </a:moveTo>
                    <a:lnTo>
                      <a:pt x="0" y="9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93" name="Rectangle 562"/>
              <p:cNvSpPr>
                <a:spLocks noChangeArrowheads="1"/>
              </p:cNvSpPr>
              <p:nvPr/>
            </p:nvSpPr>
            <p:spPr bwMode="auto">
              <a:xfrm>
                <a:off x="1942" y="1611"/>
                <a:ext cx="1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94" name="Freeform 563"/>
              <p:cNvSpPr>
                <a:spLocks/>
              </p:cNvSpPr>
              <p:nvPr/>
            </p:nvSpPr>
            <p:spPr bwMode="auto">
              <a:xfrm>
                <a:off x="1942" y="1611"/>
                <a:ext cx="0" cy="5"/>
              </a:xfrm>
              <a:custGeom>
                <a:avLst/>
                <a:gdLst>
                  <a:gd name="T0" fmla="*/ 0 h 14"/>
                  <a:gd name="T1" fmla="*/ 0 h 14"/>
                  <a:gd name="T2" fmla="*/ 0 h 14"/>
                  <a:gd name="T3" fmla="*/ 0 h 14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0" r="r" b="b"/>
                <a:pathLst>
                  <a:path h="14">
                    <a:moveTo>
                      <a:pt x="0" y="0"/>
                    </a:moveTo>
                    <a:lnTo>
                      <a:pt x="0" y="9"/>
                    </a:lnTo>
                    <a:lnTo>
                      <a:pt x="0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95" name="Freeform 564"/>
              <p:cNvSpPr>
                <a:spLocks/>
              </p:cNvSpPr>
              <p:nvPr/>
            </p:nvSpPr>
            <p:spPr bwMode="auto">
              <a:xfrm>
                <a:off x="1942" y="1611"/>
                <a:ext cx="12" cy="5"/>
              </a:xfrm>
              <a:custGeom>
                <a:avLst/>
                <a:gdLst>
                  <a:gd name="T0" fmla="*/ 0 w 35"/>
                  <a:gd name="T1" fmla="*/ 0 h 15"/>
                  <a:gd name="T2" fmla="*/ 0 w 35"/>
                  <a:gd name="T3" fmla="*/ 0 h 15"/>
                  <a:gd name="T4" fmla="*/ 0 w 35"/>
                  <a:gd name="T5" fmla="*/ 0 h 15"/>
                  <a:gd name="T6" fmla="*/ 0 w 35"/>
                  <a:gd name="T7" fmla="*/ 0 h 15"/>
                  <a:gd name="T8" fmla="*/ 0 w 35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" h="15">
                    <a:moveTo>
                      <a:pt x="0" y="14"/>
                    </a:moveTo>
                    <a:lnTo>
                      <a:pt x="0" y="0"/>
                    </a:lnTo>
                    <a:lnTo>
                      <a:pt x="35" y="1"/>
                    </a:lnTo>
                    <a:lnTo>
                      <a:pt x="35" y="15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96" name="Freeform 565"/>
              <p:cNvSpPr>
                <a:spLocks/>
              </p:cNvSpPr>
              <p:nvPr/>
            </p:nvSpPr>
            <p:spPr bwMode="auto">
              <a:xfrm>
                <a:off x="1954" y="1611"/>
                <a:ext cx="0" cy="3"/>
              </a:xfrm>
              <a:custGeom>
                <a:avLst/>
                <a:gdLst>
                  <a:gd name="T0" fmla="*/ 0 w 1"/>
                  <a:gd name="T1" fmla="*/ 0 h 9"/>
                  <a:gd name="T2" fmla="*/ 0 w 1"/>
                  <a:gd name="T3" fmla="*/ 0 h 9"/>
                  <a:gd name="T4" fmla="*/ 1 w 1"/>
                  <a:gd name="T5" fmla="*/ 0 h 9"/>
                  <a:gd name="T6" fmla="*/ 0 w 1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9">
                    <a:moveTo>
                      <a:pt x="0" y="0"/>
                    </a:moveTo>
                    <a:lnTo>
                      <a:pt x="0" y="9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97" name="Freeform 566"/>
              <p:cNvSpPr>
                <a:spLocks/>
              </p:cNvSpPr>
              <p:nvPr/>
            </p:nvSpPr>
            <p:spPr bwMode="auto">
              <a:xfrm>
                <a:off x="1954" y="1611"/>
                <a:ext cx="12" cy="8"/>
              </a:xfrm>
              <a:custGeom>
                <a:avLst/>
                <a:gdLst>
                  <a:gd name="T0" fmla="*/ 0 w 38"/>
                  <a:gd name="T1" fmla="*/ 0 h 22"/>
                  <a:gd name="T2" fmla="*/ 0 w 38"/>
                  <a:gd name="T3" fmla="*/ 0 h 22"/>
                  <a:gd name="T4" fmla="*/ 0 w 38"/>
                  <a:gd name="T5" fmla="*/ 0 h 22"/>
                  <a:gd name="T6" fmla="*/ 0 w 38"/>
                  <a:gd name="T7" fmla="*/ 0 h 22"/>
                  <a:gd name="T8" fmla="*/ 0 w 38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8" h="22">
                    <a:moveTo>
                      <a:pt x="0" y="14"/>
                    </a:moveTo>
                    <a:lnTo>
                      <a:pt x="2" y="0"/>
                    </a:lnTo>
                    <a:lnTo>
                      <a:pt x="38" y="7"/>
                    </a:lnTo>
                    <a:lnTo>
                      <a:pt x="36" y="22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98" name="Freeform 567"/>
              <p:cNvSpPr>
                <a:spLocks/>
              </p:cNvSpPr>
              <p:nvPr/>
            </p:nvSpPr>
            <p:spPr bwMode="auto">
              <a:xfrm>
                <a:off x="1966" y="1614"/>
                <a:ext cx="1" cy="3"/>
              </a:xfrm>
              <a:custGeom>
                <a:avLst/>
                <a:gdLst>
                  <a:gd name="T0" fmla="*/ 1 w 2"/>
                  <a:gd name="T1" fmla="*/ 0 h 9"/>
                  <a:gd name="T2" fmla="*/ 0 w 2"/>
                  <a:gd name="T3" fmla="*/ 0 h 9"/>
                  <a:gd name="T4" fmla="*/ 1 w 2"/>
                  <a:gd name="T5" fmla="*/ 0 h 9"/>
                  <a:gd name="T6" fmla="*/ 1 w 2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9">
                    <a:moveTo>
                      <a:pt x="1" y="0"/>
                    </a:moveTo>
                    <a:lnTo>
                      <a:pt x="0" y="9"/>
                    </a:lnTo>
                    <a:lnTo>
                      <a:pt x="2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99" name="Freeform 568"/>
              <p:cNvSpPr>
                <a:spLocks/>
              </p:cNvSpPr>
              <p:nvPr/>
            </p:nvSpPr>
            <p:spPr bwMode="auto">
              <a:xfrm>
                <a:off x="1965" y="1614"/>
                <a:ext cx="14" cy="9"/>
              </a:xfrm>
              <a:custGeom>
                <a:avLst/>
                <a:gdLst>
                  <a:gd name="T0" fmla="*/ 0 w 40"/>
                  <a:gd name="T1" fmla="*/ 0 h 27"/>
                  <a:gd name="T2" fmla="*/ 0 w 40"/>
                  <a:gd name="T3" fmla="*/ 0 h 27"/>
                  <a:gd name="T4" fmla="*/ 0 w 40"/>
                  <a:gd name="T5" fmla="*/ 0 h 27"/>
                  <a:gd name="T6" fmla="*/ 0 w 40"/>
                  <a:gd name="T7" fmla="*/ 0 h 27"/>
                  <a:gd name="T8" fmla="*/ 0 w 40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0" h="27">
                    <a:moveTo>
                      <a:pt x="0" y="15"/>
                    </a:moveTo>
                    <a:lnTo>
                      <a:pt x="4" y="0"/>
                    </a:lnTo>
                    <a:lnTo>
                      <a:pt x="40" y="13"/>
                    </a:lnTo>
                    <a:lnTo>
                      <a:pt x="36" y="27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00" name="Freeform 569"/>
              <p:cNvSpPr>
                <a:spLocks/>
              </p:cNvSpPr>
              <p:nvPr/>
            </p:nvSpPr>
            <p:spPr bwMode="auto">
              <a:xfrm>
                <a:off x="1978" y="1618"/>
                <a:ext cx="1" cy="3"/>
              </a:xfrm>
              <a:custGeom>
                <a:avLst/>
                <a:gdLst>
                  <a:gd name="T0" fmla="*/ 0 w 3"/>
                  <a:gd name="T1" fmla="*/ 0 h 9"/>
                  <a:gd name="T2" fmla="*/ 0 w 3"/>
                  <a:gd name="T3" fmla="*/ 0 h 9"/>
                  <a:gd name="T4" fmla="*/ 0 w 3"/>
                  <a:gd name="T5" fmla="*/ 0 h 9"/>
                  <a:gd name="T6" fmla="*/ 0 w 3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9">
                    <a:moveTo>
                      <a:pt x="2" y="0"/>
                    </a:moveTo>
                    <a:lnTo>
                      <a:pt x="0" y="9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01" name="Freeform 570"/>
              <p:cNvSpPr>
                <a:spLocks/>
              </p:cNvSpPr>
              <p:nvPr/>
            </p:nvSpPr>
            <p:spPr bwMode="auto">
              <a:xfrm>
                <a:off x="1977" y="1618"/>
                <a:ext cx="13" cy="9"/>
              </a:xfrm>
              <a:custGeom>
                <a:avLst/>
                <a:gdLst>
                  <a:gd name="T0" fmla="*/ 0 w 39"/>
                  <a:gd name="T1" fmla="*/ 0 h 27"/>
                  <a:gd name="T2" fmla="*/ 0 w 39"/>
                  <a:gd name="T3" fmla="*/ 0 h 27"/>
                  <a:gd name="T4" fmla="*/ 0 w 39"/>
                  <a:gd name="T5" fmla="*/ 0 h 27"/>
                  <a:gd name="T6" fmla="*/ 0 w 39"/>
                  <a:gd name="T7" fmla="*/ 0 h 27"/>
                  <a:gd name="T8" fmla="*/ 0 w 39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9" h="27">
                    <a:moveTo>
                      <a:pt x="0" y="14"/>
                    </a:moveTo>
                    <a:lnTo>
                      <a:pt x="6" y="0"/>
                    </a:lnTo>
                    <a:lnTo>
                      <a:pt x="39" y="12"/>
                    </a:lnTo>
                    <a:lnTo>
                      <a:pt x="33" y="27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02" name="Freeform 571"/>
              <p:cNvSpPr>
                <a:spLocks/>
              </p:cNvSpPr>
              <p:nvPr/>
            </p:nvSpPr>
            <p:spPr bwMode="auto">
              <a:xfrm>
                <a:off x="1988" y="1623"/>
                <a:ext cx="3" cy="4"/>
              </a:xfrm>
              <a:custGeom>
                <a:avLst/>
                <a:gdLst>
                  <a:gd name="T0" fmla="*/ 0 w 10"/>
                  <a:gd name="T1" fmla="*/ 0 h 11"/>
                  <a:gd name="T2" fmla="*/ 0 w 10"/>
                  <a:gd name="T3" fmla="*/ 0 h 11"/>
                  <a:gd name="T4" fmla="*/ 0 w 10"/>
                  <a:gd name="T5" fmla="*/ 0 h 11"/>
                  <a:gd name="T6" fmla="*/ 0 w 10"/>
                  <a:gd name="T7" fmla="*/ 0 h 1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" h="11">
                    <a:moveTo>
                      <a:pt x="0" y="11"/>
                    </a:moveTo>
                    <a:lnTo>
                      <a:pt x="3" y="5"/>
                    </a:lnTo>
                    <a:lnTo>
                      <a:pt x="10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03" name="Freeform 572"/>
              <p:cNvSpPr>
                <a:spLocks/>
              </p:cNvSpPr>
              <p:nvPr/>
            </p:nvSpPr>
            <p:spPr bwMode="auto">
              <a:xfrm>
                <a:off x="1986" y="1621"/>
                <a:ext cx="5" cy="4"/>
              </a:xfrm>
              <a:custGeom>
                <a:avLst/>
                <a:gdLst>
                  <a:gd name="T0" fmla="*/ 0 w 17"/>
                  <a:gd name="T1" fmla="*/ 0 h 12"/>
                  <a:gd name="T2" fmla="*/ 0 w 17"/>
                  <a:gd name="T3" fmla="*/ 0 h 12"/>
                  <a:gd name="T4" fmla="*/ 0 w 17"/>
                  <a:gd name="T5" fmla="*/ 0 h 12"/>
                  <a:gd name="T6" fmla="*/ 0 w 17"/>
                  <a:gd name="T7" fmla="*/ 0 h 12"/>
                  <a:gd name="T8" fmla="*/ 0 w 17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2">
                    <a:moveTo>
                      <a:pt x="17" y="6"/>
                    </a:moveTo>
                    <a:lnTo>
                      <a:pt x="3" y="12"/>
                    </a:lnTo>
                    <a:lnTo>
                      <a:pt x="0" y="6"/>
                    </a:lnTo>
                    <a:lnTo>
                      <a:pt x="14" y="0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04" name="Freeform 573"/>
              <p:cNvSpPr>
                <a:spLocks/>
              </p:cNvSpPr>
              <p:nvPr/>
            </p:nvSpPr>
            <p:spPr bwMode="auto">
              <a:xfrm>
                <a:off x="1988" y="1621"/>
                <a:ext cx="2" cy="2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0 h 7"/>
                  <a:gd name="T4" fmla="*/ 0 w 7"/>
                  <a:gd name="T5" fmla="*/ 0 h 7"/>
                  <a:gd name="T6" fmla="*/ 0 w 7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7">
                    <a:moveTo>
                      <a:pt x="7" y="2"/>
                    </a:moveTo>
                    <a:lnTo>
                      <a:pt x="0" y="7"/>
                    </a:lnTo>
                    <a:lnTo>
                      <a:pt x="5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05" name="Freeform 574"/>
              <p:cNvSpPr>
                <a:spLocks/>
              </p:cNvSpPr>
              <p:nvPr/>
            </p:nvSpPr>
            <p:spPr bwMode="auto">
              <a:xfrm>
                <a:off x="1985" y="1619"/>
                <a:ext cx="5" cy="5"/>
              </a:xfrm>
              <a:custGeom>
                <a:avLst/>
                <a:gdLst>
                  <a:gd name="T0" fmla="*/ 0 w 14"/>
                  <a:gd name="T1" fmla="*/ 0 h 14"/>
                  <a:gd name="T2" fmla="*/ 0 w 14"/>
                  <a:gd name="T3" fmla="*/ 0 h 14"/>
                  <a:gd name="T4" fmla="*/ 0 w 14"/>
                  <a:gd name="T5" fmla="*/ 0 h 14"/>
                  <a:gd name="T6" fmla="*/ 0 w 14"/>
                  <a:gd name="T7" fmla="*/ 0 h 14"/>
                  <a:gd name="T8" fmla="*/ 0 w 14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14" y="4"/>
                    </a:moveTo>
                    <a:lnTo>
                      <a:pt x="4" y="14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06" name="Freeform 575"/>
              <p:cNvSpPr>
                <a:spLocks/>
              </p:cNvSpPr>
              <p:nvPr/>
            </p:nvSpPr>
            <p:spPr bwMode="auto">
              <a:xfrm>
                <a:off x="1985" y="1622"/>
                <a:ext cx="2" cy="1"/>
              </a:xfrm>
              <a:custGeom>
                <a:avLst/>
                <a:gdLst>
                  <a:gd name="T0" fmla="*/ 0 w 6"/>
                  <a:gd name="T1" fmla="*/ 0 h 3"/>
                  <a:gd name="T2" fmla="*/ 0 w 6"/>
                  <a:gd name="T3" fmla="*/ 0 h 3"/>
                  <a:gd name="T4" fmla="*/ 0 w 6"/>
                  <a:gd name="T5" fmla="*/ 0 h 3"/>
                  <a:gd name="T6" fmla="*/ 0 w 6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1" y="3"/>
                    </a:moveTo>
                    <a:lnTo>
                      <a:pt x="6" y="0"/>
                    </a:lnTo>
                    <a:lnTo>
                      <a:pt x="0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07" name="Freeform 576"/>
              <p:cNvSpPr>
                <a:spLocks/>
              </p:cNvSpPr>
              <p:nvPr/>
            </p:nvSpPr>
            <p:spPr bwMode="auto">
              <a:xfrm>
                <a:off x="1983" y="1618"/>
                <a:ext cx="6" cy="5"/>
              </a:xfrm>
              <a:custGeom>
                <a:avLst/>
                <a:gdLst>
                  <a:gd name="T0" fmla="*/ 0 w 16"/>
                  <a:gd name="T1" fmla="*/ 0 h 13"/>
                  <a:gd name="T2" fmla="*/ 0 w 16"/>
                  <a:gd name="T3" fmla="*/ 0 h 13"/>
                  <a:gd name="T4" fmla="*/ 0 w 16"/>
                  <a:gd name="T5" fmla="*/ 0 h 13"/>
                  <a:gd name="T6" fmla="*/ 0 w 16"/>
                  <a:gd name="T7" fmla="*/ 0 h 13"/>
                  <a:gd name="T8" fmla="*/ 0 w 16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3">
                    <a:moveTo>
                      <a:pt x="16" y="4"/>
                    </a:moveTo>
                    <a:lnTo>
                      <a:pt x="4" y="13"/>
                    </a:lnTo>
                    <a:lnTo>
                      <a:pt x="0" y="9"/>
                    </a:lnTo>
                    <a:lnTo>
                      <a:pt x="13" y="0"/>
                    </a:lnTo>
                    <a:lnTo>
                      <a:pt x="16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08" name="Freeform 577"/>
              <p:cNvSpPr>
                <a:spLocks/>
              </p:cNvSpPr>
              <p:nvPr/>
            </p:nvSpPr>
            <p:spPr bwMode="auto">
              <a:xfrm>
                <a:off x="1983" y="1620"/>
                <a:ext cx="3" cy="1"/>
              </a:xfrm>
              <a:custGeom>
                <a:avLst/>
                <a:gdLst>
                  <a:gd name="T0" fmla="*/ 0 w 8"/>
                  <a:gd name="T1" fmla="*/ 0 h 5"/>
                  <a:gd name="T2" fmla="*/ 0 w 8"/>
                  <a:gd name="T3" fmla="*/ 0 h 5"/>
                  <a:gd name="T4" fmla="*/ 0 w 8"/>
                  <a:gd name="T5" fmla="*/ 0 h 5"/>
                  <a:gd name="T6" fmla="*/ 0 w 8"/>
                  <a:gd name="T7" fmla="*/ 0 h 5"/>
                  <a:gd name="T8" fmla="*/ 0 w 8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1" y="5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8" y="2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09" name="Rectangle 578"/>
              <p:cNvSpPr>
                <a:spLocks noChangeArrowheads="1"/>
              </p:cNvSpPr>
              <p:nvPr/>
            </p:nvSpPr>
            <p:spPr bwMode="auto">
              <a:xfrm>
                <a:off x="1983" y="1618"/>
                <a:ext cx="5" cy="2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10" name="Freeform 579"/>
              <p:cNvSpPr>
                <a:spLocks/>
              </p:cNvSpPr>
              <p:nvPr/>
            </p:nvSpPr>
            <p:spPr bwMode="auto">
              <a:xfrm>
                <a:off x="1983" y="1616"/>
                <a:ext cx="3" cy="2"/>
              </a:xfrm>
              <a:custGeom>
                <a:avLst/>
                <a:gdLst>
                  <a:gd name="T0" fmla="*/ 0 w 8"/>
                  <a:gd name="T1" fmla="*/ 0 h 7"/>
                  <a:gd name="T2" fmla="*/ 0 w 8"/>
                  <a:gd name="T3" fmla="*/ 0 h 7"/>
                  <a:gd name="T4" fmla="*/ 0 w 8"/>
                  <a:gd name="T5" fmla="*/ 0 h 7"/>
                  <a:gd name="T6" fmla="*/ 0 w 8"/>
                  <a:gd name="T7" fmla="*/ 0 h 7"/>
                  <a:gd name="T8" fmla="*/ 0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5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8" y="7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11" name="Freeform 580"/>
              <p:cNvSpPr>
                <a:spLocks/>
              </p:cNvSpPr>
              <p:nvPr/>
            </p:nvSpPr>
            <p:spPr bwMode="auto">
              <a:xfrm>
                <a:off x="1983" y="1614"/>
                <a:ext cx="6" cy="5"/>
              </a:xfrm>
              <a:custGeom>
                <a:avLst/>
                <a:gdLst>
                  <a:gd name="T0" fmla="*/ 0 w 16"/>
                  <a:gd name="T1" fmla="*/ 0 h 14"/>
                  <a:gd name="T2" fmla="*/ 0 w 16"/>
                  <a:gd name="T3" fmla="*/ 0 h 14"/>
                  <a:gd name="T4" fmla="*/ 0 w 16"/>
                  <a:gd name="T5" fmla="*/ 0 h 14"/>
                  <a:gd name="T6" fmla="*/ 0 w 16"/>
                  <a:gd name="T7" fmla="*/ 0 h 14"/>
                  <a:gd name="T8" fmla="*/ 0 w 16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4">
                    <a:moveTo>
                      <a:pt x="13" y="14"/>
                    </a:moveTo>
                    <a:lnTo>
                      <a:pt x="0" y="5"/>
                    </a:lnTo>
                    <a:lnTo>
                      <a:pt x="4" y="0"/>
                    </a:lnTo>
                    <a:lnTo>
                      <a:pt x="16" y="9"/>
                    </a:lnTo>
                    <a:lnTo>
                      <a:pt x="13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12" name="Freeform 581"/>
              <p:cNvSpPr>
                <a:spLocks/>
              </p:cNvSpPr>
              <p:nvPr/>
            </p:nvSpPr>
            <p:spPr bwMode="auto">
              <a:xfrm>
                <a:off x="1985" y="1613"/>
                <a:ext cx="2" cy="3"/>
              </a:xfrm>
              <a:custGeom>
                <a:avLst/>
                <a:gdLst>
                  <a:gd name="T0" fmla="*/ 0 w 6"/>
                  <a:gd name="T1" fmla="*/ 0 h 9"/>
                  <a:gd name="T2" fmla="*/ 0 w 6"/>
                  <a:gd name="T3" fmla="*/ 0 h 9"/>
                  <a:gd name="T4" fmla="*/ 0 w 6"/>
                  <a:gd name="T5" fmla="*/ 0 h 9"/>
                  <a:gd name="T6" fmla="*/ 0 w 6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9">
                    <a:moveTo>
                      <a:pt x="0" y="3"/>
                    </a:moveTo>
                    <a:lnTo>
                      <a:pt x="6" y="9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13" name="Freeform 582"/>
              <p:cNvSpPr>
                <a:spLocks/>
              </p:cNvSpPr>
              <p:nvPr/>
            </p:nvSpPr>
            <p:spPr bwMode="auto">
              <a:xfrm>
                <a:off x="1986" y="1612"/>
                <a:ext cx="4" cy="6"/>
              </a:xfrm>
              <a:custGeom>
                <a:avLst/>
                <a:gdLst>
                  <a:gd name="T0" fmla="*/ 0 w 12"/>
                  <a:gd name="T1" fmla="*/ 0 h 18"/>
                  <a:gd name="T2" fmla="*/ 0 w 12"/>
                  <a:gd name="T3" fmla="*/ 0 h 18"/>
                  <a:gd name="T4" fmla="*/ 0 w 12"/>
                  <a:gd name="T5" fmla="*/ 0 h 18"/>
                  <a:gd name="T6" fmla="*/ 0 w 12"/>
                  <a:gd name="T7" fmla="*/ 0 h 18"/>
                  <a:gd name="T8" fmla="*/ 0 w 12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18">
                    <a:moveTo>
                      <a:pt x="6" y="18"/>
                    </a:moveTo>
                    <a:lnTo>
                      <a:pt x="0" y="3"/>
                    </a:lnTo>
                    <a:lnTo>
                      <a:pt x="6" y="0"/>
                    </a:lnTo>
                    <a:lnTo>
                      <a:pt x="12" y="15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14" name="Freeform 583"/>
              <p:cNvSpPr>
                <a:spLocks/>
              </p:cNvSpPr>
              <p:nvPr/>
            </p:nvSpPr>
            <p:spPr bwMode="auto">
              <a:xfrm>
                <a:off x="1988" y="1612"/>
                <a:ext cx="1" cy="3"/>
              </a:xfrm>
              <a:custGeom>
                <a:avLst/>
                <a:gdLst>
                  <a:gd name="T0" fmla="*/ 0 w 3"/>
                  <a:gd name="T1" fmla="*/ 0 h 9"/>
                  <a:gd name="T2" fmla="*/ 0 w 3"/>
                  <a:gd name="T3" fmla="*/ 0 h 9"/>
                  <a:gd name="T4" fmla="*/ 0 w 3"/>
                  <a:gd name="T5" fmla="*/ 0 h 9"/>
                  <a:gd name="T6" fmla="*/ 0 w 3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9">
                    <a:moveTo>
                      <a:pt x="0" y="0"/>
                    </a:moveTo>
                    <a:lnTo>
                      <a:pt x="3" y="9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15" name="Freeform 584"/>
              <p:cNvSpPr>
                <a:spLocks/>
              </p:cNvSpPr>
              <p:nvPr/>
            </p:nvSpPr>
            <p:spPr bwMode="auto">
              <a:xfrm>
                <a:off x="1988" y="1611"/>
                <a:ext cx="6" cy="6"/>
              </a:xfrm>
              <a:custGeom>
                <a:avLst/>
                <a:gdLst>
                  <a:gd name="T0" fmla="*/ 0 w 19"/>
                  <a:gd name="T1" fmla="*/ 0 h 19"/>
                  <a:gd name="T2" fmla="*/ 0 w 19"/>
                  <a:gd name="T3" fmla="*/ 0 h 19"/>
                  <a:gd name="T4" fmla="*/ 0 w 19"/>
                  <a:gd name="T5" fmla="*/ 0 h 19"/>
                  <a:gd name="T6" fmla="*/ 0 w 19"/>
                  <a:gd name="T7" fmla="*/ 0 h 19"/>
                  <a:gd name="T8" fmla="*/ 0 w 19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4" y="19"/>
                    </a:moveTo>
                    <a:lnTo>
                      <a:pt x="0" y="4"/>
                    </a:lnTo>
                    <a:lnTo>
                      <a:pt x="14" y="0"/>
                    </a:lnTo>
                    <a:lnTo>
                      <a:pt x="19" y="14"/>
                    </a:lnTo>
                    <a:lnTo>
                      <a:pt x="4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16" name="Freeform 585"/>
              <p:cNvSpPr>
                <a:spLocks/>
              </p:cNvSpPr>
              <p:nvPr/>
            </p:nvSpPr>
            <p:spPr bwMode="auto">
              <a:xfrm>
                <a:off x="1993" y="1611"/>
                <a:ext cx="1" cy="3"/>
              </a:xfrm>
              <a:custGeom>
                <a:avLst/>
                <a:gdLst>
                  <a:gd name="T0" fmla="*/ 0 w 3"/>
                  <a:gd name="T1" fmla="*/ 0 h 9"/>
                  <a:gd name="T2" fmla="*/ 0 w 3"/>
                  <a:gd name="T3" fmla="*/ 0 h 9"/>
                  <a:gd name="T4" fmla="*/ 0 w 3"/>
                  <a:gd name="T5" fmla="*/ 0 h 9"/>
                  <a:gd name="T6" fmla="*/ 0 w 3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9">
                    <a:moveTo>
                      <a:pt x="0" y="0"/>
                    </a:moveTo>
                    <a:lnTo>
                      <a:pt x="3" y="9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17" name="Rectangle 586"/>
              <p:cNvSpPr>
                <a:spLocks noChangeArrowheads="1"/>
              </p:cNvSpPr>
              <p:nvPr/>
            </p:nvSpPr>
            <p:spPr bwMode="auto">
              <a:xfrm>
                <a:off x="1994" y="1611"/>
                <a:ext cx="10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18" name="Freeform 587"/>
              <p:cNvSpPr>
                <a:spLocks/>
              </p:cNvSpPr>
              <p:nvPr/>
            </p:nvSpPr>
            <p:spPr bwMode="auto">
              <a:xfrm>
                <a:off x="2004" y="1611"/>
                <a:ext cx="0" cy="3"/>
              </a:xfrm>
              <a:custGeom>
                <a:avLst/>
                <a:gdLst>
                  <a:gd name="T0" fmla="*/ 0 h 9"/>
                  <a:gd name="T1" fmla="*/ 0 h 9"/>
                  <a:gd name="T2" fmla="*/ 0 h 9"/>
                  <a:gd name="T3" fmla="*/ 0 h 9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0" r="r" b="b"/>
                <a:pathLst>
                  <a:path h="9">
                    <a:moveTo>
                      <a:pt x="0" y="0"/>
                    </a:move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19" name="Freeform 588"/>
              <p:cNvSpPr>
                <a:spLocks/>
              </p:cNvSpPr>
              <p:nvPr/>
            </p:nvSpPr>
            <p:spPr bwMode="auto">
              <a:xfrm>
                <a:off x="2004" y="1611"/>
                <a:ext cx="11" cy="5"/>
              </a:xfrm>
              <a:custGeom>
                <a:avLst/>
                <a:gdLst>
                  <a:gd name="T0" fmla="*/ 0 w 31"/>
                  <a:gd name="T1" fmla="*/ 0 h 15"/>
                  <a:gd name="T2" fmla="*/ 0 w 31"/>
                  <a:gd name="T3" fmla="*/ 0 h 15"/>
                  <a:gd name="T4" fmla="*/ 0 w 31"/>
                  <a:gd name="T5" fmla="*/ 0 h 15"/>
                  <a:gd name="T6" fmla="*/ 0 w 31"/>
                  <a:gd name="T7" fmla="*/ 0 h 15"/>
                  <a:gd name="T8" fmla="*/ 0 w 31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1" h="15">
                    <a:moveTo>
                      <a:pt x="0" y="14"/>
                    </a:moveTo>
                    <a:lnTo>
                      <a:pt x="0" y="0"/>
                    </a:lnTo>
                    <a:lnTo>
                      <a:pt x="31" y="1"/>
                    </a:lnTo>
                    <a:lnTo>
                      <a:pt x="31" y="15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20" name="Freeform 589"/>
              <p:cNvSpPr>
                <a:spLocks/>
              </p:cNvSpPr>
              <p:nvPr/>
            </p:nvSpPr>
            <p:spPr bwMode="auto">
              <a:xfrm>
                <a:off x="2015" y="1611"/>
                <a:ext cx="0" cy="3"/>
              </a:xfrm>
              <a:custGeom>
                <a:avLst/>
                <a:gdLst>
                  <a:gd name="T0" fmla="*/ 0 h 9"/>
                  <a:gd name="T1" fmla="*/ 0 h 9"/>
                  <a:gd name="T2" fmla="*/ 0 h 9"/>
                  <a:gd name="T3" fmla="*/ 0 h 9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0" r="r" b="b"/>
                <a:pathLst>
                  <a:path h="9">
                    <a:moveTo>
                      <a:pt x="0" y="0"/>
                    </a:move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21" name="Freeform 590"/>
              <p:cNvSpPr>
                <a:spLocks/>
              </p:cNvSpPr>
              <p:nvPr/>
            </p:nvSpPr>
            <p:spPr bwMode="auto">
              <a:xfrm>
                <a:off x="2015" y="1611"/>
                <a:ext cx="22" cy="7"/>
              </a:xfrm>
              <a:custGeom>
                <a:avLst/>
                <a:gdLst>
                  <a:gd name="T0" fmla="*/ 0 w 67"/>
                  <a:gd name="T1" fmla="*/ 0 h 19"/>
                  <a:gd name="T2" fmla="*/ 0 w 67"/>
                  <a:gd name="T3" fmla="*/ 0 h 19"/>
                  <a:gd name="T4" fmla="*/ 0 w 67"/>
                  <a:gd name="T5" fmla="*/ 0 h 19"/>
                  <a:gd name="T6" fmla="*/ 0 w 67"/>
                  <a:gd name="T7" fmla="*/ 0 h 19"/>
                  <a:gd name="T8" fmla="*/ 0 w 67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7" h="19">
                    <a:moveTo>
                      <a:pt x="0" y="14"/>
                    </a:moveTo>
                    <a:lnTo>
                      <a:pt x="0" y="0"/>
                    </a:lnTo>
                    <a:lnTo>
                      <a:pt x="67" y="4"/>
                    </a:lnTo>
                    <a:lnTo>
                      <a:pt x="67" y="19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22" name="Freeform 591"/>
              <p:cNvSpPr>
                <a:spLocks/>
              </p:cNvSpPr>
              <p:nvPr/>
            </p:nvSpPr>
            <p:spPr bwMode="auto">
              <a:xfrm>
                <a:off x="2037" y="1613"/>
                <a:ext cx="1" cy="3"/>
              </a:xfrm>
              <a:custGeom>
                <a:avLst/>
                <a:gdLst>
                  <a:gd name="T0" fmla="*/ 0 w 4"/>
                  <a:gd name="T1" fmla="*/ 0 h 9"/>
                  <a:gd name="T2" fmla="*/ 0 w 4"/>
                  <a:gd name="T3" fmla="*/ 0 h 9"/>
                  <a:gd name="T4" fmla="*/ 0 w 4"/>
                  <a:gd name="T5" fmla="*/ 0 h 9"/>
                  <a:gd name="T6" fmla="*/ 0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9">
                    <a:moveTo>
                      <a:pt x="0" y="0"/>
                    </a:moveTo>
                    <a:lnTo>
                      <a:pt x="0" y="9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23" name="Freeform 592"/>
              <p:cNvSpPr>
                <a:spLocks/>
              </p:cNvSpPr>
              <p:nvPr/>
            </p:nvSpPr>
            <p:spPr bwMode="auto">
              <a:xfrm>
                <a:off x="2036" y="1613"/>
                <a:ext cx="8" cy="7"/>
              </a:xfrm>
              <a:custGeom>
                <a:avLst/>
                <a:gdLst>
                  <a:gd name="T0" fmla="*/ 0 w 23"/>
                  <a:gd name="T1" fmla="*/ 0 h 21"/>
                  <a:gd name="T2" fmla="*/ 0 w 23"/>
                  <a:gd name="T3" fmla="*/ 0 h 21"/>
                  <a:gd name="T4" fmla="*/ 0 w 23"/>
                  <a:gd name="T5" fmla="*/ 0 h 21"/>
                  <a:gd name="T6" fmla="*/ 0 w 23"/>
                  <a:gd name="T7" fmla="*/ 0 h 21"/>
                  <a:gd name="T8" fmla="*/ 0 w 23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21">
                    <a:moveTo>
                      <a:pt x="0" y="15"/>
                    </a:moveTo>
                    <a:lnTo>
                      <a:pt x="7" y="0"/>
                    </a:lnTo>
                    <a:lnTo>
                      <a:pt x="23" y="6"/>
                    </a:lnTo>
                    <a:lnTo>
                      <a:pt x="17" y="21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24" name="Freeform 593"/>
              <p:cNvSpPr>
                <a:spLocks/>
              </p:cNvSpPr>
              <p:nvPr/>
            </p:nvSpPr>
            <p:spPr bwMode="auto">
              <a:xfrm>
                <a:off x="2042" y="1618"/>
                <a:ext cx="1" cy="2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0 h 5"/>
                  <a:gd name="T4" fmla="*/ 0 w 3"/>
                  <a:gd name="T5" fmla="*/ 0 h 5"/>
                  <a:gd name="T6" fmla="*/ 0 w 3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lnTo>
                      <a:pt x="3" y="0"/>
                    </a:lnTo>
                    <a:lnTo>
                      <a:pt x="1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25" name="Freeform 594"/>
              <p:cNvSpPr>
                <a:spLocks/>
              </p:cNvSpPr>
              <p:nvPr/>
            </p:nvSpPr>
            <p:spPr bwMode="auto">
              <a:xfrm>
                <a:off x="2042" y="1615"/>
                <a:ext cx="8" cy="7"/>
              </a:xfrm>
              <a:custGeom>
                <a:avLst/>
                <a:gdLst>
                  <a:gd name="T0" fmla="*/ 0 w 25"/>
                  <a:gd name="T1" fmla="*/ 0 h 22"/>
                  <a:gd name="T2" fmla="*/ 0 w 25"/>
                  <a:gd name="T3" fmla="*/ 0 h 22"/>
                  <a:gd name="T4" fmla="*/ 0 w 25"/>
                  <a:gd name="T5" fmla="*/ 0 h 22"/>
                  <a:gd name="T6" fmla="*/ 0 w 25"/>
                  <a:gd name="T7" fmla="*/ 0 h 22"/>
                  <a:gd name="T8" fmla="*/ 0 w 25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22">
                    <a:moveTo>
                      <a:pt x="0" y="15"/>
                    </a:moveTo>
                    <a:lnTo>
                      <a:pt x="4" y="0"/>
                    </a:lnTo>
                    <a:lnTo>
                      <a:pt x="25" y="8"/>
                    </a:lnTo>
                    <a:lnTo>
                      <a:pt x="21" y="22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26" name="Freeform 595"/>
              <p:cNvSpPr>
                <a:spLocks/>
              </p:cNvSpPr>
              <p:nvPr/>
            </p:nvSpPr>
            <p:spPr bwMode="auto">
              <a:xfrm>
                <a:off x="2049" y="1620"/>
                <a:ext cx="1" cy="2"/>
              </a:xfrm>
              <a:custGeom>
                <a:avLst/>
                <a:gdLst>
                  <a:gd name="T0" fmla="*/ 0 w 2"/>
                  <a:gd name="T1" fmla="*/ 0 h 5"/>
                  <a:gd name="T2" fmla="*/ 1 w 2"/>
                  <a:gd name="T3" fmla="*/ 0 h 5"/>
                  <a:gd name="T4" fmla="*/ 0 w 2"/>
                  <a:gd name="T5" fmla="*/ 0 h 5"/>
                  <a:gd name="T6" fmla="*/ 0 w 2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0" y="5"/>
                    </a:moveTo>
                    <a:lnTo>
                      <a:pt x="2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27" name="Freeform 596"/>
              <p:cNvSpPr>
                <a:spLocks/>
              </p:cNvSpPr>
              <p:nvPr/>
            </p:nvSpPr>
            <p:spPr bwMode="auto">
              <a:xfrm>
                <a:off x="2049" y="1617"/>
                <a:ext cx="8" cy="7"/>
              </a:xfrm>
              <a:custGeom>
                <a:avLst/>
                <a:gdLst>
                  <a:gd name="T0" fmla="*/ 0 w 24"/>
                  <a:gd name="T1" fmla="*/ 0 h 20"/>
                  <a:gd name="T2" fmla="*/ 0 w 24"/>
                  <a:gd name="T3" fmla="*/ 0 h 20"/>
                  <a:gd name="T4" fmla="*/ 0 w 24"/>
                  <a:gd name="T5" fmla="*/ 0 h 20"/>
                  <a:gd name="T6" fmla="*/ 0 w 24"/>
                  <a:gd name="T7" fmla="*/ 0 h 20"/>
                  <a:gd name="T8" fmla="*/ 0 w 24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20">
                    <a:moveTo>
                      <a:pt x="0" y="14"/>
                    </a:moveTo>
                    <a:lnTo>
                      <a:pt x="4" y="0"/>
                    </a:lnTo>
                    <a:lnTo>
                      <a:pt x="24" y="6"/>
                    </a:lnTo>
                    <a:lnTo>
                      <a:pt x="20" y="2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28" name="Freeform 597"/>
              <p:cNvSpPr>
                <a:spLocks/>
              </p:cNvSpPr>
              <p:nvPr/>
            </p:nvSpPr>
            <p:spPr bwMode="auto">
              <a:xfrm>
                <a:off x="2056" y="1619"/>
                <a:ext cx="1" cy="3"/>
              </a:xfrm>
              <a:custGeom>
                <a:avLst/>
                <a:gdLst>
                  <a:gd name="T0" fmla="*/ 0 w 3"/>
                  <a:gd name="T1" fmla="*/ 0 h 9"/>
                  <a:gd name="T2" fmla="*/ 0 w 3"/>
                  <a:gd name="T3" fmla="*/ 0 h 9"/>
                  <a:gd name="T4" fmla="*/ 0 w 3"/>
                  <a:gd name="T5" fmla="*/ 0 h 9"/>
                  <a:gd name="T6" fmla="*/ 0 w 3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9">
                    <a:moveTo>
                      <a:pt x="2" y="0"/>
                    </a:moveTo>
                    <a:lnTo>
                      <a:pt x="0" y="9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29" name="Freeform 598"/>
              <p:cNvSpPr>
                <a:spLocks/>
              </p:cNvSpPr>
              <p:nvPr/>
            </p:nvSpPr>
            <p:spPr bwMode="auto">
              <a:xfrm>
                <a:off x="2055" y="1619"/>
                <a:ext cx="8" cy="8"/>
              </a:xfrm>
              <a:custGeom>
                <a:avLst/>
                <a:gdLst>
                  <a:gd name="T0" fmla="*/ 0 w 24"/>
                  <a:gd name="T1" fmla="*/ 0 h 23"/>
                  <a:gd name="T2" fmla="*/ 0 w 24"/>
                  <a:gd name="T3" fmla="*/ 0 h 23"/>
                  <a:gd name="T4" fmla="*/ 0 w 24"/>
                  <a:gd name="T5" fmla="*/ 0 h 23"/>
                  <a:gd name="T6" fmla="*/ 0 w 24"/>
                  <a:gd name="T7" fmla="*/ 0 h 23"/>
                  <a:gd name="T8" fmla="*/ 0 w 24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23">
                    <a:moveTo>
                      <a:pt x="0" y="14"/>
                    </a:moveTo>
                    <a:lnTo>
                      <a:pt x="6" y="0"/>
                    </a:lnTo>
                    <a:lnTo>
                      <a:pt x="24" y="8"/>
                    </a:lnTo>
                    <a:lnTo>
                      <a:pt x="18" y="23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30" name="Freeform 599"/>
              <p:cNvSpPr>
                <a:spLocks/>
              </p:cNvSpPr>
              <p:nvPr/>
            </p:nvSpPr>
            <p:spPr bwMode="auto">
              <a:xfrm>
                <a:off x="2062" y="1622"/>
                <a:ext cx="2" cy="3"/>
              </a:xfrm>
              <a:custGeom>
                <a:avLst/>
                <a:gdLst>
                  <a:gd name="T0" fmla="*/ 0 w 5"/>
                  <a:gd name="T1" fmla="*/ 0 h 9"/>
                  <a:gd name="T2" fmla="*/ 0 w 5"/>
                  <a:gd name="T3" fmla="*/ 0 h 9"/>
                  <a:gd name="T4" fmla="*/ 0 w 5"/>
                  <a:gd name="T5" fmla="*/ 0 h 9"/>
                  <a:gd name="T6" fmla="*/ 0 w 5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9">
                    <a:moveTo>
                      <a:pt x="3" y="0"/>
                    </a:moveTo>
                    <a:lnTo>
                      <a:pt x="0" y="9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31" name="Freeform 600"/>
              <p:cNvSpPr>
                <a:spLocks/>
              </p:cNvSpPr>
              <p:nvPr/>
            </p:nvSpPr>
            <p:spPr bwMode="auto">
              <a:xfrm>
                <a:off x="2061" y="1622"/>
                <a:ext cx="5" cy="6"/>
              </a:xfrm>
              <a:custGeom>
                <a:avLst/>
                <a:gdLst>
                  <a:gd name="T0" fmla="*/ 0 w 16"/>
                  <a:gd name="T1" fmla="*/ 0 h 19"/>
                  <a:gd name="T2" fmla="*/ 0 w 16"/>
                  <a:gd name="T3" fmla="*/ 0 h 19"/>
                  <a:gd name="T4" fmla="*/ 0 w 16"/>
                  <a:gd name="T5" fmla="*/ 0 h 19"/>
                  <a:gd name="T6" fmla="*/ 0 w 16"/>
                  <a:gd name="T7" fmla="*/ 0 h 19"/>
                  <a:gd name="T8" fmla="*/ 0 w 16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9">
                    <a:moveTo>
                      <a:pt x="0" y="15"/>
                    </a:moveTo>
                    <a:lnTo>
                      <a:pt x="9" y="0"/>
                    </a:lnTo>
                    <a:lnTo>
                      <a:pt x="16" y="4"/>
                    </a:lnTo>
                    <a:lnTo>
                      <a:pt x="7" y="19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32" name="Freeform 601"/>
              <p:cNvSpPr>
                <a:spLocks/>
              </p:cNvSpPr>
              <p:nvPr/>
            </p:nvSpPr>
            <p:spPr bwMode="auto">
              <a:xfrm>
                <a:off x="2063" y="1627"/>
                <a:ext cx="2" cy="1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0 h 5"/>
                  <a:gd name="T4" fmla="*/ 0 w 5"/>
                  <a:gd name="T5" fmla="*/ 0 h 5"/>
                  <a:gd name="T6" fmla="*/ 0 w 5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lnTo>
                      <a:pt x="5" y="0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33" name="Freeform 602"/>
              <p:cNvSpPr>
                <a:spLocks/>
              </p:cNvSpPr>
              <p:nvPr/>
            </p:nvSpPr>
            <p:spPr bwMode="auto">
              <a:xfrm>
                <a:off x="2064" y="1623"/>
                <a:ext cx="4" cy="6"/>
              </a:xfrm>
              <a:custGeom>
                <a:avLst/>
                <a:gdLst>
                  <a:gd name="T0" fmla="*/ 0 w 13"/>
                  <a:gd name="T1" fmla="*/ 0 h 18"/>
                  <a:gd name="T2" fmla="*/ 0 w 13"/>
                  <a:gd name="T3" fmla="*/ 0 h 18"/>
                  <a:gd name="T4" fmla="*/ 0 w 13"/>
                  <a:gd name="T5" fmla="*/ 0 h 18"/>
                  <a:gd name="T6" fmla="*/ 0 w 13"/>
                  <a:gd name="T7" fmla="*/ 0 h 18"/>
                  <a:gd name="T8" fmla="*/ 0 w 13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8">
                    <a:moveTo>
                      <a:pt x="0" y="15"/>
                    </a:moveTo>
                    <a:lnTo>
                      <a:pt x="6" y="0"/>
                    </a:lnTo>
                    <a:lnTo>
                      <a:pt x="13" y="3"/>
                    </a:lnTo>
                    <a:lnTo>
                      <a:pt x="7" y="18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34" name="Freeform 603"/>
              <p:cNvSpPr>
                <a:spLocks/>
              </p:cNvSpPr>
              <p:nvPr/>
            </p:nvSpPr>
            <p:spPr bwMode="auto">
              <a:xfrm>
                <a:off x="2067" y="1624"/>
                <a:ext cx="2" cy="4"/>
              </a:xfrm>
              <a:custGeom>
                <a:avLst/>
                <a:gdLst>
                  <a:gd name="T0" fmla="*/ 1 w 4"/>
                  <a:gd name="T1" fmla="*/ 0 h 10"/>
                  <a:gd name="T2" fmla="*/ 0 w 4"/>
                  <a:gd name="T3" fmla="*/ 0 h 10"/>
                  <a:gd name="T4" fmla="*/ 1 w 4"/>
                  <a:gd name="T5" fmla="*/ 0 h 10"/>
                  <a:gd name="T6" fmla="*/ 1 w 4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10">
                    <a:moveTo>
                      <a:pt x="3" y="0"/>
                    </a:moveTo>
                    <a:lnTo>
                      <a:pt x="0" y="10"/>
                    </a:lnTo>
                    <a:lnTo>
                      <a:pt x="4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35" name="Freeform 604"/>
              <p:cNvSpPr>
                <a:spLocks/>
              </p:cNvSpPr>
              <p:nvPr/>
            </p:nvSpPr>
            <p:spPr bwMode="auto">
              <a:xfrm>
                <a:off x="2066" y="1625"/>
                <a:ext cx="4" cy="5"/>
              </a:xfrm>
              <a:custGeom>
                <a:avLst/>
                <a:gdLst>
                  <a:gd name="T0" fmla="*/ 0 w 11"/>
                  <a:gd name="T1" fmla="*/ 0 h 15"/>
                  <a:gd name="T2" fmla="*/ 0 w 11"/>
                  <a:gd name="T3" fmla="*/ 0 h 15"/>
                  <a:gd name="T4" fmla="*/ 0 w 11"/>
                  <a:gd name="T5" fmla="*/ 0 h 15"/>
                  <a:gd name="T6" fmla="*/ 0 w 11"/>
                  <a:gd name="T7" fmla="*/ 0 h 15"/>
                  <a:gd name="T8" fmla="*/ 0 w 11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15">
                    <a:moveTo>
                      <a:pt x="0" y="13"/>
                    </a:moveTo>
                    <a:lnTo>
                      <a:pt x="8" y="0"/>
                    </a:lnTo>
                    <a:lnTo>
                      <a:pt x="11" y="2"/>
                    </a:lnTo>
                    <a:lnTo>
                      <a:pt x="3" y="1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36" name="Freeform 605"/>
              <p:cNvSpPr>
                <a:spLocks/>
              </p:cNvSpPr>
              <p:nvPr/>
            </p:nvSpPr>
            <p:spPr bwMode="auto">
              <a:xfrm>
                <a:off x="2067" y="1628"/>
                <a:ext cx="1" cy="2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0 h 6"/>
                  <a:gd name="T4" fmla="*/ 0 w 4"/>
                  <a:gd name="T5" fmla="*/ 0 h 6"/>
                  <a:gd name="T6" fmla="*/ 0 w 4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0" y="4"/>
                    </a:moveTo>
                    <a:lnTo>
                      <a:pt x="4" y="0"/>
                    </a:lnTo>
                    <a:lnTo>
                      <a:pt x="4" y="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37" name="Rectangle 606"/>
              <p:cNvSpPr>
                <a:spLocks noChangeArrowheads="1"/>
              </p:cNvSpPr>
              <p:nvPr/>
            </p:nvSpPr>
            <p:spPr bwMode="auto">
              <a:xfrm>
                <a:off x="2068" y="1625"/>
                <a:ext cx="1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38" name="Freeform 607"/>
              <p:cNvSpPr>
                <a:spLocks/>
              </p:cNvSpPr>
              <p:nvPr/>
            </p:nvSpPr>
            <p:spPr bwMode="auto">
              <a:xfrm>
                <a:off x="2069" y="1625"/>
                <a:ext cx="3" cy="3"/>
              </a:xfrm>
              <a:custGeom>
                <a:avLst/>
                <a:gdLst>
                  <a:gd name="T0" fmla="*/ 0 w 8"/>
                  <a:gd name="T1" fmla="*/ 0 h 10"/>
                  <a:gd name="T2" fmla="*/ 0 w 8"/>
                  <a:gd name="T3" fmla="*/ 0 h 10"/>
                  <a:gd name="T4" fmla="*/ 0 w 8"/>
                  <a:gd name="T5" fmla="*/ 0 h 10"/>
                  <a:gd name="T6" fmla="*/ 0 w 8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0">
                    <a:moveTo>
                      <a:pt x="0" y="0"/>
                    </a:moveTo>
                    <a:lnTo>
                      <a:pt x="0" y="10"/>
                    </a:lnTo>
                    <a:lnTo>
                      <a:pt x="8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39" name="Rectangle 608"/>
              <p:cNvSpPr>
                <a:spLocks noChangeArrowheads="1"/>
              </p:cNvSpPr>
              <p:nvPr/>
            </p:nvSpPr>
            <p:spPr bwMode="auto">
              <a:xfrm>
                <a:off x="2067" y="1628"/>
                <a:ext cx="5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40" name="Freeform 609"/>
              <p:cNvSpPr>
                <a:spLocks/>
              </p:cNvSpPr>
              <p:nvPr/>
            </p:nvSpPr>
            <p:spPr bwMode="auto">
              <a:xfrm>
                <a:off x="2069" y="1628"/>
                <a:ext cx="3" cy="3"/>
              </a:xfrm>
              <a:custGeom>
                <a:avLst/>
                <a:gdLst>
                  <a:gd name="T0" fmla="*/ 0 w 8"/>
                  <a:gd name="T1" fmla="*/ 0 h 8"/>
                  <a:gd name="T2" fmla="*/ 0 w 8"/>
                  <a:gd name="T3" fmla="*/ 0 h 8"/>
                  <a:gd name="T4" fmla="*/ 0 w 8"/>
                  <a:gd name="T5" fmla="*/ 0 h 8"/>
                  <a:gd name="T6" fmla="*/ 0 w 8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8">
                    <a:moveTo>
                      <a:pt x="8" y="0"/>
                    </a:moveTo>
                    <a:lnTo>
                      <a:pt x="0" y="2"/>
                    </a:lnTo>
                    <a:lnTo>
                      <a:pt x="0" y="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41" name="Rectangle 610"/>
              <p:cNvSpPr>
                <a:spLocks noChangeArrowheads="1"/>
              </p:cNvSpPr>
              <p:nvPr/>
            </p:nvSpPr>
            <p:spPr bwMode="auto">
              <a:xfrm>
                <a:off x="2068" y="1625"/>
                <a:ext cx="1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42" name="Freeform 611"/>
              <p:cNvSpPr>
                <a:spLocks/>
              </p:cNvSpPr>
              <p:nvPr/>
            </p:nvSpPr>
            <p:spPr bwMode="auto">
              <a:xfrm>
                <a:off x="2067" y="1625"/>
                <a:ext cx="1" cy="5"/>
              </a:xfrm>
              <a:custGeom>
                <a:avLst/>
                <a:gdLst>
                  <a:gd name="T0" fmla="*/ 0 w 5"/>
                  <a:gd name="T1" fmla="*/ 0 h 13"/>
                  <a:gd name="T2" fmla="*/ 0 w 5"/>
                  <a:gd name="T3" fmla="*/ 0 h 13"/>
                  <a:gd name="T4" fmla="*/ 0 w 5"/>
                  <a:gd name="T5" fmla="*/ 0 h 13"/>
                  <a:gd name="T6" fmla="*/ 0 w 5"/>
                  <a:gd name="T7" fmla="*/ 0 h 1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13">
                    <a:moveTo>
                      <a:pt x="5" y="0"/>
                    </a:moveTo>
                    <a:lnTo>
                      <a:pt x="5" y="10"/>
                    </a:lnTo>
                    <a:lnTo>
                      <a:pt x="0" y="1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5165" name="Group 612"/>
            <p:cNvGrpSpPr>
              <a:grpSpLocks/>
            </p:cNvGrpSpPr>
            <p:nvPr/>
          </p:nvGrpSpPr>
          <p:grpSpPr bwMode="auto">
            <a:xfrm>
              <a:off x="1883" y="1548"/>
              <a:ext cx="251" cy="300"/>
              <a:chOff x="1883" y="1548"/>
              <a:chExt cx="251" cy="300"/>
            </a:xfrm>
          </p:grpSpPr>
          <p:sp>
            <p:nvSpPr>
              <p:cNvPr id="10343" name="Freeform 613"/>
              <p:cNvSpPr>
                <a:spLocks/>
              </p:cNvSpPr>
              <p:nvPr/>
            </p:nvSpPr>
            <p:spPr bwMode="auto">
              <a:xfrm>
                <a:off x="2067" y="1626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0" y="10"/>
                    </a:moveTo>
                    <a:lnTo>
                      <a:pt x="10" y="0"/>
                    </a:lnTo>
                    <a:lnTo>
                      <a:pt x="12" y="2"/>
                    </a:lnTo>
                    <a:lnTo>
                      <a:pt x="2" y="12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44" name="Freeform 614"/>
              <p:cNvSpPr>
                <a:spLocks/>
              </p:cNvSpPr>
              <p:nvPr/>
            </p:nvSpPr>
            <p:spPr bwMode="auto">
              <a:xfrm>
                <a:off x="2067" y="1627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0" y="10"/>
                    </a:moveTo>
                    <a:lnTo>
                      <a:pt x="10" y="0"/>
                    </a:lnTo>
                    <a:lnTo>
                      <a:pt x="12" y="2"/>
                    </a:lnTo>
                    <a:lnTo>
                      <a:pt x="2" y="12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45" name="Freeform 615"/>
              <p:cNvSpPr>
                <a:spLocks/>
              </p:cNvSpPr>
              <p:nvPr/>
            </p:nvSpPr>
            <p:spPr bwMode="auto">
              <a:xfrm>
                <a:off x="2068" y="1630"/>
                <a:ext cx="2" cy="2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0 h 5"/>
                  <a:gd name="T4" fmla="*/ 0 w 5"/>
                  <a:gd name="T5" fmla="*/ 0 h 5"/>
                  <a:gd name="T6" fmla="*/ 0 w 5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3"/>
                    </a:moveTo>
                    <a:lnTo>
                      <a:pt x="5" y="0"/>
                    </a:lnTo>
                    <a:lnTo>
                      <a:pt x="3" y="5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46" name="Freeform 616"/>
              <p:cNvSpPr>
                <a:spLocks/>
              </p:cNvSpPr>
              <p:nvPr/>
            </p:nvSpPr>
            <p:spPr bwMode="auto">
              <a:xfrm>
                <a:off x="2069" y="1627"/>
                <a:ext cx="3" cy="5"/>
              </a:xfrm>
              <a:custGeom>
                <a:avLst/>
                <a:gdLst>
                  <a:gd name="T0" fmla="*/ 0 w 10"/>
                  <a:gd name="T1" fmla="*/ 0 h 16"/>
                  <a:gd name="T2" fmla="*/ 0 w 10"/>
                  <a:gd name="T3" fmla="*/ 0 h 16"/>
                  <a:gd name="T4" fmla="*/ 0 w 10"/>
                  <a:gd name="T5" fmla="*/ 0 h 16"/>
                  <a:gd name="T6" fmla="*/ 0 w 10"/>
                  <a:gd name="T7" fmla="*/ 0 h 16"/>
                  <a:gd name="T8" fmla="*/ 0 w 10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16">
                    <a:moveTo>
                      <a:pt x="0" y="14"/>
                    </a:moveTo>
                    <a:lnTo>
                      <a:pt x="4" y="0"/>
                    </a:lnTo>
                    <a:lnTo>
                      <a:pt x="10" y="2"/>
                    </a:lnTo>
                    <a:lnTo>
                      <a:pt x="6" y="16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47" name="Freeform 617"/>
              <p:cNvSpPr>
                <a:spLocks/>
              </p:cNvSpPr>
              <p:nvPr/>
            </p:nvSpPr>
            <p:spPr bwMode="auto">
              <a:xfrm>
                <a:off x="2071" y="1631"/>
                <a:ext cx="1" cy="1"/>
              </a:xfrm>
              <a:custGeom>
                <a:avLst/>
                <a:gdLst>
                  <a:gd name="T0" fmla="*/ 0 w 2"/>
                  <a:gd name="T1" fmla="*/ 0 h 5"/>
                  <a:gd name="T2" fmla="*/ 1 w 2"/>
                  <a:gd name="T3" fmla="*/ 0 h 5"/>
                  <a:gd name="T4" fmla="*/ 0 w 2"/>
                  <a:gd name="T5" fmla="*/ 0 h 5"/>
                  <a:gd name="T6" fmla="*/ 0 w 2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0" y="5"/>
                    </a:moveTo>
                    <a:lnTo>
                      <a:pt x="2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48" name="Freeform 618"/>
              <p:cNvSpPr>
                <a:spLocks/>
              </p:cNvSpPr>
              <p:nvPr/>
            </p:nvSpPr>
            <p:spPr bwMode="auto">
              <a:xfrm>
                <a:off x="2071" y="1628"/>
                <a:ext cx="4" cy="5"/>
              </a:xfrm>
              <a:custGeom>
                <a:avLst/>
                <a:gdLst>
                  <a:gd name="T0" fmla="*/ 0 w 12"/>
                  <a:gd name="T1" fmla="*/ 0 h 16"/>
                  <a:gd name="T2" fmla="*/ 0 w 12"/>
                  <a:gd name="T3" fmla="*/ 0 h 16"/>
                  <a:gd name="T4" fmla="*/ 0 w 12"/>
                  <a:gd name="T5" fmla="*/ 0 h 16"/>
                  <a:gd name="T6" fmla="*/ 0 w 12"/>
                  <a:gd name="T7" fmla="*/ 0 h 16"/>
                  <a:gd name="T8" fmla="*/ 0 w 12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16">
                    <a:moveTo>
                      <a:pt x="0" y="14"/>
                    </a:moveTo>
                    <a:lnTo>
                      <a:pt x="4" y="0"/>
                    </a:lnTo>
                    <a:lnTo>
                      <a:pt x="12" y="2"/>
                    </a:lnTo>
                    <a:lnTo>
                      <a:pt x="8" y="16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49" name="Freeform 619"/>
              <p:cNvSpPr>
                <a:spLocks/>
              </p:cNvSpPr>
              <p:nvPr/>
            </p:nvSpPr>
            <p:spPr bwMode="auto">
              <a:xfrm>
                <a:off x="2074" y="1628"/>
                <a:ext cx="3" cy="3"/>
              </a:xfrm>
              <a:custGeom>
                <a:avLst/>
                <a:gdLst>
                  <a:gd name="T0" fmla="*/ 0 w 7"/>
                  <a:gd name="T1" fmla="*/ 0 h 9"/>
                  <a:gd name="T2" fmla="*/ 0 w 7"/>
                  <a:gd name="T3" fmla="*/ 0 h 9"/>
                  <a:gd name="T4" fmla="*/ 0 w 7"/>
                  <a:gd name="T5" fmla="*/ 0 h 9"/>
                  <a:gd name="T6" fmla="*/ 0 w 7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9">
                    <a:moveTo>
                      <a:pt x="2" y="0"/>
                    </a:moveTo>
                    <a:lnTo>
                      <a:pt x="0" y="9"/>
                    </a:lnTo>
                    <a:lnTo>
                      <a:pt x="7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50" name="Freeform 620"/>
              <p:cNvSpPr>
                <a:spLocks/>
              </p:cNvSpPr>
              <p:nvPr/>
            </p:nvSpPr>
            <p:spPr bwMode="auto">
              <a:xfrm>
                <a:off x="2072" y="1630"/>
                <a:ext cx="8" cy="9"/>
              </a:xfrm>
              <a:custGeom>
                <a:avLst/>
                <a:gdLst>
                  <a:gd name="T0" fmla="*/ 0 w 24"/>
                  <a:gd name="T1" fmla="*/ 0 h 27"/>
                  <a:gd name="T2" fmla="*/ 0 w 24"/>
                  <a:gd name="T3" fmla="*/ 0 h 27"/>
                  <a:gd name="T4" fmla="*/ 0 w 24"/>
                  <a:gd name="T5" fmla="*/ 0 h 27"/>
                  <a:gd name="T6" fmla="*/ 0 w 24"/>
                  <a:gd name="T7" fmla="*/ 0 h 27"/>
                  <a:gd name="T8" fmla="*/ 0 w 24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27">
                    <a:moveTo>
                      <a:pt x="0" y="6"/>
                    </a:moveTo>
                    <a:lnTo>
                      <a:pt x="15" y="0"/>
                    </a:lnTo>
                    <a:lnTo>
                      <a:pt x="24" y="21"/>
                    </a:lnTo>
                    <a:lnTo>
                      <a:pt x="10" y="27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51" name="Freeform 621"/>
              <p:cNvSpPr>
                <a:spLocks/>
              </p:cNvSpPr>
              <p:nvPr/>
            </p:nvSpPr>
            <p:spPr bwMode="auto">
              <a:xfrm>
                <a:off x="2075" y="1638"/>
                <a:ext cx="2" cy="1"/>
              </a:xfrm>
              <a:custGeom>
                <a:avLst/>
                <a:gdLst>
                  <a:gd name="T0" fmla="*/ 0 w 7"/>
                  <a:gd name="T1" fmla="*/ 1 h 1"/>
                  <a:gd name="T2" fmla="*/ 0 w 7"/>
                  <a:gd name="T3" fmla="*/ 0 h 1"/>
                  <a:gd name="T4" fmla="*/ 0 w 7"/>
                  <a:gd name="T5" fmla="*/ 1 h 1"/>
                  <a:gd name="T6" fmla="*/ 0 w 7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0" y="1"/>
                    </a:moveTo>
                    <a:lnTo>
                      <a:pt x="7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52" name="Freeform 622"/>
              <p:cNvSpPr>
                <a:spLocks/>
              </p:cNvSpPr>
              <p:nvPr/>
            </p:nvSpPr>
            <p:spPr bwMode="auto">
              <a:xfrm>
                <a:off x="2075" y="1637"/>
                <a:ext cx="8" cy="8"/>
              </a:xfrm>
              <a:custGeom>
                <a:avLst/>
                <a:gdLst>
                  <a:gd name="T0" fmla="*/ 0 w 24"/>
                  <a:gd name="T1" fmla="*/ 0 h 25"/>
                  <a:gd name="T2" fmla="*/ 0 w 24"/>
                  <a:gd name="T3" fmla="*/ 0 h 25"/>
                  <a:gd name="T4" fmla="*/ 0 w 24"/>
                  <a:gd name="T5" fmla="*/ 0 h 25"/>
                  <a:gd name="T6" fmla="*/ 0 w 24"/>
                  <a:gd name="T7" fmla="*/ 0 h 25"/>
                  <a:gd name="T8" fmla="*/ 0 w 24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25">
                    <a:moveTo>
                      <a:pt x="0" y="6"/>
                    </a:moveTo>
                    <a:lnTo>
                      <a:pt x="14" y="0"/>
                    </a:lnTo>
                    <a:lnTo>
                      <a:pt x="24" y="18"/>
                    </a:lnTo>
                    <a:lnTo>
                      <a:pt x="9" y="25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53" name="Freeform 623"/>
              <p:cNvSpPr>
                <a:spLocks/>
              </p:cNvSpPr>
              <p:nvPr/>
            </p:nvSpPr>
            <p:spPr bwMode="auto">
              <a:xfrm>
                <a:off x="2080" y="1643"/>
                <a:ext cx="3" cy="2"/>
              </a:xfrm>
              <a:custGeom>
                <a:avLst/>
                <a:gdLst>
                  <a:gd name="T0" fmla="*/ 0 w 8"/>
                  <a:gd name="T1" fmla="*/ 0 h 6"/>
                  <a:gd name="T2" fmla="*/ 0 w 8"/>
                  <a:gd name="T3" fmla="*/ 0 h 6"/>
                  <a:gd name="T4" fmla="*/ 0 w 8"/>
                  <a:gd name="T5" fmla="*/ 0 h 6"/>
                  <a:gd name="T6" fmla="*/ 0 w 8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6">
                    <a:moveTo>
                      <a:pt x="8" y="0"/>
                    </a:moveTo>
                    <a:lnTo>
                      <a:pt x="0" y="6"/>
                    </a:lnTo>
                    <a:lnTo>
                      <a:pt x="8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54" name="Freeform 624"/>
              <p:cNvSpPr>
                <a:spLocks/>
              </p:cNvSpPr>
              <p:nvPr/>
            </p:nvSpPr>
            <p:spPr bwMode="auto">
              <a:xfrm>
                <a:off x="2078" y="1643"/>
                <a:ext cx="7" cy="9"/>
              </a:xfrm>
              <a:custGeom>
                <a:avLst/>
                <a:gdLst>
                  <a:gd name="T0" fmla="*/ 0 w 20"/>
                  <a:gd name="T1" fmla="*/ 0 h 26"/>
                  <a:gd name="T2" fmla="*/ 0 w 20"/>
                  <a:gd name="T3" fmla="*/ 0 h 26"/>
                  <a:gd name="T4" fmla="*/ 0 w 20"/>
                  <a:gd name="T5" fmla="*/ 0 h 26"/>
                  <a:gd name="T6" fmla="*/ 0 w 20"/>
                  <a:gd name="T7" fmla="*/ 0 h 26"/>
                  <a:gd name="T8" fmla="*/ 0 w 20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26">
                    <a:moveTo>
                      <a:pt x="0" y="5"/>
                    </a:moveTo>
                    <a:lnTo>
                      <a:pt x="15" y="0"/>
                    </a:lnTo>
                    <a:lnTo>
                      <a:pt x="20" y="22"/>
                    </a:lnTo>
                    <a:lnTo>
                      <a:pt x="5" y="26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55" name="Freeform 625"/>
              <p:cNvSpPr>
                <a:spLocks/>
              </p:cNvSpPr>
              <p:nvPr/>
            </p:nvSpPr>
            <p:spPr bwMode="auto">
              <a:xfrm>
                <a:off x="2082" y="1650"/>
                <a:ext cx="3" cy="2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1 h 4"/>
                  <a:gd name="T4" fmla="*/ 0 w 7"/>
                  <a:gd name="T5" fmla="*/ 0 h 4"/>
                  <a:gd name="T6" fmla="*/ 0 w 7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7" y="0"/>
                    </a:moveTo>
                    <a:lnTo>
                      <a:pt x="0" y="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56" name="Freeform 626"/>
              <p:cNvSpPr>
                <a:spLocks/>
              </p:cNvSpPr>
              <p:nvPr/>
            </p:nvSpPr>
            <p:spPr bwMode="auto">
              <a:xfrm>
                <a:off x="2080" y="1650"/>
                <a:ext cx="6" cy="9"/>
              </a:xfrm>
              <a:custGeom>
                <a:avLst/>
                <a:gdLst>
                  <a:gd name="T0" fmla="*/ 0 w 20"/>
                  <a:gd name="T1" fmla="*/ 0 h 27"/>
                  <a:gd name="T2" fmla="*/ 0 w 20"/>
                  <a:gd name="T3" fmla="*/ 0 h 27"/>
                  <a:gd name="T4" fmla="*/ 0 w 20"/>
                  <a:gd name="T5" fmla="*/ 0 h 27"/>
                  <a:gd name="T6" fmla="*/ 0 w 20"/>
                  <a:gd name="T7" fmla="*/ 0 h 27"/>
                  <a:gd name="T8" fmla="*/ 0 w 20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27">
                    <a:moveTo>
                      <a:pt x="0" y="4"/>
                    </a:moveTo>
                    <a:lnTo>
                      <a:pt x="15" y="0"/>
                    </a:lnTo>
                    <a:lnTo>
                      <a:pt x="20" y="23"/>
                    </a:lnTo>
                    <a:lnTo>
                      <a:pt x="6" y="2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57" name="Freeform 627"/>
              <p:cNvSpPr>
                <a:spLocks/>
              </p:cNvSpPr>
              <p:nvPr/>
            </p:nvSpPr>
            <p:spPr bwMode="auto">
              <a:xfrm>
                <a:off x="2084" y="1658"/>
                <a:ext cx="2" cy="1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0 h 4"/>
                  <a:gd name="T4" fmla="*/ 0 w 7"/>
                  <a:gd name="T5" fmla="*/ 0 h 4"/>
                  <a:gd name="T6" fmla="*/ 0 w 7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7" y="0"/>
                    </a:moveTo>
                    <a:lnTo>
                      <a:pt x="0" y="4"/>
                    </a:lnTo>
                    <a:lnTo>
                      <a:pt x="7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58" name="Freeform 628"/>
              <p:cNvSpPr>
                <a:spLocks/>
              </p:cNvSpPr>
              <p:nvPr/>
            </p:nvSpPr>
            <p:spPr bwMode="auto">
              <a:xfrm>
                <a:off x="2082" y="1658"/>
                <a:ext cx="7" cy="15"/>
              </a:xfrm>
              <a:custGeom>
                <a:avLst/>
                <a:gdLst>
                  <a:gd name="T0" fmla="*/ 0 w 22"/>
                  <a:gd name="T1" fmla="*/ 0 h 45"/>
                  <a:gd name="T2" fmla="*/ 0 w 22"/>
                  <a:gd name="T3" fmla="*/ 0 h 45"/>
                  <a:gd name="T4" fmla="*/ 0 w 22"/>
                  <a:gd name="T5" fmla="*/ 0 h 45"/>
                  <a:gd name="T6" fmla="*/ 0 w 22"/>
                  <a:gd name="T7" fmla="*/ 0 h 45"/>
                  <a:gd name="T8" fmla="*/ 0 w 22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45">
                    <a:moveTo>
                      <a:pt x="0" y="2"/>
                    </a:moveTo>
                    <a:lnTo>
                      <a:pt x="14" y="0"/>
                    </a:lnTo>
                    <a:lnTo>
                      <a:pt x="22" y="43"/>
                    </a:lnTo>
                    <a:lnTo>
                      <a:pt x="8" y="4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59" name="Freeform 629"/>
              <p:cNvSpPr>
                <a:spLocks/>
              </p:cNvSpPr>
              <p:nvPr/>
            </p:nvSpPr>
            <p:spPr bwMode="auto">
              <a:xfrm>
                <a:off x="2084" y="1673"/>
                <a:ext cx="3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1 h 1"/>
                  <a:gd name="T4" fmla="*/ 0 w 7"/>
                  <a:gd name="T5" fmla="*/ 1 h 1"/>
                  <a:gd name="T6" fmla="*/ 0 w 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0" y="0"/>
                    </a:moveTo>
                    <a:lnTo>
                      <a:pt x="7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60" name="Freeform 630"/>
              <p:cNvSpPr>
                <a:spLocks/>
              </p:cNvSpPr>
              <p:nvPr/>
            </p:nvSpPr>
            <p:spPr bwMode="auto">
              <a:xfrm>
                <a:off x="2084" y="1672"/>
                <a:ext cx="8" cy="16"/>
              </a:xfrm>
              <a:custGeom>
                <a:avLst/>
                <a:gdLst>
                  <a:gd name="T0" fmla="*/ 0 w 24"/>
                  <a:gd name="T1" fmla="*/ 0 h 48"/>
                  <a:gd name="T2" fmla="*/ 0 w 24"/>
                  <a:gd name="T3" fmla="*/ 0 h 48"/>
                  <a:gd name="T4" fmla="*/ 0 w 24"/>
                  <a:gd name="T5" fmla="*/ 0 h 48"/>
                  <a:gd name="T6" fmla="*/ 0 w 24"/>
                  <a:gd name="T7" fmla="*/ 0 h 48"/>
                  <a:gd name="T8" fmla="*/ 0 w 24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48">
                    <a:moveTo>
                      <a:pt x="0" y="4"/>
                    </a:moveTo>
                    <a:lnTo>
                      <a:pt x="14" y="0"/>
                    </a:lnTo>
                    <a:lnTo>
                      <a:pt x="24" y="43"/>
                    </a:lnTo>
                    <a:lnTo>
                      <a:pt x="9" y="48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61" name="Freeform 631"/>
              <p:cNvSpPr>
                <a:spLocks/>
              </p:cNvSpPr>
              <p:nvPr/>
            </p:nvSpPr>
            <p:spPr bwMode="auto">
              <a:xfrm>
                <a:off x="2087" y="1688"/>
                <a:ext cx="3" cy="0"/>
              </a:xfrm>
              <a:custGeom>
                <a:avLst/>
                <a:gdLst>
                  <a:gd name="T0" fmla="*/ 0 w 7"/>
                  <a:gd name="T1" fmla="*/ 0 w 7"/>
                  <a:gd name="T2" fmla="*/ 0 w 7"/>
                  <a:gd name="T3" fmla="*/ 0 w 7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62" name="Freeform 632"/>
              <p:cNvSpPr>
                <a:spLocks/>
              </p:cNvSpPr>
              <p:nvPr/>
            </p:nvSpPr>
            <p:spPr bwMode="auto">
              <a:xfrm>
                <a:off x="2087" y="1687"/>
                <a:ext cx="6" cy="5"/>
              </a:xfrm>
              <a:custGeom>
                <a:avLst/>
                <a:gdLst>
                  <a:gd name="T0" fmla="*/ 0 w 18"/>
                  <a:gd name="T1" fmla="*/ 0 h 17"/>
                  <a:gd name="T2" fmla="*/ 0 w 18"/>
                  <a:gd name="T3" fmla="*/ 0 h 17"/>
                  <a:gd name="T4" fmla="*/ 0 w 18"/>
                  <a:gd name="T5" fmla="*/ 0 h 17"/>
                  <a:gd name="T6" fmla="*/ 0 w 18"/>
                  <a:gd name="T7" fmla="*/ 0 h 17"/>
                  <a:gd name="T8" fmla="*/ 0 w 18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7">
                    <a:moveTo>
                      <a:pt x="0" y="5"/>
                    </a:moveTo>
                    <a:lnTo>
                      <a:pt x="15" y="0"/>
                    </a:lnTo>
                    <a:lnTo>
                      <a:pt x="18" y="13"/>
                    </a:lnTo>
                    <a:lnTo>
                      <a:pt x="3" y="17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63" name="Freeform 633"/>
              <p:cNvSpPr>
                <a:spLocks/>
              </p:cNvSpPr>
              <p:nvPr/>
            </p:nvSpPr>
            <p:spPr bwMode="auto">
              <a:xfrm>
                <a:off x="2088" y="1692"/>
                <a:ext cx="3" cy="0"/>
              </a:xfrm>
              <a:custGeom>
                <a:avLst/>
                <a:gdLst>
                  <a:gd name="T0" fmla="*/ 0 w 8"/>
                  <a:gd name="T1" fmla="*/ 0 w 8"/>
                  <a:gd name="T2" fmla="*/ 0 w 8"/>
                  <a:gd name="T3" fmla="*/ 0 w 8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64" name="Freeform 634"/>
              <p:cNvSpPr>
                <a:spLocks/>
              </p:cNvSpPr>
              <p:nvPr/>
            </p:nvSpPr>
            <p:spPr bwMode="auto">
              <a:xfrm>
                <a:off x="2088" y="1691"/>
                <a:ext cx="6" cy="4"/>
              </a:xfrm>
              <a:custGeom>
                <a:avLst/>
                <a:gdLst>
                  <a:gd name="T0" fmla="*/ 0 w 17"/>
                  <a:gd name="T1" fmla="*/ 0 h 11"/>
                  <a:gd name="T2" fmla="*/ 0 w 17"/>
                  <a:gd name="T3" fmla="*/ 0 h 11"/>
                  <a:gd name="T4" fmla="*/ 0 w 17"/>
                  <a:gd name="T5" fmla="*/ 0 h 11"/>
                  <a:gd name="T6" fmla="*/ 0 w 17"/>
                  <a:gd name="T7" fmla="*/ 0 h 11"/>
                  <a:gd name="T8" fmla="*/ 0 w 17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1">
                    <a:moveTo>
                      <a:pt x="0" y="4"/>
                    </a:moveTo>
                    <a:lnTo>
                      <a:pt x="15" y="0"/>
                    </a:lnTo>
                    <a:lnTo>
                      <a:pt x="17" y="7"/>
                    </a:lnTo>
                    <a:lnTo>
                      <a:pt x="2" y="11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65" name="Freeform 635"/>
              <p:cNvSpPr>
                <a:spLocks/>
              </p:cNvSpPr>
              <p:nvPr/>
            </p:nvSpPr>
            <p:spPr bwMode="auto">
              <a:xfrm>
                <a:off x="2092" y="1693"/>
                <a:ext cx="2" cy="2"/>
              </a:xfrm>
              <a:custGeom>
                <a:avLst/>
                <a:gdLst>
                  <a:gd name="T0" fmla="*/ 0 w 8"/>
                  <a:gd name="T1" fmla="*/ 0 h 4"/>
                  <a:gd name="T2" fmla="*/ 0 w 8"/>
                  <a:gd name="T3" fmla="*/ 1 h 4"/>
                  <a:gd name="T4" fmla="*/ 0 w 8"/>
                  <a:gd name="T5" fmla="*/ 1 h 4"/>
                  <a:gd name="T6" fmla="*/ 0 w 8"/>
                  <a:gd name="T7" fmla="*/ 1 h 4"/>
                  <a:gd name="T8" fmla="*/ 0 w 8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lnTo>
                      <a:pt x="8" y="3"/>
                    </a:lnTo>
                    <a:lnTo>
                      <a:pt x="8" y="2"/>
                    </a:lnTo>
                    <a:lnTo>
                      <a:pt x="0" y="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66" name="Rectangle 636"/>
              <p:cNvSpPr>
                <a:spLocks noChangeArrowheads="1"/>
              </p:cNvSpPr>
              <p:nvPr/>
            </p:nvSpPr>
            <p:spPr bwMode="auto">
              <a:xfrm>
                <a:off x="2089" y="1694"/>
                <a:ext cx="5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67" name="Rectangle 637"/>
              <p:cNvSpPr>
                <a:spLocks noChangeArrowheads="1"/>
              </p:cNvSpPr>
              <p:nvPr/>
            </p:nvSpPr>
            <p:spPr bwMode="auto">
              <a:xfrm>
                <a:off x="2089" y="1695"/>
                <a:ext cx="5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68" name="Freeform 638"/>
              <p:cNvSpPr>
                <a:spLocks/>
              </p:cNvSpPr>
              <p:nvPr/>
            </p:nvSpPr>
            <p:spPr bwMode="auto">
              <a:xfrm>
                <a:off x="2091" y="1696"/>
                <a:ext cx="3" cy="2"/>
              </a:xfrm>
              <a:custGeom>
                <a:avLst/>
                <a:gdLst>
                  <a:gd name="T0" fmla="*/ 0 w 11"/>
                  <a:gd name="T1" fmla="*/ 0 h 8"/>
                  <a:gd name="T2" fmla="*/ 0 w 11"/>
                  <a:gd name="T3" fmla="*/ 0 h 8"/>
                  <a:gd name="T4" fmla="*/ 0 w 11"/>
                  <a:gd name="T5" fmla="*/ 0 h 8"/>
                  <a:gd name="T6" fmla="*/ 0 w 11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" h="8">
                    <a:moveTo>
                      <a:pt x="11" y="0"/>
                    </a:moveTo>
                    <a:lnTo>
                      <a:pt x="3" y="2"/>
                    </a:lnTo>
                    <a:lnTo>
                      <a:pt x="0" y="8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69" name="Freeform 639"/>
              <p:cNvSpPr>
                <a:spLocks/>
              </p:cNvSpPr>
              <p:nvPr/>
            </p:nvSpPr>
            <p:spPr bwMode="auto">
              <a:xfrm>
                <a:off x="2090" y="1693"/>
                <a:ext cx="3" cy="5"/>
              </a:xfrm>
              <a:custGeom>
                <a:avLst/>
                <a:gdLst>
                  <a:gd name="T0" fmla="*/ 0 w 9"/>
                  <a:gd name="T1" fmla="*/ 0 h 16"/>
                  <a:gd name="T2" fmla="*/ 0 w 9"/>
                  <a:gd name="T3" fmla="*/ 0 h 16"/>
                  <a:gd name="T4" fmla="*/ 0 w 9"/>
                  <a:gd name="T5" fmla="*/ 0 h 16"/>
                  <a:gd name="T6" fmla="*/ 0 w 9"/>
                  <a:gd name="T7" fmla="*/ 0 h 16"/>
                  <a:gd name="T8" fmla="*/ 0 w 9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16">
                    <a:moveTo>
                      <a:pt x="9" y="1"/>
                    </a:moveTo>
                    <a:lnTo>
                      <a:pt x="3" y="16"/>
                    </a:lnTo>
                    <a:lnTo>
                      <a:pt x="0" y="15"/>
                    </a:lnTo>
                    <a:lnTo>
                      <a:pt x="7" y="0"/>
                    </a:ln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70" name="Freeform 640"/>
              <p:cNvSpPr>
                <a:spLocks/>
              </p:cNvSpPr>
              <p:nvPr/>
            </p:nvSpPr>
            <p:spPr bwMode="auto">
              <a:xfrm>
                <a:off x="2088" y="1695"/>
                <a:ext cx="3" cy="3"/>
              </a:xfrm>
              <a:custGeom>
                <a:avLst/>
                <a:gdLst>
                  <a:gd name="T0" fmla="*/ 0 w 8"/>
                  <a:gd name="T1" fmla="*/ 0 h 8"/>
                  <a:gd name="T2" fmla="*/ 0 w 8"/>
                  <a:gd name="T3" fmla="*/ 0 h 8"/>
                  <a:gd name="T4" fmla="*/ 0 w 8"/>
                  <a:gd name="T5" fmla="*/ 0 h 8"/>
                  <a:gd name="T6" fmla="*/ 0 w 8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8">
                    <a:moveTo>
                      <a:pt x="4" y="8"/>
                    </a:moveTo>
                    <a:lnTo>
                      <a:pt x="8" y="2"/>
                    </a:ln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71" name="Rectangle 641"/>
              <p:cNvSpPr>
                <a:spLocks noChangeArrowheads="1"/>
              </p:cNvSpPr>
              <p:nvPr/>
            </p:nvSpPr>
            <p:spPr bwMode="auto">
              <a:xfrm>
                <a:off x="2088" y="1695"/>
                <a:ext cx="6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72" name="Rectangle 642"/>
              <p:cNvSpPr>
                <a:spLocks noChangeArrowheads="1"/>
              </p:cNvSpPr>
              <p:nvPr/>
            </p:nvSpPr>
            <p:spPr bwMode="auto">
              <a:xfrm>
                <a:off x="2088" y="1695"/>
                <a:ext cx="6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73" name="Freeform 643"/>
              <p:cNvSpPr>
                <a:spLocks/>
              </p:cNvSpPr>
              <p:nvPr/>
            </p:nvSpPr>
            <p:spPr bwMode="auto">
              <a:xfrm>
                <a:off x="2088" y="1695"/>
                <a:ext cx="3" cy="3"/>
              </a:xfrm>
              <a:custGeom>
                <a:avLst/>
                <a:gdLst>
                  <a:gd name="T0" fmla="*/ 0 w 8"/>
                  <a:gd name="T1" fmla="*/ 0 h 8"/>
                  <a:gd name="T2" fmla="*/ 0 w 8"/>
                  <a:gd name="T3" fmla="*/ 0 h 8"/>
                  <a:gd name="T4" fmla="*/ 0 w 8"/>
                  <a:gd name="T5" fmla="*/ 0 h 8"/>
                  <a:gd name="T6" fmla="*/ 0 w 8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lnTo>
                      <a:pt x="8" y="2"/>
                    </a:lnTo>
                    <a:lnTo>
                      <a:pt x="4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74" name="Freeform 644"/>
              <p:cNvSpPr>
                <a:spLocks/>
              </p:cNvSpPr>
              <p:nvPr/>
            </p:nvSpPr>
            <p:spPr bwMode="auto">
              <a:xfrm>
                <a:off x="2090" y="1693"/>
                <a:ext cx="3" cy="5"/>
              </a:xfrm>
              <a:custGeom>
                <a:avLst/>
                <a:gdLst>
                  <a:gd name="T0" fmla="*/ 0 w 9"/>
                  <a:gd name="T1" fmla="*/ 0 h 16"/>
                  <a:gd name="T2" fmla="*/ 0 w 9"/>
                  <a:gd name="T3" fmla="*/ 0 h 16"/>
                  <a:gd name="T4" fmla="*/ 0 w 9"/>
                  <a:gd name="T5" fmla="*/ 0 h 16"/>
                  <a:gd name="T6" fmla="*/ 0 w 9"/>
                  <a:gd name="T7" fmla="*/ 0 h 16"/>
                  <a:gd name="T8" fmla="*/ 0 w 9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16">
                    <a:moveTo>
                      <a:pt x="0" y="15"/>
                    </a:moveTo>
                    <a:lnTo>
                      <a:pt x="7" y="0"/>
                    </a:lnTo>
                    <a:lnTo>
                      <a:pt x="9" y="1"/>
                    </a:lnTo>
                    <a:lnTo>
                      <a:pt x="3" y="16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75" name="Freeform 645"/>
              <p:cNvSpPr>
                <a:spLocks/>
              </p:cNvSpPr>
              <p:nvPr/>
            </p:nvSpPr>
            <p:spPr bwMode="auto">
              <a:xfrm>
                <a:off x="2092" y="1693"/>
                <a:ext cx="2" cy="3"/>
              </a:xfrm>
              <a:custGeom>
                <a:avLst/>
                <a:gdLst>
                  <a:gd name="T0" fmla="*/ 0 w 7"/>
                  <a:gd name="T1" fmla="*/ 0 h 9"/>
                  <a:gd name="T2" fmla="*/ 0 w 7"/>
                  <a:gd name="T3" fmla="*/ 0 h 9"/>
                  <a:gd name="T4" fmla="*/ 0 w 7"/>
                  <a:gd name="T5" fmla="*/ 0 h 9"/>
                  <a:gd name="T6" fmla="*/ 0 w 7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9">
                    <a:moveTo>
                      <a:pt x="3" y="0"/>
                    </a:moveTo>
                    <a:lnTo>
                      <a:pt x="0" y="9"/>
                    </a:lnTo>
                    <a:lnTo>
                      <a:pt x="7" y="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76" name="Freeform 646"/>
              <p:cNvSpPr>
                <a:spLocks/>
              </p:cNvSpPr>
              <p:nvPr/>
            </p:nvSpPr>
            <p:spPr bwMode="auto">
              <a:xfrm>
                <a:off x="2089" y="1695"/>
                <a:ext cx="6" cy="4"/>
              </a:xfrm>
              <a:custGeom>
                <a:avLst/>
                <a:gdLst>
                  <a:gd name="T0" fmla="*/ 0 w 17"/>
                  <a:gd name="T1" fmla="*/ 0 h 11"/>
                  <a:gd name="T2" fmla="*/ 0 w 17"/>
                  <a:gd name="T3" fmla="*/ 0 h 11"/>
                  <a:gd name="T4" fmla="*/ 0 w 17"/>
                  <a:gd name="T5" fmla="*/ 0 h 11"/>
                  <a:gd name="T6" fmla="*/ 0 w 17"/>
                  <a:gd name="T7" fmla="*/ 0 h 11"/>
                  <a:gd name="T8" fmla="*/ 0 w 17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1">
                    <a:moveTo>
                      <a:pt x="0" y="4"/>
                    </a:moveTo>
                    <a:lnTo>
                      <a:pt x="15" y="0"/>
                    </a:lnTo>
                    <a:lnTo>
                      <a:pt x="17" y="7"/>
                    </a:lnTo>
                    <a:lnTo>
                      <a:pt x="2" y="11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77" name="Freeform 647"/>
              <p:cNvSpPr>
                <a:spLocks/>
              </p:cNvSpPr>
              <p:nvPr/>
            </p:nvSpPr>
            <p:spPr bwMode="auto">
              <a:xfrm>
                <a:off x="2092" y="1697"/>
                <a:ext cx="3" cy="2"/>
              </a:xfrm>
              <a:custGeom>
                <a:avLst/>
                <a:gdLst>
                  <a:gd name="T0" fmla="*/ 0 w 8"/>
                  <a:gd name="T1" fmla="*/ 0 h 4"/>
                  <a:gd name="T2" fmla="*/ 0 w 8"/>
                  <a:gd name="T3" fmla="*/ 1 h 4"/>
                  <a:gd name="T4" fmla="*/ 0 w 8"/>
                  <a:gd name="T5" fmla="*/ 1 h 4"/>
                  <a:gd name="T6" fmla="*/ 0 w 8"/>
                  <a:gd name="T7" fmla="*/ 1 h 4"/>
                  <a:gd name="T8" fmla="*/ 0 w 8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lnTo>
                      <a:pt x="8" y="2"/>
                    </a:lnTo>
                    <a:lnTo>
                      <a:pt x="0" y="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78" name="Rectangle 648"/>
              <p:cNvSpPr>
                <a:spLocks noChangeArrowheads="1"/>
              </p:cNvSpPr>
              <p:nvPr/>
            </p:nvSpPr>
            <p:spPr bwMode="auto">
              <a:xfrm>
                <a:off x="2090" y="1698"/>
                <a:ext cx="5" cy="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79" name="Freeform 649"/>
              <p:cNvSpPr>
                <a:spLocks/>
              </p:cNvSpPr>
              <p:nvPr/>
            </p:nvSpPr>
            <p:spPr bwMode="auto">
              <a:xfrm>
                <a:off x="2090" y="1701"/>
                <a:ext cx="2" cy="1"/>
              </a:xfrm>
              <a:custGeom>
                <a:avLst/>
                <a:gdLst>
                  <a:gd name="T0" fmla="*/ 0 w 8"/>
                  <a:gd name="T1" fmla="*/ 0 h 3"/>
                  <a:gd name="T2" fmla="*/ 0 w 8"/>
                  <a:gd name="T3" fmla="*/ 0 h 3"/>
                  <a:gd name="T4" fmla="*/ 0 w 8"/>
                  <a:gd name="T5" fmla="*/ 0 h 3"/>
                  <a:gd name="T6" fmla="*/ 0 w 8"/>
                  <a:gd name="T7" fmla="*/ 0 h 3"/>
                  <a:gd name="T8" fmla="*/ 0 w 8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3">
                    <a:moveTo>
                      <a:pt x="0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8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80" name="Freeform 650"/>
              <p:cNvSpPr>
                <a:spLocks/>
              </p:cNvSpPr>
              <p:nvPr/>
            </p:nvSpPr>
            <p:spPr bwMode="auto">
              <a:xfrm>
                <a:off x="2090" y="1700"/>
                <a:ext cx="6" cy="5"/>
              </a:xfrm>
              <a:custGeom>
                <a:avLst/>
                <a:gdLst>
                  <a:gd name="T0" fmla="*/ 0 w 19"/>
                  <a:gd name="T1" fmla="*/ 0 h 15"/>
                  <a:gd name="T2" fmla="*/ 0 w 19"/>
                  <a:gd name="T3" fmla="*/ 0 h 15"/>
                  <a:gd name="T4" fmla="*/ 0 w 19"/>
                  <a:gd name="T5" fmla="*/ 0 h 15"/>
                  <a:gd name="T6" fmla="*/ 0 w 19"/>
                  <a:gd name="T7" fmla="*/ 0 h 15"/>
                  <a:gd name="T8" fmla="*/ 0 w 19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5">
                    <a:moveTo>
                      <a:pt x="0" y="6"/>
                    </a:moveTo>
                    <a:lnTo>
                      <a:pt x="15" y="0"/>
                    </a:lnTo>
                    <a:lnTo>
                      <a:pt x="19" y="9"/>
                    </a:lnTo>
                    <a:lnTo>
                      <a:pt x="5" y="15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81" name="Freeform 651"/>
              <p:cNvSpPr>
                <a:spLocks/>
              </p:cNvSpPr>
              <p:nvPr/>
            </p:nvSpPr>
            <p:spPr bwMode="auto">
              <a:xfrm>
                <a:off x="2094" y="1703"/>
                <a:ext cx="2" cy="1"/>
              </a:xfrm>
              <a:custGeom>
                <a:avLst/>
                <a:gdLst>
                  <a:gd name="T0" fmla="*/ 0 w 7"/>
                  <a:gd name="T1" fmla="*/ 0 h 5"/>
                  <a:gd name="T2" fmla="*/ 0 w 7"/>
                  <a:gd name="T3" fmla="*/ 0 h 5"/>
                  <a:gd name="T4" fmla="*/ 0 w 7"/>
                  <a:gd name="T5" fmla="*/ 0 h 5"/>
                  <a:gd name="T6" fmla="*/ 0 w 7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7" y="0"/>
                    </a:moveTo>
                    <a:lnTo>
                      <a:pt x="0" y="5"/>
                    </a:lnTo>
                    <a:lnTo>
                      <a:pt x="7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82" name="Freeform 652"/>
              <p:cNvSpPr>
                <a:spLocks/>
              </p:cNvSpPr>
              <p:nvPr/>
            </p:nvSpPr>
            <p:spPr bwMode="auto">
              <a:xfrm>
                <a:off x="2091" y="1703"/>
                <a:ext cx="7" cy="7"/>
              </a:xfrm>
              <a:custGeom>
                <a:avLst/>
                <a:gdLst>
                  <a:gd name="T0" fmla="*/ 0 w 19"/>
                  <a:gd name="T1" fmla="*/ 0 h 20"/>
                  <a:gd name="T2" fmla="*/ 0 w 19"/>
                  <a:gd name="T3" fmla="*/ 0 h 20"/>
                  <a:gd name="T4" fmla="*/ 0 w 19"/>
                  <a:gd name="T5" fmla="*/ 0 h 20"/>
                  <a:gd name="T6" fmla="*/ 0 w 19"/>
                  <a:gd name="T7" fmla="*/ 0 h 20"/>
                  <a:gd name="T8" fmla="*/ 0 w 19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20">
                    <a:moveTo>
                      <a:pt x="0" y="4"/>
                    </a:moveTo>
                    <a:lnTo>
                      <a:pt x="14" y="0"/>
                    </a:lnTo>
                    <a:lnTo>
                      <a:pt x="19" y="16"/>
                    </a:lnTo>
                    <a:lnTo>
                      <a:pt x="5" y="2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83" name="Freeform 653"/>
              <p:cNvSpPr>
                <a:spLocks/>
              </p:cNvSpPr>
              <p:nvPr/>
            </p:nvSpPr>
            <p:spPr bwMode="auto">
              <a:xfrm>
                <a:off x="2093" y="1708"/>
                <a:ext cx="6" cy="6"/>
              </a:xfrm>
              <a:custGeom>
                <a:avLst/>
                <a:gdLst>
                  <a:gd name="T0" fmla="*/ 0 w 19"/>
                  <a:gd name="T1" fmla="*/ 0 h 16"/>
                  <a:gd name="T2" fmla="*/ 0 w 19"/>
                  <a:gd name="T3" fmla="*/ 0 h 16"/>
                  <a:gd name="T4" fmla="*/ 0 w 19"/>
                  <a:gd name="T5" fmla="*/ 0 h 16"/>
                  <a:gd name="T6" fmla="*/ 0 w 19"/>
                  <a:gd name="T7" fmla="*/ 0 h 16"/>
                  <a:gd name="T8" fmla="*/ 0 w 19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6">
                    <a:moveTo>
                      <a:pt x="0" y="4"/>
                    </a:moveTo>
                    <a:lnTo>
                      <a:pt x="14" y="0"/>
                    </a:lnTo>
                    <a:lnTo>
                      <a:pt x="19" y="12"/>
                    </a:lnTo>
                    <a:lnTo>
                      <a:pt x="4" y="1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84" name="Freeform 654"/>
              <p:cNvSpPr>
                <a:spLocks/>
              </p:cNvSpPr>
              <p:nvPr/>
            </p:nvSpPr>
            <p:spPr bwMode="auto">
              <a:xfrm>
                <a:off x="2097" y="1712"/>
                <a:ext cx="2" cy="2"/>
              </a:xfrm>
              <a:custGeom>
                <a:avLst/>
                <a:gdLst>
                  <a:gd name="T0" fmla="*/ 0 w 8"/>
                  <a:gd name="T1" fmla="*/ 0 h 4"/>
                  <a:gd name="T2" fmla="*/ 0 w 8"/>
                  <a:gd name="T3" fmla="*/ 1 h 4"/>
                  <a:gd name="T4" fmla="*/ 0 w 8"/>
                  <a:gd name="T5" fmla="*/ 0 h 4"/>
                  <a:gd name="T6" fmla="*/ 0 w 8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4">
                    <a:moveTo>
                      <a:pt x="8" y="0"/>
                    </a:moveTo>
                    <a:lnTo>
                      <a:pt x="0" y="4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85" name="Freeform 655"/>
              <p:cNvSpPr>
                <a:spLocks/>
              </p:cNvSpPr>
              <p:nvPr/>
            </p:nvSpPr>
            <p:spPr bwMode="auto">
              <a:xfrm>
                <a:off x="2094" y="1712"/>
                <a:ext cx="7" cy="6"/>
              </a:xfrm>
              <a:custGeom>
                <a:avLst/>
                <a:gdLst>
                  <a:gd name="T0" fmla="*/ 0 w 19"/>
                  <a:gd name="T1" fmla="*/ 0 h 18"/>
                  <a:gd name="T2" fmla="*/ 0 w 19"/>
                  <a:gd name="T3" fmla="*/ 0 h 18"/>
                  <a:gd name="T4" fmla="*/ 0 w 19"/>
                  <a:gd name="T5" fmla="*/ 0 h 18"/>
                  <a:gd name="T6" fmla="*/ 0 w 19"/>
                  <a:gd name="T7" fmla="*/ 0 h 18"/>
                  <a:gd name="T8" fmla="*/ 0 w 19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8">
                    <a:moveTo>
                      <a:pt x="0" y="4"/>
                    </a:moveTo>
                    <a:lnTo>
                      <a:pt x="15" y="0"/>
                    </a:lnTo>
                    <a:lnTo>
                      <a:pt x="19" y="14"/>
                    </a:lnTo>
                    <a:lnTo>
                      <a:pt x="4" y="18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86" name="Freeform 656"/>
              <p:cNvSpPr>
                <a:spLocks/>
              </p:cNvSpPr>
              <p:nvPr/>
            </p:nvSpPr>
            <p:spPr bwMode="auto">
              <a:xfrm>
                <a:off x="2098" y="1717"/>
                <a:ext cx="3" cy="1"/>
              </a:xfrm>
              <a:custGeom>
                <a:avLst/>
                <a:gdLst>
                  <a:gd name="T0" fmla="*/ 0 w 8"/>
                  <a:gd name="T1" fmla="*/ 0 h 4"/>
                  <a:gd name="T2" fmla="*/ 0 w 8"/>
                  <a:gd name="T3" fmla="*/ 0 h 4"/>
                  <a:gd name="T4" fmla="*/ 0 w 8"/>
                  <a:gd name="T5" fmla="*/ 0 h 4"/>
                  <a:gd name="T6" fmla="*/ 0 w 8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4">
                    <a:moveTo>
                      <a:pt x="8" y="0"/>
                    </a:moveTo>
                    <a:lnTo>
                      <a:pt x="0" y="4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87" name="Freeform 657"/>
              <p:cNvSpPr>
                <a:spLocks/>
              </p:cNvSpPr>
              <p:nvPr/>
            </p:nvSpPr>
            <p:spPr bwMode="auto">
              <a:xfrm>
                <a:off x="2096" y="1717"/>
                <a:ext cx="5" cy="4"/>
              </a:xfrm>
              <a:custGeom>
                <a:avLst/>
                <a:gdLst>
                  <a:gd name="T0" fmla="*/ 0 w 17"/>
                  <a:gd name="T1" fmla="*/ 0 h 13"/>
                  <a:gd name="T2" fmla="*/ 0 w 17"/>
                  <a:gd name="T3" fmla="*/ 0 h 13"/>
                  <a:gd name="T4" fmla="*/ 0 w 17"/>
                  <a:gd name="T5" fmla="*/ 0 h 13"/>
                  <a:gd name="T6" fmla="*/ 0 w 17"/>
                  <a:gd name="T7" fmla="*/ 0 h 13"/>
                  <a:gd name="T8" fmla="*/ 0 w 17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3">
                    <a:moveTo>
                      <a:pt x="0" y="4"/>
                    </a:moveTo>
                    <a:lnTo>
                      <a:pt x="15" y="0"/>
                    </a:lnTo>
                    <a:lnTo>
                      <a:pt x="17" y="9"/>
                    </a:lnTo>
                    <a:lnTo>
                      <a:pt x="2" y="1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88" name="Freeform 658"/>
              <p:cNvSpPr>
                <a:spLocks/>
              </p:cNvSpPr>
              <p:nvPr/>
            </p:nvSpPr>
            <p:spPr bwMode="auto">
              <a:xfrm>
                <a:off x="2096" y="1721"/>
                <a:ext cx="3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7" y="0"/>
                    </a:lnTo>
                    <a:lnTo>
                      <a:pt x="2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89" name="Freeform 659"/>
              <p:cNvSpPr>
                <a:spLocks/>
              </p:cNvSpPr>
              <p:nvPr/>
            </p:nvSpPr>
            <p:spPr bwMode="auto">
              <a:xfrm>
                <a:off x="2097" y="1719"/>
                <a:ext cx="4" cy="4"/>
              </a:xfrm>
              <a:custGeom>
                <a:avLst/>
                <a:gdLst>
                  <a:gd name="T0" fmla="*/ 0 w 13"/>
                  <a:gd name="T1" fmla="*/ 0 h 13"/>
                  <a:gd name="T2" fmla="*/ 0 w 13"/>
                  <a:gd name="T3" fmla="*/ 0 h 13"/>
                  <a:gd name="T4" fmla="*/ 0 w 13"/>
                  <a:gd name="T5" fmla="*/ 0 h 13"/>
                  <a:gd name="T6" fmla="*/ 0 w 13"/>
                  <a:gd name="T7" fmla="*/ 0 h 13"/>
                  <a:gd name="T8" fmla="*/ 0 w 13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3">
                    <a:moveTo>
                      <a:pt x="0" y="10"/>
                    </a:moveTo>
                    <a:lnTo>
                      <a:pt x="11" y="0"/>
                    </a:lnTo>
                    <a:lnTo>
                      <a:pt x="13" y="2"/>
                    </a:lnTo>
                    <a:lnTo>
                      <a:pt x="2" y="13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90" name="Freeform 660"/>
              <p:cNvSpPr>
                <a:spLocks/>
              </p:cNvSpPr>
              <p:nvPr/>
            </p:nvSpPr>
            <p:spPr bwMode="auto">
              <a:xfrm>
                <a:off x="2100" y="1720"/>
                <a:ext cx="2" cy="2"/>
              </a:xfrm>
              <a:custGeom>
                <a:avLst/>
                <a:gdLst>
                  <a:gd name="T0" fmla="*/ 0 w 8"/>
                  <a:gd name="T1" fmla="*/ 0 h 7"/>
                  <a:gd name="T2" fmla="*/ 0 w 8"/>
                  <a:gd name="T3" fmla="*/ 0 h 7"/>
                  <a:gd name="T4" fmla="*/ 0 w 8"/>
                  <a:gd name="T5" fmla="*/ 0 h 7"/>
                  <a:gd name="T6" fmla="*/ 0 w 8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7">
                    <a:moveTo>
                      <a:pt x="5" y="0"/>
                    </a:moveTo>
                    <a:lnTo>
                      <a:pt x="0" y="7"/>
                    </a:lnTo>
                    <a:lnTo>
                      <a:pt x="8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91" name="Rectangle 661"/>
              <p:cNvSpPr>
                <a:spLocks noChangeArrowheads="1"/>
              </p:cNvSpPr>
              <p:nvPr/>
            </p:nvSpPr>
            <p:spPr bwMode="auto">
              <a:xfrm>
                <a:off x="2097" y="1721"/>
                <a:ext cx="5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92" name="Freeform 662"/>
              <p:cNvSpPr>
                <a:spLocks/>
              </p:cNvSpPr>
              <p:nvPr/>
            </p:nvSpPr>
            <p:spPr bwMode="auto">
              <a:xfrm>
                <a:off x="2097" y="1722"/>
                <a:ext cx="4" cy="3"/>
              </a:xfrm>
              <a:custGeom>
                <a:avLst/>
                <a:gdLst>
                  <a:gd name="T0" fmla="*/ 0 w 11"/>
                  <a:gd name="T1" fmla="*/ 0 h 8"/>
                  <a:gd name="T2" fmla="*/ 0 w 11"/>
                  <a:gd name="T3" fmla="*/ 0 h 8"/>
                  <a:gd name="T4" fmla="*/ 0 w 11"/>
                  <a:gd name="T5" fmla="*/ 0 h 8"/>
                  <a:gd name="T6" fmla="*/ 0 w 11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" h="8">
                    <a:moveTo>
                      <a:pt x="0" y="0"/>
                    </a:moveTo>
                    <a:lnTo>
                      <a:pt x="8" y="2"/>
                    </a:lnTo>
                    <a:lnTo>
                      <a:pt x="11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93" name="Freeform 663"/>
              <p:cNvSpPr>
                <a:spLocks/>
              </p:cNvSpPr>
              <p:nvPr/>
            </p:nvSpPr>
            <p:spPr bwMode="auto">
              <a:xfrm>
                <a:off x="2098" y="1718"/>
                <a:ext cx="6" cy="7"/>
              </a:xfrm>
              <a:custGeom>
                <a:avLst/>
                <a:gdLst>
                  <a:gd name="T0" fmla="*/ 0 w 18"/>
                  <a:gd name="T1" fmla="*/ 0 h 19"/>
                  <a:gd name="T2" fmla="*/ 0 w 18"/>
                  <a:gd name="T3" fmla="*/ 0 h 19"/>
                  <a:gd name="T4" fmla="*/ 0 w 18"/>
                  <a:gd name="T5" fmla="*/ 0 h 19"/>
                  <a:gd name="T6" fmla="*/ 0 w 18"/>
                  <a:gd name="T7" fmla="*/ 0 h 19"/>
                  <a:gd name="T8" fmla="*/ 0 w 18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9">
                    <a:moveTo>
                      <a:pt x="7" y="19"/>
                    </a:moveTo>
                    <a:lnTo>
                      <a:pt x="0" y="4"/>
                    </a:lnTo>
                    <a:lnTo>
                      <a:pt x="12" y="0"/>
                    </a:lnTo>
                    <a:lnTo>
                      <a:pt x="18" y="15"/>
                    </a:lnTo>
                    <a:lnTo>
                      <a:pt x="7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94" name="Freeform 664"/>
              <p:cNvSpPr>
                <a:spLocks/>
              </p:cNvSpPr>
              <p:nvPr/>
            </p:nvSpPr>
            <p:spPr bwMode="auto">
              <a:xfrm>
                <a:off x="2103" y="1721"/>
                <a:ext cx="2" cy="2"/>
              </a:xfrm>
              <a:custGeom>
                <a:avLst/>
                <a:gdLst>
                  <a:gd name="T0" fmla="*/ 1 w 4"/>
                  <a:gd name="T1" fmla="*/ 0 h 6"/>
                  <a:gd name="T2" fmla="*/ 0 w 4"/>
                  <a:gd name="T3" fmla="*/ 0 h 6"/>
                  <a:gd name="T4" fmla="*/ 1 w 4"/>
                  <a:gd name="T5" fmla="*/ 0 h 6"/>
                  <a:gd name="T6" fmla="*/ 1 w 4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3" y="6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95" name="Freeform 665"/>
              <p:cNvSpPr>
                <a:spLocks/>
              </p:cNvSpPr>
              <p:nvPr/>
            </p:nvSpPr>
            <p:spPr bwMode="auto">
              <a:xfrm>
                <a:off x="2102" y="1717"/>
                <a:ext cx="5" cy="6"/>
              </a:xfrm>
              <a:custGeom>
                <a:avLst/>
                <a:gdLst>
                  <a:gd name="T0" fmla="*/ 0 w 15"/>
                  <a:gd name="T1" fmla="*/ 0 h 17"/>
                  <a:gd name="T2" fmla="*/ 0 w 15"/>
                  <a:gd name="T3" fmla="*/ 0 h 17"/>
                  <a:gd name="T4" fmla="*/ 0 w 15"/>
                  <a:gd name="T5" fmla="*/ 0 h 17"/>
                  <a:gd name="T6" fmla="*/ 0 w 15"/>
                  <a:gd name="T7" fmla="*/ 0 h 17"/>
                  <a:gd name="T8" fmla="*/ 0 w 15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7">
                    <a:moveTo>
                      <a:pt x="8" y="17"/>
                    </a:moveTo>
                    <a:lnTo>
                      <a:pt x="0" y="5"/>
                    </a:lnTo>
                    <a:lnTo>
                      <a:pt x="7" y="0"/>
                    </a:lnTo>
                    <a:lnTo>
                      <a:pt x="15" y="12"/>
                    </a:lnTo>
                    <a:lnTo>
                      <a:pt x="8" y="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96" name="Freeform 666"/>
              <p:cNvSpPr>
                <a:spLocks/>
              </p:cNvSpPr>
              <p:nvPr/>
            </p:nvSpPr>
            <p:spPr bwMode="auto">
              <a:xfrm>
                <a:off x="2106" y="1720"/>
                <a:ext cx="2" cy="1"/>
              </a:xfrm>
              <a:custGeom>
                <a:avLst/>
                <a:gdLst>
                  <a:gd name="T0" fmla="*/ 0 w 6"/>
                  <a:gd name="T1" fmla="*/ 0 h 4"/>
                  <a:gd name="T2" fmla="*/ 0 w 6"/>
                  <a:gd name="T3" fmla="*/ 0 h 4"/>
                  <a:gd name="T4" fmla="*/ 0 w 6"/>
                  <a:gd name="T5" fmla="*/ 0 h 4"/>
                  <a:gd name="T6" fmla="*/ 0 w 6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4" y="4"/>
                    </a:moveTo>
                    <a:lnTo>
                      <a:pt x="0" y="0"/>
                    </a:lnTo>
                    <a:lnTo>
                      <a:pt x="6" y="3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97" name="Freeform 667"/>
              <p:cNvSpPr>
                <a:spLocks/>
              </p:cNvSpPr>
              <p:nvPr/>
            </p:nvSpPr>
            <p:spPr bwMode="auto">
              <a:xfrm>
                <a:off x="2104" y="1711"/>
                <a:ext cx="9" cy="10"/>
              </a:xfrm>
              <a:custGeom>
                <a:avLst/>
                <a:gdLst>
                  <a:gd name="T0" fmla="*/ 0 w 28"/>
                  <a:gd name="T1" fmla="*/ 0 h 28"/>
                  <a:gd name="T2" fmla="*/ 0 w 28"/>
                  <a:gd name="T3" fmla="*/ 0 h 28"/>
                  <a:gd name="T4" fmla="*/ 0 w 28"/>
                  <a:gd name="T5" fmla="*/ 0 h 28"/>
                  <a:gd name="T6" fmla="*/ 0 w 28"/>
                  <a:gd name="T7" fmla="*/ 0 h 28"/>
                  <a:gd name="T8" fmla="*/ 0 w 28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28">
                    <a:moveTo>
                      <a:pt x="12" y="28"/>
                    </a:moveTo>
                    <a:lnTo>
                      <a:pt x="0" y="18"/>
                    </a:lnTo>
                    <a:lnTo>
                      <a:pt x="16" y="0"/>
                    </a:lnTo>
                    <a:lnTo>
                      <a:pt x="28" y="11"/>
                    </a:lnTo>
                    <a:lnTo>
                      <a:pt x="12" y="2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98" name="Freeform 668"/>
              <p:cNvSpPr>
                <a:spLocks/>
              </p:cNvSpPr>
              <p:nvPr/>
            </p:nvSpPr>
            <p:spPr bwMode="auto">
              <a:xfrm>
                <a:off x="2111" y="1714"/>
                <a:ext cx="2" cy="1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0 h 4"/>
                  <a:gd name="T4" fmla="*/ 0 w 7"/>
                  <a:gd name="T5" fmla="*/ 0 h 4"/>
                  <a:gd name="T6" fmla="*/ 0 w 7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6" y="4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99" name="Freeform 669"/>
              <p:cNvSpPr>
                <a:spLocks/>
              </p:cNvSpPr>
              <p:nvPr/>
            </p:nvSpPr>
            <p:spPr bwMode="auto">
              <a:xfrm>
                <a:off x="2109" y="1705"/>
                <a:ext cx="8" cy="10"/>
              </a:xfrm>
              <a:custGeom>
                <a:avLst/>
                <a:gdLst>
                  <a:gd name="T0" fmla="*/ 0 w 26"/>
                  <a:gd name="T1" fmla="*/ 0 h 30"/>
                  <a:gd name="T2" fmla="*/ 0 w 26"/>
                  <a:gd name="T3" fmla="*/ 0 h 30"/>
                  <a:gd name="T4" fmla="*/ 0 w 26"/>
                  <a:gd name="T5" fmla="*/ 0 h 30"/>
                  <a:gd name="T6" fmla="*/ 0 w 26"/>
                  <a:gd name="T7" fmla="*/ 0 h 30"/>
                  <a:gd name="T8" fmla="*/ 0 w 26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30">
                    <a:moveTo>
                      <a:pt x="14" y="30"/>
                    </a:moveTo>
                    <a:lnTo>
                      <a:pt x="0" y="21"/>
                    </a:lnTo>
                    <a:lnTo>
                      <a:pt x="11" y="0"/>
                    </a:lnTo>
                    <a:lnTo>
                      <a:pt x="26" y="9"/>
                    </a:lnTo>
                    <a:lnTo>
                      <a:pt x="14" y="3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00" name="Freeform 670"/>
              <p:cNvSpPr>
                <a:spLocks/>
              </p:cNvSpPr>
              <p:nvPr/>
            </p:nvSpPr>
            <p:spPr bwMode="auto">
              <a:xfrm>
                <a:off x="2115" y="1707"/>
                <a:ext cx="2" cy="1"/>
              </a:xfrm>
              <a:custGeom>
                <a:avLst/>
                <a:gdLst>
                  <a:gd name="T0" fmla="*/ 0 w 8"/>
                  <a:gd name="T1" fmla="*/ 0 h 3"/>
                  <a:gd name="T2" fmla="*/ 0 w 8"/>
                  <a:gd name="T3" fmla="*/ 0 h 3"/>
                  <a:gd name="T4" fmla="*/ 0 w 8"/>
                  <a:gd name="T5" fmla="*/ 0 h 3"/>
                  <a:gd name="T6" fmla="*/ 0 w 8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3">
                    <a:moveTo>
                      <a:pt x="8" y="3"/>
                    </a:moveTo>
                    <a:lnTo>
                      <a:pt x="0" y="1"/>
                    </a:lnTo>
                    <a:lnTo>
                      <a:pt x="8" y="0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01" name="Freeform 671"/>
              <p:cNvSpPr>
                <a:spLocks/>
              </p:cNvSpPr>
              <p:nvPr/>
            </p:nvSpPr>
            <p:spPr bwMode="auto">
              <a:xfrm>
                <a:off x="2112" y="1697"/>
                <a:ext cx="7" cy="10"/>
              </a:xfrm>
              <a:custGeom>
                <a:avLst/>
                <a:gdLst>
                  <a:gd name="T0" fmla="*/ 0 w 20"/>
                  <a:gd name="T1" fmla="*/ 0 h 29"/>
                  <a:gd name="T2" fmla="*/ 0 w 20"/>
                  <a:gd name="T3" fmla="*/ 0 h 29"/>
                  <a:gd name="T4" fmla="*/ 0 w 20"/>
                  <a:gd name="T5" fmla="*/ 0 h 29"/>
                  <a:gd name="T6" fmla="*/ 0 w 20"/>
                  <a:gd name="T7" fmla="*/ 0 h 29"/>
                  <a:gd name="T8" fmla="*/ 0 w 20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29">
                    <a:moveTo>
                      <a:pt x="15" y="29"/>
                    </a:moveTo>
                    <a:lnTo>
                      <a:pt x="0" y="27"/>
                    </a:lnTo>
                    <a:lnTo>
                      <a:pt x="5" y="0"/>
                    </a:lnTo>
                    <a:lnTo>
                      <a:pt x="20" y="2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02" name="Freeform 672"/>
              <p:cNvSpPr>
                <a:spLocks/>
              </p:cNvSpPr>
              <p:nvPr/>
            </p:nvSpPr>
            <p:spPr bwMode="auto">
              <a:xfrm>
                <a:off x="2116" y="1698"/>
                <a:ext cx="3" cy="0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1 h 1"/>
                  <a:gd name="T4" fmla="*/ 0 w 8"/>
                  <a:gd name="T5" fmla="*/ 0 h 1"/>
                  <a:gd name="T6" fmla="*/ 0 w 8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8" y="0"/>
                    </a:moveTo>
                    <a:lnTo>
                      <a:pt x="0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03" name="Freeform 673"/>
              <p:cNvSpPr>
                <a:spLocks/>
              </p:cNvSpPr>
              <p:nvPr/>
            </p:nvSpPr>
            <p:spPr bwMode="auto">
              <a:xfrm>
                <a:off x="2114" y="1687"/>
                <a:ext cx="6" cy="11"/>
              </a:xfrm>
              <a:custGeom>
                <a:avLst/>
                <a:gdLst>
                  <a:gd name="T0" fmla="*/ 0 w 19"/>
                  <a:gd name="T1" fmla="*/ 0 h 31"/>
                  <a:gd name="T2" fmla="*/ 0 w 19"/>
                  <a:gd name="T3" fmla="*/ 0 h 31"/>
                  <a:gd name="T4" fmla="*/ 0 w 19"/>
                  <a:gd name="T5" fmla="*/ 0 h 31"/>
                  <a:gd name="T6" fmla="*/ 0 w 19"/>
                  <a:gd name="T7" fmla="*/ 0 h 31"/>
                  <a:gd name="T8" fmla="*/ 0 w 19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31">
                    <a:moveTo>
                      <a:pt x="15" y="31"/>
                    </a:moveTo>
                    <a:lnTo>
                      <a:pt x="0" y="29"/>
                    </a:lnTo>
                    <a:lnTo>
                      <a:pt x="4" y="0"/>
                    </a:lnTo>
                    <a:lnTo>
                      <a:pt x="19" y="3"/>
                    </a:lnTo>
                    <a:lnTo>
                      <a:pt x="15" y="3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04" name="Freeform 674"/>
              <p:cNvSpPr>
                <a:spLocks/>
              </p:cNvSpPr>
              <p:nvPr/>
            </p:nvSpPr>
            <p:spPr bwMode="auto">
              <a:xfrm>
                <a:off x="2118" y="1688"/>
                <a:ext cx="2" cy="1"/>
              </a:xfrm>
              <a:custGeom>
                <a:avLst/>
                <a:gdLst>
                  <a:gd name="T0" fmla="*/ 0 w 7"/>
                  <a:gd name="T1" fmla="*/ 1 h 2"/>
                  <a:gd name="T2" fmla="*/ 0 w 7"/>
                  <a:gd name="T3" fmla="*/ 1 h 2"/>
                  <a:gd name="T4" fmla="*/ 0 w 7"/>
                  <a:gd name="T5" fmla="*/ 0 h 2"/>
                  <a:gd name="T6" fmla="*/ 0 w 7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7" y="1"/>
                    </a:moveTo>
                    <a:lnTo>
                      <a:pt x="0" y="2"/>
                    </a:lnTo>
                    <a:lnTo>
                      <a:pt x="7" y="0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05" name="Freeform 675"/>
              <p:cNvSpPr>
                <a:spLocks/>
              </p:cNvSpPr>
              <p:nvPr/>
            </p:nvSpPr>
            <p:spPr bwMode="auto">
              <a:xfrm>
                <a:off x="2115" y="1678"/>
                <a:ext cx="6" cy="10"/>
              </a:xfrm>
              <a:custGeom>
                <a:avLst/>
                <a:gdLst>
                  <a:gd name="T0" fmla="*/ 0 w 16"/>
                  <a:gd name="T1" fmla="*/ 0 h 30"/>
                  <a:gd name="T2" fmla="*/ 0 w 16"/>
                  <a:gd name="T3" fmla="*/ 0 h 30"/>
                  <a:gd name="T4" fmla="*/ 0 w 16"/>
                  <a:gd name="T5" fmla="*/ 0 h 30"/>
                  <a:gd name="T6" fmla="*/ 0 w 16"/>
                  <a:gd name="T7" fmla="*/ 0 h 30"/>
                  <a:gd name="T8" fmla="*/ 0 w 16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30">
                    <a:moveTo>
                      <a:pt x="15" y="30"/>
                    </a:moveTo>
                    <a:lnTo>
                      <a:pt x="0" y="30"/>
                    </a:lnTo>
                    <a:lnTo>
                      <a:pt x="1" y="0"/>
                    </a:lnTo>
                    <a:lnTo>
                      <a:pt x="16" y="0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06" name="Freeform 676"/>
              <p:cNvSpPr>
                <a:spLocks/>
              </p:cNvSpPr>
              <p:nvPr/>
            </p:nvSpPr>
            <p:spPr bwMode="auto">
              <a:xfrm>
                <a:off x="2116" y="1678"/>
                <a:ext cx="2" cy="1"/>
              </a:xfrm>
              <a:custGeom>
                <a:avLst/>
                <a:gdLst>
                  <a:gd name="T0" fmla="*/ 0 w 8"/>
                  <a:gd name="T1" fmla="*/ 0 h 3"/>
                  <a:gd name="T2" fmla="*/ 0 w 8"/>
                  <a:gd name="T3" fmla="*/ 0 h 3"/>
                  <a:gd name="T4" fmla="*/ 0 w 8"/>
                  <a:gd name="T5" fmla="*/ 0 h 3"/>
                  <a:gd name="T6" fmla="*/ 0 w 8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3">
                    <a:moveTo>
                      <a:pt x="0" y="1"/>
                    </a:moveTo>
                    <a:lnTo>
                      <a:pt x="8" y="3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07" name="Freeform 677"/>
              <p:cNvSpPr>
                <a:spLocks/>
              </p:cNvSpPr>
              <p:nvPr/>
            </p:nvSpPr>
            <p:spPr bwMode="auto">
              <a:xfrm>
                <a:off x="2116" y="1669"/>
                <a:ext cx="5" cy="9"/>
              </a:xfrm>
              <a:custGeom>
                <a:avLst/>
                <a:gdLst>
                  <a:gd name="T0" fmla="*/ 0 w 17"/>
                  <a:gd name="T1" fmla="*/ 0 h 27"/>
                  <a:gd name="T2" fmla="*/ 0 w 17"/>
                  <a:gd name="T3" fmla="*/ 0 h 27"/>
                  <a:gd name="T4" fmla="*/ 0 w 17"/>
                  <a:gd name="T5" fmla="*/ 0 h 27"/>
                  <a:gd name="T6" fmla="*/ 0 w 17"/>
                  <a:gd name="T7" fmla="*/ 0 h 27"/>
                  <a:gd name="T8" fmla="*/ 0 w 17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27">
                    <a:moveTo>
                      <a:pt x="15" y="27"/>
                    </a:moveTo>
                    <a:lnTo>
                      <a:pt x="0" y="25"/>
                    </a:lnTo>
                    <a:lnTo>
                      <a:pt x="2" y="0"/>
                    </a:lnTo>
                    <a:lnTo>
                      <a:pt x="17" y="3"/>
                    </a:lnTo>
                    <a:lnTo>
                      <a:pt x="15" y="2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08" name="Freeform 678"/>
              <p:cNvSpPr>
                <a:spLocks/>
              </p:cNvSpPr>
              <p:nvPr/>
            </p:nvSpPr>
            <p:spPr bwMode="auto">
              <a:xfrm>
                <a:off x="2119" y="1670"/>
                <a:ext cx="2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1 h 1"/>
                  <a:gd name="T4" fmla="*/ 0 w 7"/>
                  <a:gd name="T5" fmla="*/ 0 h 1"/>
                  <a:gd name="T6" fmla="*/ 0 w 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7" y="0"/>
                    </a:moveTo>
                    <a:lnTo>
                      <a:pt x="0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09" name="Freeform 679"/>
              <p:cNvSpPr>
                <a:spLocks/>
              </p:cNvSpPr>
              <p:nvPr/>
            </p:nvSpPr>
            <p:spPr bwMode="auto">
              <a:xfrm>
                <a:off x="2116" y="1661"/>
                <a:ext cx="6" cy="9"/>
              </a:xfrm>
              <a:custGeom>
                <a:avLst/>
                <a:gdLst>
                  <a:gd name="T0" fmla="*/ 0 w 17"/>
                  <a:gd name="T1" fmla="*/ 0 h 29"/>
                  <a:gd name="T2" fmla="*/ 0 w 17"/>
                  <a:gd name="T3" fmla="*/ 0 h 29"/>
                  <a:gd name="T4" fmla="*/ 0 w 17"/>
                  <a:gd name="T5" fmla="*/ 0 h 29"/>
                  <a:gd name="T6" fmla="*/ 0 w 17"/>
                  <a:gd name="T7" fmla="*/ 0 h 29"/>
                  <a:gd name="T8" fmla="*/ 0 w 17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29">
                    <a:moveTo>
                      <a:pt x="15" y="29"/>
                    </a:moveTo>
                    <a:lnTo>
                      <a:pt x="0" y="26"/>
                    </a:lnTo>
                    <a:lnTo>
                      <a:pt x="3" y="0"/>
                    </a:lnTo>
                    <a:lnTo>
                      <a:pt x="17" y="3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10" name="Freeform 680"/>
              <p:cNvSpPr>
                <a:spLocks/>
              </p:cNvSpPr>
              <p:nvPr/>
            </p:nvSpPr>
            <p:spPr bwMode="auto">
              <a:xfrm>
                <a:off x="2120" y="1661"/>
                <a:ext cx="2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7" y="2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11" name="Freeform 681"/>
              <p:cNvSpPr>
                <a:spLocks/>
              </p:cNvSpPr>
              <p:nvPr/>
            </p:nvSpPr>
            <p:spPr bwMode="auto">
              <a:xfrm>
                <a:off x="2116" y="1643"/>
                <a:ext cx="6" cy="18"/>
              </a:xfrm>
              <a:custGeom>
                <a:avLst/>
                <a:gdLst>
                  <a:gd name="T0" fmla="*/ 0 w 17"/>
                  <a:gd name="T1" fmla="*/ 0 h 54"/>
                  <a:gd name="T2" fmla="*/ 0 w 17"/>
                  <a:gd name="T3" fmla="*/ 0 h 54"/>
                  <a:gd name="T4" fmla="*/ 0 w 17"/>
                  <a:gd name="T5" fmla="*/ 0 h 54"/>
                  <a:gd name="T6" fmla="*/ 0 w 17"/>
                  <a:gd name="T7" fmla="*/ 0 h 54"/>
                  <a:gd name="T8" fmla="*/ 0 w 17"/>
                  <a:gd name="T9" fmla="*/ 0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54">
                    <a:moveTo>
                      <a:pt x="17" y="54"/>
                    </a:moveTo>
                    <a:lnTo>
                      <a:pt x="3" y="54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7" y="5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12" name="Freeform 682"/>
              <p:cNvSpPr>
                <a:spLocks/>
              </p:cNvSpPr>
              <p:nvPr/>
            </p:nvSpPr>
            <p:spPr bwMode="auto">
              <a:xfrm>
                <a:off x="2116" y="1643"/>
                <a:ext cx="3" cy="1"/>
              </a:xfrm>
              <a:custGeom>
                <a:avLst/>
                <a:gdLst>
                  <a:gd name="T0" fmla="*/ 0 w 8"/>
                  <a:gd name="T1" fmla="*/ 0 h 3"/>
                  <a:gd name="T2" fmla="*/ 0 w 8"/>
                  <a:gd name="T3" fmla="*/ 0 h 3"/>
                  <a:gd name="T4" fmla="*/ 0 w 8"/>
                  <a:gd name="T5" fmla="*/ 0 h 3"/>
                  <a:gd name="T6" fmla="*/ 0 w 8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3">
                    <a:moveTo>
                      <a:pt x="0" y="0"/>
                    </a:moveTo>
                    <a:lnTo>
                      <a:pt x="8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13" name="Rectangle 683"/>
              <p:cNvSpPr>
                <a:spLocks noChangeArrowheads="1"/>
              </p:cNvSpPr>
              <p:nvPr/>
            </p:nvSpPr>
            <p:spPr bwMode="auto">
              <a:xfrm>
                <a:off x="2116" y="1626"/>
                <a:ext cx="6" cy="1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14" name="Freeform 684"/>
              <p:cNvSpPr>
                <a:spLocks/>
              </p:cNvSpPr>
              <p:nvPr/>
            </p:nvSpPr>
            <p:spPr bwMode="auto">
              <a:xfrm>
                <a:off x="2119" y="1626"/>
                <a:ext cx="3" cy="1"/>
              </a:xfrm>
              <a:custGeom>
                <a:avLst/>
                <a:gdLst>
                  <a:gd name="T0" fmla="*/ 0 w 8"/>
                  <a:gd name="T1" fmla="*/ 0 h 3"/>
                  <a:gd name="T2" fmla="*/ 0 w 8"/>
                  <a:gd name="T3" fmla="*/ 0 h 3"/>
                  <a:gd name="T4" fmla="*/ 0 w 8"/>
                  <a:gd name="T5" fmla="*/ 0 h 3"/>
                  <a:gd name="T6" fmla="*/ 0 w 8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3">
                    <a:moveTo>
                      <a:pt x="8" y="0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15" name="Freeform 685"/>
              <p:cNvSpPr>
                <a:spLocks/>
              </p:cNvSpPr>
              <p:nvPr/>
            </p:nvSpPr>
            <p:spPr bwMode="auto">
              <a:xfrm>
                <a:off x="2116" y="1607"/>
                <a:ext cx="5" cy="19"/>
              </a:xfrm>
              <a:custGeom>
                <a:avLst/>
                <a:gdLst>
                  <a:gd name="T0" fmla="*/ 0 w 17"/>
                  <a:gd name="T1" fmla="*/ 0 h 56"/>
                  <a:gd name="T2" fmla="*/ 0 w 17"/>
                  <a:gd name="T3" fmla="*/ 0 h 56"/>
                  <a:gd name="T4" fmla="*/ 0 w 17"/>
                  <a:gd name="T5" fmla="*/ 0 h 56"/>
                  <a:gd name="T6" fmla="*/ 0 w 17"/>
                  <a:gd name="T7" fmla="*/ 0 h 56"/>
                  <a:gd name="T8" fmla="*/ 0 w 17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56">
                    <a:moveTo>
                      <a:pt x="17" y="56"/>
                    </a:moveTo>
                    <a:lnTo>
                      <a:pt x="2" y="5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7" y="5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16" name="Freeform 686"/>
              <p:cNvSpPr>
                <a:spLocks/>
              </p:cNvSpPr>
              <p:nvPr/>
            </p:nvSpPr>
            <p:spPr bwMode="auto">
              <a:xfrm>
                <a:off x="2118" y="1607"/>
                <a:ext cx="3" cy="1"/>
              </a:xfrm>
              <a:custGeom>
                <a:avLst/>
                <a:gdLst>
                  <a:gd name="T0" fmla="*/ 0 w 7"/>
                  <a:gd name="T1" fmla="*/ 0 h 2"/>
                  <a:gd name="T2" fmla="*/ 0 w 7"/>
                  <a:gd name="T3" fmla="*/ 1 h 2"/>
                  <a:gd name="T4" fmla="*/ 0 w 7"/>
                  <a:gd name="T5" fmla="*/ 0 h 2"/>
                  <a:gd name="T6" fmla="*/ 0 w 7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7" y="0"/>
                    </a:moveTo>
                    <a:lnTo>
                      <a:pt x="0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17" name="Freeform 687"/>
              <p:cNvSpPr>
                <a:spLocks/>
              </p:cNvSpPr>
              <p:nvPr/>
            </p:nvSpPr>
            <p:spPr bwMode="auto">
              <a:xfrm>
                <a:off x="2115" y="1589"/>
                <a:ext cx="6" cy="18"/>
              </a:xfrm>
              <a:custGeom>
                <a:avLst/>
                <a:gdLst>
                  <a:gd name="T0" fmla="*/ 0 w 18"/>
                  <a:gd name="T1" fmla="*/ 0 h 53"/>
                  <a:gd name="T2" fmla="*/ 0 w 18"/>
                  <a:gd name="T3" fmla="*/ 0 h 53"/>
                  <a:gd name="T4" fmla="*/ 0 w 18"/>
                  <a:gd name="T5" fmla="*/ 0 h 53"/>
                  <a:gd name="T6" fmla="*/ 0 w 18"/>
                  <a:gd name="T7" fmla="*/ 0 h 53"/>
                  <a:gd name="T8" fmla="*/ 0 w 18"/>
                  <a:gd name="T9" fmla="*/ 0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53">
                    <a:moveTo>
                      <a:pt x="18" y="53"/>
                    </a:moveTo>
                    <a:lnTo>
                      <a:pt x="3" y="53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8" y="5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18" name="Freeform 688"/>
              <p:cNvSpPr>
                <a:spLocks/>
              </p:cNvSpPr>
              <p:nvPr/>
            </p:nvSpPr>
            <p:spPr bwMode="auto">
              <a:xfrm>
                <a:off x="2117" y="1589"/>
                <a:ext cx="3" cy="1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0 h 4"/>
                  <a:gd name="T4" fmla="*/ 0 w 7"/>
                  <a:gd name="T5" fmla="*/ 0 h 4"/>
                  <a:gd name="T6" fmla="*/ 0 w 7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7" y="2"/>
                    </a:moveTo>
                    <a:lnTo>
                      <a:pt x="0" y="4"/>
                    </a:lnTo>
                    <a:lnTo>
                      <a:pt x="7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19" name="Freeform 689"/>
              <p:cNvSpPr>
                <a:spLocks/>
              </p:cNvSpPr>
              <p:nvPr/>
            </p:nvSpPr>
            <p:spPr bwMode="auto">
              <a:xfrm>
                <a:off x="2113" y="1584"/>
                <a:ext cx="7" cy="6"/>
              </a:xfrm>
              <a:custGeom>
                <a:avLst/>
                <a:gdLst>
                  <a:gd name="T0" fmla="*/ 0 w 19"/>
                  <a:gd name="T1" fmla="*/ 0 h 18"/>
                  <a:gd name="T2" fmla="*/ 0 w 19"/>
                  <a:gd name="T3" fmla="*/ 0 h 18"/>
                  <a:gd name="T4" fmla="*/ 0 w 19"/>
                  <a:gd name="T5" fmla="*/ 0 h 18"/>
                  <a:gd name="T6" fmla="*/ 0 w 19"/>
                  <a:gd name="T7" fmla="*/ 0 h 18"/>
                  <a:gd name="T8" fmla="*/ 0 w 19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8">
                    <a:moveTo>
                      <a:pt x="19" y="14"/>
                    </a:moveTo>
                    <a:lnTo>
                      <a:pt x="4" y="18"/>
                    </a:lnTo>
                    <a:lnTo>
                      <a:pt x="0" y="4"/>
                    </a:lnTo>
                    <a:lnTo>
                      <a:pt x="15" y="0"/>
                    </a:lnTo>
                    <a:lnTo>
                      <a:pt x="19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20" name="Freeform 690"/>
              <p:cNvSpPr>
                <a:spLocks/>
              </p:cNvSpPr>
              <p:nvPr/>
            </p:nvSpPr>
            <p:spPr bwMode="auto">
              <a:xfrm>
                <a:off x="2116" y="1584"/>
                <a:ext cx="2" cy="1"/>
              </a:xfrm>
              <a:custGeom>
                <a:avLst/>
                <a:gdLst>
                  <a:gd name="T0" fmla="*/ 0 w 8"/>
                  <a:gd name="T1" fmla="*/ 0 h 5"/>
                  <a:gd name="T2" fmla="*/ 0 w 8"/>
                  <a:gd name="T3" fmla="*/ 0 h 5"/>
                  <a:gd name="T4" fmla="*/ 0 w 8"/>
                  <a:gd name="T5" fmla="*/ 0 h 5"/>
                  <a:gd name="T6" fmla="*/ 0 w 8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5">
                    <a:moveTo>
                      <a:pt x="8" y="1"/>
                    </a:moveTo>
                    <a:lnTo>
                      <a:pt x="0" y="5"/>
                    </a:lnTo>
                    <a:lnTo>
                      <a:pt x="8" y="0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21" name="Freeform 691"/>
              <p:cNvSpPr>
                <a:spLocks/>
              </p:cNvSpPr>
              <p:nvPr/>
            </p:nvSpPr>
            <p:spPr bwMode="auto">
              <a:xfrm>
                <a:off x="2112" y="1579"/>
                <a:ext cx="6" cy="7"/>
              </a:xfrm>
              <a:custGeom>
                <a:avLst/>
                <a:gdLst>
                  <a:gd name="T0" fmla="*/ 0 w 20"/>
                  <a:gd name="T1" fmla="*/ 0 h 19"/>
                  <a:gd name="T2" fmla="*/ 0 w 20"/>
                  <a:gd name="T3" fmla="*/ 0 h 19"/>
                  <a:gd name="T4" fmla="*/ 0 w 20"/>
                  <a:gd name="T5" fmla="*/ 0 h 19"/>
                  <a:gd name="T6" fmla="*/ 0 w 20"/>
                  <a:gd name="T7" fmla="*/ 0 h 19"/>
                  <a:gd name="T8" fmla="*/ 0 w 20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9">
                    <a:moveTo>
                      <a:pt x="20" y="13"/>
                    </a:moveTo>
                    <a:lnTo>
                      <a:pt x="5" y="19"/>
                    </a:lnTo>
                    <a:lnTo>
                      <a:pt x="0" y="6"/>
                    </a:lnTo>
                    <a:lnTo>
                      <a:pt x="14" y="0"/>
                    </a:lnTo>
                    <a:lnTo>
                      <a:pt x="2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22" name="Freeform 692"/>
              <p:cNvSpPr>
                <a:spLocks/>
              </p:cNvSpPr>
              <p:nvPr/>
            </p:nvSpPr>
            <p:spPr bwMode="auto">
              <a:xfrm>
                <a:off x="2114" y="1578"/>
                <a:ext cx="2" cy="3"/>
              </a:xfrm>
              <a:custGeom>
                <a:avLst/>
                <a:gdLst>
                  <a:gd name="T0" fmla="*/ 0 w 7"/>
                  <a:gd name="T1" fmla="*/ 0 h 8"/>
                  <a:gd name="T2" fmla="*/ 0 w 7"/>
                  <a:gd name="T3" fmla="*/ 0 h 8"/>
                  <a:gd name="T4" fmla="*/ 0 w 7"/>
                  <a:gd name="T5" fmla="*/ 0 h 8"/>
                  <a:gd name="T6" fmla="*/ 0 w 7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8">
                    <a:moveTo>
                      <a:pt x="7" y="3"/>
                    </a:moveTo>
                    <a:lnTo>
                      <a:pt x="0" y="8"/>
                    </a:lnTo>
                    <a:lnTo>
                      <a:pt x="5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23" name="Freeform 693"/>
              <p:cNvSpPr>
                <a:spLocks/>
              </p:cNvSpPr>
              <p:nvPr/>
            </p:nvSpPr>
            <p:spPr bwMode="auto">
              <a:xfrm>
                <a:off x="2109" y="1575"/>
                <a:ext cx="7" cy="8"/>
              </a:xfrm>
              <a:custGeom>
                <a:avLst/>
                <a:gdLst>
                  <a:gd name="T0" fmla="*/ 0 w 21"/>
                  <a:gd name="T1" fmla="*/ 0 h 23"/>
                  <a:gd name="T2" fmla="*/ 0 w 21"/>
                  <a:gd name="T3" fmla="*/ 0 h 23"/>
                  <a:gd name="T4" fmla="*/ 0 w 21"/>
                  <a:gd name="T5" fmla="*/ 0 h 23"/>
                  <a:gd name="T6" fmla="*/ 0 w 21"/>
                  <a:gd name="T7" fmla="*/ 0 h 23"/>
                  <a:gd name="T8" fmla="*/ 0 w 21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23">
                    <a:moveTo>
                      <a:pt x="21" y="10"/>
                    </a:moveTo>
                    <a:lnTo>
                      <a:pt x="11" y="23"/>
                    </a:lnTo>
                    <a:lnTo>
                      <a:pt x="0" y="12"/>
                    </a:lnTo>
                    <a:lnTo>
                      <a:pt x="10" y="0"/>
                    </a:lnTo>
                    <a:lnTo>
                      <a:pt x="21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24" name="Freeform 694"/>
              <p:cNvSpPr>
                <a:spLocks/>
              </p:cNvSpPr>
              <p:nvPr/>
            </p:nvSpPr>
            <p:spPr bwMode="auto">
              <a:xfrm>
                <a:off x="2110" y="1575"/>
                <a:ext cx="2" cy="3"/>
              </a:xfrm>
              <a:custGeom>
                <a:avLst/>
                <a:gdLst>
                  <a:gd name="T0" fmla="*/ 0 w 5"/>
                  <a:gd name="T1" fmla="*/ 0 h 8"/>
                  <a:gd name="T2" fmla="*/ 0 w 5"/>
                  <a:gd name="T3" fmla="*/ 0 h 8"/>
                  <a:gd name="T4" fmla="*/ 0 w 5"/>
                  <a:gd name="T5" fmla="*/ 0 h 8"/>
                  <a:gd name="T6" fmla="*/ 0 w 5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8">
                    <a:moveTo>
                      <a:pt x="5" y="0"/>
                    </a:moveTo>
                    <a:lnTo>
                      <a:pt x="0" y="8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25" name="Freeform 695"/>
              <p:cNvSpPr>
                <a:spLocks/>
              </p:cNvSpPr>
              <p:nvPr/>
            </p:nvSpPr>
            <p:spPr bwMode="auto">
              <a:xfrm>
                <a:off x="2105" y="1572"/>
                <a:ext cx="7" cy="7"/>
              </a:xfrm>
              <a:custGeom>
                <a:avLst/>
                <a:gdLst>
                  <a:gd name="T0" fmla="*/ 0 w 20"/>
                  <a:gd name="T1" fmla="*/ 0 h 21"/>
                  <a:gd name="T2" fmla="*/ 0 w 20"/>
                  <a:gd name="T3" fmla="*/ 0 h 21"/>
                  <a:gd name="T4" fmla="*/ 0 w 20"/>
                  <a:gd name="T5" fmla="*/ 0 h 21"/>
                  <a:gd name="T6" fmla="*/ 0 w 20"/>
                  <a:gd name="T7" fmla="*/ 0 h 21"/>
                  <a:gd name="T8" fmla="*/ 0 w 20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21">
                    <a:moveTo>
                      <a:pt x="20" y="9"/>
                    </a:moveTo>
                    <a:lnTo>
                      <a:pt x="10" y="21"/>
                    </a:lnTo>
                    <a:lnTo>
                      <a:pt x="0" y="13"/>
                    </a:lnTo>
                    <a:lnTo>
                      <a:pt x="11" y="0"/>
                    </a:lnTo>
                    <a:lnTo>
                      <a:pt x="20" y="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26" name="Freeform 696"/>
              <p:cNvSpPr>
                <a:spLocks/>
              </p:cNvSpPr>
              <p:nvPr/>
            </p:nvSpPr>
            <p:spPr bwMode="auto">
              <a:xfrm>
                <a:off x="2107" y="1572"/>
                <a:ext cx="2" cy="3"/>
              </a:xfrm>
              <a:custGeom>
                <a:avLst/>
                <a:gdLst>
                  <a:gd name="T0" fmla="*/ 0 w 6"/>
                  <a:gd name="T1" fmla="*/ 0 h 9"/>
                  <a:gd name="T2" fmla="*/ 0 w 6"/>
                  <a:gd name="T3" fmla="*/ 0 h 9"/>
                  <a:gd name="T4" fmla="*/ 0 w 6"/>
                  <a:gd name="T5" fmla="*/ 0 h 9"/>
                  <a:gd name="T6" fmla="*/ 0 w 6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9">
                    <a:moveTo>
                      <a:pt x="6" y="0"/>
                    </a:moveTo>
                    <a:lnTo>
                      <a:pt x="0" y="9"/>
                    </a:lnTo>
                    <a:lnTo>
                      <a:pt x="5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27" name="Freeform 697"/>
              <p:cNvSpPr>
                <a:spLocks/>
              </p:cNvSpPr>
              <p:nvPr/>
            </p:nvSpPr>
            <p:spPr bwMode="auto">
              <a:xfrm>
                <a:off x="2098" y="1567"/>
                <a:ext cx="11" cy="9"/>
              </a:xfrm>
              <a:custGeom>
                <a:avLst/>
                <a:gdLst>
                  <a:gd name="T0" fmla="*/ 0 w 32"/>
                  <a:gd name="T1" fmla="*/ 0 h 29"/>
                  <a:gd name="T2" fmla="*/ 0 w 32"/>
                  <a:gd name="T3" fmla="*/ 0 h 29"/>
                  <a:gd name="T4" fmla="*/ 0 w 32"/>
                  <a:gd name="T5" fmla="*/ 0 h 29"/>
                  <a:gd name="T6" fmla="*/ 0 w 32"/>
                  <a:gd name="T7" fmla="*/ 0 h 29"/>
                  <a:gd name="T8" fmla="*/ 0 w 32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29">
                    <a:moveTo>
                      <a:pt x="32" y="16"/>
                    </a:moveTo>
                    <a:lnTo>
                      <a:pt x="23" y="29"/>
                    </a:lnTo>
                    <a:lnTo>
                      <a:pt x="0" y="12"/>
                    </a:lnTo>
                    <a:lnTo>
                      <a:pt x="9" y="0"/>
                    </a:lnTo>
                    <a:lnTo>
                      <a:pt x="32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28" name="Freeform 698"/>
              <p:cNvSpPr>
                <a:spLocks/>
              </p:cNvSpPr>
              <p:nvPr/>
            </p:nvSpPr>
            <p:spPr bwMode="auto">
              <a:xfrm>
                <a:off x="2100" y="1566"/>
                <a:ext cx="1" cy="3"/>
              </a:xfrm>
              <a:custGeom>
                <a:avLst/>
                <a:gdLst>
                  <a:gd name="T0" fmla="*/ 0 w 4"/>
                  <a:gd name="T1" fmla="*/ 0 h 9"/>
                  <a:gd name="T2" fmla="*/ 0 w 4"/>
                  <a:gd name="T3" fmla="*/ 0 h 9"/>
                  <a:gd name="T4" fmla="*/ 0 w 4"/>
                  <a:gd name="T5" fmla="*/ 0 h 9"/>
                  <a:gd name="T6" fmla="*/ 0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9">
                    <a:moveTo>
                      <a:pt x="4" y="1"/>
                    </a:moveTo>
                    <a:lnTo>
                      <a:pt x="0" y="9"/>
                    </a:lnTo>
                    <a:lnTo>
                      <a:pt x="2" y="0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29" name="Freeform 699"/>
              <p:cNvSpPr>
                <a:spLocks/>
              </p:cNvSpPr>
              <p:nvPr/>
            </p:nvSpPr>
            <p:spPr bwMode="auto">
              <a:xfrm>
                <a:off x="2094" y="1565"/>
                <a:ext cx="6" cy="6"/>
              </a:xfrm>
              <a:custGeom>
                <a:avLst/>
                <a:gdLst>
                  <a:gd name="T0" fmla="*/ 0 w 19"/>
                  <a:gd name="T1" fmla="*/ 0 h 18"/>
                  <a:gd name="T2" fmla="*/ 0 w 19"/>
                  <a:gd name="T3" fmla="*/ 0 h 18"/>
                  <a:gd name="T4" fmla="*/ 0 w 19"/>
                  <a:gd name="T5" fmla="*/ 0 h 18"/>
                  <a:gd name="T6" fmla="*/ 0 w 19"/>
                  <a:gd name="T7" fmla="*/ 0 h 18"/>
                  <a:gd name="T8" fmla="*/ 0 w 19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8">
                    <a:moveTo>
                      <a:pt x="19" y="4"/>
                    </a:moveTo>
                    <a:lnTo>
                      <a:pt x="14" y="18"/>
                    </a:lnTo>
                    <a:lnTo>
                      <a:pt x="0" y="14"/>
                    </a:lnTo>
                    <a:lnTo>
                      <a:pt x="4" y="0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30" name="Freeform 700"/>
              <p:cNvSpPr>
                <a:spLocks/>
              </p:cNvSpPr>
              <p:nvPr/>
            </p:nvSpPr>
            <p:spPr bwMode="auto">
              <a:xfrm>
                <a:off x="2093" y="1568"/>
                <a:ext cx="2" cy="2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0 h 5"/>
                  <a:gd name="T4" fmla="*/ 0 w 5"/>
                  <a:gd name="T5" fmla="*/ 0 h 5"/>
                  <a:gd name="T6" fmla="*/ 0 w 5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3" y="5"/>
                    </a:moveTo>
                    <a:lnTo>
                      <a:pt x="5" y="0"/>
                    </a:lnTo>
                    <a:lnTo>
                      <a:pt x="0" y="4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31" name="Freeform 701"/>
              <p:cNvSpPr>
                <a:spLocks/>
              </p:cNvSpPr>
              <p:nvPr/>
            </p:nvSpPr>
            <p:spPr bwMode="auto">
              <a:xfrm>
                <a:off x="2090" y="1563"/>
                <a:ext cx="6" cy="6"/>
              </a:xfrm>
              <a:custGeom>
                <a:avLst/>
                <a:gdLst>
                  <a:gd name="T0" fmla="*/ 0 w 20"/>
                  <a:gd name="T1" fmla="*/ 0 h 20"/>
                  <a:gd name="T2" fmla="*/ 0 w 20"/>
                  <a:gd name="T3" fmla="*/ 0 h 20"/>
                  <a:gd name="T4" fmla="*/ 0 w 20"/>
                  <a:gd name="T5" fmla="*/ 0 h 20"/>
                  <a:gd name="T6" fmla="*/ 0 w 20"/>
                  <a:gd name="T7" fmla="*/ 0 h 20"/>
                  <a:gd name="T8" fmla="*/ 0 w 20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20" y="8"/>
                    </a:moveTo>
                    <a:lnTo>
                      <a:pt x="10" y="20"/>
                    </a:lnTo>
                    <a:lnTo>
                      <a:pt x="0" y="13"/>
                    </a:lnTo>
                    <a:lnTo>
                      <a:pt x="11" y="0"/>
                    </a:lnTo>
                    <a:lnTo>
                      <a:pt x="20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32" name="Freeform 702"/>
              <p:cNvSpPr>
                <a:spLocks/>
              </p:cNvSpPr>
              <p:nvPr/>
            </p:nvSpPr>
            <p:spPr bwMode="auto">
              <a:xfrm>
                <a:off x="2092" y="1562"/>
                <a:ext cx="1" cy="4"/>
              </a:xfrm>
              <a:custGeom>
                <a:avLst/>
                <a:gdLst>
                  <a:gd name="T0" fmla="*/ 0 w 5"/>
                  <a:gd name="T1" fmla="*/ 0 h 10"/>
                  <a:gd name="T2" fmla="*/ 0 w 5"/>
                  <a:gd name="T3" fmla="*/ 0 h 10"/>
                  <a:gd name="T4" fmla="*/ 0 w 5"/>
                  <a:gd name="T5" fmla="*/ 0 h 10"/>
                  <a:gd name="T6" fmla="*/ 0 w 5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10">
                    <a:moveTo>
                      <a:pt x="5" y="1"/>
                    </a:moveTo>
                    <a:lnTo>
                      <a:pt x="0" y="10"/>
                    </a:lnTo>
                    <a:lnTo>
                      <a:pt x="3" y="0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33" name="Freeform 703"/>
              <p:cNvSpPr>
                <a:spLocks/>
              </p:cNvSpPr>
              <p:nvPr/>
            </p:nvSpPr>
            <p:spPr bwMode="auto">
              <a:xfrm>
                <a:off x="2082" y="1558"/>
                <a:ext cx="11" cy="9"/>
              </a:xfrm>
              <a:custGeom>
                <a:avLst/>
                <a:gdLst>
                  <a:gd name="T0" fmla="*/ 0 w 32"/>
                  <a:gd name="T1" fmla="*/ 0 h 28"/>
                  <a:gd name="T2" fmla="*/ 0 w 32"/>
                  <a:gd name="T3" fmla="*/ 0 h 28"/>
                  <a:gd name="T4" fmla="*/ 0 w 32"/>
                  <a:gd name="T5" fmla="*/ 0 h 28"/>
                  <a:gd name="T6" fmla="*/ 0 w 32"/>
                  <a:gd name="T7" fmla="*/ 0 h 28"/>
                  <a:gd name="T8" fmla="*/ 0 w 32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28">
                    <a:moveTo>
                      <a:pt x="32" y="13"/>
                    </a:moveTo>
                    <a:lnTo>
                      <a:pt x="26" y="28"/>
                    </a:lnTo>
                    <a:lnTo>
                      <a:pt x="0" y="14"/>
                    </a:lnTo>
                    <a:lnTo>
                      <a:pt x="6" y="0"/>
                    </a:lnTo>
                    <a:lnTo>
                      <a:pt x="32" y="1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34" name="Freeform 704"/>
              <p:cNvSpPr>
                <a:spLocks/>
              </p:cNvSpPr>
              <p:nvPr/>
            </p:nvSpPr>
            <p:spPr bwMode="auto">
              <a:xfrm>
                <a:off x="2083" y="1558"/>
                <a:ext cx="1" cy="3"/>
              </a:xfrm>
              <a:custGeom>
                <a:avLst/>
                <a:gdLst>
                  <a:gd name="T0" fmla="*/ 0 w 3"/>
                  <a:gd name="T1" fmla="*/ 0 h 9"/>
                  <a:gd name="T2" fmla="*/ 0 w 3"/>
                  <a:gd name="T3" fmla="*/ 0 h 9"/>
                  <a:gd name="T4" fmla="*/ 0 w 3"/>
                  <a:gd name="T5" fmla="*/ 0 h 9"/>
                  <a:gd name="T6" fmla="*/ 0 w 3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9">
                    <a:moveTo>
                      <a:pt x="3" y="0"/>
                    </a:moveTo>
                    <a:lnTo>
                      <a:pt x="0" y="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35" name="Freeform 705"/>
              <p:cNvSpPr>
                <a:spLocks/>
              </p:cNvSpPr>
              <p:nvPr/>
            </p:nvSpPr>
            <p:spPr bwMode="auto">
              <a:xfrm>
                <a:off x="2073" y="1555"/>
                <a:ext cx="11" cy="8"/>
              </a:xfrm>
              <a:custGeom>
                <a:avLst/>
                <a:gdLst>
                  <a:gd name="T0" fmla="*/ 0 w 32"/>
                  <a:gd name="T1" fmla="*/ 0 h 24"/>
                  <a:gd name="T2" fmla="*/ 0 w 32"/>
                  <a:gd name="T3" fmla="*/ 0 h 24"/>
                  <a:gd name="T4" fmla="*/ 0 w 32"/>
                  <a:gd name="T5" fmla="*/ 0 h 24"/>
                  <a:gd name="T6" fmla="*/ 0 w 32"/>
                  <a:gd name="T7" fmla="*/ 0 h 24"/>
                  <a:gd name="T8" fmla="*/ 0 w 32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24">
                    <a:moveTo>
                      <a:pt x="32" y="10"/>
                    </a:moveTo>
                    <a:lnTo>
                      <a:pt x="26" y="24"/>
                    </a:lnTo>
                    <a:lnTo>
                      <a:pt x="0" y="15"/>
                    </a:lnTo>
                    <a:lnTo>
                      <a:pt x="6" y="0"/>
                    </a:lnTo>
                    <a:lnTo>
                      <a:pt x="3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36" name="Freeform 706"/>
              <p:cNvSpPr>
                <a:spLocks/>
              </p:cNvSpPr>
              <p:nvPr/>
            </p:nvSpPr>
            <p:spPr bwMode="auto">
              <a:xfrm>
                <a:off x="2074" y="1555"/>
                <a:ext cx="1" cy="3"/>
              </a:xfrm>
              <a:custGeom>
                <a:avLst/>
                <a:gdLst>
                  <a:gd name="T0" fmla="*/ 0 w 3"/>
                  <a:gd name="T1" fmla="*/ 0 h 10"/>
                  <a:gd name="T2" fmla="*/ 0 w 3"/>
                  <a:gd name="T3" fmla="*/ 0 h 10"/>
                  <a:gd name="T4" fmla="*/ 0 w 3"/>
                  <a:gd name="T5" fmla="*/ 0 h 10"/>
                  <a:gd name="T6" fmla="*/ 0 w 3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10">
                    <a:moveTo>
                      <a:pt x="3" y="0"/>
                    </a:moveTo>
                    <a:lnTo>
                      <a:pt x="0" y="10"/>
                    </a:lnTo>
                    <a:lnTo>
                      <a:pt x="2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37" name="Freeform 707"/>
              <p:cNvSpPr>
                <a:spLocks/>
              </p:cNvSpPr>
              <p:nvPr/>
            </p:nvSpPr>
            <p:spPr bwMode="auto">
              <a:xfrm>
                <a:off x="2065" y="1552"/>
                <a:ext cx="10" cy="8"/>
              </a:xfrm>
              <a:custGeom>
                <a:avLst/>
                <a:gdLst>
                  <a:gd name="T0" fmla="*/ 0 w 31"/>
                  <a:gd name="T1" fmla="*/ 0 h 23"/>
                  <a:gd name="T2" fmla="*/ 0 w 31"/>
                  <a:gd name="T3" fmla="*/ 0 h 23"/>
                  <a:gd name="T4" fmla="*/ 0 w 31"/>
                  <a:gd name="T5" fmla="*/ 0 h 23"/>
                  <a:gd name="T6" fmla="*/ 0 w 31"/>
                  <a:gd name="T7" fmla="*/ 0 h 23"/>
                  <a:gd name="T8" fmla="*/ 0 w 31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1" h="23">
                    <a:moveTo>
                      <a:pt x="31" y="8"/>
                    </a:moveTo>
                    <a:lnTo>
                      <a:pt x="27" y="23"/>
                    </a:lnTo>
                    <a:lnTo>
                      <a:pt x="0" y="15"/>
                    </a:lnTo>
                    <a:lnTo>
                      <a:pt x="4" y="0"/>
                    </a:lnTo>
                    <a:lnTo>
                      <a:pt x="31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38" name="Freeform 708"/>
              <p:cNvSpPr>
                <a:spLocks/>
              </p:cNvSpPr>
              <p:nvPr/>
            </p:nvSpPr>
            <p:spPr bwMode="auto">
              <a:xfrm>
                <a:off x="2065" y="1552"/>
                <a:ext cx="1" cy="3"/>
              </a:xfrm>
              <a:custGeom>
                <a:avLst/>
                <a:gdLst>
                  <a:gd name="T0" fmla="*/ 1 w 2"/>
                  <a:gd name="T1" fmla="*/ 0 h 10"/>
                  <a:gd name="T2" fmla="*/ 0 w 2"/>
                  <a:gd name="T3" fmla="*/ 0 h 10"/>
                  <a:gd name="T4" fmla="*/ 1 w 2"/>
                  <a:gd name="T5" fmla="*/ 0 h 10"/>
                  <a:gd name="T6" fmla="*/ 1 w 2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10">
                    <a:moveTo>
                      <a:pt x="2" y="0"/>
                    </a:moveTo>
                    <a:lnTo>
                      <a:pt x="0" y="10"/>
                    </a:lnTo>
                    <a:lnTo>
                      <a:pt x="1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39" name="Freeform 709"/>
              <p:cNvSpPr>
                <a:spLocks/>
              </p:cNvSpPr>
              <p:nvPr/>
            </p:nvSpPr>
            <p:spPr bwMode="auto">
              <a:xfrm>
                <a:off x="2057" y="1551"/>
                <a:ext cx="9" cy="6"/>
              </a:xfrm>
              <a:custGeom>
                <a:avLst/>
                <a:gdLst>
                  <a:gd name="T0" fmla="*/ 0 w 27"/>
                  <a:gd name="T1" fmla="*/ 0 h 19"/>
                  <a:gd name="T2" fmla="*/ 0 w 27"/>
                  <a:gd name="T3" fmla="*/ 0 h 19"/>
                  <a:gd name="T4" fmla="*/ 0 w 27"/>
                  <a:gd name="T5" fmla="*/ 0 h 19"/>
                  <a:gd name="T6" fmla="*/ 0 w 27"/>
                  <a:gd name="T7" fmla="*/ 0 h 19"/>
                  <a:gd name="T8" fmla="*/ 0 w 27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" h="19">
                    <a:moveTo>
                      <a:pt x="27" y="4"/>
                    </a:moveTo>
                    <a:lnTo>
                      <a:pt x="25" y="19"/>
                    </a:lnTo>
                    <a:lnTo>
                      <a:pt x="0" y="15"/>
                    </a:lnTo>
                    <a:lnTo>
                      <a:pt x="2" y="0"/>
                    </a:lnTo>
                    <a:lnTo>
                      <a:pt x="27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40" name="Freeform 710"/>
              <p:cNvSpPr>
                <a:spLocks/>
              </p:cNvSpPr>
              <p:nvPr/>
            </p:nvSpPr>
            <p:spPr bwMode="auto">
              <a:xfrm>
                <a:off x="2057" y="1551"/>
                <a:ext cx="0" cy="3"/>
              </a:xfrm>
              <a:custGeom>
                <a:avLst/>
                <a:gdLst>
                  <a:gd name="T0" fmla="*/ 1 w 1"/>
                  <a:gd name="T1" fmla="*/ 0 h 9"/>
                  <a:gd name="T2" fmla="*/ 0 w 1"/>
                  <a:gd name="T3" fmla="*/ 0 h 9"/>
                  <a:gd name="T4" fmla="*/ 1 w 1"/>
                  <a:gd name="T5" fmla="*/ 0 h 9"/>
                  <a:gd name="T6" fmla="*/ 1 w 1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9">
                    <a:moveTo>
                      <a:pt x="1" y="0"/>
                    </a:moveTo>
                    <a:lnTo>
                      <a:pt x="0" y="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41" name="Freeform 711"/>
              <p:cNvSpPr>
                <a:spLocks/>
              </p:cNvSpPr>
              <p:nvPr/>
            </p:nvSpPr>
            <p:spPr bwMode="auto">
              <a:xfrm>
                <a:off x="2038" y="1549"/>
                <a:ext cx="19" cy="7"/>
              </a:xfrm>
              <a:custGeom>
                <a:avLst/>
                <a:gdLst>
                  <a:gd name="T0" fmla="*/ 0 w 58"/>
                  <a:gd name="T1" fmla="*/ 0 h 21"/>
                  <a:gd name="T2" fmla="*/ 0 w 58"/>
                  <a:gd name="T3" fmla="*/ 0 h 21"/>
                  <a:gd name="T4" fmla="*/ 0 w 58"/>
                  <a:gd name="T5" fmla="*/ 0 h 21"/>
                  <a:gd name="T6" fmla="*/ 0 w 58"/>
                  <a:gd name="T7" fmla="*/ 0 h 21"/>
                  <a:gd name="T8" fmla="*/ 0 w 58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21">
                    <a:moveTo>
                      <a:pt x="58" y="6"/>
                    </a:moveTo>
                    <a:lnTo>
                      <a:pt x="56" y="21"/>
                    </a:lnTo>
                    <a:lnTo>
                      <a:pt x="0" y="14"/>
                    </a:lnTo>
                    <a:lnTo>
                      <a:pt x="2" y="0"/>
                    </a:lnTo>
                    <a:lnTo>
                      <a:pt x="58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42" name="Freeform 712"/>
              <p:cNvSpPr>
                <a:spLocks/>
              </p:cNvSpPr>
              <p:nvPr/>
            </p:nvSpPr>
            <p:spPr bwMode="auto">
              <a:xfrm>
                <a:off x="2038" y="1549"/>
                <a:ext cx="1" cy="3"/>
              </a:xfrm>
              <a:custGeom>
                <a:avLst/>
                <a:gdLst>
                  <a:gd name="T0" fmla="*/ 1 w 1"/>
                  <a:gd name="T1" fmla="*/ 0 h 9"/>
                  <a:gd name="T2" fmla="*/ 0 w 1"/>
                  <a:gd name="T3" fmla="*/ 0 h 9"/>
                  <a:gd name="T4" fmla="*/ 0 w 1"/>
                  <a:gd name="T5" fmla="*/ 0 h 9"/>
                  <a:gd name="T6" fmla="*/ 1 w 1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9">
                    <a:moveTo>
                      <a:pt x="1" y="0"/>
                    </a:moveTo>
                    <a:lnTo>
                      <a:pt x="0" y="9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43" name="Freeform 713"/>
              <p:cNvSpPr>
                <a:spLocks/>
              </p:cNvSpPr>
              <p:nvPr/>
            </p:nvSpPr>
            <p:spPr bwMode="auto">
              <a:xfrm>
                <a:off x="2019" y="1548"/>
                <a:ext cx="19" cy="5"/>
              </a:xfrm>
              <a:custGeom>
                <a:avLst/>
                <a:gdLst>
                  <a:gd name="T0" fmla="*/ 0 w 58"/>
                  <a:gd name="T1" fmla="*/ 0 h 17"/>
                  <a:gd name="T2" fmla="*/ 0 w 58"/>
                  <a:gd name="T3" fmla="*/ 0 h 17"/>
                  <a:gd name="T4" fmla="*/ 0 w 58"/>
                  <a:gd name="T5" fmla="*/ 0 h 17"/>
                  <a:gd name="T6" fmla="*/ 0 w 58"/>
                  <a:gd name="T7" fmla="*/ 0 h 17"/>
                  <a:gd name="T8" fmla="*/ 0 w 58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17">
                    <a:moveTo>
                      <a:pt x="58" y="3"/>
                    </a:moveTo>
                    <a:lnTo>
                      <a:pt x="58" y="17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58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44" name="Freeform 714"/>
              <p:cNvSpPr>
                <a:spLocks/>
              </p:cNvSpPr>
              <p:nvPr/>
            </p:nvSpPr>
            <p:spPr bwMode="auto">
              <a:xfrm>
                <a:off x="2019" y="1548"/>
                <a:ext cx="0" cy="3"/>
              </a:xfrm>
              <a:custGeom>
                <a:avLst/>
                <a:gdLst>
                  <a:gd name="T0" fmla="*/ 0 h 9"/>
                  <a:gd name="T1" fmla="*/ 0 h 9"/>
                  <a:gd name="T2" fmla="*/ 0 h 9"/>
                  <a:gd name="T3" fmla="*/ 0 h 9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0" r="r" b="b"/>
                <a:pathLst>
                  <a:path h="9">
                    <a:moveTo>
                      <a:pt x="0" y="0"/>
                    </a:move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45" name="Freeform 715"/>
              <p:cNvSpPr>
                <a:spLocks/>
              </p:cNvSpPr>
              <p:nvPr/>
            </p:nvSpPr>
            <p:spPr bwMode="auto">
              <a:xfrm>
                <a:off x="2002" y="1548"/>
                <a:ext cx="17" cy="5"/>
              </a:xfrm>
              <a:custGeom>
                <a:avLst/>
                <a:gdLst>
                  <a:gd name="T0" fmla="*/ 0 w 50"/>
                  <a:gd name="T1" fmla="*/ 0 h 17"/>
                  <a:gd name="T2" fmla="*/ 0 w 50"/>
                  <a:gd name="T3" fmla="*/ 0 h 17"/>
                  <a:gd name="T4" fmla="*/ 0 w 50"/>
                  <a:gd name="T5" fmla="*/ 0 h 17"/>
                  <a:gd name="T6" fmla="*/ 0 w 50"/>
                  <a:gd name="T7" fmla="*/ 0 h 17"/>
                  <a:gd name="T8" fmla="*/ 0 w 50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" h="17">
                    <a:moveTo>
                      <a:pt x="50" y="0"/>
                    </a:moveTo>
                    <a:lnTo>
                      <a:pt x="50" y="14"/>
                    </a:lnTo>
                    <a:lnTo>
                      <a:pt x="0" y="17"/>
                    </a:lnTo>
                    <a:lnTo>
                      <a:pt x="0" y="3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46" name="Freeform 716"/>
              <p:cNvSpPr>
                <a:spLocks/>
              </p:cNvSpPr>
              <p:nvPr/>
            </p:nvSpPr>
            <p:spPr bwMode="auto">
              <a:xfrm>
                <a:off x="2002" y="1549"/>
                <a:ext cx="0" cy="3"/>
              </a:xfrm>
              <a:custGeom>
                <a:avLst/>
                <a:gdLst>
                  <a:gd name="T0" fmla="*/ 1 w 2"/>
                  <a:gd name="T1" fmla="*/ 0 h 9"/>
                  <a:gd name="T2" fmla="*/ 1 w 2"/>
                  <a:gd name="T3" fmla="*/ 0 h 9"/>
                  <a:gd name="T4" fmla="*/ 0 w 2"/>
                  <a:gd name="T5" fmla="*/ 0 h 9"/>
                  <a:gd name="T6" fmla="*/ 1 w 2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9">
                    <a:moveTo>
                      <a:pt x="2" y="0"/>
                    </a:moveTo>
                    <a:lnTo>
                      <a:pt x="2" y="9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47" name="Freeform 717"/>
              <p:cNvSpPr>
                <a:spLocks/>
              </p:cNvSpPr>
              <p:nvPr/>
            </p:nvSpPr>
            <p:spPr bwMode="auto">
              <a:xfrm>
                <a:off x="1985" y="1549"/>
                <a:ext cx="18" cy="6"/>
              </a:xfrm>
              <a:custGeom>
                <a:avLst/>
                <a:gdLst>
                  <a:gd name="T0" fmla="*/ 0 w 52"/>
                  <a:gd name="T1" fmla="*/ 0 h 18"/>
                  <a:gd name="T2" fmla="*/ 0 w 52"/>
                  <a:gd name="T3" fmla="*/ 0 h 18"/>
                  <a:gd name="T4" fmla="*/ 0 w 52"/>
                  <a:gd name="T5" fmla="*/ 0 h 18"/>
                  <a:gd name="T6" fmla="*/ 0 w 52"/>
                  <a:gd name="T7" fmla="*/ 0 h 18"/>
                  <a:gd name="T8" fmla="*/ 0 w 52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" h="18">
                    <a:moveTo>
                      <a:pt x="49" y="0"/>
                    </a:moveTo>
                    <a:lnTo>
                      <a:pt x="52" y="14"/>
                    </a:lnTo>
                    <a:lnTo>
                      <a:pt x="2" y="18"/>
                    </a:lnTo>
                    <a:lnTo>
                      <a:pt x="0" y="4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48" name="Freeform 718"/>
              <p:cNvSpPr>
                <a:spLocks/>
              </p:cNvSpPr>
              <p:nvPr/>
            </p:nvSpPr>
            <p:spPr bwMode="auto">
              <a:xfrm>
                <a:off x="1985" y="1550"/>
                <a:ext cx="1" cy="3"/>
              </a:xfrm>
              <a:custGeom>
                <a:avLst/>
                <a:gdLst>
                  <a:gd name="T0" fmla="*/ 0 w 1"/>
                  <a:gd name="T1" fmla="*/ 0 h 9"/>
                  <a:gd name="T2" fmla="*/ 1 w 1"/>
                  <a:gd name="T3" fmla="*/ 0 h 9"/>
                  <a:gd name="T4" fmla="*/ 0 w 1"/>
                  <a:gd name="T5" fmla="*/ 0 h 9"/>
                  <a:gd name="T6" fmla="*/ 0 w 1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9">
                    <a:moveTo>
                      <a:pt x="0" y="0"/>
                    </a:moveTo>
                    <a:lnTo>
                      <a:pt x="1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49" name="Freeform 719"/>
              <p:cNvSpPr>
                <a:spLocks/>
              </p:cNvSpPr>
              <p:nvPr/>
            </p:nvSpPr>
            <p:spPr bwMode="auto">
              <a:xfrm>
                <a:off x="1952" y="1550"/>
                <a:ext cx="34" cy="9"/>
              </a:xfrm>
              <a:custGeom>
                <a:avLst/>
                <a:gdLst>
                  <a:gd name="T0" fmla="*/ 0 w 102"/>
                  <a:gd name="T1" fmla="*/ 0 h 27"/>
                  <a:gd name="T2" fmla="*/ 0 w 102"/>
                  <a:gd name="T3" fmla="*/ 0 h 27"/>
                  <a:gd name="T4" fmla="*/ 0 w 102"/>
                  <a:gd name="T5" fmla="*/ 0 h 27"/>
                  <a:gd name="T6" fmla="*/ 0 w 102"/>
                  <a:gd name="T7" fmla="*/ 0 h 27"/>
                  <a:gd name="T8" fmla="*/ 0 w 102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2" h="27">
                    <a:moveTo>
                      <a:pt x="100" y="0"/>
                    </a:moveTo>
                    <a:lnTo>
                      <a:pt x="102" y="14"/>
                    </a:lnTo>
                    <a:lnTo>
                      <a:pt x="2" y="27"/>
                    </a:lnTo>
                    <a:lnTo>
                      <a:pt x="0" y="12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50" name="Freeform 720"/>
              <p:cNvSpPr>
                <a:spLocks/>
              </p:cNvSpPr>
              <p:nvPr/>
            </p:nvSpPr>
            <p:spPr bwMode="auto">
              <a:xfrm>
                <a:off x="1952" y="1557"/>
                <a:ext cx="1" cy="2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0 h 5"/>
                  <a:gd name="T4" fmla="*/ 1 w 1"/>
                  <a:gd name="T5" fmla="*/ 0 h 5"/>
                  <a:gd name="T6" fmla="*/ 1 w 1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5">
                    <a:moveTo>
                      <a:pt x="1" y="5"/>
                    </a:moveTo>
                    <a:lnTo>
                      <a:pt x="0" y="0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51" name="Freeform 721"/>
              <p:cNvSpPr>
                <a:spLocks/>
              </p:cNvSpPr>
              <p:nvPr/>
            </p:nvSpPr>
            <p:spPr bwMode="auto">
              <a:xfrm>
                <a:off x="1941" y="1554"/>
                <a:ext cx="12" cy="6"/>
              </a:xfrm>
              <a:custGeom>
                <a:avLst/>
                <a:gdLst>
                  <a:gd name="T0" fmla="*/ 0 w 35"/>
                  <a:gd name="T1" fmla="*/ 0 h 18"/>
                  <a:gd name="T2" fmla="*/ 0 w 35"/>
                  <a:gd name="T3" fmla="*/ 0 h 18"/>
                  <a:gd name="T4" fmla="*/ 0 w 35"/>
                  <a:gd name="T5" fmla="*/ 0 h 18"/>
                  <a:gd name="T6" fmla="*/ 0 w 35"/>
                  <a:gd name="T7" fmla="*/ 0 h 18"/>
                  <a:gd name="T8" fmla="*/ 0 w 35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" h="18">
                    <a:moveTo>
                      <a:pt x="33" y="0"/>
                    </a:moveTo>
                    <a:lnTo>
                      <a:pt x="35" y="15"/>
                    </a:lnTo>
                    <a:lnTo>
                      <a:pt x="2" y="18"/>
                    </a:lnTo>
                    <a:lnTo>
                      <a:pt x="0" y="4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52" name="Freeform 722"/>
              <p:cNvSpPr>
                <a:spLocks/>
              </p:cNvSpPr>
              <p:nvPr/>
            </p:nvSpPr>
            <p:spPr bwMode="auto">
              <a:xfrm>
                <a:off x="1941" y="1555"/>
                <a:ext cx="0" cy="3"/>
              </a:xfrm>
              <a:custGeom>
                <a:avLst/>
                <a:gdLst>
                  <a:gd name="T0" fmla="*/ 0 w 1"/>
                  <a:gd name="T1" fmla="*/ 0 h 9"/>
                  <a:gd name="T2" fmla="*/ 1 w 1"/>
                  <a:gd name="T3" fmla="*/ 0 h 9"/>
                  <a:gd name="T4" fmla="*/ 0 w 1"/>
                  <a:gd name="T5" fmla="*/ 0 h 9"/>
                  <a:gd name="T6" fmla="*/ 0 w 1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9">
                    <a:moveTo>
                      <a:pt x="0" y="0"/>
                    </a:moveTo>
                    <a:lnTo>
                      <a:pt x="1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53" name="Freeform 723"/>
              <p:cNvSpPr>
                <a:spLocks/>
              </p:cNvSpPr>
              <p:nvPr/>
            </p:nvSpPr>
            <p:spPr bwMode="auto">
              <a:xfrm>
                <a:off x="1929" y="1555"/>
                <a:ext cx="13" cy="6"/>
              </a:xfrm>
              <a:custGeom>
                <a:avLst/>
                <a:gdLst>
                  <a:gd name="T0" fmla="*/ 0 w 38"/>
                  <a:gd name="T1" fmla="*/ 0 h 18"/>
                  <a:gd name="T2" fmla="*/ 0 w 38"/>
                  <a:gd name="T3" fmla="*/ 0 h 18"/>
                  <a:gd name="T4" fmla="*/ 0 w 38"/>
                  <a:gd name="T5" fmla="*/ 0 h 18"/>
                  <a:gd name="T6" fmla="*/ 0 w 38"/>
                  <a:gd name="T7" fmla="*/ 0 h 18"/>
                  <a:gd name="T8" fmla="*/ 0 w 38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8" h="18">
                    <a:moveTo>
                      <a:pt x="36" y="0"/>
                    </a:moveTo>
                    <a:lnTo>
                      <a:pt x="38" y="14"/>
                    </a:lnTo>
                    <a:lnTo>
                      <a:pt x="2" y="18"/>
                    </a:lnTo>
                    <a:lnTo>
                      <a:pt x="0" y="4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54" name="Freeform 724"/>
              <p:cNvSpPr>
                <a:spLocks/>
              </p:cNvSpPr>
              <p:nvPr/>
            </p:nvSpPr>
            <p:spPr bwMode="auto">
              <a:xfrm>
                <a:off x="1929" y="1557"/>
                <a:ext cx="0" cy="3"/>
              </a:xfrm>
              <a:custGeom>
                <a:avLst/>
                <a:gdLst>
                  <a:gd name="T0" fmla="*/ 0 w 1"/>
                  <a:gd name="T1" fmla="*/ 0 h 9"/>
                  <a:gd name="T2" fmla="*/ 1 w 1"/>
                  <a:gd name="T3" fmla="*/ 0 h 9"/>
                  <a:gd name="T4" fmla="*/ 0 w 1"/>
                  <a:gd name="T5" fmla="*/ 0 h 9"/>
                  <a:gd name="T6" fmla="*/ 0 w 1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9">
                    <a:moveTo>
                      <a:pt x="0" y="0"/>
                    </a:moveTo>
                    <a:lnTo>
                      <a:pt x="1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55" name="Freeform 725"/>
              <p:cNvSpPr>
                <a:spLocks/>
              </p:cNvSpPr>
              <p:nvPr/>
            </p:nvSpPr>
            <p:spPr bwMode="auto">
              <a:xfrm>
                <a:off x="1918" y="1557"/>
                <a:ext cx="12" cy="6"/>
              </a:xfrm>
              <a:custGeom>
                <a:avLst/>
                <a:gdLst>
                  <a:gd name="T0" fmla="*/ 0 w 36"/>
                  <a:gd name="T1" fmla="*/ 0 h 20"/>
                  <a:gd name="T2" fmla="*/ 0 w 36"/>
                  <a:gd name="T3" fmla="*/ 0 h 20"/>
                  <a:gd name="T4" fmla="*/ 0 w 36"/>
                  <a:gd name="T5" fmla="*/ 0 h 20"/>
                  <a:gd name="T6" fmla="*/ 0 w 36"/>
                  <a:gd name="T7" fmla="*/ 0 h 20"/>
                  <a:gd name="T8" fmla="*/ 0 w 36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20">
                    <a:moveTo>
                      <a:pt x="34" y="0"/>
                    </a:moveTo>
                    <a:lnTo>
                      <a:pt x="36" y="14"/>
                    </a:lnTo>
                    <a:lnTo>
                      <a:pt x="2" y="20"/>
                    </a:lnTo>
                    <a:lnTo>
                      <a:pt x="0" y="6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56" name="Freeform 726"/>
              <p:cNvSpPr>
                <a:spLocks/>
              </p:cNvSpPr>
              <p:nvPr/>
            </p:nvSpPr>
            <p:spPr bwMode="auto">
              <a:xfrm>
                <a:off x="1918" y="1559"/>
                <a:ext cx="0" cy="3"/>
              </a:xfrm>
              <a:custGeom>
                <a:avLst/>
                <a:gdLst>
                  <a:gd name="T0" fmla="*/ 0 w 1"/>
                  <a:gd name="T1" fmla="*/ 0 h 9"/>
                  <a:gd name="T2" fmla="*/ 1 w 1"/>
                  <a:gd name="T3" fmla="*/ 0 h 9"/>
                  <a:gd name="T4" fmla="*/ 0 w 1"/>
                  <a:gd name="T5" fmla="*/ 0 h 9"/>
                  <a:gd name="T6" fmla="*/ 0 w 1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9">
                    <a:moveTo>
                      <a:pt x="0" y="0"/>
                    </a:moveTo>
                    <a:lnTo>
                      <a:pt x="1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57" name="Freeform 727"/>
              <p:cNvSpPr>
                <a:spLocks/>
              </p:cNvSpPr>
              <p:nvPr/>
            </p:nvSpPr>
            <p:spPr bwMode="auto">
              <a:xfrm>
                <a:off x="1912" y="1559"/>
                <a:ext cx="6" cy="6"/>
              </a:xfrm>
              <a:custGeom>
                <a:avLst/>
                <a:gdLst>
                  <a:gd name="T0" fmla="*/ 0 w 19"/>
                  <a:gd name="T1" fmla="*/ 0 h 18"/>
                  <a:gd name="T2" fmla="*/ 0 w 19"/>
                  <a:gd name="T3" fmla="*/ 0 h 18"/>
                  <a:gd name="T4" fmla="*/ 0 w 19"/>
                  <a:gd name="T5" fmla="*/ 0 h 18"/>
                  <a:gd name="T6" fmla="*/ 0 w 19"/>
                  <a:gd name="T7" fmla="*/ 0 h 18"/>
                  <a:gd name="T8" fmla="*/ 0 w 19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8">
                    <a:moveTo>
                      <a:pt x="17" y="0"/>
                    </a:moveTo>
                    <a:lnTo>
                      <a:pt x="19" y="14"/>
                    </a:lnTo>
                    <a:lnTo>
                      <a:pt x="2" y="18"/>
                    </a:lnTo>
                    <a:lnTo>
                      <a:pt x="0" y="3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58" name="Freeform 728"/>
              <p:cNvSpPr>
                <a:spLocks/>
              </p:cNvSpPr>
              <p:nvPr/>
            </p:nvSpPr>
            <p:spPr bwMode="auto">
              <a:xfrm>
                <a:off x="1911" y="1560"/>
                <a:ext cx="1" cy="3"/>
              </a:xfrm>
              <a:custGeom>
                <a:avLst/>
                <a:gdLst>
                  <a:gd name="T0" fmla="*/ 0 w 3"/>
                  <a:gd name="T1" fmla="*/ 0 h 9"/>
                  <a:gd name="T2" fmla="*/ 0 w 3"/>
                  <a:gd name="T3" fmla="*/ 0 h 9"/>
                  <a:gd name="T4" fmla="*/ 0 w 3"/>
                  <a:gd name="T5" fmla="*/ 0 h 9"/>
                  <a:gd name="T6" fmla="*/ 0 w 3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9">
                    <a:moveTo>
                      <a:pt x="2" y="0"/>
                    </a:moveTo>
                    <a:lnTo>
                      <a:pt x="3" y="9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59" name="Freeform 729"/>
              <p:cNvSpPr>
                <a:spLocks/>
              </p:cNvSpPr>
              <p:nvPr/>
            </p:nvSpPr>
            <p:spPr bwMode="auto">
              <a:xfrm>
                <a:off x="1906" y="1560"/>
                <a:ext cx="7" cy="7"/>
              </a:xfrm>
              <a:custGeom>
                <a:avLst/>
                <a:gdLst>
                  <a:gd name="T0" fmla="*/ 0 w 22"/>
                  <a:gd name="T1" fmla="*/ 0 h 23"/>
                  <a:gd name="T2" fmla="*/ 0 w 22"/>
                  <a:gd name="T3" fmla="*/ 0 h 23"/>
                  <a:gd name="T4" fmla="*/ 0 w 22"/>
                  <a:gd name="T5" fmla="*/ 0 h 23"/>
                  <a:gd name="T6" fmla="*/ 0 w 22"/>
                  <a:gd name="T7" fmla="*/ 0 h 23"/>
                  <a:gd name="T8" fmla="*/ 0 w 22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23">
                    <a:moveTo>
                      <a:pt x="16" y="0"/>
                    </a:moveTo>
                    <a:lnTo>
                      <a:pt x="22" y="15"/>
                    </a:lnTo>
                    <a:lnTo>
                      <a:pt x="6" y="23"/>
                    </a:lnTo>
                    <a:lnTo>
                      <a:pt x="0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60" name="Freeform 730"/>
              <p:cNvSpPr>
                <a:spLocks/>
              </p:cNvSpPr>
              <p:nvPr/>
            </p:nvSpPr>
            <p:spPr bwMode="auto">
              <a:xfrm>
                <a:off x="1905" y="1562"/>
                <a:ext cx="2" cy="4"/>
              </a:xfrm>
              <a:custGeom>
                <a:avLst/>
                <a:gdLst>
                  <a:gd name="T0" fmla="*/ 0 w 5"/>
                  <a:gd name="T1" fmla="*/ 0 h 10"/>
                  <a:gd name="T2" fmla="*/ 0 w 5"/>
                  <a:gd name="T3" fmla="*/ 0 h 10"/>
                  <a:gd name="T4" fmla="*/ 0 w 5"/>
                  <a:gd name="T5" fmla="*/ 0 h 10"/>
                  <a:gd name="T6" fmla="*/ 0 w 5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10">
                    <a:moveTo>
                      <a:pt x="2" y="0"/>
                    </a:moveTo>
                    <a:lnTo>
                      <a:pt x="5" y="10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61" name="Freeform 731"/>
              <p:cNvSpPr>
                <a:spLocks/>
              </p:cNvSpPr>
              <p:nvPr/>
            </p:nvSpPr>
            <p:spPr bwMode="auto">
              <a:xfrm>
                <a:off x="1899" y="1563"/>
                <a:ext cx="10" cy="8"/>
              </a:xfrm>
              <a:custGeom>
                <a:avLst/>
                <a:gdLst>
                  <a:gd name="T0" fmla="*/ 0 w 28"/>
                  <a:gd name="T1" fmla="*/ 0 h 26"/>
                  <a:gd name="T2" fmla="*/ 0 w 28"/>
                  <a:gd name="T3" fmla="*/ 0 h 26"/>
                  <a:gd name="T4" fmla="*/ 0 w 28"/>
                  <a:gd name="T5" fmla="*/ 0 h 26"/>
                  <a:gd name="T6" fmla="*/ 0 w 28"/>
                  <a:gd name="T7" fmla="*/ 0 h 26"/>
                  <a:gd name="T8" fmla="*/ 0 w 28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26">
                    <a:moveTo>
                      <a:pt x="18" y="0"/>
                    </a:moveTo>
                    <a:lnTo>
                      <a:pt x="28" y="13"/>
                    </a:lnTo>
                    <a:lnTo>
                      <a:pt x="10" y="26"/>
                    </a:lnTo>
                    <a:lnTo>
                      <a:pt x="0" y="1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62" name="Freeform 732"/>
              <p:cNvSpPr>
                <a:spLocks/>
              </p:cNvSpPr>
              <p:nvPr/>
            </p:nvSpPr>
            <p:spPr bwMode="auto">
              <a:xfrm>
                <a:off x="1899" y="1567"/>
                <a:ext cx="2" cy="3"/>
              </a:xfrm>
              <a:custGeom>
                <a:avLst/>
                <a:gdLst>
                  <a:gd name="T0" fmla="*/ 0 w 5"/>
                  <a:gd name="T1" fmla="*/ 0 h 8"/>
                  <a:gd name="T2" fmla="*/ 0 w 5"/>
                  <a:gd name="T3" fmla="*/ 0 h 8"/>
                  <a:gd name="T4" fmla="*/ 0 w 5"/>
                  <a:gd name="T5" fmla="*/ 0 h 8"/>
                  <a:gd name="T6" fmla="*/ 0 w 5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8">
                    <a:moveTo>
                      <a:pt x="0" y="0"/>
                    </a:moveTo>
                    <a:lnTo>
                      <a:pt x="5" y="8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63" name="Freeform 733"/>
              <p:cNvSpPr>
                <a:spLocks/>
              </p:cNvSpPr>
              <p:nvPr/>
            </p:nvSpPr>
            <p:spPr bwMode="auto">
              <a:xfrm>
                <a:off x="1894" y="1568"/>
                <a:ext cx="9" cy="9"/>
              </a:xfrm>
              <a:custGeom>
                <a:avLst/>
                <a:gdLst>
                  <a:gd name="T0" fmla="*/ 0 w 27"/>
                  <a:gd name="T1" fmla="*/ 0 h 27"/>
                  <a:gd name="T2" fmla="*/ 0 w 27"/>
                  <a:gd name="T3" fmla="*/ 0 h 27"/>
                  <a:gd name="T4" fmla="*/ 0 w 27"/>
                  <a:gd name="T5" fmla="*/ 0 h 27"/>
                  <a:gd name="T6" fmla="*/ 0 w 27"/>
                  <a:gd name="T7" fmla="*/ 0 h 27"/>
                  <a:gd name="T8" fmla="*/ 0 w 27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17" y="0"/>
                    </a:moveTo>
                    <a:lnTo>
                      <a:pt x="27" y="10"/>
                    </a:lnTo>
                    <a:lnTo>
                      <a:pt x="11" y="27"/>
                    </a:lnTo>
                    <a:lnTo>
                      <a:pt x="0" y="17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64" name="Freeform 734"/>
              <p:cNvSpPr>
                <a:spLocks/>
              </p:cNvSpPr>
              <p:nvPr/>
            </p:nvSpPr>
            <p:spPr bwMode="auto">
              <a:xfrm>
                <a:off x="1888" y="1573"/>
                <a:ext cx="9" cy="9"/>
              </a:xfrm>
              <a:custGeom>
                <a:avLst/>
                <a:gdLst>
                  <a:gd name="T0" fmla="*/ 0 w 27"/>
                  <a:gd name="T1" fmla="*/ 0 h 27"/>
                  <a:gd name="T2" fmla="*/ 0 w 27"/>
                  <a:gd name="T3" fmla="*/ 0 h 27"/>
                  <a:gd name="T4" fmla="*/ 0 w 27"/>
                  <a:gd name="T5" fmla="*/ 0 h 27"/>
                  <a:gd name="T6" fmla="*/ 0 w 27"/>
                  <a:gd name="T7" fmla="*/ 0 h 27"/>
                  <a:gd name="T8" fmla="*/ 0 w 27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16" y="0"/>
                    </a:moveTo>
                    <a:lnTo>
                      <a:pt x="27" y="10"/>
                    </a:lnTo>
                    <a:lnTo>
                      <a:pt x="10" y="27"/>
                    </a:lnTo>
                    <a:lnTo>
                      <a:pt x="0" y="1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65" name="Freeform 735"/>
              <p:cNvSpPr>
                <a:spLocks/>
              </p:cNvSpPr>
              <p:nvPr/>
            </p:nvSpPr>
            <p:spPr bwMode="auto">
              <a:xfrm>
                <a:off x="1888" y="1579"/>
                <a:ext cx="2" cy="2"/>
              </a:xfrm>
              <a:custGeom>
                <a:avLst/>
                <a:gdLst>
                  <a:gd name="T0" fmla="*/ 0 w 6"/>
                  <a:gd name="T1" fmla="*/ 0 h 7"/>
                  <a:gd name="T2" fmla="*/ 0 w 6"/>
                  <a:gd name="T3" fmla="*/ 0 h 7"/>
                  <a:gd name="T4" fmla="*/ 0 w 6"/>
                  <a:gd name="T5" fmla="*/ 0 h 7"/>
                  <a:gd name="T6" fmla="*/ 0 w 6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1" y="0"/>
                    </a:moveTo>
                    <a:lnTo>
                      <a:pt x="6" y="7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66" name="Freeform 736"/>
              <p:cNvSpPr>
                <a:spLocks/>
              </p:cNvSpPr>
              <p:nvPr/>
            </p:nvSpPr>
            <p:spPr bwMode="auto">
              <a:xfrm>
                <a:off x="1883" y="1579"/>
                <a:ext cx="9" cy="9"/>
              </a:xfrm>
              <a:custGeom>
                <a:avLst/>
                <a:gdLst>
                  <a:gd name="T0" fmla="*/ 0 w 26"/>
                  <a:gd name="T1" fmla="*/ 0 h 27"/>
                  <a:gd name="T2" fmla="*/ 0 w 26"/>
                  <a:gd name="T3" fmla="*/ 0 h 27"/>
                  <a:gd name="T4" fmla="*/ 0 w 26"/>
                  <a:gd name="T5" fmla="*/ 0 h 27"/>
                  <a:gd name="T6" fmla="*/ 0 w 26"/>
                  <a:gd name="T7" fmla="*/ 0 h 27"/>
                  <a:gd name="T8" fmla="*/ 0 w 26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27">
                    <a:moveTo>
                      <a:pt x="14" y="0"/>
                    </a:moveTo>
                    <a:lnTo>
                      <a:pt x="26" y="9"/>
                    </a:lnTo>
                    <a:lnTo>
                      <a:pt x="13" y="27"/>
                    </a:lnTo>
                    <a:lnTo>
                      <a:pt x="0" y="19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67" name="Freeform 737"/>
              <p:cNvSpPr>
                <a:spLocks/>
              </p:cNvSpPr>
              <p:nvPr/>
            </p:nvSpPr>
            <p:spPr bwMode="auto">
              <a:xfrm>
                <a:off x="2084" y="1706"/>
                <a:ext cx="47" cy="70"/>
              </a:xfrm>
              <a:custGeom>
                <a:avLst/>
                <a:gdLst>
                  <a:gd name="T0" fmla="*/ 0 w 142"/>
                  <a:gd name="T1" fmla="*/ 0 h 210"/>
                  <a:gd name="T2" fmla="*/ 0 w 142"/>
                  <a:gd name="T3" fmla="*/ 0 h 210"/>
                  <a:gd name="T4" fmla="*/ 0 w 142"/>
                  <a:gd name="T5" fmla="*/ 0 h 210"/>
                  <a:gd name="T6" fmla="*/ 0 w 142"/>
                  <a:gd name="T7" fmla="*/ 0 h 210"/>
                  <a:gd name="T8" fmla="*/ 0 w 142"/>
                  <a:gd name="T9" fmla="*/ 0 h 210"/>
                  <a:gd name="T10" fmla="*/ 0 w 142"/>
                  <a:gd name="T11" fmla="*/ 0 h 210"/>
                  <a:gd name="T12" fmla="*/ 0 w 142"/>
                  <a:gd name="T13" fmla="*/ 0 h 210"/>
                  <a:gd name="T14" fmla="*/ 0 w 142"/>
                  <a:gd name="T15" fmla="*/ 0 h 210"/>
                  <a:gd name="T16" fmla="*/ 0 w 142"/>
                  <a:gd name="T17" fmla="*/ 0 h 210"/>
                  <a:gd name="T18" fmla="*/ 0 w 142"/>
                  <a:gd name="T19" fmla="*/ 0 h 210"/>
                  <a:gd name="T20" fmla="*/ 0 w 142"/>
                  <a:gd name="T21" fmla="*/ 0 h 210"/>
                  <a:gd name="T22" fmla="*/ 0 w 142"/>
                  <a:gd name="T23" fmla="*/ 0 h 210"/>
                  <a:gd name="T24" fmla="*/ 1 w 142"/>
                  <a:gd name="T25" fmla="*/ 0 h 210"/>
                  <a:gd name="T26" fmla="*/ 1 w 142"/>
                  <a:gd name="T27" fmla="*/ 0 h 210"/>
                  <a:gd name="T28" fmla="*/ 1 w 142"/>
                  <a:gd name="T29" fmla="*/ 0 h 210"/>
                  <a:gd name="T30" fmla="*/ 1 w 142"/>
                  <a:gd name="T31" fmla="*/ 0 h 210"/>
                  <a:gd name="T32" fmla="*/ 1 w 142"/>
                  <a:gd name="T33" fmla="*/ 0 h 210"/>
                  <a:gd name="T34" fmla="*/ 1 w 142"/>
                  <a:gd name="T35" fmla="*/ 0 h 210"/>
                  <a:gd name="T36" fmla="*/ 1 w 142"/>
                  <a:gd name="T37" fmla="*/ 1 h 210"/>
                  <a:gd name="T38" fmla="*/ 1 w 142"/>
                  <a:gd name="T39" fmla="*/ 1 h 210"/>
                  <a:gd name="T40" fmla="*/ 1 w 142"/>
                  <a:gd name="T41" fmla="*/ 1 h 210"/>
                  <a:gd name="T42" fmla="*/ 0 w 142"/>
                  <a:gd name="T43" fmla="*/ 1 h 210"/>
                  <a:gd name="T44" fmla="*/ 0 w 142"/>
                  <a:gd name="T45" fmla="*/ 1 h 210"/>
                  <a:gd name="T46" fmla="*/ 0 w 142"/>
                  <a:gd name="T47" fmla="*/ 1 h 210"/>
                  <a:gd name="T48" fmla="*/ 0 w 142"/>
                  <a:gd name="T49" fmla="*/ 1 h 210"/>
                  <a:gd name="T50" fmla="*/ 0 w 142"/>
                  <a:gd name="T51" fmla="*/ 1 h 210"/>
                  <a:gd name="T52" fmla="*/ 0 w 142"/>
                  <a:gd name="T53" fmla="*/ 1 h 210"/>
                  <a:gd name="T54" fmla="*/ 0 w 142"/>
                  <a:gd name="T55" fmla="*/ 1 h 210"/>
                  <a:gd name="T56" fmla="*/ 0 w 142"/>
                  <a:gd name="T57" fmla="*/ 1 h 210"/>
                  <a:gd name="T58" fmla="*/ 0 w 142"/>
                  <a:gd name="T59" fmla="*/ 1 h 210"/>
                  <a:gd name="T60" fmla="*/ 0 w 142"/>
                  <a:gd name="T61" fmla="*/ 1 h 210"/>
                  <a:gd name="T62" fmla="*/ 0 w 142"/>
                  <a:gd name="T63" fmla="*/ 1 h 210"/>
                  <a:gd name="T64" fmla="*/ 0 w 142"/>
                  <a:gd name="T65" fmla="*/ 1 h 210"/>
                  <a:gd name="T66" fmla="*/ 0 w 142"/>
                  <a:gd name="T67" fmla="*/ 1 h 210"/>
                  <a:gd name="T68" fmla="*/ 0 w 142"/>
                  <a:gd name="T69" fmla="*/ 1 h 210"/>
                  <a:gd name="T70" fmla="*/ 0 w 142"/>
                  <a:gd name="T71" fmla="*/ 1 h 210"/>
                  <a:gd name="T72" fmla="*/ 0 w 142"/>
                  <a:gd name="T73" fmla="*/ 1 h 210"/>
                  <a:gd name="T74" fmla="*/ 0 w 142"/>
                  <a:gd name="T75" fmla="*/ 0 h 2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42" h="210">
                    <a:moveTo>
                      <a:pt x="4" y="37"/>
                    </a:moveTo>
                    <a:lnTo>
                      <a:pt x="11" y="29"/>
                    </a:lnTo>
                    <a:lnTo>
                      <a:pt x="21" y="20"/>
                    </a:lnTo>
                    <a:lnTo>
                      <a:pt x="31" y="14"/>
                    </a:lnTo>
                    <a:lnTo>
                      <a:pt x="41" y="7"/>
                    </a:lnTo>
                    <a:lnTo>
                      <a:pt x="51" y="1"/>
                    </a:lnTo>
                    <a:lnTo>
                      <a:pt x="53" y="0"/>
                    </a:lnTo>
                    <a:lnTo>
                      <a:pt x="55" y="0"/>
                    </a:lnTo>
                    <a:lnTo>
                      <a:pt x="71" y="1"/>
                    </a:lnTo>
                    <a:lnTo>
                      <a:pt x="85" y="5"/>
                    </a:lnTo>
                    <a:lnTo>
                      <a:pt x="109" y="12"/>
                    </a:lnTo>
                    <a:lnTo>
                      <a:pt x="118" y="20"/>
                    </a:lnTo>
                    <a:lnTo>
                      <a:pt x="128" y="29"/>
                    </a:lnTo>
                    <a:lnTo>
                      <a:pt x="135" y="41"/>
                    </a:lnTo>
                    <a:lnTo>
                      <a:pt x="142" y="56"/>
                    </a:lnTo>
                    <a:lnTo>
                      <a:pt x="142" y="70"/>
                    </a:lnTo>
                    <a:lnTo>
                      <a:pt x="140" y="84"/>
                    </a:lnTo>
                    <a:lnTo>
                      <a:pt x="139" y="115"/>
                    </a:lnTo>
                    <a:lnTo>
                      <a:pt x="135" y="145"/>
                    </a:lnTo>
                    <a:lnTo>
                      <a:pt x="130" y="161"/>
                    </a:lnTo>
                    <a:lnTo>
                      <a:pt x="124" y="173"/>
                    </a:lnTo>
                    <a:lnTo>
                      <a:pt x="118" y="182"/>
                    </a:lnTo>
                    <a:lnTo>
                      <a:pt x="115" y="191"/>
                    </a:lnTo>
                    <a:lnTo>
                      <a:pt x="107" y="196"/>
                    </a:lnTo>
                    <a:lnTo>
                      <a:pt x="97" y="200"/>
                    </a:lnTo>
                    <a:lnTo>
                      <a:pt x="88" y="204"/>
                    </a:lnTo>
                    <a:lnTo>
                      <a:pt x="76" y="206"/>
                    </a:lnTo>
                    <a:lnTo>
                      <a:pt x="68" y="210"/>
                    </a:lnTo>
                    <a:lnTo>
                      <a:pt x="65" y="210"/>
                    </a:lnTo>
                    <a:lnTo>
                      <a:pt x="64" y="210"/>
                    </a:lnTo>
                    <a:lnTo>
                      <a:pt x="56" y="210"/>
                    </a:lnTo>
                    <a:lnTo>
                      <a:pt x="44" y="208"/>
                    </a:lnTo>
                    <a:lnTo>
                      <a:pt x="25" y="206"/>
                    </a:lnTo>
                    <a:lnTo>
                      <a:pt x="13" y="206"/>
                    </a:lnTo>
                    <a:lnTo>
                      <a:pt x="6" y="204"/>
                    </a:lnTo>
                    <a:lnTo>
                      <a:pt x="2" y="204"/>
                    </a:lnTo>
                    <a:lnTo>
                      <a:pt x="0" y="204"/>
                    </a:lnTo>
                    <a:lnTo>
                      <a:pt x="4" y="37"/>
                    </a:lnTo>
                    <a:close/>
                  </a:path>
                </a:pathLst>
              </a:custGeom>
              <a:solidFill>
                <a:srgbClr val="FFE4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68" name="Freeform 738"/>
              <p:cNvSpPr>
                <a:spLocks/>
              </p:cNvSpPr>
              <p:nvPr/>
            </p:nvSpPr>
            <p:spPr bwMode="auto">
              <a:xfrm>
                <a:off x="2083" y="1713"/>
                <a:ext cx="7" cy="6"/>
              </a:xfrm>
              <a:custGeom>
                <a:avLst/>
                <a:gdLst>
                  <a:gd name="T0" fmla="*/ 0 w 19"/>
                  <a:gd name="T1" fmla="*/ 0 h 19"/>
                  <a:gd name="T2" fmla="*/ 0 w 19"/>
                  <a:gd name="T3" fmla="*/ 0 h 19"/>
                  <a:gd name="T4" fmla="*/ 0 w 19"/>
                  <a:gd name="T5" fmla="*/ 0 h 19"/>
                  <a:gd name="T6" fmla="*/ 0 w 19"/>
                  <a:gd name="T7" fmla="*/ 0 h 19"/>
                  <a:gd name="T8" fmla="*/ 0 w 19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2" y="19"/>
                    </a:moveTo>
                    <a:lnTo>
                      <a:pt x="0" y="9"/>
                    </a:lnTo>
                    <a:lnTo>
                      <a:pt x="7" y="0"/>
                    </a:lnTo>
                    <a:lnTo>
                      <a:pt x="19" y="11"/>
                    </a:lnTo>
                    <a:lnTo>
                      <a:pt x="12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69" name="Freeform 739"/>
              <p:cNvSpPr>
                <a:spLocks/>
              </p:cNvSpPr>
              <p:nvPr/>
            </p:nvSpPr>
            <p:spPr bwMode="auto">
              <a:xfrm>
                <a:off x="2086" y="1712"/>
                <a:ext cx="2" cy="3"/>
              </a:xfrm>
              <a:custGeom>
                <a:avLst/>
                <a:gdLst>
                  <a:gd name="T0" fmla="*/ 0 w 6"/>
                  <a:gd name="T1" fmla="*/ 0 h 9"/>
                  <a:gd name="T2" fmla="*/ 0 w 6"/>
                  <a:gd name="T3" fmla="*/ 0 h 9"/>
                  <a:gd name="T4" fmla="*/ 0 w 6"/>
                  <a:gd name="T5" fmla="*/ 0 h 9"/>
                  <a:gd name="T6" fmla="*/ 0 w 6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9">
                    <a:moveTo>
                      <a:pt x="0" y="1"/>
                    </a:moveTo>
                    <a:lnTo>
                      <a:pt x="6" y="9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70" name="Freeform 740"/>
              <p:cNvSpPr>
                <a:spLocks/>
              </p:cNvSpPr>
              <p:nvPr/>
            </p:nvSpPr>
            <p:spPr bwMode="auto">
              <a:xfrm>
                <a:off x="2086" y="1710"/>
                <a:ext cx="7" cy="7"/>
              </a:xfrm>
              <a:custGeom>
                <a:avLst/>
                <a:gdLst>
                  <a:gd name="T0" fmla="*/ 0 w 20"/>
                  <a:gd name="T1" fmla="*/ 0 h 21"/>
                  <a:gd name="T2" fmla="*/ 0 w 20"/>
                  <a:gd name="T3" fmla="*/ 0 h 21"/>
                  <a:gd name="T4" fmla="*/ 0 w 20"/>
                  <a:gd name="T5" fmla="*/ 0 h 21"/>
                  <a:gd name="T6" fmla="*/ 0 w 20"/>
                  <a:gd name="T7" fmla="*/ 0 h 21"/>
                  <a:gd name="T8" fmla="*/ 0 w 20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21">
                    <a:moveTo>
                      <a:pt x="10" y="21"/>
                    </a:moveTo>
                    <a:lnTo>
                      <a:pt x="0" y="8"/>
                    </a:lnTo>
                    <a:lnTo>
                      <a:pt x="9" y="0"/>
                    </a:lnTo>
                    <a:lnTo>
                      <a:pt x="20" y="12"/>
                    </a:lnTo>
                    <a:lnTo>
                      <a:pt x="10" y="2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71" name="Freeform 741"/>
              <p:cNvSpPr>
                <a:spLocks/>
              </p:cNvSpPr>
              <p:nvPr/>
            </p:nvSpPr>
            <p:spPr bwMode="auto">
              <a:xfrm>
                <a:off x="2089" y="1710"/>
                <a:ext cx="2" cy="2"/>
              </a:xfrm>
              <a:custGeom>
                <a:avLst/>
                <a:gdLst>
                  <a:gd name="T0" fmla="*/ 0 w 6"/>
                  <a:gd name="T1" fmla="*/ 0 h 8"/>
                  <a:gd name="T2" fmla="*/ 0 w 6"/>
                  <a:gd name="T3" fmla="*/ 0 h 8"/>
                  <a:gd name="T4" fmla="*/ 0 w 6"/>
                  <a:gd name="T5" fmla="*/ 0 h 8"/>
                  <a:gd name="T6" fmla="*/ 0 w 6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8">
                    <a:moveTo>
                      <a:pt x="0" y="0"/>
                    </a:moveTo>
                    <a:lnTo>
                      <a:pt x="6" y="8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72" name="Freeform 742"/>
              <p:cNvSpPr>
                <a:spLocks/>
              </p:cNvSpPr>
              <p:nvPr/>
            </p:nvSpPr>
            <p:spPr bwMode="auto">
              <a:xfrm>
                <a:off x="2089" y="1708"/>
                <a:ext cx="7" cy="6"/>
              </a:xfrm>
              <a:custGeom>
                <a:avLst/>
                <a:gdLst>
                  <a:gd name="T0" fmla="*/ 0 w 19"/>
                  <a:gd name="T1" fmla="*/ 0 h 18"/>
                  <a:gd name="T2" fmla="*/ 0 w 19"/>
                  <a:gd name="T3" fmla="*/ 0 h 18"/>
                  <a:gd name="T4" fmla="*/ 0 w 19"/>
                  <a:gd name="T5" fmla="*/ 0 h 18"/>
                  <a:gd name="T6" fmla="*/ 0 w 19"/>
                  <a:gd name="T7" fmla="*/ 0 h 18"/>
                  <a:gd name="T8" fmla="*/ 0 w 19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8">
                    <a:moveTo>
                      <a:pt x="9" y="18"/>
                    </a:moveTo>
                    <a:lnTo>
                      <a:pt x="0" y="6"/>
                    </a:lnTo>
                    <a:lnTo>
                      <a:pt x="11" y="0"/>
                    </a:lnTo>
                    <a:lnTo>
                      <a:pt x="19" y="12"/>
                    </a:lnTo>
                    <a:lnTo>
                      <a:pt x="9" y="1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73" name="Freeform 743"/>
              <p:cNvSpPr>
                <a:spLocks/>
              </p:cNvSpPr>
              <p:nvPr/>
            </p:nvSpPr>
            <p:spPr bwMode="auto">
              <a:xfrm>
                <a:off x="2094" y="1710"/>
                <a:ext cx="2" cy="2"/>
              </a:xfrm>
              <a:custGeom>
                <a:avLst/>
                <a:gdLst>
                  <a:gd name="T0" fmla="*/ 1 w 4"/>
                  <a:gd name="T1" fmla="*/ 1 h 4"/>
                  <a:gd name="T2" fmla="*/ 0 w 4"/>
                  <a:gd name="T3" fmla="*/ 0 h 4"/>
                  <a:gd name="T4" fmla="*/ 1 w 4"/>
                  <a:gd name="T5" fmla="*/ 1 h 4"/>
                  <a:gd name="T6" fmla="*/ 1 w 4"/>
                  <a:gd name="T7" fmla="*/ 1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0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74" name="Freeform 744"/>
              <p:cNvSpPr>
                <a:spLocks/>
              </p:cNvSpPr>
              <p:nvPr/>
            </p:nvSpPr>
            <p:spPr bwMode="auto">
              <a:xfrm>
                <a:off x="2093" y="1705"/>
                <a:ext cx="6" cy="7"/>
              </a:xfrm>
              <a:custGeom>
                <a:avLst/>
                <a:gdLst>
                  <a:gd name="T0" fmla="*/ 0 w 19"/>
                  <a:gd name="T1" fmla="*/ 0 h 20"/>
                  <a:gd name="T2" fmla="*/ 0 w 19"/>
                  <a:gd name="T3" fmla="*/ 0 h 20"/>
                  <a:gd name="T4" fmla="*/ 0 w 19"/>
                  <a:gd name="T5" fmla="*/ 0 h 20"/>
                  <a:gd name="T6" fmla="*/ 0 w 19"/>
                  <a:gd name="T7" fmla="*/ 0 h 20"/>
                  <a:gd name="T8" fmla="*/ 0 w 19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20">
                    <a:moveTo>
                      <a:pt x="8" y="20"/>
                    </a:moveTo>
                    <a:lnTo>
                      <a:pt x="0" y="8"/>
                    </a:lnTo>
                    <a:lnTo>
                      <a:pt x="10" y="0"/>
                    </a:lnTo>
                    <a:lnTo>
                      <a:pt x="19" y="13"/>
                    </a:lnTo>
                    <a:lnTo>
                      <a:pt x="8" y="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75" name="Freeform 745"/>
              <p:cNvSpPr>
                <a:spLocks/>
              </p:cNvSpPr>
              <p:nvPr/>
            </p:nvSpPr>
            <p:spPr bwMode="auto">
              <a:xfrm>
                <a:off x="2096" y="1705"/>
                <a:ext cx="2" cy="3"/>
              </a:xfrm>
              <a:custGeom>
                <a:avLst/>
                <a:gdLst>
                  <a:gd name="T0" fmla="*/ 0 w 4"/>
                  <a:gd name="T1" fmla="*/ 0 h 9"/>
                  <a:gd name="T2" fmla="*/ 1 w 4"/>
                  <a:gd name="T3" fmla="*/ 0 h 9"/>
                  <a:gd name="T4" fmla="*/ 0 w 4"/>
                  <a:gd name="T5" fmla="*/ 0 h 9"/>
                  <a:gd name="T6" fmla="*/ 0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9">
                    <a:moveTo>
                      <a:pt x="0" y="0"/>
                    </a:moveTo>
                    <a:lnTo>
                      <a:pt x="4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76" name="Freeform 746"/>
              <p:cNvSpPr>
                <a:spLocks/>
              </p:cNvSpPr>
              <p:nvPr/>
            </p:nvSpPr>
            <p:spPr bwMode="auto">
              <a:xfrm>
                <a:off x="2096" y="1703"/>
                <a:ext cx="6" cy="6"/>
              </a:xfrm>
              <a:custGeom>
                <a:avLst/>
                <a:gdLst>
                  <a:gd name="T0" fmla="*/ 0 w 18"/>
                  <a:gd name="T1" fmla="*/ 0 h 19"/>
                  <a:gd name="T2" fmla="*/ 0 w 18"/>
                  <a:gd name="T3" fmla="*/ 0 h 19"/>
                  <a:gd name="T4" fmla="*/ 0 w 18"/>
                  <a:gd name="T5" fmla="*/ 0 h 19"/>
                  <a:gd name="T6" fmla="*/ 0 w 18"/>
                  <a:gd name="T7" fmla="*/ 0 h 19"/>
                  <a:gd name="T8" fmla="*/ 0 w 18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9">
                    <a:moveTo>
                      <a:pt x="9" y="19"/>
                    </a:moveTo>
                    <a:lnTo>
                      <a:pt x="0" y="6"/>
                    </a:lnTo>
                    <a:lnTo>
                      <a:pt x="10" y="0"/>
                    </a:lnTo>
                    <a:lnTo>
                      <a:pt x="18" y="13"/>
                    </a:lnTo>
                    <a:lnTo>
                      <a:pt x="9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77" name="Freeform 747"/>
              <p:cNvSpPr>
                <a:spLocks/>
              </p:cNvSpPr>
              <p:nvPr/>
            </p:nvSpPr>
            <p:spPr bwMode="auto">
              <a:xfrm>
                <a:off x="2100" y="1703"/>
                <a:ext cx="1" cy="3"/>
              </a:xfrm>
              <a:custGeom>
                <a:avLst/>
                <a:gdLst>
                  <a:gd name="T0" fmla="*/ 0 w 4"/>
                  <a:gd name="T1" fmla="*/ 0 h 10"/>
                  <a:gd name="T2" fmla="*/ 0 w 4"/>
                  <a:gd name="T3" fmla="*/ 0 h 10"/>
                  <a:gd name="T4" fmla="*/ 0 w 4"/>
                  <a:gd name="T5" fmla="*/ 0 h 10"/>
                  <a:gd name="T6" fmla="*/ 0 w 4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10">
                    <a:moveTo>
                      <a:pt x="0" y="1"/>
                    </a:moveTo>
                    <a:lnTo>
                      <a:pt x="4" y="10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78" name="Freeform 748"/>
              <p:cNvSpPr>
                <a:spLocks/>
              </p:cNvSpPr>
              <p:nvPr/>
            </p:nvSpPr>
            <p:spPr bwMode="auto">
              <a:xfrm>
                <a:off x="2100" y="1702"/>
                <a:ext cx="3" cy="6"/>
              </a:xfrm>
              <a:custGeom>
                <a:avLst/>
                <a:gdLst>
                  <a:gd name="T0" fmla="*/ 0 w 8"/>
                  <a:gd name="T1" fmla="*/ 0 h 16"/>
                  <a:gd name="T2" fmla="*/ 0 w 8"/>
                  <a:gd name="T3" fmla="*/ 0 h 16"/>
                  <a:gd name="T4" fmla="*/ 0 w 8"/>
                  <a:gd name="T5" fmla="*/ 0 h 16"/>
                  <a:gd name="T6" fmla="*/ 0 w 8"/>
                  <a:gd name="T7" fmla="*/ 0 h 16"/>
                  <a:gd name="T8" fmla="*/ 0 w 8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6">
                    <a:moveTo>
                      <a:pt x="6" y="16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8" y="15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79" name="Freeform 749"/>
              <p:cNvSpPr>
                <a:spLocks/>
              </p:cNvSpPr>
              <p:nvPr/>
            </p:nvSpPr>
            <p:spPr bwMode="auto">
              <a:xfrm>
                <a:off x="2101" y="1702"/>
                <a:ext cx="1" cy="4"/>
              </a:xfrm>
              <a:custGeom>
                <a:avLst/>
                <a:gdLst>
                  <a:gd name="T0" fmla="*/ 0 w 3"/>
                  <a:gd name="T1" fmla="*/ 0 h 10"/>
                  <a:gd name="T2" fmla="*/ 0 w 3"/>
                  <a:gd name="T3" fmla="*/ 0 h 10"/>
                  <a:gd name="T4" fmla="*/ 0 w 3"/>
                  <a:gd name="T5" fmla="*/ 0 h 10"/>
                  <a:gd name="T6" fmla="*/ 0 w 3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10">
                    <a:moveTo>
                      <a:pt x="0" y="0"/>
                    </a:moveTo>
                    <a:lnTo>
                      <a:pt x="3" y="1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80" name="Rectangle 750"/>
              <p:cNvSpPr>
                <a:spLocks noChangeArrowheads="1"/>
              </p:cNvSpPr>
              <p:nvPr/>
            </p:nvSpPr>
            <p:spPr bwMode="auto">
              <a:xfrm>
                <a:off x="2102" y="1702"/>
                <a:ext cx="1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81" name="Freeform 751"/>
              <p:cNvSpPr>
                <a:spLocks/>
              </p:cNvSpPr>
              <p:nvPr/>
            </p:nvSpPr>
            <p:spPr bwMode="auto">
              <a:xfrm>
                <a:off x="2102" y="1702"/>
                <a:ext cx="0" cy="4"/>
              </a:xfrm>
              <a:custGeom>
                <a:avLst/>
                <a:gdLst>
                  <a:gd name="T0" fmla="*/ 0 h 10"/>
                  <a:gd name="T1" fmla="*/ 0 h 10"/>
                  <a:gd name="T2" fmla="*/ 0 h 10"/>
                  <a:gd name="T3" fmla="*/ 0 h 10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0" r="r" b="b"/>
                <a:pathLst>
                  <a:path h="10">
                    <a:moveTo>
                      <a:pt x="0" y="0"/>
                    </a:move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82" name="Freeform 752"/>
              <p:cNvSpPr>
                <a:spLocks/>
              </p:cNvSpPr>
              <p:nvPr/>
            </p:nvSpPr>
            <p:spPr bwMode="auto">
              <a:xfrm>
                <a:off x="2102" y="1702"/>
                <a:ext cx="6" cy="6"/>
              </a:xfrm>
              <a:custGeom>
                <a:avLst/>
                <a:gdLst>
                  <a:gd name="T0" fmla="*/ 0 w 16"/>
                  <a:gd name="T1" fmla="*/ 0 h 16"/>
                  <a:gd name="T2" fmla="*/ 0 w 16"/>
                  <a:gd name="T3" fmla="*/ 0 h 16"/>
                  <a:gd name="T4" fmla="*/ 0 w 16"/>
                  <a:gd name="T5" fmla="*/ 0 h 16"/>
                  <a:gd name="T6" fmla="*/ 0 w 16"/>
                  <a:gd name="T7" fmla="*/ 0 h 16"/>
                  <a:gd name="T8" fmla="*/ 0 w 16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0" y="15"/>
                    </a:moveTo>
                    <a:lnTo>
                      <a:pt x="0" y="0"/>
                    </a:lnTo>
                    <a:lnTo>
                      <a:pt x="16" y="1"/>
                    </a:lnTo>
                    <a:lnTo>
                      <a:pt x="16" y="16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83" name="Freeform 753"/>
              <p:cNvSpPr>
                <a:spLocks/>
              </p:cNvSpPr>
              <p:nvPr/>
            </p:nvSpPr>
            <p:spPr bwMode="auto">
              <a:xfrm>
                <a:off x="2108" y="1703"/>
                <a:ext cx="1" cy="3"/>
              </a:xfrm>
              <a:custGeom>
                <a:avLst/>
                <a:gdLst>
                  <a:gd name="T0" fmla="*/ 0 w 3"/>
                  <a:gd name="T1" fmla="*/ 0 h 10"/>
                  <a:gd name="T2" fmla="*/ 0 w 3"/>
                  <a:gd name="T3" fmla="*/ 0 h 10"/>
                  <a:gd name="T4" fmla="*/ 0 w 3"/>
                  <a:gd name="T5" fmla="*/ 0 h 10"/>
                  <a:gd name="T6" fmla="*/ 0 w 3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10">
                    <a:moveTo>
                      <a:pt x="0" y="0"/>
                    </a:moveTo>
                    <a:lnTo>
                      <a:pt x="0" y="1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84" name="Freeform 754"/>
              <p:cNvSpPr>
                <a:spLocks/>
              </p:cNvSpPr>
              <p:nvPr/>
            </p:nvSpPr>
            <p:spPr bwMode="auto">
              <a:xfrm>
                <a:off x="2107" y="1703"/>
                <a:ext cx="6" cy="6"/>
              </a:xfrm>
              <a:custGeom>
                <a:avLst/>
                <a:gdLst>
                  <a:gd name="T0" fmla="*/ 0 w 18"/>
                  <a:gd name="T1" fmla="*/ 0 h 19"/>
                  <a:gd name="T2" fmla="*/ 0 w 18"/>
                  <a:gd name="T3" fmla="*/ 0 h 19"/>
                  <a:gd name="T4" fmla="*/ 0 w 18"/>
                  <a:gd name="T5" fmla="*/ 0 h 19"/>
                  <a:gd name="T6" fmla="*/ 0 w 18"/>
                  <a:gd name="T7" fmla="*/ 0 h 19"/>
                  <a:gd name="T8" fmla="*/ 0 w 18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9">
                    <a:moveTo>
                      <a:pt x="0" y="15"/>
                    </a:moveTo>
                    <a:lnTo>
                      <a:pt x="5" y="0"/>
                    </a:lnTo>
                    <a:lnTo>
                      <a:pt x="18" y="4"/>
                    </a:lnTo>
                    <a:lnTo>
                      <a:pt x="14" y="19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85" name="Freeform 755"/>
              <p:cNvSpPr>
                <a:spLocks/>
              </p:cNvSpPr>
              <p:nvPr/>
            </p:nvSpPr>
            <p:spPr bwMode="auto">
              <a:xfrm>
                <a:off x="2112" y="1707"/>
                <a:ext cx="0" cy="2"/>
              </a:xfrm>
              <a:custGeom>
                <a:avLst/>
                <a:gdLst>
                  <a:gd name="T0" fmla="*/ 0 w 2"/>
                  <a:gd name="T1" fmla="*/ 0 h 5"/>
                  <a:gd name="T2" fmla="*/ 1 w 2"/>
                  <a:gd name="T3" fmla="*/ 0 h 5"/>
                  <a:gd name="T4" fmla="*/ 0 w 2"/>
                  <a:gd name="T5" fmla="*/ 0 h 5"/>
                  <a:gd name="T6" fmla="*/ 0 w 2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0" y="5"/>
                    </a:moveTo>
                    <a:lnTo>
                      <a:pt x="2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86" name="Freeform 756"/>
              <p:cNvSpPr>
                <a:spLocks/>
              </p:cNvSpPr>
              <p:nvPr/>
            </p:nvSpPr>
            <p:spPr bwMode="auto">
              <a:xfrm>
                <a:off x="2112" y="1704"/>
                <a:ext cx="9" cy="7"/>
              </a:xfrm>
              <a:custGeom>
                <a:avLst/>
                <a:gdLst>
                  <a:gd name="T0" fmla="*/ 0 w 28"/>
                  <a:gd name="T1" fmla="*/ 0 h 22"/>
                  <a:gd name="T2" fmla="*/ 0 w 28"/>
                  <a:gd name="T3" fmla="*/ 0 h 22"/>
                  <a:gd name="T4" fmla="*/ 0 w 28"/>
                  <a:gd name="T5" fmla="*/ 0 h 22"/>
                  <a:gd name="T6" fmla="*/ 0 w 28"/>
                  <a:gd name="T7" fmla="*/ 0 h 22"/>
                  <a:gd name="T8" fmla="*/ 0 w 28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22">
                    <a:moveTo>
                      <a:pt x="0" y="15"/>
                    </a:moveTo>
                    <a:lnTo>
                      <a:pt x="4" y="0"/>
                    </a:lnTo>
                    <a:lnTo>
                      <a:pt x="28" y="8"/>
                    </a:lnTo>
                    <a:lnTo>
                      <a:pt x="24" y="22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87" name="Freeform 757"/>
              <p:cNvSpPr>
                <a:spLocks/>
              </p:cNvSpPr>
              <p:nvPr/>
            </p:nvSpPr>
            <p:spPr bwMode="auto">
              <a:xfrm>
                <a:off x="2120" y="1707"/>
                <a:ext cx="2" cy="3"/>
              </a:xfrm>
              <a:custGeom>
                <a:avLst/>
                <a:gdLst>
                  <a:gd name="T0" fmla="*/ 0 w 5"/>
                  <a:gd name="T1" fmla="*/ 0 h 9"/>
                  <a:gd name="T2" fmla="*/ 0 w 5"/>
                  <a:gd name="T3" fmla="*/ 0 h 9"/>
                  <a:gd name="T4" fmla="*/ 0 w 5"/>
                  <a:gd name="T5" fmla="*/ 0 h 9"/>
                  <a:gd name="T6" fmla="*/ 0 w 5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9">
                    <a:moveTo>
                      <a:pt x="2" y="0"/>
                    </a:moveTo>
                    <a:lnTo>
                      <a:pt x="0" y="9"/>
                    </a:lnTo>
                    <a:lnTo>
                      <a:pt x="5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88" name="Freeform 758"/>
              <p:cNvSpPr>
                <a:spLocks/>
              </p:cNvSpPr>
              <p:nvPr/>
            </p:nvSpPr>
            <p:spPr bwMode="auto">
              <a:xfrm>
                <a:off x="2119" y="1707"/>
                <a:ext cx="6" cy="7"/>
              </a:xfrm>
              <a:custGeom>
                <a:avLst/>
                <a:gdLst>
                  <a:gd name="T0" fmla="*/ 0 w 19"/>
                  <a:gd name="T1" fmla="*/ 0 h 20"/>
                  <a:gd name="T2" fmla="*/ 0 w 19"/>
                  <a:gd name="T3" fmla="*/ 0 h 20"/>
                  <a:gd name="T4" fmla="*/ 0 w 19"/>
                  <a:gd name="T5" fmla="*/ 0 h 20"/>
                  <a:gd name="T6" fmla="*/ 0 w 19"/>
                  <a:gd name="T7" fmla="*/ 0 h 20"/>
                  <a:gd name="T8" fmla="*/ 0 w 19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20">
                    <a:moveTo>
                      <a:pt x="0" y="12"/>
                    </a:moveTo>
                    <a:lnTo>
                      <a:pt x="10" y="0"/>
                    </a:lnTo>
                    <a:lnTo>
                      <a:pt x="19" y="8"/>
                    </a:lnTo>
                    <a:lnTo>
                      <a:pt x="9" y="2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89" name="Freeform 759"/>
              <p:cNvSpPr>
                <a:spLocks/>
              </p:cNvSpPr>
              <p:nvPr/>
            </p:nvSpPr>
            <p:spPr bwMode="auto">
              <a:xfrm>
                <a:off x="2122" y="1710"/>
                <a:ext cx="6" cy="7"/>
              </a:xfrm>
              <a:custGeom>
                <a:avLst/>
                <a:gdLst>
                  <a:gd name="T0" fmla="*/ 0 w 20"/>
                  <a:gd name="T1" fmla="*/ 0 h 21"/>
                  <a:gd name="T2" fmla="*/ 0 w 20"/>
                  <a:gd name="T3" fmla="*/ 0 h 21"/>
                  <a:gd name="T4" fmla="*/ 0 w 20"/>
                  <a:gd name="T5" fmla="*/ 0 h 21"/>
                  <a:gd name="T6" fmla="*/ 0 w 20"/>
                  <a:gd name="T7" fmla="*/ 0 h 21"/>
                  <a:gd name="T8" fmla="*/ 0 w 20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21">
                    <a:moveTo>
                      <a:pt x="0" y="12"/>
                    </a:moveTo>
                    <a:lnTo>
                      <a:pt x="10" y="0"/>
                    </a:lnTo>
                    <a:lnTo>
                      <a:pt x="20" y="8"/>
                    </a:lnTo>
                    <a:lnTo>
                      <a:pt x="9" y="21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90" name="Freeform 760"/>
              <p:cNvSpPr>
                <a:spLocks/>
              </p:cNvSpPr>
              <p:nvPr/>
            </p:nvSpPr>
            <p:spPr bwMode="auto">
              <a:xfrm>
                <a:off x="2127" y="1712"/>
                <a:ext cx="2" cy="3"/>
              </a:xfrm>
              <a:custGeom>
                <a:avLst/>
                <a:gdLst>
                  <a:gd name="T0" fmla="*/ 0 w 6"/>
                  <a:gd name="T1" fmla="*/ 0 h 9"/>
                  <a:gd name="T2" fmla="*/ 0 w 6"/>
                  <a:gd name="T3" fmla="*/ 0 h 9"/>
                  <a:gd name="T4" fmla="*/ 0 w 6"/>
                  <a:gd name="T5" fmla="*/ 0 h 9"/>
                  <a:gd name="T6" fmla="*/ 0 w 6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9">
                    <a:moveTo>
                      <a:pt x="5" y="0"/>
                    </a:moveTo>
                    <a:lnTo>
                      <a:pt x="0" y="9"/>
                    </a:lnTo>
                    <a:lnTo>
                      <a:pt x="6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91" name="Freeform 761"/>
              <p:cNvSpPr>
                <a:spLocks/>
              </p:cNvSpPr>
              <p:nvPr/>
            </p:nvSpPr>
            <p:spPr bwMode="auto">
              <a:xfrm>
                <a:off x="2124" y="1713"/>
                <a:ext cx="7" cy="7"/>
              </a:xfrm>
              <a:custGeom>
                <a:avLst/>
                <a:gdLst>
                  <a:gd name="T0" fmla="*/ 0 w 20"/>
                  <a:gd name="T1" fmla="*/ 0 h 21"/>
                  <a:gd name="T2" fmla="*/ 0 w 20"/>
                  <a:gd name="T3" fmla="*/ 0 h 21"/>
                  <a:gd name="T4" fmla="*/ 0 w 20"/>
                  <a:gd name="T5" fmla="*/ 0 h 21"/>
                  <a:gd name="T6" fmla="*/ 0 w 20"/>
                  <a:gd name="T7" fmla="*/ 0 h 21"/>
                  <a:gd name="T8" fmla="*/ 0 w 20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21">
                    <a:moveTo>
                      <a:pt x="0" y="9"/>
                    </a:moveTo>
                    <a:lnTo>
                      <a:pt x="13" y="0"/>
                    </a:lnTo>
                    <a:lnTo>
                      <a:pt x="20" y="13"/>
                    </a:lnTo>
                    <a:lnTo>
                      <a:pt x="8" y="21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92" name="Freeform 762"/>
              <p:cNvSpPr>
                <a:spLocks/>
              </p:cNvSpPr>
              <p:nvPr/>
            </p:nvSpPr>
            <p:spPr bwMode="auto">
              <a:xfrm>
                <a:off x="2129" y="1717"/>
                <a:ext cx="2" cy="2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0 w 7"/>
                  <a:gd name="T5" fmla="*/ 0 h 6"/>
                  <a:gd name="T6" fmla="*/ 0 w 7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6" y="0"/>
                    </a:moveTo>
                    <a:lnTo>
                      <a:pt x="0" y="6"/>
                    </a:lnTo>
                    <a:lnTo>
                      <a:pt x="7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93" name="Freeform 763"/>
              <p:cNvSpPr>
                <a:spLocks/>
              </p:cNvSpPr>
              <p:nvPr/>
            </p:nvSpPr>
            <p:spPr bwMode="auto">
              <a:xfrm>
                <a:off x="2127" y="1718"/>
                <a:ext cx="7" cy="7"/>
              </a:xfrm>
              <a:custGeom>
                <a:avLst/>
                <a:gdLst>
                  <a:gd name="T0" fmla="*/ 0 w 21"/>
                  <a:gd name="T1" fmla="*/ 0 h 21"/>
                  <a:gd name="T2" fmla="*/ 0 w 21"/>
                  <a:gd name="T3" fmla="*/ 0 h 21"/>
                  <a:gd name="T4" fmla="*/ 0 w 21"/>
                  <a:gd name="T5" fmla="*/ 0 h 21"/>
                  <a:gd name="T6" fmla="*/ 0 w 21"/>
                  <a:gd name="T7" fmla="*/ 0 h 21"/>
                  <a:gd name="T8" fmla="*/ 0 w 21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21">
                    <a:moveTo>
                      <a:pt x="0" y="6"/>
                    </a:moveTo>
                    <a:lnTo>
                      <a:pt x="14" y="0"/>
                    </a:lnTo>
                    <a:lnTo>
                      <a:pt x="21" y="14"/>
                    </a:lnTo>
                    <a:lnTo>
                      <a:pt x="7" y="2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94" name="Freeform 764"/>
              <p:cNvSpPr>
                <a:spLocks/>
              </p:cNvSpPr>
              <p:nvPr/>
            </p:nvSpPr>
            <p:spPr bwMode="auto">
              <a:xfrm>
                <a:off x="2131" y="1722"/>
                <a:ext cx="3" cy="2"/>
              </a:xfrm>
              <a:custGeom>
                <a:avLst/>
                <a:gdLst>
                  <a:gd name="T0" fmla="*/ 0 w 8"/>
                  <a:gd name="T1" fmla="*/ 0 h 6"/>
                  <a:gd name="T2" fmla="*/ 0 w 8"/>
                  <a:gd name="T3" fmla="*/ 0 h 6"/>
                  <a:gd name="T4" fmla="*/ 0 w 8"/>
                  <a:gd name="T5" fmla="*/ 0 h 6"/>
                  <a:gd name="T6" fmla="*/ 0 w 8"/>
                  <a:gd name="T7" fmla="*/ 0 h 6"/>
                  <a:gd name="T8" fmla="*/ 0 w 8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6">
                    <a:moveTo>
                      <a:pt x="7" y="0"/>
                    </a:moveTo>
                    <a:lnTo>
                      <a:pt x="8" y="1"/>
                    </a:lnTo>
                    <a:lnTo>
                      <a:pt x="8" y="4"/>
                    </a:lnTo>
                    <a:lnTo>
                      <a:pt x="0" y="6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95" name="Rectangle 765"/>
              <p:cNvSpPr>
                <a:spLocks noChangeArrowheads="1"/>
              </p:cNvSpPr>
              <p:nvPr/>
            </p:nvSpPr>
            <p:spPr bwMode="auto">
              <a:xfrm>
                <a:off x="2129" y="1724"/>
                <a:ext cx="5" cy="4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96" name="Freeform 766"/>
              <p:cNvSpPr>
                <a:spLocks/>
              </p:cNvSpPr>
              <p:nvPr/>
            </p:nvSpPr>
            <p:spPr bwMode="auto">
              <a:xfrm>
                <a:off x="2131" y="1728"/>
                <a:ext cx="3" cy="1"/>
              </a:xfrm>
              <a:custGeom>
                <a:avLst/>
                <a:gdLst>
                  <a:gd name="T0" fmla="*/ 0 w 8"/>
                  <a:gd name="T1" fmla="*/ 0 h 2"/>
                  <a:gd name="T2" fmla="*/ 0 w 8"/>
                  <a:gd name="T3" fmla="*/ 1 h 2"/>
                  <a:gd name="T4" fmla="*/ 0 w 8"/>
                  <a:gd name="T5" fmla="*/ 1 h 2"/>
                  <a:gd name="T6" fmla="*/ 0 w 8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8" y="0"/>
                    </a:moveTo>
                    <a:lnTo>
                      <a:pt x="0" y="2"/>
                    </a:lnTo>
                    <a:lnTo>
                      <a:pt x="7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97" name="Freeform 767"/>
              <p:cNvSpPr>
                <a:spLocks/>
              </p:cNvSpPr>
              <p:nvPr/>
            </p:nvSpPr>
            <p:spPr bwMode="auto">
              <a:xfrm>
                <a:off x="2128" y="1728"/>
                <a:ext cx="6" cy="5"/>
              </a:xfrm>
              <a:custGeom>
                <a:avLst/>
                <a:gdLst>
                  <a:gd name="T0" fmla="*/ 0 w 16"/>
                  <a:gd name="T1" fmla="*/ 0 h 16"/>
                  <a:gd name="T2" fmla="*/ 0 w 16"/>
                  <a:gd name="T3" fmla="*/ 0 h 16"/>
                  <a:gd name="T4" fmla="*/ 0 w 16"/>
                  <a:gd name="T5" fmla="*/ 0 h 16"/>
                  <a:gd name="T6" fmla="*/ 0 w 16"/>
                  <a:gd name="T7" fmla="*/ 0 h 16"/>
                  <a:gd name="T8" fmla="*/ 0 w 16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2" y="0"/>
                    </a:moveTo>
                    <a:lnTo>
                      <a:pt x="16" y="2"/>
                    </a:lnTo>
                    <a:lnTo>
                      <a:pt x="14" y="16"/>
                    </a:lnTo>
                    <a:lnTo>
                      <a:pt x="0" y="1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98" name="Freeform 768"/>
              <p:cNvSpPr>
                <a:spLocks/>
              </p:cNvSpPr>
              <p:nvPr/>
            </p:nvSpPr>
            <p:spPr bwMode="auto">
              <a:xfrm>
                <a:off x="2128" y="1733"/>
                <a:ext cx="3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7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99" name="Freeform 769"/>
              <p:cNvSpPr>
                <a:spLocks/>
              </p:cNvSpPr>
              <p:nvPr/>
            </p:nvSpPr>
            <p:spPr bwMode="auto">
              <a:xfrm>
                <a:off x="2128" y="1733"/>
                <a:ext cx="5" cy="10"/>
              </a:xfrm>
              <a:custGeom>
                <a:avLst/>
                <a:gdLst>
                  <a:gd name="T0" fmla="*/ 0 w 15"/>
                  <a:gd name="T1" fmla="*/ 0 h 31"/>
                  <a:gd name="T2" fmla="*/ 0 w 15"/>
                  <a:gd name="T3" fmla="*/ 0 h 31"/>
                  <a:gd name="T4" fmla="*/ 0 w 15"/>
                  <a:gd name="T5" fmla="*/ 0 h 31"/>
                  <a:gd name="T6" fmla="*/ 0 w 15"/>
                  <a:gd name="T7" fmla="*/ 0 h 31"/>
                  <a:gd name="T8" fmla="*/ 0 w 15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31">
                    <a:moveTo>
                      <a:pt x="1" y="0"/>
                    </a:moveTo>
                    <a:lnTo>
                      <a:pt x="15" y="0"/>
                    </a:lnTo>
                    <a:lnTo>
                      <a:pt x="14" y="31"/>
                    </a:lnTo>
                    <a:lnTo>
                      <a:pt x="0" y="3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00" name="Freeform 770"/>
              <p:cNvSpPr>
                <a:spLocks/>
              </p:cNvSpPr>
              <p:nvPr/>
            </p:nvSpPr>
            <p:spPr bwMode="auto">
              <a:xfrm>
                <a:off x="2130" y="1743"/>
                <a:ext cx="3" cy="1"/>
              </a:xfrm>
              <a:custGeom>
                <a:avLst/>
                <a:gdLst>
                  <a:gd name="T0" fmla="*/ 0 w 7"/>
                  <a:gd name="T1" fmla="*/ 0 h 2"/>
                  <a:gd name="T2" fmla="*/ 0 w 7"/>
                  <a:gd name="T3" fmla="*/ 1 h 2"/>
                  <a:gd name="T4" fmla="*/ 0 w 7"/>
                  <a:gd name="T5" fmla="*/ 1 h 2"/>
                  <a:gd name="T6" fmla="*/ 0 w 7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7" y="0"/>
                    </a:moveTo>
                    <a:lnTo>
                      <a:pt x="0" y="2"/>
                    </a:lnTo>
                    <a:lnTo>
                      <a:pt x="7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01" name="Freeform 771"/>
              <p:cNvSpPr>
                <a:spLocks/>
              </p:cNvSpPr>
              <p:nvPr/>
            </p:nvSpPr>
            <p:spPr bwMode="auto">
              <a:xfrm>
                <a:off x="2127" y="1743"/>
                <a:ext cx="6" cy="11"/>
              </a:xfrm>
              <a:custGeom>
                <a:avLst/>
                <a:gdLst>
                  <a:gd name="T0" fmla="*/ 0 w 18"/>
                  <a:gd name="T1" fmla="*/ 0 h 32"/>
                  <a:gd name="T2" fmla="*/ 0 w 18"/>
                  <a:gd name="T3" fmla="*/ 0 h 32"/>
                  <a:gd name="T4" fmla="*/ 0 w 18"/>
                  <a:gd name="T5" fmla="*/ 0 h 32"/>
                  <a:gd name="T6" fmla="*/ 0 w 18"/>
                  <a:gd name="T7" fmla="*/ 0 h 32"/>
                  <a:gd name="T8" fmla="*/ 0 w 18"/>
                  <a:gd name="T9" fmla="*/ 0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32">
                    <a:moveTo>
                      <a:pt x="4" y="0"/>
                    </a:moveTo>
                    <a:lnTo>
                      <a:pt x="18" y="2"/>
                    </a:lnTo>
                    <a:lnTo>
                      <a:pt x="14" y="32"/>
                    </a:lnTo>
                    <a:lnTo>
                      <a:pt x="0" y="3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02" name="Freeform 772"/>
              <p:cNvSpPr>
                <a:spLocks/>
              </p:cNvSpPr>
              <p:nvPr/>
            </p:nvSpPr>
            <p:spPr bwMode="auto">
              <a:xfrm>
                <a:off x="2129" y="1754"/>
                <a:ext cx="2" cy="0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1 h 1"/>
                  <a:gd name="T4" fmla="*/ 0 w 7"/>
                  <a:gd name="T5" fmla="*/ 1 h 1"/>
                  <a:gd name="T6" fmla="*/ 0 w 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7" y="0"/>
                    </a:moveTo>
                    <a:lnTo>
                      <a:pt x="0" y="1"/>
                    </a:lnTo>
                    <a:lnTo>
                      <a:pt x="7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03" name="Freeform 773"/>
              <p:cNvSpPr>
                <a:spLocks/>
              </p:cNvSpPr>
              <p:nvPr/>
            </p:nvSpPr>
            <p:spPr bwMode="auto">
              <a:xfrm>
                <a:off x="2125" y="1753"/>
                <a:ext cx="6" cy="6"/>
              </a:xfrm>
              <a:custGeom>
                <a:avLst/>
                <a:gdLst>
                  <a:gd name="T0" fmla="*/ 0 w 20"/>
                  <a:gd name="T1" fmla="*/ 0 h 20"/>
                  <a:gd name="T2" fmla="*/ 0 w 20"/>
                  <a:gd name="T3" fmla="*/ 0 h 20"/>
                  <a:gd name="T4" fmla="*/ 0 w 20"/>
                  <a:gd name="T5" fmla="*/ 0 h 20"/>
                  <a:gd name="T6" fmla="*/ 0 w 20"/>
                  <a:gd name="T7" fmla="*/ 0 h 20"/>
                  <a:gd name="T8" fmla="*/ 0 w 20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6" y="0"/>
                    </a:moveTo>
                    <a:lnTo>
                      <a:pt x="20" y="4"/>
                    </a:lnTo>
                    <a:lnTo>
                      <a:pt x="15" y="20"/>
                    </a:lnTo>
                    <a:lnTo>
                      <a:pt x="0" y="1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04" name="Freeform 774"/>
              <p:cNvSpPr>
                <a:spLocks/>
              </p:cNvSpPr>
              <p:nvPr/>
            </p:nvSpPr>
            <p:spPr bwMode="auto">
              <a:xfrm>
                <a:off x="2127" y="1759"/>
                <a:ext cx="3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0 w 7"/>
                  <a:gd name="T5" fmla="*/ 1 h 1"/>
                  <a:gd name="T6" fmla="*/ 0 w 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7" y="0"/>
                    </a:moveTo>
                    <a:lnTo>
                      <a:pt x="0" y="0"/>
                    </a:lnTo>
                    <a:lnTo>
                      <a:pt x="7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05" name="Freeform 775"/>
              <p:cNvSpPr>
                <a:spLocks/>
              </p:cNvSpPr>
              <p:nvPr/>
            </p:nvSpPr>
            <p:spPr bwMode="auto">
              <a:xfrm>
                <a:off x="2123" y="1757"/>
                <a:ext cx="7" cy="7"/>
              </a:xfrm>
              <a:custGeom>
                <a:avLst/>
                <a:gdLst>
                  <a:gd name="T0" fmla="*/ 0 w 20"/>
                  <a:gd name="T1" fmla="*/ 0 h 19"/>
                  <a:gd name="T2" fmla="*/ 0 w 20"/>
                  <a:gd name="T3" fmla="*/ 0 h 19"/>
                  <a:gd name="T4" fmla="*/ 0 w 20"/>
                  <a:gd name="T5" fmla="*/ 0 h 19"/>
                  <a:gd name="T6" fmla="*/ 0 w 20"/>
                  <a:gd name="T7" fmla="*/ 0 h 19"/>
                  <a:gd name="T8" fmla="*/ 0 w 20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9">
                    <a:moveTo>
                      <a:pt x="5" y="0"/>
                    </a:moveTo>
                    <a:lnTo>
                      <a:pt x="20" y="7"/>
                    </a:lnTo>
                    <a:lnTo>
                      <a:pt x="15" y="19"/>
                    </a:lnTo>
                    <a:lnTo>
                      <a:pt x="0" y="1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06" name="Freeform 776"/>
              <p:cNvSpPr>
                <a:spLocks/>
              </p:cNvSpPr>
              <p:nvPr/>
            </p:nvSpPr>
            <p:spPr bwMode="auto">
              <a:xfrm>
                <a:off x="2125" y="1763"/>
                <a:ext cx="3" cy="1"/>
              </a:xfrm>
              <a:custGeom>
                <a:avLst/>
                <a:gdLst>
                  <a:gd name="T0" fmla="*/ 0 w 8"/>
                  <a:gd name="T1" fmla="*/ 1 h 2"/>
                  <a:gd name="T2" fmla="*/ 0 w 8"/>
                  <a:gd name="T3" fmla="*/ 0 h 2"/>
                  <a:gd name="T4" fmla="*/ 0 w 8"/>
                  <a:gd name="T5" fmla="*/ 1 h 2"/>
                  <a:gd name="T6" fmla="*/ 0 w 8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8" y="1"/>
                    </a:moveTo>
                    <a:lnTo>
                      <a:pt x="0" y="0"/>
                    </a:lnTo>
                    <a:lnTo>
                      <a:pt x="7" y="2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07" name="Freeform 777"/>
              <p:cNvSpPr>
                <a:spLocks/>
              </p:cNvSpPr>
              <p:nvPr/>
            </p:nvSpPr>
            <p:spPr bwMode="auto">
              <a:xfrm>
                <a:off x="2121" y="1761"/>
                <a:ext cx="7" cy="6"/>
              </a:xfrm>
              <a:custGeom>
                <a:avLst/>
                <a:gdLst>
                  <a:gd name="T0" fmla="*/ 0 w 19"/>
                  <a:gd name="T1" fmla="*/ 0 h 17"/>
                  <a:gd name="T2" fmla="*/ 0 w 19"/>
                  <a:gd name="T3" fmla="*/ 0 h 17"/>
                  <a:gd name="T4" fmla="*/ 0 w 19"/>
                  <a:gd name="T5" fmla="*/ 0 h 17"/>
                  <a:gd name="T6" fmla="*/ 0 w 19"/>
                  <a:gd name="T7" fmla="*/ 0 h 17"/>
                  <a:gd name="T8" fmla="*/ 0 w 19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7">
                    <a:moveTo>
                      <a:pt x="6" y="0"/>
                    </a:moveTo>
                    <a:lnTo>
                      <a:pt x="19" y="8"/>
                    </a:lnTo>
                    <a:lnTo>
                      <a:pt x="12" y="17"/>
                    </a:lnTo>
                    <a:lnTo>
                      <a:pt x="0" y="9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08" name="Freeform 778"/>
              <p:cNvSpPr>
                <a:spLocks/>
              </p:cNvSpPr>
              <p:nvPr/>
            </p:nvSpPr>
            <p:spPr bwMode="auto">
              <a:xfrm>
                <a:off x="2121" y="1764"/>
                <a:ext cx="2" cy="2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0 w 7"/>
                  <a:gd name="T5" fmla="*/ 0 h 6"/>
                  <a:gd name="T6" fmla="*/ 0 w 7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1" y="0"/>
                    </a:moveTo>
                    <a:lnTo>
                      <a:pt x="7" y="6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09" name="Freeform 779"/>
              <p:cNvSpPr>
                <a:spLocks/>
              </p:cNvSpPr>
              <p:nvPr/>
            </p:nvSpPr>
            <p:spPr bwMode="auto">
              <a:xfrm>
                <a:off x="2120" y="1765"/>
                <a:ext cx="6" cy="5"/>
              </a:xfrm>
              <a:custGeom>
                <a:avLst/>
                <a:gdLst>
                  <a:gd name="T0" fmla="*/ 0 w 18"/>
                  <a:gd name="T1" fmla="*/ 0 h 15"/>
                  <a:gd name="T2" fmla="*/ 0 w 18"/>
                  <a:gd name="T3" fmla="*/ 0 h 15"/>
                  <a:gd name="T4" fmla="*/ 0 w 18"/>
                  <a:gd name="T5" fmla="*/ 0 h 15"/>
                  <a:gd name="T6" fmla="*/ 0 w 18"/>
                  <a:gd name="T7" fmla="*/ 0 h 15"/>
                  <a:gd name="T8" fmla="*/ 0 w 18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5">
                    <a:moveTo>
                      <a:pt x="3" y="0"/>
                    </a:moveTo>
                    <a:lnTo>
                      <a:pt x="18" y="6"/>
                    </a:lnTo>
                    <a:lnTo>
                      <a:pt x="14" y="15"/>
                    </a:lnTo>
                    <a:lnTo>
                      <a:pt x="0" y="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10" name="Freeform 780"/>
              <p:cNvSpPr>
                <a:spLocks/>
              </p:cNvSpPr>
              <p:nvPr/>
            </p:nvSpPr>
            <p:spPr bwMode="auto">
              <a:xfrm>
                <a:off x="2122" y="1769"/>
                <a:ext cx="3" cy="2"/>
              </a:xfrm>
              <a:custGeom>
                <a:avLst/>
                <a:gdLst>
                  <a:gd name="T0" fmla="*/ 0 w 7"/>
                  <a:gd name="T1" fmla="*/ 1 h 4"/>
                  <a:gd name="T2" fmla="*/ 0 w 7"/>
                  <a:gd name="T3" fmla="*/ 0 h 4"/>
                  <a:gd name="T4" fmla="*/ 0 w 7"/>
                  <a:gd name="T5" fmla="*/ 1 h 4"/>
                  <a:gd name="T6" fmla="*/ 0 w 7"/>
                  <a:gd name="T7" fmla="*/ 1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7" y="1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11" name="Freeform 781"/>
              <p:cNvSpPr>
                <a:spLocks/>
              </p:cNvSpPr>
              <p:nvPr/>
            </p:nvSpPr>
            <p:spPr bwMode="auto">
              <a:xfrm>
                <a:off x="2118" y="1766"/>
                <a:ext cx="6" cy="6"/>
              </a:xfrm>
              <a:custGeom>
                <a:avLst/>
                <a:gdLst>
                  <a:gd name="T0" fmla="*/ 0 w 16"/>
                  <a:gd name="T1" fmla="*/ 0 h 18"/>
                  <a:gd name="T2" fmla="*/ 0 w 16"/>
                  <a:gd name="T3" fmla="*/ 0 h 18"/>
                  <a:gd name="T4" fmla="*/ 0 w 16"/>
                  <a:gd name="T5" fmla="*/ 0 h 18"/>
                  <a:gd name="T6" fmla="*/ 0 w 16"/>
                  <a:gd name="T7" fmla="*/ 0 h 18"/>
                  <a:gd name="T8" fmla="*/ 0 w 1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8">
                    <a:moveTo>
                      <a:pt x="8" y="0"/>
                    </a:moveTo>
                    <a:lnTo>
                      <a:pt x="16" y="13"/>
                    </a:lnTo>
                    <a:lnTo>
                      <a:pt x="8" y="18"/>
                    </a:lnTo>
                    <a:lnTo>
                      <a:pt x="0" y="6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12" name="Freeform 782"/>
              <p:cNvSpPr>
                <a:spLocks/>
              </p:cNvSpPr>
              <p:nvPr/>
            </p:nvSpPr>
            <p:spPr bwMode="auto">
              <a:xfrm>
                <a:off x="2120" y="1771"/>
                <a:ext cx="1" cy="2"/>
              </a:xfrm>
              <a:custGeom>
                <a:avLst/>
                <a:gdLst>
                  <a:gd name="T0" fmla="*/ 0 w 4"/>
                  <a:gd name="T1" fmla="*/ 0 h 5"/>
                  <a:gd name="T2" fmla="*/ 0 w 4"/>
                  <a:gd name="T3" fmla="*/ 0 h 5"/>
                  <a:gd name="T4" fmla="*/ 0 w 4"/>
                  <a:gd name="T5" fmla="*/ 0 h 5"/>
                  <a:gd name="T6" fmla="*/ 0 w 4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4" y="4"/>
                    </a:moveTo>
                    <a:lnTo>
                      <a:pt x="0" y="0"/>
                    </a:lnTo>
                    <a:lnTo>
                      <a:pt x="3" y="5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13" name="Freeform 783"/>
              <p:cNvSpPr>
                <a:spLocks/>
              </p:cNvSpPr>
              <p:nvPr/>
            </p:nvSpPr>
            <p:spPr bwMode="auto">
              <a:xfrm>
                <a:off x="2115" y="1768"/>
                <a:ext cx="6" cy="6"/>
              </a:xfrm>
              <a:custGeom>
                <a:avLst/>
                <a:gdLst>
                  <a:gd name="T0" fmla="*/ 0 w 16"/>
                  <a:gd name="T1" fmla="*/ 0 h 18"/>
                  <a:gd name="T2" fmla="*/ 0 w 16"/>
                  <a:gd name="T3" fmla="*/ 0 h 18"/>
                  <a:gd name="T4" fmla="*/ 0 w 16"/>
                  <a:gd name="T5" fmla="*/ 0 h 18"/>
                  <a:gd name="T6" fmla="*/ 0 w 16"/>
                  <a:gd name="T7" fmla="*/ 0 h 18"/>
                  <a:gd name="T8" fmla="*/ 0 w 1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8">
                    <a:moveTo>
                      <a:pt x="10" y="0"/>
                    </a:moveTo>
                    <a:lnTo>
                      <a:pt x="16" y="14"/>
                    </a:lnTo>
                    <a:lnTo>
                      <a:pt x="7" y="18"/>
                    </a:lnTo>
                    <a:lnTo>
                      <a:pt x="0" y="4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14" name="Freeform 784"/>
              <p:cNvSpPr>
                <a:spLocks/>
              </p:cNvSpPr>
              <p:nvPr/>
            </p:nvSpPr>
            <p:spPr bwMode="auto">
              <a:xfrm>
                <a:off x="2112" y="1769"/>
                <a:ext cx="6" cy="6"/>
              </a:xfrm>
              <a:custGeom>
                <a:avLst/>
                <a:gdLst>
                  <a:gd name="T0" fmla="*/ 0 w 16"/>
                  <a:gd name="T1" fmla="*/ 0 h 18"/>
                  <a:gd name="T2" fmla="*/ 0 w 16"/>
                  <a:gd name="T3" fmla="*/ 0 h 18"/>
                  <a:gd name="T4" fmla="*/ 0 w 16"/>
                  <a:gd name="T5" fmla="*/ 0 h 18"/>
                  <a:gd name="T6" fmla="*/ 0 w 16"/>
                  <a:gd name="T7" fmla="*/ 0 h 18"/>
                  <a:gd name="T8" fmla="*/ 0 w 1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8">
                    <a:moveTo>
                      <a:pt x="9" y="0"/>
                    </a:moveTo>
                    <a:lnTo>
                      <a:pt x="16" y="14"/>
                    </a:lnTo>
                    <a:lnTo>
                      <a:pt x="6" y="18"/>
                    </a:lnTo>
                    <a:lnTo>
                      <a:pt x="0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15" name="Freeform 785"/>
              <p:cNvSpPr>
                <a:spLocks/>
              </p:cNvSpPr>
              <p:nvPr/>
            </p:nvSpPr>
            <p:spPr bwMode="auto">
              <a:xfrm>
                <a:off x="2113" y="1774"/>
                <a:ext cx="1" cy="1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0 h 5"/>
                  <a:gd name="T4" fmla="*/ 0 w 3"/>
                  <a:gd name="T5" fmla="*/ 0 h 5"/>
                  <a:gd name="T6" fmla="*/ 0 w 3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lnTo>
                      <a:pt x="0" y="0"/>
                    </a:lnTo>
                    <a:lnTo>
                      <a:pt x="1" y="5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16" name="Freeform 786"/>
              <p:cNvSpPr>
                <a:spLocks/>
              </p:cNvSpPr>
              <p:nvPr/>
            </p:nvSpPr>
            <p:spPr bwMode="auto">
              <a:xfrm>
                <a:off x="2109" y="1771"/>
                <a:ext cx="5" cy="5"/>
              </a:xfrm>
              <a:custGeom>
                <a:avLst/>
                <a:gdLst>
                  <a:gd name="T0" fmla="*/ 0 w 14"/>
                  <a:gd name="T1" fmla="*/ 0 h 17"/>
                  <a:gd name="T2" fmla="*/ 0 w 14"/>
                  <a:gd name="T3" fmla="*/ 0 h 17"/>
                  <a:gd name="T4" fmla="*/ 0 w 14"/>
                  <a:gd name="T5" fmla="*/ 0 h 17"/>
                  <a:gd name="T6" fmla="*/ 0 w 14"/>
                  <a:gd name="T7" fmla="*/ 0 h 17"/>
                  <a:gd name="T8" fmla="*/ 0 w 14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7">
                    <a:moveTo>
                      <a:pt x="12" y="0"/>
                    </a:moveTo>
                    <a:lnTo>
                      <a:pt x="14" y="14"/>
                    </a:lnTo>
                    <a:lnTo>
                      <a:pt x="2" y="17"/>
                    </a:lnTo>
                    <a:lnTo>
                      <a:pt x="0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17" name="Freeform 787"/>
              <p:cNvSpPr>
                <a:spLocks/>
              </p:cNvSpPr>
              <p:nvPr/>
            </p:nvSpPr>
            <p:spPr bwMode="auto">
              <a:xfrm>
                <a:off x="2108" y="1771"/>
                <a:ext cx="1" cy="3"/>
              </a:xfrm>
              <a:custGeom>
                <a:avLst/>
                <a:gdLst>
                  <a:gd name="T0" fmla="*/ 0 w 5"/>
                  <a:gd name="T1" fmla="*/ 0 h 9"/>
                  <a:gd name="T2" fmla="*/ 0 w 5"/>
                  <a:gd name="T3" fmla="*/ 0 h 9"/>
                  <a:gd name="T4" fmla="*/ 0 w 5"/>
                  <a:gd name="T5" fmla="*/ 0 h 9"/>
                  <a:gd name="T6" fmla="*/ 0 w 5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9">
                    <a:moveTo>
                      <a:pt x="4" y="0"/>
                    </a:moveTo>
                    <a:lnTo>
                      <a:pt x="5" y="9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18" name="Freeform 788"/>
              <p:cNvSpPr>
                <a:spLocks/>
              </p:cNvSpPr>
              <p:nvPr/>
            </p:nvSpPr>
            <p:spPr bwMode="auto">
              <a:xfrm>
                <a:off x="2105" y="1771"/>
                <a:ext cx="6" cy="7"/>
              </a:xfrm>
              <a:custGeom>
                <a:avLst/>
                <a:gdLst>
                  <a:gd name="T0" fmla="*/ 0 w 16"/>
                  <a:gd name="T1" fmla="*/ 0 h 19"/>
                  <a:gd name="T2" fmla="*/ 0 w 16"/>
                  <a:gd name="T3" fmla="*/ 0 h 19"/>
                  <a:gd name="T4" fmla="*/ 0 w 16"/>
                  <a:gd name="T5" fmla="*/ 0 h 19"/>
                  <a:gd name="T6" fmla="*/ 0 w 16"/>
                  <a:gd name="T7" fmla="*/ 0 h 19"/>
                  <a:gd name="T8" fmla="*/ 0 w 16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9">
                    <a:moveTo>
                      <a:pt x="7" y="0"/>
                    </a:moveTo>
                    <a:lnTo>
                      <a:pt x="16" y="15"/>
                    </a:lnTo>
                    <a:lnTo>
                      <a:pt x="9" y="19"/>
                    </a:lnTo>
                    <a:lnTo>
                      <a:pt x="0" y="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19" name="Freeform 789"/>
              <p:cNvSpPr>
                <a:spLocks/>
              </p:cNvSpPr>
              <p:nvPr/>
            </p:nvSpPr>
            <p:spPr bwMode="auto">
              <a:xfrm>
                <a:off x="2107" y="1776"/>
                <a:ext cx="1" cy="2"/>
              </a:xfrm>
              <a:custGeom>
                <a:avLst/>
                <a:gdLst>
                  <a:gd name="T0" fmla="*/ 0 w 5"/>
                  <a:gd name="T1" fmla="*/ 0 h 7"/>
                  <a:gd name="T2" fmla="*/ 0 w 5"/>
                  <a:gd name="T3" fmla="*/ 0 h 7"/>
                  <a:gd name="T4" fmla="*/ 0 w 5"/>
                  <a:gd name="T5" fmla="*/ 0 h 7"/>
                  <a:gd name="T6" fmla="*/ 0 w 5"/>
                  <a:gd name="T7" fmla="*/ 0 h 7"/>
                  <a:gd name="T8" fmla="*/ 0 w 5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5" y="6"/>
                    </a:moveTo>
                    <a:lnTo>
                      <a:pt x="2" y="6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20" name="Rectangle 790"/>
              <p:cNvSpPr>
                <a:spLocks noChangeArrowheads="1"/>
              </p:cNvSpPr>
              <p:nvPr/>
            </p:nvSpPr>
            <p:spPr bwMode="auto">
              <a:xfrm>
                <a:off x="2106" y="1773"/>
                <a:ext cx="1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21" name="Rectangle 791"/>
              <p:cNvSpPr>
                <a:spLocks noChangeArrowheads="1"/>
              </p:cNvSpPr>
              <p:nvPr/>
            </p:nvSpPr>
            <p:spPr bwMode="auto">
              <a:xfrm>
                <a:off x="2105" y="1773"/>
                <a:ext cx="1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22" name="Rectangle 792"/>
              <p:cNvSpPr>
                <a:spLocks noChangeArrowheads="1"/>
              </p:cNvSpPr>
              <p:nvPr/>
            </p:nvSpPr>
            <p:spPr bwMode="auto">
              <a:xfrm>
                <a:off x="2103" y="1773"/>
                <a:ext cx="2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23" name="Freeform 793"/>
              <p:cNvSpPr>
                <a:spLocks/>
              </p:cNvSpPr>
              <p:nvPr/>
            </p:nvSpPr>
            <p:spPr bwMode="auto">
              <a:xfrm>
                <a:off x="2102" y="1776"/>
                <a:ext cx="1" cy="2"/>
              </a:xfrm>
              <a:custGeom>
                <a:avLst/>
                <a:gdLst>
                  <a:gd name="T0" fmla="*/ 1 w 1"/>
                  <a:gd name="T1" fmla="*/ 0 h 7"/>
                  <a:gd name="T2" fmla="*/ 1 w 1"/>
                  <a:gd name="T3" fmla="*/ 0 h 7"/>
                  <a:gd name="T4" fmla="*/ 0 w 1"/>
                  <a:gd name="T5" fmla="*/ 0 h 7"/>
                  <a:gd name="T6" fmla="*/ 1 w 1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7">
                    <a:moveTo>
                      <a:pt x="1" y="7"/>
                    </a:moveTo>
                    <a:lnTo>
                      <a:pt x="1" y="0"/>
                    </a:lnTo>
                    <a:lnTo>
                      <a:pt x="0" y="6"/>
                    </a:lnTo>
                    <a:lnTo>
                      <a:pt x="1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24" name="Freeform 794"/>
              <p:cNvSpPr>
                <a:spLocks/>
              </p:cNvSpPr>
              <p:nvPr/>
            </p:nvSpPr>
            <p:spPr bwMode="auto">
              <a:xfrm>
                <a:off x="2098" y="1772"/>
                <a:ext cx="5" cy="6"/>
              </a:xfrm>
              <a:custGeom>
                <a:avLst/>
                <a:gdLst>
                  <a:gd name="T0" fmla="*/ 0 w 14"/>
                  <a:gd name="T1" fmla="*/ 0 h 17"/>
                  <a:gd name="T2" fmla="*/ 0 w 14"/>
                  <a:gd name="T3" fmla="*/ 0 h 17"/>
                  <a:gd name="T4" fmla="*/ 0 w 14"/>
                  <a:gd name="T5" fmla="*/ 0 h 17"/>
                  <a:gd name="T6" fmla="*/ 0 w 14"/>
                  <a:gd name="T7" fmla="*/ 0 h 17"/>
                  <a:gd name="T8" fmla="*/ 0 w 14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7">
                    <a:moveTo>
                      <a:pt x="14" y="2"/>
                    </a:moveTo>
                    <a:lnTo>
                      <a:pt x="12" y="17"/>
                    </a:lnTo>
                    <a:lnTo>
                      <a:pt x="0" y="15"/>
                    </a:lnTo>
                    <a:lnTo>
                      <a:pt x="3" y="0"/>
                    </a:ln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25" name="Freeform 795"/>
              <p:cNvSpPr>
                <a:spLocks/>
              </p:cNvSpPr>
              <p:nvPr/>
            </p:nvSpPr>
            <p:spPr bwMode="auto">
              <a:xfrm>
                <a:off x="2099" y="1772"/>
                <a:ext cx="0" cy="3"/>
              </a:xfrm>
              <a:custGeom>
                <a:avLst/>
                <a:gdLst>
                  <a:gd name="T0" fmla="*/ 1 w 2"/>
                  <a:gd name="T1" fmla="*/ 0 h 9"/>
                  <a:gd name="T2" fmla="*/ 0 w 2"/>
                  <a:gd name="T3" fmla="*/ 0 h 9"/>
                  <a:gd name="T4" fmla="*/ 1 w 2"/>
                  <a:gd name="T5" fmla="*/ 0 h 9"/>
                  <a:gd name="T6" fmla="*/ 1 w 2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9">
                    <a:moveTo>
                      <a:pt x="2" y="0"/>
                    </a:moveTo>
                    <a:lnTo>
                      <a:pt x="0" y="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26" name="Freeform 796"/>
              <p:cNvSpPr>
                <a:spLocks/>
              </p:cNvSpPr>
              <p:nvPr/>
            </p:nvSpPr>
            <p:spPr bwMode="auto">
              <a:xfrm>
                <a:off x="2092" y="1771"/>
                <a:ext cx="7" cy="6"/>
              </a:xfrm>
              <a:custGeom>
                <a:avLst/>
                <a:gdLst>
                  <a:gd name="T0" fmla="*/ 0 w 22"/>
                  <a:gd name="T1" fmla="*/ 0 h 17"/>
                  <a:gd name="T2" fmla="*/ 0 w 22"/>
                  <a:gd name="T3" fmla="*/ 0 h 17"/>
                  <a:gd name="T4" fmla="*/ 0 w 22"/>
                  <a:gd name="T5" fmla="*/ 0 h 17"/>
                  <a:gd name="T6" fmla="*/ 0 w 22"/>
                  <a:gd name="T7" fmla="*/ 0 h 17"/>
                  <a:gd name="T8" fmla="*/ 0 w 22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17">
                    <a:moveTo>
                      <a:pt x="22" y="2"/>
                    </a:moveTo>
                    <a:lnTo>
                      <a:pt x="19" y="17"/>
                    </a:lnTo>
                    <a:lnTo>
                      <a:pt x="0" y="15"/>
                    </a:lnTo>
                    <a:lnTo>
                      <a:pt x="2" y="0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27" name="Freeform 797"/>
              <p:cNvSpPr>
                <a:spLocks/>
              </p:cNvSpPr>
              <p:nvPr/>
            </p:nvSpPr>
            <p:spPr bwMode="auto">
              <a:xfrm>
                <a:off x="2092" y="1771"/>
                <a:ext cx="1" cy="3"/>
              </a:xfrm>
              <a:custGeom>
                <a:avLst/>
                <a:gdLst>
                  <a:gd name="T0" fmla="*/ 1 w 1"/>
                  <a:gd name="T1" fmla="*/ 0 h 9"/>
                  <a:gd name="T2" fmla="*/ 0 w 1"/>
                  <a:gd name="T3" fmla="*/ 0 h 9"/>
                  <a:gd name="T4" fmla="*/ 0 w 1"/>
                  <a:gd name="T5" fmla="*/ 0 h 9"/>
                  <a:gd name="T6" fmla="*/ 1 w 1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9">
                    <a:moveTo>
                      <a:pt x="1" y="0"/>
                    </a:moveTo>
                    <a:lnTo>
                      <a:pt x="0" y="9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28" name="Rectangle 798"/>
              <p:cNvSpPr>
                <a:spLocks noChangeArrowheads="1"/>
              </p:cNvSpPr>
              <p:nvPr/>
            </p:nvSpPr>
            <p:spPr bwMode="auto">
              <a:xfrm>
                <a:off x="2088" y="1771"/>
                <a:ext cx="4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29" name="Freeform 799"/>
              <p:cNvSpPr>
                <a:spLocks/>
              </p:cNvSpPr>
              <p:nvPr/>
            </p:nvSpPr>
            <p:spPr bwMode="auto">
              <a:xfrm>
                <a:off x="2088" y="1774"/>
                <a:ext cx="1" cy="3"/>
              </a:xfrm>
              <a:custGeom>
                <a:avLst/>
                <a:gdLst>
                  <a:gd name="T0" fmla="*/ 0 w 4"/>
                  <a:gd name="T1" fmla="*/ 0 h 7"/>
                  <a:gd name="T2" fmla="*/ 0 w 4"/>
                  <a:gd name="T3" fmla="*/ 0 h 7"/>
                  <a:gd name="T4" fmla="*/ 0 w 4"/>
                  <a:gd name="T5" fmla="*/ 0 h 7"/>
                  <a:gd name="T6" fmla="*/ 0 w 4"/>
                  <a:gd name="T7" fmla="*/ 0 h 7"/>
                  <a:gd name="T8" fmla="*/ 0 w 4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7">
                    <a:moveTo>
                      <a:pt x="2" y="7"/>
                    </a:moveTo>
                    <a:lnTo>
                      <a:pt x="4" y="6"/>
                    </a:lnTo>
                    <a:lnTo>
                      <a:pt x="0" y="6"/>
                    </a:lnTo>
                    <a:lnTo>
                      <a:pt x="2" y="0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30" name="Freeform 800"/>
              <p:cNvSpPr>
                <a:spLocks/>
              </p:cNvSpPr>
              <p:nvPr/>
            </p:nvSpPr>
            <p:spPr bwMode="auto">
              <a:xfrm>
                <a:off x="2085" y="1771"/>
                <a:ext cx="4" cy="5"/>
              </a:xfrm>
              <a:custGeom>
                <a:avLst/>
                <a:gdLst>
                  <a:gd name="T0" fmla="*/ 0 w 11"/>
                  <a:gd name="T1" fmla="*/ 0 h 17"/>
                  <a:gd name="T2" fmla="*/ 0 w 11"/>
                  <a:gd name="T3" fmla="*/ 0 h 17"/>
                  <a:gd name="T4" fmla="*/ 0 w 11"/>
                  <a:gd name="T5" fmla="*/ 0 h 17"/>
                  <a:gd name="T6" fmla="*/ 0 w 11"/>
                  <a:gd name="T7" fmla="*/ 0 h 17"/>
                  <a:gd name="T8" fmla="*/ 0 w 11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17">
                    <a:moveTo>
                      <a:pt x="11" y="2"/>
                    </a:moveTo>
                    <a:lnTo>
                      <a:pt x="7" y="17"/>
                    </a:lnTo>
                    <a:lnTo>
                      <a:pt x="0" y="14"/>
                    </a:lnTo>
                    <a:lnTo>
                      <a:pt x="4" y="0"/>
                    </a:lnTo>
                    <a:lnTo>
                      <a:pt x="11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31" name="Freeform 801"/>
              <p:cNvSpPr>
                <a:spLocks/>
              </p:cNvSpPr>
              <p:nvPr/>
            </p:nvSpPr>
            <p:spPr bwMode="auto">
              <a:xfrm>
                <a:off x="2086" y="1771"/>
                <a:ext cx="1" cy="3"/>
              </a:xfrm>
              <a:custGeom>
                <a:avLst/>
                <a:gdLst>
                  <a:gd name="T0" fmla="*/ 1 w 2"/>
                  <a:gd name="T1" fmla="*/ 0 h 9"/>
                  <a:gd name="T2" fmla="*/ 0 w 2"/>
                  <a:gd name="T3" fmla="*/ 0 h 9"/>
                  <a:gd name="T4" fmla="*/ 0 w 2"/>
                  <a:gd name="T5" fmla="*/ 0 h 9"/>
                  <a:gd name="T6" fmla="*/ 1 w 2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9">
                    <a:moveTo>
                      <a:pt x="2" y="0"/>
                    </a:moveTo>
                    <a:lnTo>
                      <a:pt x="0" y="9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32" name="Rectangle 802"/>
              <p:cNvSpPr>
                <a:spLocks noChangeArrowheads="1"/>
              </p:cNvSpPr>
              <p:nvPr/>
            </p:nvSpPr>
            <p:spPr bwMode="auto">
              <a:xfrm>
                <a:off x="2085" y="1771"/>
                <a:ext cx="1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33" name="Rectangle 803"/>
              <p:cNvSpPr>
                <a:spLocks noChangeArrowheads="1"/>
              </p:cNvSpPr>
              <p:nvPr/>
            </p:nvSpPr>
            <p:spPr bwMode="auto">
              <a:xfrm>
                <a:off x="2084" y="1771"/>
                <a:ext cx="1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34" name="Freeform 804"/>
              <p:cNvSpPr>
                <a:spLocks/>
              </p:cNvSpPr>
              <p:nvPr/>
            </p:nvSpPr>
            <p:spPr bwMode="auto">
              <a:xfrm>
                <a:off x="2021" y="1660"/>
                <a:ext cx="48" cy="22"/>
              </a:xfrm>
              <a:custGeom>
                <a:avLst/>
                <a:gdLst>
                  <a:gd name="T0" fmla="*/ 0 w 145"/>
                  <a:gd name="T1" fmla="*/ 0 h 68"/>
                  <a:gd name="T2" fmla="*/ 0 w 145"/>
                  <a:gd name="T3" fmla="*/ 0 h 68"/>
                  <a:gd name="T4" fmla="*/ 1 w 145"/>
                  <a:gd name="T5" fmla="*/ 0 h 68"/>
                  <a:gd name="T6" fmla="*/ 1 w 145"/>
                  <a:gd name="T7" fmla="*/ 0 h 68"/>
                  <a:gd name="T8" fmla="*/ 0 w 145"/>
                  <a:gd name="T9" fmla="*/ 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5" h="68">
                    <a:moveTo>
                      <a:pt x="0" y="22"/>
                    </a:moveTo>
                    <a:lnTo>
                      <a:pt x="4" y="68"/>
                    </a:lnTo>
                    <a:lnTo>
                      <a:pt x="145" y="46"/>
                    </a:lnTo>
                    <a:lnTo>
                      <a:pt x="14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35" name="Rectangle 805"/>
              <p:cNvSpPr>
                <a:spLocks noChangeArrowheads="1"/>
              </p:cNvSpPr>
              <p:nvPr/>
            </p:nvSpPr>
            <p:spPr bwMode="auto">
              <a:xfrm>
                <a:off x="1924" y="1668"/>
                <a:ext cx="45" cy="1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36" name="Rectangle 806"/>
              <p:cNvSpPr>
                <a:spLocks noChangeArrowheads="1"/>
              </p:cNvSpPr>
              <p:nvPr/>
            </p:nvSpPr>
            <p:spPr bwMode="auto">
              <a:xfrm>
                <a:off x="1952" y="1709"/>
                <a:ext cx="5" cy="3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37" name="Rectangle 807"/>
              <p:cNvSpPr>
                <a:spLocks noChangeArrowheads="1"/>
              </p:cNvSpPr>
              <p:nvPr/>
            </p:nvSpPr>
            <p:spPr bwMode="auto">
              <a:xfrm>
                <a:off x="2011" y="1709"/>
                <a:ext cx="5" cy="3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38" name="Freeform 808"/>
              <p:cNvSpPr>
                <a:spLocks/>
              </p:cNvSpPr>
              <p:nvPr/>
            </p:nvSpPr>
            <p:spPr bwMode="auto">
              <a:xfrm>
                <a:off x="1971" y="1812"/>
                <a:ext cx="29" cy="34"/>
              </a:xfrm>
              <a:custGeom>
                <a:avLst/>
                <a:gdLst>
                  <a:gd name="T0" fmla="*/ 0 w 86"/>
                  <a:gd name="T1" fmla="*/ 0 h 102"/>
                  <a:gd name="T2" fmla="*/ 0 w 86"/>
                  <a:gd name="T3" fmla="*/ 0 h 102"/>
                  <a:gd name="T4" fmla="*/ 0 w 86"/>
                  <a:gd name="T5" fmla="*/ 0 h 102"/>
                  <a:gd name="T6" fmla="*/ 0 w 86"/>
                  <a:gd name="T7" fmla="*/ 0 h 102"/>
                  <a:gd name="T8" fmla="*/ 0 w 86"/>
                  <a:gd name="T9" fmla="*/ 0 h 102"/>
                  <a:gd name="T10" fmla="*/ 0 w 86"/>
                  <a:gd name="T11" fmla="*/ 0 h 102"/>
                  <a:gd name="T12" fmla="*/ 0 w 86"/>
                  <a:gd name="T13" fmla="*/ 0 h 102"/>
                  <a:gd name="T14" fmla="*/ 0 w 86"/>
                  <a:gd name="T15" fmla="*/ 0 h 102"/>
                  <a:gd name="T16" fmla="*/ 0 w 86"/>
                  <a:gd name="T17" fmla="*/ 0 h 102"/>
                  <a:gd name="T18" fmla="*/ 0 w 86"/>
                  <a:gd name="T19" fmla="*/ 0 h 102"/>
                  <a:gd name="T20" fmla="*/ 0 w 86"/>
                  <a:gd name="T21" fmla="*/ 0 h 102"/>
                  <a:gd name="T22" fmla="*/ 0 w 86"/>
                  <a:gd name="T23" fmla="*/ 0 h 102"/>
                  <a:gd name="T24" fmla="*/ 0 w 86"/>
                  <a:gd name="T25" fmla="*/ 0 h 102"/>
                  <a:gd name="T26" fmla="*/ 0 w 86"/>
                  <a:gd name="T27" fmla="*/ 0 h 102"/>
                  <a:gd name="T28" fmla="*/ 0 w 86"/>
                  <a:gd name="T29" fmla="*/ 0 h 102"/>
                  <a:gd name="T30" fmla="*/ 0 w 86"/>
                  <a:gd name="T31" fmla="*/ 0 h 102"/>
                  <a:gd name="T32" fmla="*/ 0 w 86"/>
                  <a:gd name="T33" fmla="*/ 0 h 102"/>
                  <a:gd name="T34" fmla="*/ 0 w 86"/>
                  <a:gd name="T35" fmla="*/ 0 h 102"/>
                  <a:gd name="T36" fmla="*/ 0 w 86"/>
                  <a:gd name="T37" fmla="*/ 0 h 102"/>
                  <a:gd name="T38" fmla="*/ 0 w 86"/>
                  <a:gd name="T39" fmla="*/ 0 h 102"/>
                  <a:gd name="T40" fmla="*/ 0 w 86"/>
                  <a:gd name="T41" fmla="*/ 0 h 102"/>
                  <a:gd name="T42" fmla="*/ 0 w 86"/>
                  <a:gd name="T43" fmla="*/ 0 h 102"/>
                  <a:gd name="T44" fmla="*/ 0 w 86"/>
                  <a:gd name="T45" fmla="*/ 0 h 102"/>
                  <a:gd name="T46" fmla="*/ 0 w 86"/>
                  <a:gd name="T47" fmla="*/ 0 h 102"/>
                  <a:gd name="T48" fmla="*/ 0 w 86"/>
                  <a:gd name="T49" fmla="*/ 0 h 102"/>
                  <a:gd name="T50" fmla="*/ 0 w 86"/>
                  <a:gd name="T51" fmla="*/ 0 h 102"/>
                  <a:gd name="T52" fmla="*/ 0 w 86"/>
                  <a:gd name="T53" fmla="*/ 0 h 102"/>
                  <a:gd name="T54" fmla="*/ 0 w 86"/>
                  <a:gd name="T55" fmla="*/ 0 h 102"/>
                  <a:gd name="T56" fmla="*/ 0 w 86"/>
                  <a:gd name="T57" fmla="*/ 0 h 102"/>
                  <a:gd name="T58" fmla="*/ 0 w 86"/>
                  <a:gd name="T59" fmla="*/ 0 h 102"/>
                  <a:gd name="T60" fmla="*/ 0 w 86"/>
                  <a:gd name="T61" fmla="*/ 0 h 102"/>
                  <a:gd name="T62" fmla="*/ 0 w 86"/>
                  <a:gd name="T63" fmla="*/ 0 h 102"/>
                  <a:gd name="T64" fmla="*/ 0 w 86"/>
                  <a:gd name="T65" fmla="*/ 0 h 102"/>
                  <a:gd name="T66" fmla="*/ 0 w 86"/>
                  <a:gd name="T67" fmla="*/ 0 h 102"/>
                  <a:gd name="T68" fmla="*/ 0 w 86"/>
                  <a:gd name="T69" fmla="*/ 0 h 10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86" h="102">
                    <a:moveTo>
                      <a:pt x="64" y="102"/>
                    </a:moveTo>
                    <a:lnTo>
                      <a:pt x="48" y="99"/>
                    </a:lnTo>
                    <a:lnTo>
                      <a:pt x="33" y="92"/>
                    </a:lnTo>
                    <a:lnTo>
                      <a:pt x="21" y="81"/>
                    </a:lnTo>
                    <a:lnTo>
                      <a:pt x="16" y="72"/>
                    </a:lnTo>
                    <a:lnTo>
                      <a:pt x="11" y="63"/>
                    </a:lnTo>
                    <a:lnTo>
                      <a:pt x="7" y="52"/>
                    </a:lnTo>
                    <a:lnTo>
                      <a:pt x="2" y="36"/>
                    </a:lnTo>
                    <a:lnTo>
                      <a:pt x="1" y="28"/>
                    </a:lnTo>
                    <a:lnTo>
                      <a:pt x="0" y="26"/>
                    </a:lnTo>
                    <a:lnTo>
                      <a:pt x="0" y="23"/>
                    </a:lnTo>
                    <a:lnTo>
                      <a:pt x="6" y="13"/>
                    </a:lnTo>
                    <a:lnTo>
                      <a:pt x="11" y="5"/>
                    </a:lnTo>
                    <a:lnTo>
                      <a:pt x="16" y="1"/>
                    </a:lnTo>
                    <a:lnTo>
                      <a:pt x="23" y="0"/>
                    </a:lnTo>
                    <a:lnTo>
                      <a:pt x="37" y="0"/>
                    </a:lnTo>
                    <a:lnTo>
                      <a:pt x="45" y="1"/>
                    </a:lnTo>
                    <a:lnTo>
                      <a:pt x="54" y="3"/>
                    </a:lnTo>
                    <a:lnTo>
                      <a:pt x="66" y="13"/>
                    </a:lnTo>
                    <a:lnTo>
                      <a:pt x="75" y="26"/>
                    </a:lnTo>
                    <a:lnTo>
                      <a:pt x="82" y="36"/>
                    </a:lnTo>
                    <a:lnTo>
                      <a:pt x="86" y="55"/>
                    </a:lnTo>
                    <a:lnTo>
                      <a:pt x="86" y="65"/>
                    </a:lnTo>
                    <a:lnTo>
                      <a:pt x="86" y="72"/>
                    </a:lnTo>
                    <a:lnTo>
                      <a:pt x="84" y="83"/>
                    </a:lnTo>
                    <a:lnTo>
                      <a:pt x="82" y="88"/>
                    </a:lnTo>
                    <a:lnTo>
                      <a:pt x="77" y="95"/>
                    </a:lnTo>
                    <a:lnTo>
                      <a:pt x="68" y="99"/>
                    </a:lnTo>
                    <a:lnTo>
                      <a:pt x="60" y="100"/>
                    </a:lnTo>
                    <a:lnTo>
                      <a:pt x="53" y="102"/>
                    </a:lnTo>
                    <a:lnTo>
                      <a:pt x="50" y="102"/>
                    </a:lnTo>
                    <a:lnTo>
                      <a:pt x="48" y="102"/>
                    </a:lnTo>
                    <a:lnTo>
                      <a:pt x="53" y="102"/>
                    </a:lnTo>
                    <a:lnTo>
                      <a:pt x="58" y="102"/>
                    </a:lnTo>
                    <a:lnTo>
                      <a:pt x="64" y="102"/>
                    </a:lnTo>
                    <a:close/>
                  </a:path>
                </a:pathLst>
              </a:cu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39" name="Freeform 809"/>
              <p:cNvSpPr>
                <a:spLocks/>
              </p:cNvSpPr>
              <p:nvPr/>
            </p:nvSpPr>
            <p:spPr bwMode="auto">
              <a:xfrm>
                <a:off x="1987" y="1842"/>
                <a:ext cx="6" cy="6"/>
              </a:xfrm>
              <a:custGeom>
                <a:avLst/>
                <a:gdLst>
                  <a:gd name="T0" fmla="*/ 0 w 18"/>
                  <a:gd name="T1" fmla="*/ 0 h 18"/>
                  <a:gd name="T2" fmla="*/ 0 w 18"/>
                  <a:gd name="T3" fmla="*/ 0 h 18"/>
                  <a:gd name="T4" fmla="*/ 0 w 18"/>
                  <a:gd name="T5" fmla="*/ 0 h 18"/>
                  <a:gd name="T6" fmla="*/ 0 w 18"/>
                  <a:gd name="T7" fmla="*/ 0 h 18"/>
                  <a:gd name="T8" fmla="*/ 0 w 18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8" y="3"/>
                    </a:moveTo>
                    <a:lnTo>
                      <a:pt x="16" y="18"/>
                    </a:lnTo>
                    <a:lnTo>
                      <a:pt x="0" y="15"/>
                    </a:lnTo>
                    <a:lnTo>
                      <a:pt x="2" y="0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40" name="Freeform 810"/>
              <p:cNvSpPr>
                <a:spLocks/>
              </p:cNvSpPr>
              <p:nvPr/>
            </p:nvSpPr>
            <p:spPr bwMode="auto">
              <a:xfrm>
                <a:off x="1986" y="1845"/>
                <a:ext cx="1" cy="2"/>
              </a:xfrm>
              <a:custGeom>
                <a:avLst/>
                <a:gdLst>
                  <a:gd name="T0" fmla="*/ 0 w 3"/>
                  <a:gd name="T1" fmla="*/ 0 h 6"/>
                  <a:gd name="T2" fmla="*/ 0 w 3"/>
                  <a:gd name="T3" fmla="*/ 0 h 6"/>
                  <a:gd name="T4" fmla="*/ 0 w 3"/>
                  <a:gd name="T5" fmla="*/ 0 h 6"/>
                  <a:gd name="T6" fmla="*/ 0 w 3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6">
                    <a:moveTo>
                      <a:pt x="2" y="6"/>
                    </a:moveTo>
                    <a:lnTo>
                      <a:pt x="3" y="0"/>
                    </a:lnTo>
                    <a:lnTo>
                      <a:pt x="0" y="6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41" name="Freeform 811"/>
              <p:cNvSpPr>
                <a:spLocks/>
              </p:cNvSpPr>
              <p:nvPr/>
            </p:nvSpPr>
            <p:spPr bwMode="auto">
              <a:xfrm>
                <a:off x="1981" y="1840"/>
                <a:ext cx="7" cy="7"/>
              </a:xfrm>
              <a:custGeom>
                <a:avLst/>
                <a:gdLst>
                  <a:gd name="T0" fmla="*/ 0 w 21"/>
                  <a:gd name="T1" fmla="*/ 0 h 22"/>
                  <a:gd name="T2" fmla="*/ 0 w 21"/>
                  <a:gd name="T3" fmla="*/ 0 h 22"/>
                  <a:gd name="T4" fmla="*/ 0 w 21"/>
                  <a:gd name="T5" fmla="*/ 0 h 22"/>
                  <a:gd name="T6" fmla="*/ 0 w 21"/>
                  <a:gd name="T7" fmla="*/ 0 h 22"/>
                  <a:gd name="T8" fmla="*/ 0 w 21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22">
                    <a:moveTo>
                      <a:pt x="21" y="7"/>
                    </a:moveTo>
                    <a:lnTo>
                      <a:pt x="15" y="22"/>
                    </a:lnTo>
                    <a:lnTo>
                      <a:pt x="0" y="14"/>
                    </a:lnTo>
                    <a:lnTo>
                      <a:pt x="6" y="0"/>
                    </a:lnTo>
                    <a:lnTo>
                      <a:pt x="21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42" name="Freeform 812"/>
              <p:cNvSpPr>
                <a:spLocks/>
              </p:cNvSpPr>
              <p:nvPr/>
            </p:nvSpPr>
            <p:spPr bwMode="auto">
              <a:xfrm>
                <a:off x="1980" y="1843"/>
                <a:ext cx="2" cy="1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0 h 5"/>
                  <a:gd name="T4" fmla="*/ 0 w 5"/>
                  <a:gd name="T5" fmla="*/ 0 h 5"/>
                  <a:gd name="T6" fmla="*/ 0 w 5"/>
                  <a:gd name="T7" fmla="*/ 0 h 5"/>
                  <a:gd name="T8" fmla="*/ 0 w 5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2" y="5"/>
                    </a:moveTo>
                    <a:lnTo>
                      <a:pt x="0" y="3"/>
                    </a:lnTo>
                    <a:lnTo>
                      <a:pt x="0" y="4"/>
                    </a:lnTo>
                    <a:lnTo>
                      <a:pt x="5" y="0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5166" name="Group 813"/>
            <p:cNvGrpSpPr>
              <a:grpSpLocks/>
            </p:cNvGrpSpPr>
            <p:nvPr/>
          </p:nvGrpSpPr>
          <p:grpSpPr bwMode="auto">
            <a:xfrm>
              <a:off x="1444" y="1809"/>
              <a:ext cx="1068" cy="552"/>
              <a:chOff x="1444" y="1809"/>
              <a:chExt cx="1068" cy="552"/>
            </a:xfrm>
          </p:grpSpPr>
          <p:sp>
            <p:nvSpPr>
              <p:cNvPr id="10143" name="Freeform 814"/>
              <p:cNvSpPr>
                <a:spLocks/>
              </p:cNvSpPr>
              <p:nvPr/>
            </p:nvSpPr>
            <p:spPr bwMode="auto">
              <a:xfrm>
                <a:off x="1976" y="1836"/>
                <a:ext cx="8" cy="8"/>
              </a:xfrm>
              <a:custGeom>
                <a:avLst/>
                <a:gdLst>
                  <a:gd name="T0" fmla="*/ 0 w 22"/>
                  <a:gd name="T1" fmla="*/ 0 h 24"/>
                  <a:gd name="T2" fmla="*/ 0 w 22"/>
                  <a:gd name="T3" fmla="*/ 0 h 24"/>
                  <a:gd name="T4" fmla="*/ 0 w 22"/>
                  <a:gd name="T5" fmla="*/ 0 h 24"/>
                  <a:gd name="T6" fmla="*/ 0 w 22"/>
                  <a:gd name="T7" fmla="*/ 0 h 24"/>
                  <a:gd name="T8" fmla="*/ 0 w 22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22" y="12"/>
                    </a:moveTo>
                    <a:lnTo>
                      <a:pt x="12" y="24"/>
                    </a:lnTo>
                    <a:lnTo>
                      <a:pt x="0" y="13"/>
                    </a:lnTo>
                    <a:lnTo>
                      <a:pt x="10" y="0"/>
                    </a:lnTo>
                    <a:lnTo>
                      <a:pt x="22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44" name="Freeform 815"/>
              <p:cNvSpPr>
                <a:spLocks/>
              </p:cNvSpPr>
              <p:nvPr/>
            </p:nvSpPr>
            <p:spPr bwMode="auto">
              <a:xfrm>
                <a:off x="1976" y="1839"/>
                <a:ext cx="2" cy="1"/>
              </a:xfrm>
              <a:custGeom>
                <a:avLst/>
                <a:gdLst>
                  <a:gd name="T0" fmla="*/ 0 w 6"/>
                  <a:gd name="T1" fmla="*/ 0 h 4"/>
                  <a:gd name="T2" fmla="*/ 0 w 6"/>
                  <a:gd name="T3" fmla="*/ 0 h 4"/>
                  <a:gd name="T4" fmla="*/ 0 w 6"/>
                  <a:gd name="T5" fmla="*/ 0 h 4"/>
                  <a:gd name="T6" fmla="*/ 0 w 6"/>
                  <a:gd name="T7" fmla="*/ 0 h 4"/>
                  <a:gd name="T8" fmla="*/ 0 w 6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1" y="4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45" name="Freeform 816"/>
              <p:cNvSpPr>
                <a:spLocks/>
              </p:cNvSpPr>
              <p:nvPr/>
            </p:nvSpPr>
            <p:spPr bwMode="auto">
              <a:xfrm>
                <a:off x="1974" y="1834"/>
                <a:ext cx="6" cy="6"/>
              </a:xfrm>
              <a:custGeom>
                <a:avLst/>
                <a:gdLst>
                  <a:gd name="T0" fmla="*/ 0 w 18"/>
                  <a:gd name="T1" fmla="*/ 0 h 17"/>
                  <a:gd name="T2" fmla="*/ 0 w 18"/>
                  <a:gd name="T3" fmla="*/ 0 h 17"/>
                  <a:gd name="T4" fmla="*/ 0 w 18"/>
                  <a:gd name="T5" fmla="*/ 0 h 17"/>
                  <a:gd name="T6" fmla="*/ 0 w 18"/>
                  <a:gd name="T7" fmla="*/ 0 h 17"/>
                  <a:gd name="T8" fmla="*/ 0 w 18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7">
                    <a:moveTo>
                      <a:pt x="18" y="8"/>
                    </a:moveTo>
                    <a:lnTo>
                      <a:pt x="6" y="17"/>
                    </a:lnTo>
                    <a:lnTo>
                      <a:pt x="0" y="8"/>
                    </a:lnTo>
                    <a:lnTo>
                      <a:pt x="13" y="0"/>
                    </a:lnTo>
                    <a:lnTo>
                      <a:pt x="18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46" name="Freeform 817"/>
              <p:cNvSpPr>
                <a:spLocks/>
              </p:cNvSpPr>
              <p:nvPr/>
            </p:nvSpPr>
            <p:spPr bwMode="auto">
              <a:xfrm>
                <a:off x="1974" y="1836"/>
                <a:ext cx="2" cy="1"/>
              </a:xfrm>
              <a:custGeom>
                <a:avLst/>
                <a:gdLst>
                  <a:gd name="T0" fmla="*/ 0 w 8"/>
                  <a:gd name="T1" fmla="*/ 1 h 2"/>
                  <a:gd name="T2" fmla="*/ 0 w 8"/>
                  <a:gd name="T3" fmla="*/ 0 h 2"/>
                  <a:gd name="T4" fmla="*/ 0 w 8"/>
                  <a:gd name="T5" fmla="*/ 1 h 2"/>
                  <a:gd name="T6" fmla="*/ 0 w 8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1" y="2"/>
                    </a:moveTo>
                    <a:lnTo>
                      <a:pt x="8" y="0"/>
                    </a:lnTo>
                    <a:lnTo>
                      <a:pt x="0" y="1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47" name="Freeform 818"/>
              <p:cNvSpPr>
                <a:spLocks/>
              </p:cNvSpPr>
              <p:nvPr/>
            </p:nvSpPr>
            <p:spPr bwMode="auto">
              <a:xfrm>
                <a:off x="1972" y="1831"/>
                <a:ext cx="7" cy="5"/>
              </a:xfrm>
              <a:custGeom>
                <a:avLst/>
                <a:gdLst>
                  <a:gd name="T0" fmla="*/ 0 w 19"/>
                  <a:gd name="T1" fmla="*/ 0 h 15"/>
                  <a:gd name="T2" fmla="*/ 0 w 19"/>
                  <a:gd name="T3" fmla="*/ 0 h 15"/>
                  <a:gd name="T4" fmla="*/ 0 w 19"/>
                  <a:gd name="T5" fmla="*/ 0 h 15"/>
                  <a:gd name="T6" fmla="*/ 0 w 19"/>
                  <a:gd name="T7" fmla="*/ 0 h 15"/>
                  <a:gd name="T8" fmla="*/ 0 w 19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5">
                    <a:moveTo>
                      <a:pt x="19" y="9"/>
                    </a:moveTo>
                    <a:lnTo>
                      <a:pt x="4" y="15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48" name="Freeform 819"/>
              <p:cNvSpPr>
                <a:spLocks/>
              </p:cNvSpPr>
              <p:nvPr/>
            </p:nvSpPr>
            <p:spPr bwMode="auto">
              <a:xfrm>
                <a:off x="1972" y="1833"/>
                <a:ext cx="3" cy="0"/>
              </a:xfrm>
              <a:custGeom>
                <a:avLst/>
                <a:gdLst>
                  <a:gd name="T0" fmla="*/ 0 w 7"/>
                  <a:gd name="T1" fmla="*/ 1 h 1"/>
                  <a:gd name="T2" fmla="*/ 0 w 7"/>
                  <a:gd name="T3" fmla="*/ 0 h 1"/>
                  <a:gd name="T4" fmla="*/ 0 w 7"/>
                  <a:gd name="T5" fmla="*/ 1 h 1"/>
                  <a:gd name="T6" fmla="*/ 0 w 7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0" y="1"/>
                    </a:moveTo>
                    <a:lnTo>
                      <a:pt x="7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49" name="Freeform 820"/>
              <p:cNvSpPr>
                <a:spLocks/>
              </p:cNvSpPr>
              <p:nvPr/>
            </p:nvSpPr>
            <p:spPr bwMode="auto">
              <a:xfrm>
                <a:off x="1971" y="1827"/>
                <a:ext cx="6" cy="6"/>
              </a:xfrm>
              <a:custGeom>
                <a:avLst/>
                <a:gdLst>
                  <a:gd name="T0" fmla="*/ 0 w 19"/>
                  <a:gd name="T1" fmla="*/ 0 h 18"/>
                  <a:gd name="T2" fmla="*/ 0 w 19"/>
                  <a:gd name="T3" fmla="*/ 0 h 18"/>
                  <a:gd name="T4" fmla="*/ 0 w 19"/>
                  <a:gd name="T5" fmla="*/ 0 h 18"/>
                  <a:gd name="T6" fmla="*/ 0 w 19"/>
                  <a:gd name="T7" fmla="*/ 0 h 18"/>
                  <a:gd name="T8" fmla="*/ 0 w 19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8">
                    <a:moveTo>
                      <a:pt x="19" y="12"/>
                    </a:moveTo>
                    <a:lnTo>
                      <a:pt x="4" y="18"/>
                    </a:lnTo>
                    <a:lnTo>
                      <a:pt x="0" y="7"/>
                    </a:lnTo>
                    <a:lnTo>
                      <a:pt x="15" y="0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50" name="Freeform 821"/>
              <p:cNvSpPr>
                <a:spLocks/>
              </p:cNvSpPr>
              <p:nvPr/>
            </p:nvSpPr>
            <p:spPr bwMode="auto">
              <a:xfrm>
                <a:off x="1971" y="1829"/>
                <a:ext cx="2" cy="1"/>
              </a:xfrm>
              <a:custGeom>
                <a:avLst/>
                <a:gdLst>
                  <a:gd name="T0" fmla="*/ 0 w 7"/>
                  <a:gd name="T1" fmla="*/ 1 h 1"/>
                  <a:gd name="T2" fmla="*/ 0 w 7"/>
                  <a:gd name="T3" fmla="*/ 0 h 1"/>
                  <a:gd name="T4" fmla="*/ 0 w 7"/>
                  <a:gd name="T5" fmla="*/ 0 h 1"/>
                  <a:gd name="T6" fmla="*/ 0 w 7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0" y="1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51" name="Freeform 822"/>
              <p:cNvSpPr>
                <a:spLocks/>
              </p:cNvSpPr>
              <p:nvPr/>
            </p:nvSpPr>
            <p:spPr bwMode="auto">
              <a:xfrm>
                <a:off x="1969" y="1823"/>
                <a:ext cx="7" cy="6"/>
              </a:xfrm>
              <a:custGeom>
                <a:avLst/>
                <a:gdLst>
                  <a:gd name="T0" fmla="*/ 0 w 20"/>
                  <a:gd name="T1" fmla="*/ 0 h 20"/>
                  <a:gd name="T2" fmla="*/ 0 w 20"/>
                  <a:gd name="T3" fmla="*/ 0 h 20"/>
                  <a:gd name="T4" fmla="*/ 0 w 20"/>
                  <a:gd name="T5" fmla="*/ 0 h 20"/>
                  <a:gd name="T6" fmla="*/ 0 w 20"/>
                  <a:gd name="T7" fmla="*/ 0 h 20"/>
                  <a:gd name="T8" fmla="*/ 0 w 20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20" y="15"/>
                    </a:moveTo>
                    <a:lnTo>
                      <a:pt x="5" y="20"/>
                    </a:lnTo>
                    <a:lnTo>
                      <a:pt x="0" y="4"/>
                    </a:lnTo>
                    <a:lnTo>
                      <a:pt x="14" y="0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52" name="Freeform 823"/>
              <p:cNvSpPr>
                <a:spLocks/>
              </p:cNvSpPr>
              <p:nvPr/>
            </p:nvSpPr>
            <p:spPr bwMode="auto">
              <a:xfrm>
                <a:off x="1969" y="1824"/>
                <a:ext cx="3" cy="0"/>
              </a:xfrm>
              <a:custGeom>
                <a:avLst/>
                <a:gdLst>
                  <a:gd name="T0" fmla="*/ 0 w 7"/>
                  <a:gd name="T1" fmla="*/ 1 h 1"/>
                  <a:gd name="T2" fmla="*/ 0 w 7"/>
                  <a:gd name="T3" fmla="*/ 1 h 1"/>
                  <a:gd name="T4" fmla="*/ 0 w 7"/>
                  <a:gd name="T5" fmla="*/ 0 h 1"/>
                  <a:gd name="T6" fmla="*/ 0 w 7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0" y="1"/>
                    </a:moveTo>
                    <a:lnTo>
                      <a:pt x="7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53" name="Freeform 824"/>
              <p:cNvSpPr>
                <a:spLocks/>
              </p:cNvSpPr>
              <p:nvPr/>
            </p:nvSpPr>
            <p:spPr bwMode="auto">
              <a:xfrm>
                <a:off x="1969" y="1820"/>
                <a:ext cx="5" cy="4"/>
              </a:xfrm>
              <a:custGeom>
                <a:avLst/>
                <a:gdLst>
                  <a:gd name="T0" fmla="*/ 0 w 15"/>
                  <a:gd name="T1" fmla="*/ 0 h 11"/>
                  <a:gd name="T2" fmla="*/ 0 w 15"/>
                  <a:gd name="T3" fmla="*/ 0 h 11"/>
                  <a:gd name="T4" fmla="*/ 0 w 15"/>
                  <a:gd name="T5" fmla="*/ 0 h 11"/>
                  <a:gd name="T6" fmla="*/ 0 w 15"/>
                  <a:gd name="T7" fmla="*/ 0 h 11"/>
                  <a:gd name="T8" fmla="*/ 0 w 15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1">
                    <a:moveTo>
                      <a:pt x="15" y="9"/>
                    </a:moveTo>
                    <a:lnTo>
                      <a:pt x="1" y="11"/>
                    </a:lnTo>
                    <a:lnTo>
                      <a:pt x="0" y="3"/>
                    </a:lnTo>
                    <a:lnTo>
                      <a:pt x="14" y="0"/>
                    </a:lnTo>
                    <a:lnTo>
                      <a:pt x="15" y="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54" name="Freeform 825"/>
              <p:cNvSpPr>
                <a:spLocks/>
              </p:cNvSpPr>
              <p:nvPr/>
            </p:nvSpPr>
            <p:spPr bwMode="auto">
              <a:xfrm>
                <a:off x="1971" y="1819"/>
                <a:ext cx="3" cy="2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0 w 7"/>
                  <a:gd name="T5" fmla="*/ 0 h 6"/>
                  <a:gd name="T6" fmla="*/ 0 w 7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7" y="2"/>
                    </a:moveTo>
                    <a:lnTo>
                      <a:pt x="0" y="6"/>
                    </a:lnTo>
                    <a:lnTo>
                      <a:pt x="7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55" name="Freeform 826"/>
              <p:cNvSpPr>
                <a:spLocks/>
              </p:cNvSpPr>
              <p:nvPr/>
            </p:nvSpPr>
            <p:spPr bwMode="auto">
              <a:xfrm>
                <a:off x="1969" y="1819"/>
                <a:ext cx="5" cy="3"/>
              </a:xfrm>
              <a:custGeom>
                <a:avLst/>
                <a:gdLst>
                  <a:gd name="T0" fmla="*/ 0 w 15"/>
                  <a:gd name="T1" fmla="*/ 0 h 9"/>
                  <a:gd name="T2" fmla="*/ 0 w 15"/>
                  <a:gd name="T3" fmla="*/ 0 h 9"/>
                  <a:gd name="T4" fmla="*/ 0 w 15"/>
                  <a:gd name="T5" fmla="*/ 0 h 9"/>
                  <a:gd name="T6" fmla="*/ 0 w 15"/>
                  <a:gd name="T7" fmla="*/ 0 h 9"/>
                  <a:gd name="T8" fmla="*/ 0 w 15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9">
                    <a:moveTo>
                      <a:pt x="15" y="2"/>
                    </a:moveTo>
                    <a:lnTo>
                      <a:pt x="1" y="9"/>
                    </a:lnTo>
                    <a:lnTo>
                      <a:pt x="0" y="7"/>
                    </a:lnTo>
                    <a:lnTo>
                      <a:pt x="14" y="0"/>
                    </a:lnTo>
                    <a:lnTo>
                      <a:pt x="15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56" name="Freeform 827"/>
              <p:cNvSpPr>
                <a:spLocks/>
              </p:cNvSpPr>
              <p:nvPr/>
            </p:nvSpPr>
            <p:spPr bwMode="auto">
              <a:xfrm>
                <a:off x="1969" y="1820"/>
                <a:ext cx="2" cy="1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0 h 4"/>
                  <a:gd name="T4" fmla="*/ 0 w 7"/>
                  <a:gd name="T5" fmla="*/ 0 h 4"/>
                  <a:gd name="T6" fmla="*/ 0 w 7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0" y="4"/>
                    </a:moveTo>
                    <a:lnTo>
                      <a:pt x="7" y="3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57" name="Rectangle 828"/>
              <p:cNvSpPr>
                <a:spLocks noChangeArrowheads="1"/>
              </p:cNvSpPr>
              <p:nvPr/>
            </p:nvSpPr>
            <p:spPr bwMode="auto">
              <a:xfrm>
                <a:off x="1969" y="1819"/>
                <a:ext cx="5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58" name="Freeform 829"/>
              <p:cNvSpPr>
                <a:spLocks/>
              </p:cNvSpPr>
              <p:nvPr/>
            </p:nvSpPr>
            <p:spPr bwMode="auto">
              <a:xfrm>
                <a:off x="1969" y="1818"/>
                <a:ext cx="2" cy="2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0 w 7"/>
                  <a:gd name="T5" fmla="*/ 0 h 6"/>
                  <a:gd name="T6" fmla="*/ 0 w 7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0" y="4"/>
                    </a:moveTo>
                    <a:lnTo>
                      <a:pt x="7" y="6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59" name="Freeform 830"/>
              <p:cNvSpPr>
                <a:spLocks/>
              </p:cNvSpPr>
              <p:nvPr/>
            </p:nvSpPr>
            <p:spPr bwMode="auto">
              <a:xfrm>
                <a:off x="1969" y="1814"/>
                <a:ext cx="6" cy="7"/>
              </a:xfrm>
              <a:custGeom>
                <a:avLst/>
                <a:gdLst>
                  <a:gd name="T0" fmla="*/ 0 w 18"/>
                  <a:gd name="T1" fmla="*/ 0 h 19"/>
                  <a:gd name="T2" fmla="*/ 0 w 18"/>
                  <a:gd name="T3" fmla="*/ 0 h 19"/>
                  <a:gd name="T4" fmla="*/ 0 w 18"/>
                  <a:gd name="T5" fmla="*/ 0 h 19"/>
                  <a:gd name="T6" fmla="*/ 0 w 18"/>
                  <a:gd name="T7" fmla="*/ 0 h 19"/>
                  <a:gd name="T8" fmla="*/ 0 w 18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9">
                    <a:moveTo>
                      <a:pt x="12" y="19"/>
                    </a:moveTo>
                    <a:lnTo>
                      <a:pt x="0" y="10"/>
                    </a:lnTo>
                    <a:lnTo>
                      <a:pt x="6" y="0"/>
                    </a:lnTo>
                    <a:lnTo>
                      <a:pt x="18" y="8"/>
                    </a:lnTo>
                    <a:lnTo>
                      <a:pt x="12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60" name="Freeform 831"/>
              <p:cNvSpPr>
                <a:spLocks/>
              </p:cNvSpPr>
              <p:nvPr/>
            </p:nvSpPr>
            <p:spPr bwMode="auto">
              <a:xfrm>
                <a:off x="1971" y="1814"/>
                <a:ext cx="2" cy="2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0 w 6"/>
                  <a:gd name="T5" fmla="*/ 0 h 6"/>
                  <a:gd name="T6" fmla="*/ 0 w 6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61" name="Freeform 832"/>
              <p:cNvSpPr>
                <a:spLocks/>
              </p:cNvSpPr>
              <p:nvPr/>
            </p:nvSpPr>
            <p:spPr bwMode="auto">
              <a:xfrm>
                <a:off x="1971" y="1812"/>
                <a:ext cx="6" cy="5"/>
              </a:xfrm>
              <a:custGeom>
                <a:avLst/>
                <a:gdLst>
                  <a:gd name="T0" fmla="*/ 0 w 18"/>
                  <a:gd name="T1" fmla="*/ 0 h 16"/>
                  <a:gd name="T2" fmla="*/ 0 w 18"/>
                  <a:gd name="T3" fmla="*/ 0 h 16"/>
                  <a:gd name="T4" fmla="*/ 0 w 18"/>
                  <a:gd name="T5" fmla="*/ 0 h 16"/>
                  <a:gd name="T6" fmla="*/ 0 w 18"/>
                  <a:gd name="T7" fmla="*/ 0 h 16"/>
                  <a:gd name="T8" fmla="*/ 0 w 18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6">
                    <a:moveTo>
                      <a:pt x="12" y="16"/>
                    </a:moveTo>
                    <a:lnTo>
                      <a:pt x="0" y="8"/>
                    </a:lnTo>
                    <a:lnTo>
                      <a:pt x="5" y="0"/>
                    </a:lnTo>
                    <a:lnTo>
                      <a:pt x="18" y="8"/>
                    </a:lnTo>
                    <a:lnTo>
                      <a:pt x="12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62" name="Freeform 833"/>
              <p:cNvSpPr>
                <a:spLocks/>
              </p:cNvSpPr>
              <p:nvPr/>
            </p:nvSpPr>
            <p:spPr bwMode="auto">
              <a:xfrm>
                <a:off x="1973" y="1811"/>
                <a:ext cx="2" cy="3"/>
              </a:xfrm>
              <a:custGeom>
                <a:avLst/>
                <a:gdLst>
                  <a:gd name="T0" fmla="*/ 0 w 6"/>
                  <a:gd name="T1" fmla="*/ 0 h 8"/>
                  <a:gd name="T2" fmla="*/ 0 w 6"/>
                  <a:gd name="T3" fmla="*/ 0 h 8"/>
                  <a:gd name="T4" fmla="*/ 0 w 6"/>
                  <a:gd name="T5" fmla="*/ 0 h 8"/>
                  <a:gd name="T6" fmla="*/ 0 w 6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8">
                    <a:moveTo>
                      <a:pt x="0" y="2"/>
                    </a:moveTo>
                    <a:lnTo>
                      <a:pt x="6" y="8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63" name="Freeform 834"/>
              <p:cNvSpPr>
                <a:spLocks/>
              </p:cNvSpPr>
              <p:nvPr/>
            </p:nvSpPr>
            <p:spPr bwMode="auto">
              <a:xfrm>
                <a:off x="1973" y="1810"/>
                <a:ext cx="5" cy="5"/>
              </a:xfrm>
              <a:custGeom>
                <a:avLst/>
                <a:gdLst>
                  <a:gd name="T0" fmla="*/ 0 w 15"/>
                  <a:gd name="T1" fmla="*/ 0 h 15"/>
                  <a:gd name="T2" fmla="*/ 0 w 15"/>
                  <a:gd name="T3" fmla="*/ 0 h 15"/>
                  <a:gd name="T4" fmla="*/ 0 w 15"/>
                  <a:gd name="T5" fmla="*/ 0 h 15"/>
                  <a:gd name="T6" fmla="*/ 0 w 15"/>
                  <a:gd name="T7" fmla="*/ 0 h 15"/>
                  <a:gd name="T8" fmla="*/ 0 w 15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1" y="15"/>
                    </a:moveTo>
                    <a:lnTo>
                      <a:pt x="0" y="4"/>
                    </a:lnTo>
                    <a:lnTo>
                      <a:pt x="4" y="0"/>
                    </a:lnTo>
                    <a:lnTo>
                      <a:pt x="15" y="11"/>
                    </a:lnTo>
                    <a:lnTo>
                      <a:pt x="11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64" name="Freeform 835"/>
              <p:cNvSpPr>
                <a:spLocks/>
              </p:cNvSpPr>
              <p:nvPr/>
            </p:nvSpPr>
            <p:spPr bwMode="auto">
              <a:xfrm>
                <a:off x="1974" y="1809"/>
                <a:ext cx="2" cy="3"/>
              </a:xfrm>
              <a:custGeom>
                <a:avLst/>
                <a:gdLst>
                  <a:gd name="T0" fmla="*/ 0 w 6"/>
                  <a:gd name="T1" fmla="*/ 0 h 11"/>
                  <a:gd name="T2" fmla="*/ 0 w 6"/>
                  <a:gd name="T3" fmla="*/ 0 h 11"/>
                  <a:gd name="T4" fmla="*/ 0 w 6"/>
                  <a:gd name="T5" fmla="*/ 0 h 11"/>
                  <a:gd name="T6" fmla="*/ 0 w 6"/>
                  <a:gd name="T7" fmla="*/ 0 h 11"/>
                  <a:gd name="T8" fmla="*/ 0 w 6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1">
                    <a:moveTo>
                      <a:pt x="0" y="3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6" y="1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65" name="Freeform 836"/>
              <p:cNvSpPr>
                <a:spLocks/>
              </p:cNvSpPr>
              <p:nvPr/>
            </p:nvSpPr>
            <p:spPr bwMode="auto">
              <a:xfrm>
                <a:off x="1976" y="1809"/>
                <a:ext cx="3" cy="5"/>
              </a:xfrm>
              <a:custGeom>
                <a:avLst/>
                <a:gdLst>
                  <a:gd name="T0" fmla="*/ 0 w 9"/>
                  <a:gd name="T1" fmla="*/ 0 h 16"/>
                  <a:gd name="T2" fmla="*/ 0 w 9"/>
                  <a:gd name="T3" fmla="*/ 0 h 16"/>
                  <a:gd name="T4" fmla="*/ 0 w 9"/>
                  <a:gd name="T5" fmla="*/ 0 h 16"/>
                  <a:gd name="T6" fmla="*/ 0 w 9"/>
                  <a:gd name="T7" fmla="*/ 0 h 16"/>
                  <a:gd name="T8" fmla="*/ 0 w 9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16">
                    <a:moveTo>
                      <a:pt x="2" y="16"/>
                    </a:moveTo>
                    <a:lnTo>
                      <a:pt x="0" y="1"/>
                    </a:lnTo>
                    <a:lnTo>
                      <a:pt x="7" y="0"/>
                    </a:lnTo>
                    <a:lnTo>
                      <a:pt x="9" y="15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66" name="Freeform 837"/>
              <p:cNvSpPr>
                <a:spLocks/>
              </p:cNvSpPr>
              <p:nvPr/>
            </p:nvSpPr>
            <p:spPr bwMode="auto">
              <a:xfrm>
                <a:off x="1978" y="1809"/>
                <a:ext cx="1" cy="3"/>
              </a:xfrm>
              <a:custGeom>
                <a:avLst/>
                <a:gdLst>
                  <a:gd name="T0" fmla="*/ 0 w 1"/>
                  <a:gd name="T1" fmla="*/ 0 h 10"/>
                  <a:gd name="T2" fmla="*/ 1 w 1"/>
                  <a:gd name="T3" fmla="*/ 0 h 10"/>
                  <a:gd name="T4" fmla="*/ 1 w 1"/>
                  <a:gd name="T5" fmla="*/ 0 h 10"/>
                  <a:gd name="T6" fmla="*/ 0 w 1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0">
                    <a:moveTo>
                      <a:pt x="0" y="0"/>
                    </a:moveTo>
                    <a:lnTo>
                      <a:pt x="1" y="1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67" name="Rectangle 838"/>
              <p:cNvSpPr>
                <a:spLocks noChangeArrowheads="1"/>
              </p:cNvSpPr>
              <p:nvPr/>
            </p:nvSpPr>
            <p:spPr bwMode="auto">
              <a:xfrm>
                <a:off x="1979" y="1809"/>
                <a:ext cx="4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68" name="Freeform 839"/>
              <p:cNvSpPr>
                <a:spLocks/>
              </p:cNvSpPr>
              <p:nvPr/>
            </p:nvSpPr>
            <p:spPr bwMode="auto">
              <a:xfrm>
                <a:off x="1983" y="1809"/>
                <a:ext cx="1" cy="3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0 h 10"/>
                  <a:gd name="T4" fmla="*/ 1 w 1"/>
                  <a:gd name="T5" fmla="*/ 0 h 10"/>
                  <a:gd name="T6" fmla="*/ 0 w 1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0">
                    <a:moveTo>
                      <a:pt x="0" y="0"/>
                    </a:moveTo>
                    <a:lnTo>
                      <a:pt x="0" y="1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69" name="Freeform 840"/>
              <p:cNvSpPr>
                <a:spLocks/>
              </p:cNvSpPr>
              <p:nvPr/>
            </p:nvSpPr>
            <p:spPr bwMode="auto">
              <a:xfrm>
                <a:off x="1983" y="1809"/>
                <a:ext cx="3" cy="5"/>
              </a:xfrm>
              <a:custGeom>
                <a:avLst/>
                <a:gdLst>
                  <a:gd name="T0" fmla="*/ 0 w 10"/>
                  <a:gd name="T1" fmla="*/ 0 h 16"/>
                  <a:gd name="T2" fmla="*/ 0 w 10"/>
                  <a:gd name="T3" fmla="*/ 0 h 16"/>
                  <a:gd name="T4" fmla="*/ 0 w 10"/>
                  <a:gd name="T5" fmla="*/ 0 h 16"/>
                  <a:gd name="T6" fmla="*/ 0 w 10"/>
                  <a:gd name="T7" fmla="*/ 0 h 16"/>
                  <a:gd name="T8" fmla="*/ 0 w 10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16">
                    <a:moveTo>
                      <a:pt x="0" y="15"/>
                    </a:moveTo>
                    <a:lnTo>
                      <a:pt x="2" y="0"/>
                    </a:lnTo>
                    <a:lnTo>
                      <a:pt x="10" y="1"/>
                    </a:lnTo>
                    <a:lnTo>
                      <a:pt x="8" y="16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70" name="Freeform 841"/>
              <p:cNvSpPr>
                <a:spLocks/>
              </p:cNvSpPr>
              <p:nvPr/>
            </p:nvSpPr>
            <p:spPr bwMode="auto">
              <a:xfrm>
                <a:off x="1986" y="1809"/>
                <a:ext cx="1" cy="3"/>
              </a:xfrm>
              <a:custGeom>
                <a:avLst/>
                <a:gdLst>
                  <a:gd name="T0" fmla="*/ 1 w 2"/>
                  <a:gd name="T1" fmla="*/ 0 h 10"/>
                  <a:gd name="T2" fmla="*/ 0 w 2"/>
                  <a:gd name="T3" fmla="*/ 0 h 10"/>
                  <a:gd name="T4" fmla="*/ 1 w 2"/>
                  <a:gd name="T5" fmla="*/ 0 h 10"/>
                  <a:gd name="T6" fmla="*/ 1 w 2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10">
                    <a:moveTo>
                      <a:pt x="1" y="0"/>
                    </a:moveTo>
                    <a:lnTo>
                      <a:pt x="0" y="10"/>
                    </a:lnTo>
                    <a:lnTo>
                      <a:pt x="2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71" name="Freeform 842"/>
              <p:cNvSpPr>
                <a:spLocks/>
              </p:cNvSpPr>
              <p:nvPr/>
            </p:nvSpPr>
            <p:spPr bwMode="auto">
              <a:xfrm>
                <a:off x="1985" y="1809"/>
                <a:ext cx="5" cy="6"/>
              </a:xfrm>
              <a:custGeom>
                <a:avLst/>
                <a:gdLst>
                  <a:gd name="T0" fmla="*/ 0 w 13"/>
                  <a:gd name="T1" fmla="*/ 0 h 17"/>
                  <a:gd name="T2" fmla="*/ 0 w 13"/>
                  <a:gd name="T3" fmla="*/ 0 h 17"/>
                  <a:gd name="T4" fmla="*/ 0 w 13"/>
                  <a:gd name="T5" fmla="*/ 0 h 17"/>
                  <a:gd name="T6" fmla="*/ 0 w 13"/>
                  <a:gd name="T7" fmla="*/ 0 h 17"/>
                  <a:gd name="T8" fmla="*/ 0 w 13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7">
                    <a:moveTo>
                      <a:pt x="0" y="15"/>
                    </a:moveTo>
                    <a:lnTo>
                      <a:pt x="4" y="0"/>
                    </a:lnTo>
                    <a:lnTo>
                      <a:pt x="13" y="2"/>
                    </a:lnTo>
                    <a:lnTo>
                      <a:pt x="9" y="17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72" name="Freeform 843"/>
              <p:cNvSpPr>
                <a:spLocks/>
              </p:cNvSpPr>
              <p:nvPr/>
            </p:nvSpPr>
            <p:spPr bwMode="auto">
              <a:xfrm>
                <a:off x="1989" y="1810"/>
                <a:ext cx="2" cy="3"/>
              </a:xfrm>
              <a:custGeom>
                <a:avLst/>
                <a:gdLst>
                  <a:gd name="T0" fmla="*/ 0 w 5"/>
                  <a:gd name="T1" fmla="*/ 0 h 10"/>
                  <a:gd name="T2" fmla="*/ 0 w 5"/>
                  <a:gd name="T3" fmla="*/ 0 h 10"/>
                  <a:gd name="T4" fmla="*/ 0 w 5"/>
                  <a:gd name="T5" fmla="*/ 0 h 10"/>
                  <a:gd name="T6" fmla="*/ 0 w 5"/>
                  <a:gd name="T7" fmla="*/ 0 h 10"/>
                  <a:gd name="T8" fmla="*/ 0 w 5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10">
                    <a:moveTo>
                      <a:pt x="2" y="0"/>
                    </a:moveTo>
                    <a:lnTo>
                      <a:pt x="4" y="0"/>
                    </a:lnTo>
                    <a:lnTo>
                      <a:pt x="5" y="1"/>
                    </a:lnTo>
                    <a:lnTo>
                      <a:pt x="0" y="1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73" name="Freeform 844"/>
              <p:cNvSpPr>
                <a:spLocks/>
              </p:cNvSpPr>
              <p:nvPr/>
            </p:nvSpPr>
            <p:spPr bwMode="auto">
              <a:xfrm>
                <a:off x="1987" y="1810"/>
                <a:ext cx="8" cy="8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0" y="13"/>
                    </a:moveTo>
                    <a:lnTo>
                      <a:pt x="10" y="0"/>
                    </a:lnTo>
                    <a:lnTo>
                      <a:pt x="23" y="11"/>
                    </a:lnTo>
                    <a:lnTo>
                      <a:pt x="12" y="2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74" name="Freeform 845"/>
              <p:cNvSpPr>
                <a:spLocks/>
              </p:cNvSpPr>
              <p:nvPr/>
            </p:nvSpPr>
            <p:spPr bwMode="auto">
              <a:xfrm>
                <a:off x="1993" y="1813"/>
                <a:ext cx="2" cy="3"/>
              </a:xfrm>
              <a:custGeom>
                <a:avLst/>
                <a:gdLst>
                  <a:gd name="T0" fmla="*/ 0 w 7"/>
                  <a:gd name="T1" fmla="*/ 0 h 10"/>
                  <a:gd name="T2" fmla="*/ 0 w 7"/>
                  <a:gd name="T3" fmla="*/ 0 h 10"/>
                  <a:gd name="T4" fmla="*/ 0 w 7"/>
                  <a:gd name="T5" fmla="*/ 0 h 10"/>
                  <a:gd name="T6" fmla="*/ 0 w 7"/>
                  <a:gd name="T7" fmla="*/ 0 h 10"/>
                  <a:gd name="T8" fmla="*/ 0 w 7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0">
                    <a:moveTo>
                      <a:pt x="6" y="2"/>
                    </a:moveTo>
                    <a:lnTo>
                      <a:pt x="5" y="0"/>
                    </a:lnTo>
                    <a:lnTo>
                      <a:pt x="7" y="4"/>
                    </a:lnTo>
                    <a:lnTo>
                      <a:pt x="0" y="1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75" name="Freeform 846"/>
              <p:cNvSpPr>
                <a:spLocks/>
              </p:cNvSpPr>
              <p:nvPr/>
            </p:nvSpPr>
            <p:spPr bwMode="auto">
              <a:xfrm>
                <a:off x="1991" y="1814"/>
                <a:ext cx="7" cy="7"/>
              </a:xfrm>
              <a:custGeom>
                <a:avLst/>
                <a:gdLst>
                  <a:gd name="T0" fmla="*/ 0 w 21"/>
                  <a:gd name="T1" fmla="*/ 0 h 21"/>
                  <a:gd name="T2" fmla="*/ 0 w 21"/>
                  <a:gd name="T3" fmla="*/ 0 h 21"/>
                  <a:gd name="T4" fmla="*/ 0 w 21"/>
                  <a:gd name="T5" fmla="*/ 0 h 21"/>
                  <a:gd name="T6" fmla="*/ 0 w 21"/>
                  <a:gd name="T7" fmla="*/ 0 h 21"/>
                  <a:gd name="T8" fmla="*/ 0 w 21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21">
                    <a:moveTo>
                      <a:pt x="0" y="8"/>
                    </a:moveTo>
                    <a:lnTo>
                      <a:pt x="13" y="0"/>
                    </a:lnTo>
                    <a:lnTo>
                      <a:pt x="21" y="12"/>
                    </a:lnTo>
                    <a:lnTo>
                      <a:pt x="9" y="21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76" name="Freeform 847"/>
              <p:cNvSpPr>
                <a:spLocks/>
              </p:cNvSpPr>
              <p:nvPr/>
            </p:nvSpPr>
            <p:spPr bwMode="auto">
              <a:xfrm>
                <a:off x="1994" y="1821"/>
                <a:ext cx="2" cy="0"/>
              </a:xfrm>
              <a:custGeom>
                <a:avLst/>
                <a:gdLst>
                  <a:gd name="T0" fmla="*/ 0 w 6"/>
                  <a:gd name="T1" fmla="*/ 1 h 2"/>
                  <a:gd name="T2" fmla="*/ 0 w 6"/>
                  <a:gd name="T3" fmla="*/ 0 h 2"/>
                  <a:gd name="T4" fmla="*/ 0 w 6"/>
                  <a:gd name="T5" fmla="*/ 1 h 2"/>
                  <a:gd name="T6" fmla="*/ 0 w 6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0" y="2"/>
                    </a:moveTo>
                    <a:lnTo>
                      <a:pt x="6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77" name="Freeform 848"/>
              <p:cNvSpPr>
                <a:spLocks/>
              </p:cNvSpPr>
              <p:nvPr/>
            </p:nvSpPr>
            <p:spPr bwMode="auto">
              <a:xfrm>
                <a:off x="1994" y="1818"/>
                <a:ext cx="6" cy="7"/>
              </a:xfrm>
              <a:custGeom>
                <a:avLst/>
                <a:gdLst>
                  <a:gd name="T0" fmla="*/ 0 w 19"/>
                  <a:gd name="T1" fmla="*/ 0 h 19"/>
                  <a:gd name="T2" fmla="*/ 0 w 19"/>
                  <a:gd name="T3" fmla="*/ 0 h 19"/>
                  <a:gd name="T4" fmla="*/ 0 w 19"/>
                  <a:gd name="T5" fmla="*/ 0 h 19"/>
                  <a:gd name="T6" fmla="*/ 0 w 19"/>
                  <a:gd name="T7" fmla="*/ 0 h 19"/>
                  <a:gd name="T8" fmla="*/ 0 w 19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0" y="9"/>
                    </a:moveTo>
                    <a:lnTo>
                      <a:pt x="12" y="0"/>
                    </a:lnTo>
                    <a:lnTo>
                      <a:pt x="19" y="11"/>
                    </a:lnTo>
                    <a:lnTo>
                      <a:pt x="7" y="1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78" name="Freeform 849"/>
              <p:cNvSpPr>
                <a:spLocks/>
              </p:cNvSpPr>
              <p:nvPr/>
            </p:nvSpPr>
            <p:spPr bwMode="auto">
              <a:xfrm>
                <a:off x="1998" y="1822"/>
                <a:ext cx="3" cy="2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0 w 7"/>
                  <a:gd name="T5" fmla="*/ 0 h 6"/>
                  <a:gd name="T6" fmla="*/ 0 w 7"/>
                  <a:gd name="T7" fmla="*/ 0 h 6"/>
                  <a:gd name="T8" fmla="*/ 0 w 7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6" y="0"/>
                    </a:moveTo>
                    <a:lnTo>
                      <a:pt x="7" y="0"/>
                    </a:lnTo>
                    <a:lnTo>
                      <a:pt x="7" y="2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79" name="Freeform 850"/>
              <p:cNvSpPr>
                <a:spLocks/>
              </p:cNvSpPr>
              <p:nvPr/>
            </p:nvSpPr>
            <p:spPr bwMode="auto">
              <a:xfrm>
                <a:off x="1996" y="1823"/>
                <a:ext cx="6" cy="7"/>
              </a:xfrm>
              <a:custGeom>
                <a:avLst/>
                <a:gdLst>
                  <a:gd name="T0" fmla="*/ 0 w 19"/>
                  <a:gd name="T1" fmla="*/ 0 h 23"/>
                  <a:gd name="T2" fmla="*/ 0 w 19"/>
                  <a:gd name="T3" fmla="*/ 0 h 23"/>
                  <a:gd name="T4" fmla="*/ 0 w 19"/>
                  <a:gd name="T5" fmla="*/ 0 h 23"/>
                  <a:gd name="T6" fmla="*/ 0 w 19"/>
                  <a:gd name="T7" fmla="*/ 0 h 23"/>
                  <a:gd name="T8" fmla="*/ 0 w 19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23">
                    <a:moveTo>
                      <a:pt x="0" y="4"/>
                    </a:moveTo>
                    <a:lnTo>
                      <a:pt x="14" y="0"/>
                    </a:lnTo>
                    <a:lnTo>
                      <a:pt x="19" y="18"/>
                    </a:lnTo>
                    <a:lnTo>
                      <a:pt x="4" y="2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80" name="Freeform 851"/>
              <p:cNvSpPr>
                <a:spLocks/>
              </p:cNvSpPr>
              <p:nvPr/>
            </p:nvSpPr>
            <p:spPr bwMode="auto">
              <a:xfrm>
                <a:off x="2000" y="1829"/>
                <a:ext cx="3" cy="1"/>
              </a:xfrm>
              <a:custGeom>
                <a:avLst/>
                <a:gdLst>
                  <a:gd name="T0" fmla="*/ 0 w 9"/>
                  <a:gd name="T1" fmla="*/ 0 h 5"/>
                  <a:gd name="T2" fmla="*/ 0 w 9"/>
                  <a:gd name="T3" fmla="*/ 0 h 5"/>
                  <a:gd name="T4" fmla="*/ 0 w 9"/>
                  <a:gd name="T5" fmla="*/ 0 h 5"/>
                  <a:gd name="T6" fmla="*/ 0 w 9"/>
                  <a:gd name="T7" fmla="*/ 0 h 5"/>
                  <a:gd name="T8" fmla="*/ 0 w 9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5">
                    <a:moveTo>
                      <a:pt x="8" y="0"/>
                    </a:moveTo>
                    <a:lnTo>
                      <a:pt x="9" y="5"/>
                    </a:lnTo>
                    <a:lnTo>
                      <a:pt x="9" y="3"/>
                    </a:lnTo>
                    <a:lnTo>
                      <a:pt x="0" y="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81" name="Rectangle 852"/>
              <p:cNvSpPr>
                <a:spLocks noChangeArrowheads="1"/>
              </p:cNvSpPr>
              <p:nvPr/>
            </p:nvSpPr>
            <p:spPr bwMode="auto">
              <a:xfrm>
                <a:off x="1997" y="1830"/>
                <a:ext cx="6" cy="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82" name="Rectangle 853"/>
              <p:cNvSpPr>
                <a:spLocks noChangeArrowheads="1"/>
              </p:cNvSpPr>
              <p:nvPr/>
            </p:nvSpPr>
            <p:spPr bwMode="auto">
              <a:xfrm>
                <a:off x="1997" y="1833"/>
                <a:ext cx="6" cy="2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83" name="Freeform 854"/>
              <p:cNvSpPr>
                <a:spLocks/>
              </p:cNvSpPr>
              <p:nvPr/>
            </p:nvSpPr>
            <p:spPr bwMode="auto">
              <a:xfrm>
                <a:off x="2000" y="1835"/>
                <a:ext cx="3" cy="1"/>
              </a:xfrm>
              <a:custGeom>
                <a:avLst/>
                <a:gdLst>
                  <a:gd name="T0" fmla="*/ 0 w 9"/>
                  <a:gd name="T1" fmla="*/ 0 h 2"/>
                  <a:gd name="T2" fmla="*/ 0 w 9"/>
                  <a:gd name="T3" fmla="*/ 1 h 2"/>
                  <a:gd name="T4" fmla="*/ 0 w 9"/>
                  <a:gd name="T5" fmla="*/ 1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2">
                    <a:moveTo>
                      <a:pt x="9" y="0"/>
                    </a:moveTo>
                    <a:lnTo>
                      <a:pt x="0" y="2"/>
                    </a:lnTo>
                    <a:lnTo>
                      <a:pt x="8" y="1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84" name="Freeform 855"/>
              <p:cNvSpPr>
                <a:spLocks/>
              </p:cNvSpPr>
              <p:nvPr/>
            </p:nvSpPr>
            <p:spPr bwMode="auto">
              <a:xfrm>
                <a:off x="1997" y="1835"/>
                <a:ext cx="5" cy="4"/>
              </a:xfrm>
              <a:custGeom>
                <a:avLst/>
                <a:gdLst>
                  <a:gd name="T0" fmla="*/ 0 w 17"/>
                  <a:gd name="T1" fmla="*/ 0 h 13"/>
                  <a:gd name="T2" fmla="*/ 0 w 17"/>
                  <a:gd name="T3" fmla="*/ 0 h 13"/>
                  <a:gd name="T4" fmla="*/ 0 w 17"/>
                  <a:gd name="T5" fmla="*/ 0 h 13"/>
                  <a:gd name="T6" fmla="*/ 0 w 17"/>
                  <a:gd name="T7" fmla="*/ 0 h 13"/>
                  <a:gd name="T8" fmla="*/ 0 w 17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3">
                    <a:moveTo>
                      <a:pt x="2" y="0"/>
                    </a:moveTo>
                    <a:lnTo>
                      <a:pt x="17" y="2"/>
                    </a:lnTo>
                    <a:lnTo>
                      <a:pt x="14" y="13"/>
                    </a:lnTo>
                    <a:lnTo>
                      <a:pt x="0" y="1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85" name="Freeform 856"/>
              <p:cNvSpPr>
                <a:spLocks/>
              </p:cNvSpPr>
              <p:nvPr/>
            </p:nvSpPr>
            <p:spPr bwMode="auto">
              <a:xfrm>
                <a:off x="1999" y="1839"/>
                <a:ext cx="2" cy="1"/>
              </a:xfrm>
              <a:custGeom>
                <a:avLst/>
                <a:gdLst>
                  <a:gd name="T0" fmla="*/ 0 w 7"/>
                  <a:gd name="T1" fmla="*/ 0 h 2"/>
                  <a:gd name="T2" fmla="*/ 0 w 7"/>
                  <a:gd name="T3" fmla="*/ 1 h 2"/>
                  <a:gd name="T4" fmla="*/ 0 w 7"/>
                  <a:gd name="T5" fmla="*/ 1 h 2"/>
                  <a:gd name="T6" fmla="*/ 0 w 7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7" y="0"/>
                    </a:moveTo>
                    <a:lnTo>
                      <a:pt x="0" y="1"/>
                    </a:lnTo>
                    <a:lnTo>
                      <a:pt x="7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86" name="Freeform 857"/>
              <p:cNvSpPr>
                <a:spLocks/>
              </p:cNvSpPr>
              <p:nvPr/>
            </p:nvSpPr>
            <p:spPr bwMode="auto">
              <a:xfrm>
                <a:off x="1996" y="1838"/>
                <a:ext cx="5" cy="4"/>
              </a:xfrm>
              <a:custGeom>
                <a:avLst/>
                <a:gdLst>
                  <a:gd name="T0" fmla="*/ 0 w 16"/>
                  <a:gd name="T1" fmla="*/ 0 h 12"/>
                  <a:gd name="T2" fmla="*/ 0 w 16"/>
                  <a:gd name="T3" fmla="*/ 0 h 12"/>
                  <a:gd name="T4" fmla="*/ 0 w 16"/>
                  <a:gd name="T5" fmla="*/ 0 h 12"/>
                  <a:gd name="T6" fmla="*/ 0 w 16"/>
                  <a:gd name="T7" fmla="*/ 0 h 12"/>
                  <a:gd name="T8" fmla="*/ 0 w 16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2">
                    <a:moveTo>
                      <a:pt x="2" y="0"/>
                    </a:moveTo>
                    <a:lnTo>
                      <a:pt x="16" y="7"/>
                    </a:lnTo>
                    <a:lnTo>
                      <a:pt x="14" y="12"/>
                    </a:lnTo>
                    <a:lnTo>
                      <a:pt x="0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87" name="Freeform 858"/>
              <p:cNvSpPr>
                <a:spLocks/>
              </p:cNvSpPr>
              <p:nvPr/>
            </p:nvSpPr>
            <p:spPr bwMode="auto">
              <a:xfrm>
                <a:off x="1998" y="1841"/>
                <a:ext cx="3" cy="1"/>
              </a:xfrm>
              <a:custGeom>
                <a:avLst/>
                <a:gdLst>
                  <a:gd name="T0" fmla="*/ 0 w 7"/>
                  <a:gd name="T1" fmla="*/ 1 h 2"/>
                  <a:gd name="T2" fmla="*/ 0 w 7"/>
                  <a:gd name="T3" fmla="*/ 0 h 2"/>
                  <a:gd name="T4" fmla="*/ 0 w 7"/>
                  <a:gd name="T5" fmla="*/ 1 h 2"/>
                  <a:gd name="T6" fmla="*/ 0 w 7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7" y="1"/>
                    </a:moveTo>
                    <a:lnTo>
                      <a:pt x="0" y="0"/>
                    </a:lnTo>
                    <a:lnTo>
                      <a:pt x="6" y="2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88" name="Freeform 859"/>
              <p:cNvSpPr>
                <a:spLocks/>
              </p:cNvSpPr>
              <p:nvPr/>
            </p:nvSpPr>
            <p:spPr bwMode="auto">
              <a:xfrm>
                <a:off x="1995" y="1839"/>
                <a:ext cx="5" cy="5"/>
              </a:xfrm>
              <a:custGeom>
                <a:avLst/>
                <a:gdLst>
                  <a:gd name="T0" fmla="*/ 0 w 17"/>
                  <a:gd name="T1" fmla="*/ 0 h 15"/>
                  <a:gd name="T2" fmla="*/ 0 w 17"/>
                  <a:gd name="T3" fmla="*/ 0 h 15"/>
                  <a:gd name="T4" fmla="*/ 0 w 17"/>
                  <a:gd name="T5" fmla="*/ 0 h 15"/>
                  <a:gd name="T6" fmla="*/ 0 w 17"/>
                  <a:gd name="T7" fmla="*/ 0 h 15"/>
                  <a:gd name="T8" fmla="*/ 0 w 17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5">
                    <a:moveTo>
                      <a:pt x="5" y="0"/>
                    </a:moveTo>
                    <a:lnTo>
                      <a:pt x="17" y="8"/>
                    </a:lnTo>
                    <a:lnTo>
                      <a:pt x="12" y="15"/>
                    </a:lnTo>
                    <a:lnTo>
                      <a:pt x="0" y="7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89" name="Freeform 860"/>
              <p:cNvSpPr>
                <a:spLocks/>
              </p:cNvSpPr>
              <p:nvPr/>
            </p:nvSpPr>
            <p:spPr bwMode="auto">
              <a:xfrm>
                <a:off x="1997" y="1844"/>
                <a:ext cx="2" cy="1"/>
              </a:xfrm>
              <a:custGeom>
                <a:avLst/>
                <a:gdLst>
                  <a:gd name="T0" fmla="*/ 0 w 6"/>
                  <a:gd name="T1" fmla="*/ 0 h 5"/>
                  <a:gd name="T2" fmla="*/ 0 w 6"/>
                  <a:gd name="T3" fmla="*/ 0 h 5"/>
                  <a:gd name="T4" fmla="*/ 0 w 6"/>
                  <a:gd name="T5" fmla="*/ 0 h 5"/>
                  <a:gd name="T6" fmla="*/ 0 w 6"/>
                  <a:gd name="T7" fmla="*/ 0 h 5"/>
                  <a:gd name="T8" fmla="*/ 0 w 6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2"/>
                    </a:moveTo>
                    <a:lnTo>
                      <a:pt x="4" y="3"/>
                    </a:lnTo>
                    <a:lnTo>
                      <a:pt x="3" y="5"/>
                    </a:lnTo>
                    <a:lnTo>
                      <a:pt x="0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90" name="Freeform 861"/>
              <p:cNvSpPr>
                <a:spLocks/>
              </p:cNvSpPr>
              <p:nvPr/>
            </p:nvSpPr>
            <p:spPr bwMode="auto">
              <a:xfrm>
                <a:off x="1992" y="1841"/>
                <a:ext cx="6" cy="6"/>
              </a:xfrm>
              <a:custGeom>
                <a:avLst/>
                <a:gdLst>
                  <a:gd name="T0" fmla="*/ 0 w 16"/>
                  <a:gd name="T1" fmla="*/ 0 h 19"/>
                  <a:gd name="T2" fmla="*/ 0 w 16"/>
                  <a:gd name="T3" fmla="*/ 0 h 19"/>
                  <a:gd name="T4" fmla="*/ 0 w 16"/>
                  <a:gd name="T5" fmla="*/ 0 h 19"/>
                  <a:gd name="T6" fmla="*/ 0 w 16"/>
                  <a:gd name="T7" fmla="*/ 0 h 19"/>
                  <a:gd name="T8" fmla="*/ 0 w 16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9">
                    <a:moveTo>
                      <a:pt x="10" y="0"/>
                    </a:moveTo>
                    <a:lnTo>
                      <a:pt x="16" y="14"/>
                    </a:lnTo>
                    <a:lnTo>
                      <a:pt x="7" y="19"/>
                    </a:lnTo>
                    <a:lnTo>
                      <a:pt x="0" y="4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91" name="Freeform 862"/>
              <p:cNvSpPr>
                <a:spLocks/>
              </p:cNvSpPr>
              <p:nvPr/>
            </p:nvSpPr>
            <p:spPr bwMode="auto">
              <a:xfrm>
                <a:off x="1994" y="1845"/>
                <a:ext cx="1" cy="2"/>
              </a:xfrm>
              <a:custGeom>
                <a:avLst/>
                <a:gdLst>
                  <a:gd name="T0" fmla="*/ 0 w 3"/>
                  <a:gd name="T1" fmla="*/ 0 h 6"/>
                  <a:gd name="T2" fmla="*/ 0 w 3"/>
                  <a:gd name="T3" fmla="*/ 0 h 6"/>
                  <a:gd name="T4" fmla="*/ 0 w 3"/>
                  <a:gd name="T5" fmla="*/ 0 h 6"/>
                  <a:gd name="T6" fmla="*/ 0 w 3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6">
                    <a:moveTo>
                      <a:pt x="3" y="6"/>
                    </a:moveTo>
                    <a:lnTo>
                      <a:pt x="0" y="0"/>
                    </a:lnTo>
                    <a:lnTo>
                      <a:pt x="1" y="6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92" name="Freeform 863"/>
              <p:cNvSpPr>
                <a:spLocks/>
              </p:cNvSpPr>
              <p:nvPr/>
            </p:nvSpPr>
            <p:spPr bwMode="auto">
              <a:xfrm>
                <a:off x="1991" y="1842"/>
                <a:ext cx="3" cy="5"/>
              </a:xfrm>
              <a:custGeom>
                <a:avLst/>
                <a:gdLst>
                  <a:gd name="T0" fmla="*/ 0 w 10"/>
                  <a:gd name="T1" fmla="*/ 0 h 16"/>
                  <a:gd name="T2" fmla="*/ 0 w 10"/>
                  <a:gd name="T3" fmla="*/ 0 h 16"/>
                  <a:gd name="T4" fmla="*/ 0 w 10"/>
                  <a:gd name="T5" fmla="*/ 0 h 16"/>
                  <a:gd name="T6" fmla="*/ 0 w 10"/>
                  <a:gd name="T7" fmla="*/ 0 h 16"/>
                  <a:gd name="T8" fmla="*/ 0 w 10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16">
                    <a:moveTo>
                      <a:pt x="7" y="0"/>
                    </a:moveTo>
                    <a:lnTo>
                      <a:pt x="10" y="15"/>
                    </a:lnTo>
                    <a:lnTo>
                      <a:pt x="2" y="16"/>
                    </a:lnTo>
                    <a:lnTo>
                      <a:pt x="0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93" name="Freeform 864"/>
              <p:cNvSpPr>
                <a:spLocks/>
              </p:cNvSpPr>
              <p:nvPr/>
            </p:nvSpPr>
            <p:spPr bwMode="auto">
              <a:xfrm>
                <a:off x="1990" y="1842"/>
                <a:ext cx="1" cy="3"/>
              </a:xfrm>
              <a:custGeom>
                <a:avLst/>
                <a:gdLst>
                  <a:gd name="T0" fmla="*/ 1 w 2"/>
                  <a:gd name="T1" fmla="*/ 0 h 9"/>
                  <a:gd name="T2" fmla="*/ 1 w 2"/>
                  <a:gd name="T3" fmla="*/ 0 h 9"/>
                  <a:gd name="T4" fmla="*/ 0 w 2"/>
                  <a:gd name="T5" fmla="*/ 0 h 9"/>
                  <a:gd name="T6" fmla="*/ 1 w 2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9">
                    <a:moveTo>
                      <a:pt x="1" y="0"/>
                    </a:moveTo>
                    <a:lnTo>
                      <a:pt x="2" y="9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94" name="Freeform 865"/>
              <p:cNvSpPr>
                <a:spLocks/>
              </p:cNvSpPr>
              <p:nvPr/>
            </p:nvSpPr>
            <p:spPr bwMode="auto">
              <a:xfrm>
                <a:off x="1988" y="1842"/>
                <a:ext cx="4" cy="6"/>
              </a:xfrm>
              <a:custGeom>
                <a:avLst/>
                <a:gdLst>
                  <a:gd name="T0" fmla="*/ 0 w 11"/>
                  <a:gd name="T1" fmla="*/ 0 h 17"/>
                  <a:gd name="T2" fmla="*/ 0 w 11"/>
                  <a:gd name="T3" fmla="*/ 0 h 17"/>
                  <a:gd name="T4" fmla="*/ 0 w 11"/>
                  <a:gd name="T5" fmla="*/ 0 h 17"/>
                  <a:gd name="T6" fmla="*/ 0 w 11"/>
                  <a:gd name="T7" fmla="*/ 0 h 17"/>
                  <a:gd name="T8" fmla="*/ 0 w 11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17">
                    <a:moveTo>
                      <a:pt x="7" y="0"/>
                    </a:moveTo>
                    <a:lnTo>
                      <a:pt x="11" y="15"/>
                    </a:lnTo>
                    <a:lnTo>
                      <a:pt x="4" y="17"/>
                    </a:lnTo>
                    <a:lnTo>
                      <a:pt x="0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95" name="Freeform 866"/>
              <p:cNvSpPr>
                <a:spLocks/>
              </p:cNvSpPr>
              <p:nvPr/>
            </p:nvSpPr>
            <p:spPr bwMode="auto">
              <a:xfrm>
                <a:off x="1988" y="1846"/>
                <a:ext cx="1" cy="2"/>
              </a:xfrm>
              <a:custGeom>
                <a:avLst/>
                <a:gdLst>
                  <a:gd name="T0" fmla="*/ 0 w 4"/>
                  <a:gd name="T1" fmla="*/ 0 h 7"/>
                  <a:gd name="T2" fmla="*/ 0 w 4"/>
                  <a:gd name="T3" fmla="*/ 0 h 7"/>
                  <a:gd name="T4" fmla="*/ 0 w 4"/>
                  <a:gd name="T5" fmla="*/ 0 h 7"/>
                  <a:gd name="T6" fmla="*/ 0 w 4"/>
                  <a:gd name="T7" fmla="*/ 0 h 7"/>
                  <a:gd name="T8" fmla="*/ 0 w 4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7">
                    <a:moveTo>
                      <a:pt x="4" y="6"/>
                    </a:moveTo>
                    <a:lnTo>
                      <a:pt x="0" y="6"/>
                    </a:lnTo>
                    <a:lnTo>
                      <a:pt x="2" y="7"/>
                    </a:lnTo>
                    <a:lnTo>
                      <a:pt x="2" y="0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96" name="Rectangle 867"/>
              <p:cNvSpPr>
                <a:spLocks noChangeArrowheads="1"/>
              </p:cNvSpPr>
              <p:nvPr/>
            </p:nvSpPr>
            <p:spPr bwMode="auto">
              <a:xfrm>
                <a:off x="1988" y="1843"/>
                <a:ext cx="1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97" name="Rectangle 868"/>
              <p:cNvSpPr>
                <a:spLocks noChangeArrowheads="1"/>
              </p:cNvSpPr>
              <p:nvPr/>
            </p:nvSpPr>
            <p:spPr bwMode="auto">
              <a:xfrm>
                <a:off x="1987" y="1843"/>
                <a:ext cx="1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98" name="Rectangle 869"/>
              <p:cNvSpPr>
                <a:spLocks noChangeArrowheads="1"/>
              </p:cNvSpPr>
              <p:nvPr/>
            </p:nvSpPr>
            <p:spPr bwMode="auto">
              <a:xfrm>
                <a:off x="1987" y="1843"/>
                <a:ext cx="2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99" name="Rectangle 870"/>
              <p:cNvSpPr>
                <a:spLocks noChangeArrowheads="1"/>
              </p:cNvSpPr>
              <p:nvPr/>
            </p:nvSpPr>
            <p:spPr bwMode="auto">
              <a:xfrm>
                <a:off x="1989" y="1843"/>
                <a:ext cx="1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00" name="Freeform 871"/>
              <p:cNvSpPr>
                <a:spLocks/>
              </p:cNvSpPr>
              <p:nvPr/>
            </p:nvSpPr>
            <p:spPr bwMode="auto">
              <a:xfrm>
                <a:off x="1992" y="1843"/>
                <a:ext cx="1" cy="5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0 h 16"/>
                  <a:gd name="T4" fmla="*/ 1 w 1"/>
                  <a:gd name="T5" fmla="*/ 0 h 16"/>
                  <a:gd name="T6" fmla="*/ 0 w 1"/>
                  <a:gd name="T7" fmla="*/ 0 h 1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6">
                    <a:moveTo>
                      <a:pt x="0" y="16"/>
                    </a:moveTo>
                    <a:lnTo>
                      <a:pt x="0" y="9"/>
                    </a:lnTo>
                    <a:lnTo>
                      <a:pt x="1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01" name="Rectangle 872"/>
              <p:cNvSpPr>
                <a:spLocks noChangeArrowheads="1"/>
              </p:cNvSpPr>
              <p:nvPr/>
            </p:nvSpPr>
            <p:spPr bwMode="auto">
              <a:xfrm>
                <a:off x="1990" y="1843"/>
                <a:ext cx="2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02" name="Freeform 873"/>
              <p:cNvSpPr>
                <a:spLocks/>
              </p:cNvSpPr>
              <p:nvPr/>
            </p:nvSpPr>
            <p:spPr bwMode="auto">
              <a:xfrm>
                <a:off x="1670" y="1991"/>
                <a:ext cx="74" cy="264"/>
              </a:xfrm>
              <a:custGeom>
                <a:avLst/>
                <a:gdLst>
                  <a:gd name="T0" fmla="*/ 1 w 220"/>
                  <a:gd name="T1" fmla="*/ 2 h 793"/>
                  <a:gd name="T2" fmla="*/ 1 w 220"/>
                  <a:gd name="T3" fmla="*/ 1 h 793"/>
                  <a:gd name="T4" fmla="*/ 1 w 220"/>
                  <a:gd name="T5" fmla="*/ 1 h 793"/>
                  <a:gd name="T6" fmla="*/ 1 w 220"/>
                  <a:gd name="T7" fmla="*/ 1 h 793"/>
                  <a:gd name="T8" fmla="*/ 1 w 220"/>
                  <a:gd name="T9" fmla="*/ 1 h 793"/>
                  <a:gd name="T10" fmla="*/ 1 w 220"/>
                  <a:gd name="T11" fmla="*/ 1 h 793"/>
                  <a:gd name="T12" fmla="*/ 1 w 220"/>
                  <a:gd name="T13" fmla="*/ 0 h 793"/>
                  <a:gd name="T14" fmla="*/ 1 w 220"/>
                  <a:gd name="T15" fmla="*/ 0 h 793"/>
                  <a:gd name="T16" fmla="*/ 1 w 220"/>
                  <a:gd name="T17" fmla="*/ 0 h 793"/>
                  <a:gd name="T18" fmla="*/ 1 w 220"/>
                  <a:gd name="T19" fmla="*/ 0 h 793"/>
                  <a:gd name="T20" fmla="*/ 1 w 220"/>
                  <a:gd name="T21" fmla="*/ 0 h 793"/>
                  <a:gd name="T22" fmla="*/ 1 w 220"/>
                  <a:gd name="T23" fmla="*/ 0 h 793"/>
                  <a:gd name="T24" fmla="*/ 1 w 220"/>
                  <a:gd name="T25" fmla="*/ 0 h 793"/>
                  <a:gd name="T26" fmla="*/ 1 w 220"/>
                  <a:gd name="T27" fmla="*/ 0 h 793"/>
                  <a:gd name="T28" fmla="*/ 0 w 220"/>
                  <a:gd name="T29" fmla="*/ 0 h 793"/>
                  <a:gd name="T30" fmla="*/ 0 w 220"/>
                  <a:gd name="T31" fmla="*/ 0 h 793"/>
                  <a:gd name="T32" fmla="*/ 0 w 220"/>
                  <a:gd name="T33" fmla="*/ 0 h 793"/>
                  <a:gd name="T34" fmla="*/ 0 w 220"/>
                  <a:gd name="T35" fmla="*/ 0 h 793"/>
                  <a:gd name="T36" fmla="*/ 0 w 220"/>
                  <a:gd name="T37" fmla="*/ 0 h 793"/>
                  <a:gd name="T38" fmla="*/ 0 w 220"/>
                  <a:gd name="T39" fmla="*/ 0 h 793"/>
                  <a:gd name="T40" fmla="*/ 0 w 220"/>
                  <a:gd name="T41" fmla="*/ 0 h 793"/>
                  <a:gd name="T42" fmla="*/ 0 w 220"/>
                  <a:gd name="T43" fmla="*/ 0 h 793"/>
                  <a:gd name="T44" fmla="*/ 0 w 220"/>
                  <a:gd name="T45" fmla="*/ 0 h 793"/>
                  <a:gd name="T46" fmla="*/ 0 w 220"/>
                  <a:gd name="T47" fmla="*/ 1 h 793"/>
                  <a:gd name="T48" fmla="*/ 0 w 220"/>
                  <a:gd name="T49" fmla="*/ 1 h 793"/>
                  <a:gd name="T50" fmla="*/ 0 w 220"/>
                  <a:gd name="T51" fmla="*/ 1 h 793"/>
                  <a:gd name="T52" fmla="*/ 0 w 220"/>
                  <a:gd name="T53" fmla="*/ 1 h 793"/>
                  <a:gd name="T54" fmla="*/ 0 w 220"/>
                  <a:gd name="T55" fmla="*/ 1 h 793"/>
                  <a:gd name="T56" fmla="*/ 0 w 220"/>
                  <a:gd name="T57" fmla="*/ 2 h 793"/>
                  <a:gd name="T58" fmla="*/ 0 w 220"/>
                  <a:gd name="T59" fmla="*/ 3 h 793"/>
                  <a:gd name="T60" fmla="*/ 1 w 220"/>
                  <a:gd name="T61" fmla="*/ 3 h 793"/>
                  <a:gd name="T62" fmla="*/ 1 w 220"/>
                  <a:gd name="T63" fmla="*/ 2 h 79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20" h="793">
                    <a:moveTo>
                      <a:pt x="220" y="397"/>
                    </a:moveTo>
                    <a:lnTo>
                      <a:pt x="219" y="318"/>
                    </a:lnTo>
                    <a:lnTo>
                      <a:pt x="213" y="243"/>
                    </a:lnTo>
                    <a:lnTo>
                      <a:pt x="208" y="207"/>
                    </a:lnTo>
                    <a:lnTo>
                      <a:pt x="204" y="175"/>
                    </a:lnTo>
                    <a:lnTo>
                      <a:pt x="196" y="144"/>
                    </a:lnTo>
                    <a:lnTo>
                      <a:pt x="190" y="116"/>
                    </a:lnTo>
                    <a:lnTo>
                      <a:pt x="181" y="90"/>
                    </a:lnTo>
                    <a:lnTo>
                      <a:pt x="172" y="67"/>
                    </a:lnTo>
                    <a:lnTo>
                      <a:pt x="162" y="48"/>
                    </a:lnTo>
                    <a:lnTo>
                      <a:pt x="154" y="31"/>
                    </a:lnTo>
                    <a:lnTo>
                      <a:pt x="143" y="17"/>
                    </a:lnTo>
                    <a:lnTo>
                      <a:pt x="132" y="8"/>
                    </a:lnTo>
                    <a:lnTo>
                      <a:pt x="121" y="1"/>
                    </a:lnTo>
                    <a:lnTo>
                      <a:pt x="110" y="0"/>
                    </a:lnTo>
                    <a:lnTo>
                      <a:pt x="99" y="1"/>
                    </a:lnTo>
                    <a:lnTo>
                      <a:pt x="89" y="8"/>
                    </a:lnTo>
                    <a:lnTo>
                      <a:pt x="78" y="17"/>
                    </a:lnTo>
                    <a:lnTo>
                      <a:pt x="68" y="31"/>
                    </a:lnTo>
                    <a:lnTo>
                      <a:pt x="59" y="48"/>
                    </a:lnTo>
                    <a:lnTo>
                      <a:pt x="49" y="67"/>
                    </a:lnTo>
                    <a:lnTo>
                      <a:pt x="39" y="90"/>
                    </a:lnTo>
                    <a:lnTo>
                      <a:pt x="32" y="116"/>
                    </a:lnTo>
                    <a:lnTo>
                      <a:pt x="25" y="144"/>
                    </a:lnTo>
                    <a:lnTo>
                      <a:pt x="18" y="175"/>
                    </a:lnTo>
                    <a:lnTo>
                      <a:pt x="12" y="207"/>
                    </a:lnTo>
                    <a:lnTo>
                      <a:pt x="8" y="243"/>
                    </a:lnTo>
                    <a:lnTo>
                      <a:pt x="2" y="318"/>
                    </a:lnTo>
                    <a:lnTo>
                      <a:pt x="0" y="397"/>
                    </a:lnTo>
                    <a:lnTo>
                      <a:pt x="0" y="793"/>
                    </a:lnTo>
                    <a:lnTo>
                      <a:pt x="220" y="793"/>
                    </a:lnTo>
                    <a:lnTo>
                      <a:pt x="220" y="397"/>
                    </a:lnTo>
                    <a:close/>
                  </a:path>
                </a:pathLst>
              </a:cu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03" name="Freeform 874"/>
              <p:cNvSpPr>
                <a:spLocks/>
              </p:cNvSpPr>
              <p:nvPr/>
            </p:nvSpPr>
            <p:spPr bwMode="auto">
              <a:xfrm>
                <a:off x="1741" y="2096"/>
                <a:ext cx="5" cy="27"/>
              </a:xfrm>
              <a:custGeom>
                <a:avLst/>
                <a:gdLst>
                  <a:gd name="T0" fmla="*/ 0 w 15"/>
                  <a:gd name="T1" fmla="*/ 0 h 79"/>
                  <a:gd name="T2" fmla="*/ 0 w 15"/>
                  <a:gd name="T3" fmla="*/ 0 h 79"/>
                  <a:gd name="T4" fmla="*/ 0 w 15"/>
                  <a:gd name="T5" fmla="*/ 0 h 79"/>
                  <a:gd name="T6" fmla="*/ 0 w 15"/>
                  <a:gd name="T7" fmla="*/ 0 h 79"/>
                  <a:gd name="T8" fmla="*/ 0 w 15"/>
                  <a:gd name="T9" fmla="*/ 0 h 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79">
                    <a:moveTo>
                      <a:pt x="15" y="79"/>
                    </a:moveTo>
                    <a:lnTo>
                      <a:pt x="1" y="79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5" y="7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04" name="Freeform 875"/>
              <p:cNvSpPr>
                <a:spLocks/>
              </p:cNvSpPr>
              <p:nvPr/>
            </p:nvSpPr>
            <p:spPr bwMode="auto">
              <a:xfrm>
                <a:off x="1743" y="2096"/>
                <a:ext cx="3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7" y="1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05" name="Freeform 876"/>
              <p:cNvSpPr>
                <a:spLocks/>
              </p:cNvSpPr>
              <p:nvPr/>
            </p:nvSpPr>
            <p:spPr bwMode="auto">
              <a:xfrm>
                <a:off x="1739" y="2071"/>
                <a:ext cx="7" cy="26"/>
              </a:xfrm>
              <a:custGeom>
                <a:avLst/>
                <a:gdLst>
                  <a:gd name="T0" fmla="*/ 0 w 20"/>
                  <a:gd name="T1" fmla="*/ 0 h 77"/>
                  <a:gd name="T2" fmla="*/ 0 w 20"/>
                  <a:gd name="T3" fmla="*/ 0 h 77"/>
                  <a:gd name="T4" fmla="*/ 0 w 20"/>
                  <a:gd name="T5" fmla="*/ 0 h 77"/>
                  <a:gd name="T6" fmla="*/ 0 w 20"/>
                  <a:gd name="T7" fmla="*/ 0 h 77"/>
                  <a:gd name="T8" fmla="*/ 0 w 20"/>
                  <a:gd name="T9" fmla="*/ 0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77">
                    <a:moveTo>
                      <a:pt x="20" y="75"/>
                    </a:moveTo>
                    <a:lnTo>
                      <a:pt x="6" y="77"/>
                    </a:lnTo>
                    <a:lnTo>
                      <a:pt x="0" y="2"/>
                    </a:lnTo>
                    <a:lnTo>
                      <a:pt x="14" y="0"/>
                    </a:lnTo>
                    <a:lnTo>
                      <a:pt x="20" y="7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06" name="Freeform 877"/>
              <p:cNvSpPr>
                <a:spLocks/>
              </p:cNvSpPr>
              <p:nvPr/>
            </p:nvSpPr>
            <p:spPr bwMode="auto">
              <a:xfrm>
                <a:off x="1741" y="2071"/>
                <a:ext cx="3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7" y="0"/>
                    </a:moveTo>
                    <a:lnTo>
                      <a:pt x="0" y="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07" name="Freeform 878"/>
              <p:cNvSpPr>
                <a:spLocks/>
              </p:cNvSpPr>
              <p:nvPr/>
            </p:nvSpPr>
            <p:spPr bwMode="auto">
              <a:xfrm>
                <a:off x="1737" y="2059"/>
                <a:ext cx="7" cy="13"/>
              </a:xfrm>
              <a:custGeom>
                <a:avLst/>
                <a:gdLst>
                  <a:gd name="T0" fmla="*/ 0 w 20"/>
                  <a:gd name="T1" fmla="*/ 0 h 38"/>
                  <a:gd name="T2" fmla="*/ 0 w 20"/>
                  <a:gd name="T3" fmla="*/ 0 h 38"/>
                  <a:gd name="T4" fmla="*/ 0 w 20"/>
                  <a:gd name="T5" fmla="*/ 0 h 38"/>
                  <a:gd name="T6" fmla="*/ 0 w 20"/>
                  <a:gd name="T7" fmla="*/ 0 h 38"/>
                  <a:gd name="T8" fmla="*/ 0 w 20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38">
                    <a:moveTo>
                      <a:pt x="20" y="36"/>
                    </a:moveTo>
                    <a:lnTo>
                      <a:pt x="6" y="38"/>
                    </a:lnTo>
                    <a:lnTo>
                      <a:pt x="0" y="2"/>
                    </a:lnTo>
                    <a:lnTo>
                      <a:pt x="15" y="0"/>
                    </a:lnTo>
                    <a:lnTo>
                      <a:pt x="20" y="3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08" name="Freeform 879"/>
              <p:cNvSpPr>
                <a:spLocks/>
              </p:cNvSpPr>
              <p:nvPr/>
            </p:nvSpPr>
            <p:spPr bwMode="auto">
              <a:xfrm>
                <a:off x="1737" y="2060"/>
                <a:ext cx="3" cy="0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1 h 1"/>
                  <a:gd name="T4" fmla="*/ 0 w 8"/>
                  <a:gd name="T5" fmla="*/ 0 h 1"/>
                  <a:gd name="T6" fmla="*/ 0 w 8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lnTo>
                      <a:pt x="8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09" name="Freeform 880"/>
              <p:cNvSpPr>
                <a:spLocks/>
              </p:cNvSpPr>
              <p:nvPr/>
            </p:nvSpPr>
            <p:spPr bwMode="auto">
              <a:xfrm>
                <a:off x="1736" y="2048"/>
                <a:ext cx="6" cy="12"/>
              </a:xfrm>
              <a:custGeom>
                <a:avLst/>
                <a:gdLst>
                  <a:gd name="T0" fmla="*/ 0 w 19"/>
                  <a:gd name="T1" fmla="*/ 0 h 34"/>
                  <a:gd name="T2" fmla="*/ 0 w 19"/>
                  <a:gd name="T3" fmla="*/ 0 h 34"/>
                  <a:gd name="T4" fmla="*/ 0 w 19"/>
                  <a:gd name="T5" fmla="*/ 0 h 34"/>
                  <a:gd name="T6" fmla="*/ 0 w 19"/>
                  <a:gd name="T7" fmla="*/ 0 h 34"/>
                  <a:gd name="T8" fmla="*/ 0 w 19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34">
                    <a:moveTo>
                      <a:pt x="19" y="32"/>
                    </a:moveTo>
                    <a:lnTo>
                      <a:pt x="4" y="34"/>
                    </a:lnTo>
                    <a:lnTo>
                      <a:pt x="0" y="2"/>
                    </a:lnTo>
                    <a:lnTo>
                      <a:pt x="15" y="0"/>
                    </a:lnTo>
                    <a:lnTo>
                      <a:pt x="19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10" name="Freeform 881"/>
              <p:cNvSpPr>
                <a:spLocks/>
              </p:cNvSpPr>
              <p:nvPr/>
            </p:nvSpPr>
            <p:spPr bwMode="auto">
              <a:xfrm>
                <a:off x="1738" y="2048"/>
                <a:ext cx="3" cy="1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0 h 4"/>
                  <a:gd name="T4" fmla="*/ 0 w 7"/>
                  <a:gd name="T5" fmla="*/ 0 h 4"/>
                  <a:gd name="T6" fmla="*/ 0 w 7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7" y="1"/>
                    </a:moveTo>
                    <a:lnTo>
                      <a:pt x="0" y="4"/>
                    </a:lnTo>
                    <a:lnTo>
                      <a:pt x="7" y="0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11" name="Freeform 882"/>
              <p:cNvSpPr>
                <a:spLocks/>
              </p:cNvSpPr>
              <p:nvPr/>
            </p:nvSpPr>
            <p:spPr bwMode="auto">
              <a:xfrm>
                <a:off x="1733" y="2038"/>
                <a:ext cx="8" cy="11"/>
              </a:xfrm>
              <a:custGeom>
                <a:avLst/>
                <a:gdLst>
                  <a:gd name="T0" fmla="*/ 0 w 22"/>
                  <a:gd name="T1" fmla="*/ 0 h 35"/>
                  <a:gd name="T2" fmla="*/ 0 w 22"/>
                  <a:gd name="T3" fmla="*/ 0 h 35"/>
                  <a:gd name="T4" fmla="*/ 0 w 22"/>
                  <a:gd name="T5" fmla="*/ 0 h 35"/>
                  <a:gd name="T6" fmla="*/ 0 w 22"/>
                  <a:gd name="T7" fmla="*/ 0 h 35"/>
                  <a:gd name="T8" fmla="*/ 0 w 22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35">
                    <a:moveTo>
                      <a:pt x="22" y="31"/>
                    </a:moveTo>
                    <a:lnTo>
                      <a:pt x="7" y="35"/>
                    </a:lnTo>
                    <a:lnTo>
                      <a:pt x="0" y="4"/>
                    </a:lnTo>
                    <a:lnTo>
                      <a:pt x="15" y="0"/>
                    </a:lnTo>
                    <a:lnTo>
                      <a:pt x="22" y="3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12" name="Freeform 883"/>
              <p:cNvSpPr>
                <a:spLocks/>
              </p:cNvSpPr>
              <p:nvPr/>
            </p:nvSpPr>
            <p:spPr bwMode="auto">
              <a:xfrm>
                <a:off x="1733" y="2039"/>
                <a:ext cx="3" cy="0"/>
              </a:xfrm>
              <a:custGeom>
                <a:avLst/>
                <a:gdLst>
                  <a:gd name="T0" fmla="*/ 0 w 7"/>
                  <a:gd name="T1" fmla="*/ 0 w 7"/>
                  <a:gd name="T2" fmla="*/ 0 w 7"/>
                  <a:gd name="T3" fmla="*/ 0 w 7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13" name="Freeform 884"/>
              <p:cNvSpPr>
                <a:spLocks/>
              </p:cNvSpPr>
              <p:nvPr/>
            </p:nvSpPr>
            <p:spPr bwMode="auto">
              <a:xfrm>
                <a:off x="1731" y="2028"/>
                <a:ext cx="7" cy="11"/>
              </a:xfrm>
              <a:custGeom>
                <a:avLst/>
                <a:gdLst>
                  <a:gd name="T0" fmla="*/ 0 w 21"/>
                  <a:gd name="T1" fmla="*/ 0 h 32"/>
                  <a:gd name="T2" fmla="*/ 0 w 21"/>
                  <a:gd name="T3" fmla="*/ 0 h 32"/>
                  <a:gd name="T4" fmla="*/ 0 w 21"/>
                  <a:gd name="T5" fmla="*/ 0 h 32"/>
                  <a:gd name="T6" fmla="*/ 0 w 21"/>
                  <a:gd name="T7" fmla="*/ 0 h 32"/>
                  <a:gd name="T8" fmla="*/ 0 w 21"/>
                  <a:gd name="T9" fmla="*/ 0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32">
                    <a:moveTo>
                      <a:pt x="21" y="28"/>
                    </a:moveTo>
                    <a:lnTo>
                      <a:pt x="6" y="32"/>
                    </a:lnTo>
                    <a:lnTo>
                      <a:pt x="0" y="4"/>
                    </a:lnTo>
                    <a:lnTo>
                      <a:pt x="14" y="0"/>
                    </a:lnTo>
                    <a:lnTo>
                      <a:pt x="21" y="2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14" name="Freeform 885"/>
              <p:cNvSpPr>
                <a:spLocks/>
              </p:cNvSpPr>
              <p:nvPr/>
            </p:nvSpPr>
            <p:spPr bwMode="auto">
              <a:xfrm>
                <a:off x="1734" y="2028"/>
                <a:ext cx="2" cy="2"/>
              </a:xfrm>
              <a:custGeom>
                <a:avLst/>
                <a:gdLst>
                  <a:gd name="T0" fmla="*/ 0 w 7"/>
                  <a:gd name="T1" fmla="*/ 0 h 5"/>
                  <a:gd name="T2" fmla="*/ 0 w 7"/>
                  <a:gd name="T3" fmla="*/ 0 h 5"/>
                  <a:gd name="T4" fmla="*/ 0 w 7"/>
                  <a:gd name="T5" fmla="*/ 0 h 5"/>
                  <a:gd name="T6" fmla="*/ 0 w 7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7" y="1"/>
                    </a:moveTo>
                    <a:lnTo>
                      <a:pt x="0" y="5"/>
                    </a:lnTo>
                    <a:lnTo>
                      <a:pt x="7" y="0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15" name="Freeform 886"/>
              <p:cNvSpPr>
                <a:spLocks/>
              </p:cNvSpPr>
              <p:nvPr/>
            </p:nvSpPr>
            <p:spPr bwMode="auto">
              <a:xfrm>
                <a:off x="1728" y="2019"/>
                <a:ext cx="8" cy="11"/>
              </a:xfrm>
              <a:custGeom>
                <a:avLst/>
                <a:gdLst>
                  <a:gd name="T0" fmla="*/ 0 w 24"/>
                  <a:gd name="T1" fmla="*/ 0 h 32"/>
                  <a:gd name="T2" fmla="*/ 0 w 24"/>
                  <a:gd name="T3" fmla="*/ 0 h 32"/>
                  <a:gd name="T4" fmla="*/ 0 w 24"/>
                  <a:gd name="T5" fmla="*/ 0 h 32"/>
                  <a:gd name="T6" fmla="*/ 0 w 24"/>
                  <a:gd name="T7" fmla="*/ 0 h 32"/>
                  <a:gd name="T8" fmla="*/ 0 w 24"/>
                  <a:gd name="T9" fmla="*/ 0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32">
                    <a:moveTo>
                      <a:pt x="24" y="26"/>
                    </a:moveTo>
                    <a:lnTo>
                      <a:pt x="10" y="3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24" y="2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16" name="Freeform 887"/>
              <p:cNvSpPr>
                <a:spLocks/>
              </p:cNvSpPr>
              <p:nvPr/>
            </p:nvSpPr>
            <p:spPr bwMode="auto">
              <a:xfrm>
                <a:off x="1731" y="2019"/>
                <a:ext cx="2" cy="2"/>
              </a:xfrm>
              <a:custGeom>
                <a:avLst/>
                <a:gdLst>
                  <a:gd name="T0" fmla="*/ 0 w 7"/>
                  <a:gd name="T1" fmla="*/ 0 h 5"/>
                  <a:gd name="T2" fmla="*/ 0 w 7"/>
                  <a:gd name="T3" fmla="*/ 0 h 5"/>
                  <a:gd name="T4" fmla="*/ 0 w 7"/>
                  <a:gd name="T5" fmla="*/ 0 h 5"/>
                  <a:gd name="T6" fmla="*/ 0 w 7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7" y="0"/>
                    </a:moveTo>
                    <a:lnTo>
                      <a:pt x="0" y="5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17" name="Freeform 888"/>
              <p:cNvSpPr>
                <a:spLocks/>
              </p:cNvSpPr>
              <p:nvPr/>
            </p:nvSpPr>
            <p:spPr bwMode="auto">
              <a:xfrm>
                <a:off x="1725" y="2012"/>
                <a:ext cx="8" cy="9"/>
              </a:xfrm>
              <a:custGeom>
                <a:avLst/>
                <a:gdLst>
                  <a:gd name="T0" fmla="*/ 0 w 23"/>
                  <a:gd name="T1" fmla="*/ 0 h 29"/>
                  <a:gd name="T2" fmla="*/ 0 w 23"/>
                  <a:gd name="T3" fmla="*/ 0 h 29"/>
                  <a:gd name="T4" fmla="*/ 0 w 23"/>
                  <a:gd name="T5" fmla="*/ 0 h 29"/>
                  <a:gd name="T6" fmla="*/ 0 w 23"/>
                  <a:gd name="T7" fmla="*/ 0 h 29"/>
                  <a:gd name="T8" fmla="*/ 0 w 23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29">
                    <a:moveTo>
                      <a:pt x="23" y="23"/>
                    </a:moveTo>
                    <a:lnTo>
                      <a:pt x="8" y="29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23" y="2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18" name="Freeform 889"/>
              <p:cNvSpPr>
                <a:spLocks/>
              </p:cNvSpPr>
              <p:nvPr/>
            </p:nvSpPr>
            <p:spPr bwMode="auto">
              <a:xfrm>
                <a:off x="1728" y="2012"/>
                <a:ext cx="2" cy="1"/>
              </a:xfrm>
              <a:custGeom>
                <a:avLst/>
                <a:gdLst>
                  <a:gd name="T0" fmla="*/ 0 w 8"/>
                  <a:gd name="T1" fmla="*/ 0 h 5"/>
                  <a:gd name="T2" fmla="*/ 0 w 8"/>
                  <a:gd name="T3" fmla="*/ 0 h 5"/>
                  <a:gd name="T4" fmla="*/ 0 w 8"/>
                  <a:gd name="T5" fmla="*/ 0 h 5"/>
                  <a:gd name="T6" fmla="*/ 0 w 8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5">
                    <a:moveTo>
                      <a:pt x="8" y="0"/>
                    </a:moveTo>
                    <a:lnTo>
                      <a:pt x="0" y="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19" name="Freeform 890"/>
              <p:cNvSpPr>
                <a:spLocks/>
              </p:cNvSpPr>
              <p:nvPr/>
            </p:nvSpPr>
            <p:spPr bwMode="auto">
              <a:xfrm>
                <a:off x="1722" y="2005"/>
                <a:ext cx="8" cy="9"/>
              </a:xfrm>
              <a:custGeom>
                <a:avLst/>
                <a:gdLst>
                  <a:gd name="T0" fmla="*/ 0 w 25"/>
                  <a:gd name="T1" fmla="*/ 0 h 26"/>
                  <a:gd name="T2" fmla="*/ 0 w 25"/>
                  <a:gd name="T3" fmla="*/ 0 h 26"/>
                  <a:gd name="T4" fmla="*/ 0 w 25"/>
                  <a:gd name="T5" fmla="*/ 0 h 26"/>
                  <a:gd name="T6" fmla="*/ 0 w 25"/>
                  <a:gd name="T7" fmla="*/ 0 h 26"/>
                  <a:gd name="T8" fmla="*/ 0 w 25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26">
                    <a:moveTo>
                      <a:pt x="25" y="20"/>
                    </a:moveTo>
                    <a:lnTo>
                      <a:pt x="10" y="26"/>
                    </a:lnTo>
                    <a:lnTo>
                      <a:pt x="0" y="7"/>
                    </a:lnTo>
                    <a:lnTo>
                      <a:pt x="14" y="0"/>
                    </a:lnTo>
                    <a:lnTo>
                      <a:pt x="25" y="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20" name="Freeform 891"/>
              <p:cNvSpPr>
                <a:spLocks/>
              </p:cNvSpPr>
              <p:nvPr/>
            </p:nvSpPr>
            <p:spPr bwMode="auto">
              <a:xfrm>
                <a:off x="1722" y="2007"/>
                <a:ext cx="2" cy="0"/>
              </a:xfrm>
              <a:custGeom>
                <a:avLst/>
                <a:gdLst>
                  <a:gd name="T0" fmla="*/ 0 w 7"/>
                  <a:gd name="T1" fmla="*/ 1 h 1"/>
                  <a:gd name="T2" fmla="*/ 0 w 7"/>
                  <a:gd name="T3" fmla="*/ 0 h 1"/>
                  <a:gd name="T4" fmla="*/ 0 w 7"/>
                  <a:gd name="T5" fmla="*/ 1 h 1"/>
                  <a:gd name="T6" fmla="*/ 0 w 7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0" y="1"/>
                    </a:moveTo>
                    <a:lnTo>
                      <a:pt x="7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21" name="Freeform 892"/>
              <p:cNvSpPr>
                <a:spLocks/>
              </p:cNvSpPr>
              <p:nvPr/>
            </p:nvSpPr>
            <p:spPr bwMode="auto">
              <a:xfrm>
                <a:off x="1719" y="2000"/>
                <a:ext cx="8" cy="7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23" y="16"/>
                    </a:moveTo>
                    <a:lnTo>
                      <a:pt x="9" y="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23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22" name="Freeform 893"/>
              <p:cNvSpPr>
                <a:spLocks/>
              </p:cNvSpPr>
              <p:nvPr/>
            </p:nvSpPr>
            <p:spPr bwMode="auto">
              <a:xfrm>
                <a:off x="1722" y="1999"/>
                <a:ext cx="2" cy="2"/>
              </a:xfrm>
              <a:custGeom>
                <a:avLst/>
                <a:gdLst>
                  <a:gd name="T0" fmla="*/ 0 w 7"/>
                  <a:gd name="T1" fmla="*/ 0 h 8"/>
                  <a:gd name="T2" fmla="*/ 0 w 7"/>
                  <a:gd name="T3" fmla="*/ 0 h 8"/>
                  <a:gd name="T4" fmla="*/ 0 w 7"/>
                  <a:gd name="T5" fmla="*/ 0 h 8"/>
                  <a:gd name="T6" fmla="*/ 0 w 7"/>
                  <a:gd name="T7" fmla="*/ 0 h 8"/>
                  <a:gd name="T8" fmla="*/ 0 w 7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7" y="3"/>
                    </a:moveTo>
                    <a:lnTo>
                      <a:pt x="6" y="0"/>
                    </a:lnTo>
                    <a:lnTo>
                      <a:pt x="6" y="1"/>
                    </a:lnTo>
                    <a:lnTo>
                      <a:pt x="0" y="8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23" name="Freeform 894"/>
              <p:cNvSpPr>
                <a:spLocks/>
              </p:cNvSpPr>
              <p:nvPr/>
            </p:nvSpPr>
            <p:spPr bwMode="auto">
              <a:xfrm>
                <a:off x="1716" y="1994"/>
                <a:ext cx="8" cy="8"/>
              </a:xfrm>
              <a:custGeom>
                <a:avLst/>
                <a:gdLst>
                  <a:gd name="T0" fmla="*/ 0 w 23"/>
                  <a:gd name="T1" fmla="*/ 0 h 24"/>
                  <a:gd name="T2" fmla="*/ 0 w 23"/>
                  <a:gd name="T3" fmla="*/ 0 h 24"/>
                  <a:gd name="T4" fmla="*/ 0 w 23"/>
                  <a:gd name="T5" fmla="*/ 0 h 24"/>
                  <a:gd name="T6" fmla="*/ 0 w 23"/>
                  <a:gd name="T7" fmla="*/ 0 h 24"/>
                  <a:gd name="T8" fmla="*/ 0 w 23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23" y="14"/>
                    </a:moveTo>
                    <a:lnTo>
                      <a:pt x="10" y="24"/>
                    </a:lnTo>
                    <a:lnTo>
                      <a:pt x="0" y="11"/>
                    </a:lnTo>
                    <a:lnTo>
                      <a:pt x="13" y="0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24" name="Freeform 895"/>
              <p:cNvSpPr>
                <a:spLocks/>
              </p:cNvSpPr>
              <p:nvPr/>
            </p:nvSpPr>
            <p:spPr bwMode="auto">
              <a:xfrm>
                <a:off x="1718" y="1994"/>
                <a:ext cx="2" cy="3"/>
              </a:xfrm>
              <a:custGeom>
                <a:avLst/>
                <a:gdLst>
                  <a:gd name="T0" fmla="*/ 0 w 7"/>
                  <a:gd name="T1" fmla="*/ 0 h 8"/>
                  <a:gd name="T2" fmla="*/ 0 w 7"/>
                  <a:gd name="T3" fmla="*/ 0 h 8"/>
                  <a:gd name="T4" fmla="*/ 0 w 7"/>
                  <a:gd name="T5" fmla="*/ 0 h 8"/>
                  <a:gd name="T6" fmla="*/ 0 w 7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8">
                    <a:moveTo>
                      <a:pt x="7" y="1"/>
                    </a:moveTo>
                    <a:lnTo>
                      <a:pt x="0" y="8"/>
                    </a:lnTo>
                    <a:lnTo>
                      <a:pt x="5" y="0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25" name="Freeform 896"/>
              <p:cNvSpPr>
                <a:spLocks/>
              </p:cNvSpPr>
              <p:nvPr/>
            </p:nvSpPr>
            <p:spPr bwMode="auto">
              <a:xfrm>
                <a:off x="1713" y="1991"/>
                <a:ext cx="7" cy="7"/>
              </a:xfrm>
              <a:custGeom>
                <a:avLst/>
                <a:gdLst>
                  <a:gd name="T0" fmla="*/ 0 w 21"/>
                  <a:gd name="T1" fmla="*/ 0 h 22"/>
                  <a:gd name="T2" fmla="*/ 0 w 21"/>
                  <a:gd name="T3" fmla="*/ 0 h 22"/>
                  <a:gd name="T4" fmla="*/ 0 w 21"/>
                  <a:gd name="T5" fmla="*/ 0 h 22"/>
                  <a:gd name="T6" fmla="*/ 0 w 21"/>
                  <a:gd name="T7" fmla="*/ 0 h 22"/>
                  <a:gd name="T8" fmla="*/ 0 w 21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22">
                    <a:moveTo>
                      <a:pt x="21" y="9"/>
                    </a:moveTo>
                    <a:lnTo>
                      <a:pt x="11" y="22"/>
                    </a:lnTo>
                    <a:lnTo>
                      <a:pt x="0" y="12"/>
                    </a:lnTo>
                    <a:lnTo>
                      <a:pt x="10" y="0"/>
                    </a:lnTo>
                    <a:lnTo>
                      <a:pt x="21" y="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26" name="Freeform 897"/>
              <p:cNvSpPr>
                <a:spLocks/>
              </p:cNvSpPr>
              <p:nvPr/>
            </p:nvSpPr>
            <p:spPr bwMode="auto">
              <a:xfrm>
                <a:off x="1714" y="1991"/>
                <a:ext cx="2" cy="3"/>
              </a:xfrm>
              <a:custGeom>
                <a:avLst/>
                <a:gdLst>
                  <a:gd name="T0" fmla="*/ 0 w 5"/>
                  <a:gd name="T1" fmla="*/ 0 h 8"/>
                  <a:gd name="T2" fmla="*/ 0 w 5"/>
                  <a:gd name="T3" fmla="*/ 0 h 8"/>
                  <a:gd name="T4" fmla="*/ 0 w 5"/>
                  <a:gd name="T5" fmla="*/ 0 h 8"/>
                  <a:gd name="T6" fmla="*/ 0 w 5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8">
                    <a:moveTo>
                      <a:pt x="5" y="0"/>
                    </a:moveTo>
                    <a:lnTo>
                      <a:pt x="0" y="8"/>
                    </a:lnTo>
                    <a:lnTo>
                      <a:pt x="4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27" name="Freeform 898"/>
              <p:cNvSpPr>
                <a:spLocks/>
              </p:cNvSpPr>
              <p:nvPr/>
            </p:nvSpPr>
            <p:spPr bwMode="auto">
              <a:xfrm>
                <a:off x="1709" y="1989"/>
                <a:ext cx="7" cy="6"/>
              </a:xfrm>
              <a:custGeom>
                <a:avLst/>
                <a:gdLst>
                  <a:gd name="T0" fmla="*/ 0 w 19"/>
                  <a:gd name="T1" fmla="*/ 0 h 19"/>
                  <a:gd name="T2" fmla="*/ 0 w 19"/>
                  <a:gd name="T3" fmla="*/ 0 h 19"/>
                  <a:gd name="T4" fmla="*/ 0 w 19"/>
                  <a:gd name="T5" fmla="*/ 0 h 19"/>
                  <a:gd name="T6" fmla="*/ 0 w 19"/>
                  <a:gd name="T7" fmla="*/ 0 h 19"/>
                  <a:gd name="T8" fmla="*/ 0 w 19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9" y="7"/>
                    </a:moveTo>
                    <a:lnTo>
                      <a:pt x="11" y="19"/>
                    </a:lnTo>
                    <a:lnTo>
                      <a:pt x="0" y="12"/>
                    </a:lnTo>
                    <a:lnTo>
                      <a:pt x="9" y="0"/>
                    </a:lnTo>
                    <a:lnTo>
                      <a:pt x="19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28" name="Freeform 899"/>
              <p:cNvSpPr>
                <a:spLocks/>
              </p:cNvSpPr>
              <p:nvPr/>
            </p:nvSpPr>
            <p:spPr bwMode="auto">
              <a:xfrm>
                <a:off x="1711" y="1988"/>
                <a:ext cx="1" cy="3"/>
              </a:xfrm>
              <a:custGeom>
                <a:avLst/>
                <a:gdLst>
                  <a:gd name="T0" fmla="*/ 0 w 5"/>
                  <a:gd name="T1" fmla="*/ 0 h 11"/>
                  <a:gd name="T2" fmla="*/ 0 w 5"/>
                  <a:gd name="T3" fmla="*/ 0 h 11"/>
                  <a:gd name="T4" fmla="*/ 0 w 5"/>
                  <a:gd name="T5" fmla="*/ 0 h 11"/>
                  <a:gd name="T6" fmla="*/ 0 w 5"/>
                  <a:gd name="T7" fmla="*/ 0 h 11"/>
                  <a:gd name="T8" fmla="*/ 0 w 5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11">
                    <a:moveTo>
                      <a:pt x="5" y="3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11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29" name="Freeform 900"/>
              <p:cNvSpPr>
                <a:spLocks/>
              </p:cNvSpPr>
              <p:nvPr/>
            </p:nvSpPr>
            <p:spPr bwMode="auto">
              <a:xfrm>
                <a:off x="1707" y="1988"/>
                <a:ext cx="4" cy="5"/>
              </a:xfrm>
              <a:custGeom>
                <a:avLst/>
                <a:gdLst>
                  <a:gd name="T0" fmla="*/ 0 w 14"/>
                  <a:gd name="T1" fmla="*/ 0 h 16"/>
                  <a:gd name="T2" fmla="*/ 0 w 14"/>
                  <a:gd name="T3" fmla="*/ 0 h 16"/>
                  <a:gd name="T4" fmla="*/ 0 w 14"/>
                  <a:gd name="T5" fmla="*/ 0 h 16"/>
                  <a:gd name="T6" fmla="*/ 0 w 14"/>
                  <a:gd name="T7" fmla="*/ 0 h 16"/>
                  <a:gd name="T8" fmla="*/ 0 w 14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6">
                    <a:moveTo>
                      <a:pt x="14" y="2"/>
                    </a:moveTo>
                    <a:lnTo>
                      <a:pt x="11" y="16"/>
                    </a:lnTo>
                    <a:lnTo>
                      <a:pt x="0" y="15"/>
                    </a:lnTo>
                    <a:lnTo>
                      <a:pt x="2" y="0"/>
                    </a:ln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30" name="Freeform 901"/>
              <p:cNvSpPr>
                <a:spLocks/>
              </p:cNvSpPr>
              <p:nvPr/>
            </p:nvSpPr>
            <p:spPr bwMode="auto">
              <a:xfrm>
                <a:off x="1707" y="1988"/>
                <a:ext cx="0" cy="3"/>
              </a:xfrm>
              <a:custGeom>
                <a:avLst/>
                <a:gdLst>
                  <a:gd name="T0" fmla="*/ 1 w 2"/>
                  <a:gd name="T1" fmla="*/ 0 h 10"/>
                  <a:gd name="T2" fmla="*/ 1 w 2"/>
                  <a:gd name="T3" fmla="*/ 0 h 10"/>
                  <a:gd name="T4" fmla="*/ 0 w 2"/>
                  <a:gd name="T5" fmla="*/ 0 h 10"/>
                  <a:gd name="T6" fmla="*/ 1 w 2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10">
                    <a:moveTo>
                      <a:pt x="2" y="0"/>
                    </a:moveTo>
                    <a:lnTo>
                      <a:pt x="1" y="1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31" name="Freeform 902"/>
              <p:cNvSpPr>
                <a:spLocks/>
              </p:cNvSpPr>
              <p:nvPr/>
            </p:nvSpPr>
            <p:spPr bwMode="auto">
              <a:xfrm>
                <a:off x="1703" y="1988"/>
                <a:ext cx="4" cy="5"/>
              </a:xfrm>
              <a:custGeom>
                <a:avLst/>
                <a:gdLst>
                  <a:gd name="T0" fmla="*/ 0 w 13"/>
                  <a:gd name="T1" fmla="*/ 0 h 16"/>
                  <a:gd name="T2" fmla="*/ 0 w 13"/>
                  <a:gd name="T3" fmla="*/ 0 h 16"/>
                  <a:gd name="T4" fmla="*/ 0 w 13"/>
                  <a:gd name="T5" fmla="*/ 0 h 16"/>
                  <a:gd name="T6" fmla="*/ 0 w 13"/>
                  <a:gd name="T7" fmla="*/ 0 h 16"/>
                  <a:gd name="T8" fmla="*/ 0 w 13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6">
                    <a:moveTo>
                      <a:pt x="11" y="0"/>
                    </a:moveTo>
                    <a:lnTo>
                      <a:pt x="13" y="15"/>
                    </a:lnTo>
                    <a:lnTo>
                      <a:pt x="2" y="16"/>
                    </a:lnTo>
                    <a:lnTo>
                      <a:pt x="0" y="2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32" name="Freeform 903"/>
              <p:cNvSpPr>
                <a:spLocks/>
              </p:cNvSpPr>
              <p:nvPr/>
            </p:nvSpPr>
            <p:spPr bwMode="auto">
              <a:xfrm>
                <a:off x="1701" y="1988"/>
                <a:ext cx="2" cy="3"/>
              </a:xfrm>
              <a:custGeom>
                <a:avLst/>
                <a:gdLst>
                  <a:gd name="T0" fmla="*/ 0 w 6"/>
                  <a:gd name="T1" fmla="*/ 0 h 11"/>
                  <a:gd name="T2" fmla="*/ 0 w 6"/>
                  <a:gd name="T3" fmla="*/ 0 h 11"/>
                  <a:gd name="T4" fmla="*/ 0 w 6"/>
                  <a:gd name="T5" fmla="*/ 0 h 11"/>
                  <a:gd name="T6" fmla="*/ 0 w 6"/>
                  <a:gd name="T7" fmla="*/ 0 h 11"/>
                  <a:gd name="T8" fmla="*/ 0 w 6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1">
                    <a:moveTo>
                      <a:pt x="5" y="2"/>
                    </a:moveTo>
                    <a:lnTo>
                      <a:pt x="1" y="0"/>
                    </a:lnTo>
                    <a:lnTo>
                      <a:pt x="0" y="3"/>
                    </a:lnTo>
                    <a:lnTo>
                      <a:pt x="6" y="11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33" name="Freeform 904"/>
              <p:cNvSpPr>
                <a:spLocks/>
              </p:cNvSpPr>
              <p:nvPr/>
            </p:nvSpPr>
            <p:spPr bwMode="auto">
              <a:xfrm>
                <a:off x="1698" y="1989"/>
                <a:ext cx="7" cy="6"/>
              </a:xfrm>
              <a:custGeom>
                <a:avLst/>
                <a:gdLst>
                  <a:gd name="T0" fmla="*/ 0 w 20"/>
                  <a:gd name="T1" fmla="*/ 0 h 19"/>
                  <a:gd name="T2" fmla="*/ 0 w 20"/>
                  <a:gd name="T3" fmla="*/ 0 h 19"/>
                  <a:gd name="T4" fmla="*/ 0 w 20"/>
                  <a:gd name="T5" fmla="*/ 0 h 19"/>
                  <a:gd name="T6" fmla="*/ 0 w 20"/>
                  <a:gd name="T7" fmla="*/ 0 h 19"/>
                  <a:gd name="T8" fmla="*/ 0 w 20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9">
                    <a:moveTo>
                      <a:pt x="9" y="0"/>
                    </a:moveTo>
                    <a:lnTo>
                      <a:pt x="20" y="12"/>
                    </a:lnTo>
                    <a:lnTo>
                      <a:pt x="10" y="19"/>
                    </a:lnTo>
                    <a:lnTo>
                      <a:pt x="0" y="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34" name="Freeform 905"/>
              <p:cNvSpPr>
                <a:spLocks/>
              </p:cNvSpPr>
              <p:nvPr/>
            </p:nvSpPr>
            <p:spPr bwMode="auto">
              <a:xfrm>
                <a:off x="1698" y="1991"/>
                <a:ext cx="2" cy="3"/>
              </a:xfrm>
              <a:custGeom>
                <a:avLst/>
                <a:gdLst>
                  <a:gd name="T0" fmla="*/ 0 w 5"/>
                  <a:gd name="T1" fmla="*/ 0 h 8"/>
                  <a:gd name="T2" fmla="*/ 0 w 5"/>
                  <a:gd name="T3" fmla="*/ 0 h 8"/>
                  <a:gd name="T4" fmla="*/ 0 w 5"/>
                  <a:gd name="T5" fmla="*/ 0 h 8"/>
                  <a:gd name="T6" fmla="*/ 0 w 5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8">
                    <a:moveTo>
                      <a:pt x="0" y="0"/>
                    </a:moveTo>
                    <a:lnTo>
                      <a:pt x="5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35" name="Freeform 906"/>
              <p:cNvSpPr>
                <a:spLocks/>
              </p:cNvSpPr>
              <p:nvPr/>
            </p:nvSpPr>
            <p:spPr bwMode="auto">
              <a:xfrm>
                <a:off x="1695" y="1991"/>
                <a:ext cx="7" cy="7"/>
              </a:xfrm>
              <a:custGeom>
                <a:avLst/>
                <a:gdLst>
                  <a:gd name="T0" fmla="*/ 0 w 21"/>
                  <a:gd name="T1" fmla="*/ 0 h 22"/>
                  <a:gd name="T2" fmla="*/ 0 w 21"/>
                  <a:gd name="T3" fmla="*/ 0 h 22"/>
                  <a:gd name="T4" fmla="*/ 0 w 21"/>
                  <a:gd name="T5" fmla="*/ 0 h 22"/>
                  <a:gd name="T6" fmla="*/ 0 w 21"/>
                  <a:gd name="T7" fmla="*/ 0 h 22"/>
                  <a:gd name="T8" fmla="*/ 0 w 21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22">
                    <a:moveTo>
                      <a:pt x="11" y="0"/>
                    </a:moveTo>
                    <a:lnTo>
                      <a:pt x="21" y="12"/>
                    </a:lnTo>
                    <a:lnTo>
                      <a:pt x="10" y="22"/>
                    </a:lnTo>
                    <a:lnTo>
                      <a:pt x="0" y="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36" name="Freeform 907"/>
              <p:cNvSpPr>
                <a:spLocks/>
              </p:cNvSpPr>
              <p:nvPr/>
            </p:nvSpPr>
            <p:spPr bwMode="auto">
              <a:xfrm>
                <a:off x="1694" y="1993"/>
                <a:ext cx="2" cy="4"/>
              </a:xfrm>
              <a:custGeom>
                <a:avLst/>
                <a:gdLst>
                  <a:gd name="T0" fmla="*/ 0 w 6"/>
                  <a:gd name="T1" fmla="*/ 0 h 10"/>
                  <a:gd name="T2" fmla="*/ 0 w 6"/>
                  <a:gd name="T3" fmla="*/ 0 h 10"/>
                  <a:gd name="T4" fmla="*/ 0 w 6"/>
                  <a:gd name="T5" fmla="*/ 0 h 10"/>
                  <a:gd name="T6" fmla="*/ 0 w 6"/>
                  <a:gd name="T7" fmla="*/ 0 h 10"/>
                  <a:gd name="T8" fmla="*/ 0 w 6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0">
                    <a:moveTo>
                      <a:pt x="1" y="2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6" y="1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37" name="Freeform 908"/>
              <p:cNvSpPr>
                <a:spLocks/>
              </p:cNvSpPr>
              <p:nvPr/>
            </p:nvSpPr>
            <p:spPr bwMode="auto">
              <a:xfrm>
                <a:off x="1691" y="1995"/>
                <a:ext cx="7" cy="7"/>
              </a:xfrm>
              <a:custGeom>
                <a:avLst/>
                <a:gdLst>
                  <a:gd name="T0" fmla="*/ 0 w 22"/>
                  <a:gd name="T1" fmla="*/ 0 h 22"/>
                  <a:gd name="T2" fmla="*/ 0 w 22"/>
                  <a:gd name="T3" fmla="*/ 0 h 22"/>
                  <a:gd name="T4" fmla="*/ 0 w 22"/>
                  <a:gd name="T5" fmla="*/ 0 h 22"/>
                  <a:gd name="T6" fmla="*/ 0 w 22"/>
                  <a:gd name="T7" fmla="*/ 0 h 22"/>
                  <a:gd name="T8" fmla="*/ 0 w 22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22">
                    <a:moveTo>
                      <a:pt x="10" y="0"/>
                    </a:moveTo>
                    <a:lnTo>
                      <a:pt x="22" y="9"/>
                    </a:lnTo>
                    <a:lnTo>
                      <a:pt x="13" y="22"/>
                    </a:lnTo>
                    <a:lnTo>
                      <a:pt x="0" y="14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38" name="Freeform 909"/>
              <p:cNvSpPr>
                <a:spLocks/>
              </p:cNvSpPr>
              <p:nvPr/>
            </p:nvSpPr>
            <p:spPr bwMode="auto">
              <a:xfrm>
                <a:off x="1691" y="1999"/>
                <a:ext cx="2" cy="2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0 w 7"/>
                  <a:gd name="T5" fmla="*/ 0 h 6"/>
                  <a:gd name="T6" fmla="*/ 0 w 7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1" y="0"/>
                    </a:moveTo>
                    <a:lnTo>
                      <a:pt x="7" y="6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39" name="Freeform 910"/>
              <p:cNvSpPr>
                <a:spLocks/>
              </p:cNvSpPr>
              <p:nvPr/>
            </p:nvSpPr>
            <p:spPr bwMode="auto">
              <a:xfrm>
                <a:off x="1688" y="1999"/>
                <a:ext cx="8" cy="9"/>
              </a:xfrm>
              <a:custGeom>
                <a:avLst/>
                <a:gdLst>
                  <a:gd name="T0" fmla="*/ 0 w 24"/>
                  <a:gd name="T1" fmla="*/ 0 h 25"/>
                  <a:gd name="T2" fmla="*/ 0 w 24"/>
                  <a:gd name="T3" fmla="*/ 0 h 25"/>
                  <a:gd name="T4" fmla="*/ 0 w 24"/>
                  <a:gd name="T5" fmla="*/ 0 h 25"/>
                  <a:gd name="T6" fmla="*/ 0 w 24"/>
                  <a:gd name="T7" fmla="*/ 0 h 25"/>
                  <a:gd name="T8" fmla="*/ 0 w 24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25">
                    <a:moveTo>
                      <a:pt x="9" y="0"/>
                    </a:moveTo>
                    <a:lnTo>
                      <a:pt x="24" y="8"/>
                    </a:lnTo>
                    <a:lnTo>
                      <a:pt x="14" y="25"/>
                    </a:lnTo>
                    <a:lnTo>
                      <a:pt x="0" y="16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40" name="Freeform 911"/>
              <p:cNvSpPr>
                <a:spLocks/>
              </p:cNvSpPr>
              <p:nvPr/>
            </p:nvSpPr>
            <p:spPr bwMode="auto">
              <a:xfrm>
                <a:off x="1688" y="2005"/>
                <a:ext cx="2" cy="2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0 h 7"/>
                  <a:gd name="T4" fmla="*/ 0 w 7"/>
                  <a:gd name="T5" fmla="*/ 0 h 7"/>
                  <a:gd name="T6" fmla="*/ 0 w 7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7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41" name="Freeform 912"/>
              <p:cNvSpPr>
                <a:spLocks/>
              </p:cNvSpPr>
              <p:nvPr/>
            </p:nvSpPr>
            <p:spPr bwMode="auto">
              <a:xfrm>
                <a:off x="1684" y="2005"/>
                <a:ext cx="8" cy="9"/>
              </a:xfrm>
              <a:custGeom>
                <a:avLst/>
                <a:gdLst>
                  <a:gd name="T0" fmla="*/ 0 w 25"/>
                  <a:gd name="T1" fmla="*/ 0 h 26"/>
                  <a:gd name="T2" fmla="*/ 0 w 25"/>
                  <a:gd name="T3" fmla="*/ 0 h 26"/>
                  <a:gd name="T4" fmla="*/ 0 w 25"/>
                  <a:gd name="T5" fmla="*/ 0 h 26"/>
                  <a:gd name="T6" fmla="*/ 0 w 25"/>
                  <a:gd name="T7" fmla="*/ 0 h 26"/>
                  <a:gd name="T8" fmla="*/ 0 w 25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26">
                    <a:moveTo>
                      <a:pt x="11" y="0"/>
                    </a:moveTo>
                    <a:lnTo>
                      <a:pt x="25" y="7"/>
                    </a:lnTo>
                    <a:lnTo>
                      <a:pt x="15" y="26"/>
                    </a:lnTo>
                    <a:lnTo>
                      <a:pt x="0" y="2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42" name="Freeform 913"/>
              <p:cNvSpPr>
                <a:spLocks/>
              </p:cNvSpPr>
              <p:nvPr/>
            </p:nvSpPr>
            <p:spPr bwMode="auto">
              <a:xfrm>
                <a:off x="1684" y="2012"/>
                <a:ext cx="3" cy="1"/>
              </a:xfrm>
              <a:custGeom>
                <a:avLst/>
                <a:gdLst>
                  <a:gd name="T0" fmla="*/ 0 w 8"/>
                  <a:gd name="T1" fmla="*/ 0 h 5"/>
                  <a:gd name="T2" fmla="*/ 0 w 8"/>
                  <a:gd name="T3" fmla="*/ 0 h 5"/>
                  <a:gd name="T4" fmla="*/ 0 w 8"/>
                  <a:gd name="T5" fmla="*/ 0 h 5"/>
                  <a:gd name="T6" fmla="*/ 0 w 8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5">
                    <a:moveTo>
                      <a:pt x="0" y="0"/>
                    </a:moveTo>
                    <a:lnTo>
                      <a:pt x="8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43" name="Freeform 914"/>
              <p:cNvSpPr>
                <a:spLocks/>
              </p:cNvSpPr>
              <p:nvPr/>
            </p:nvSpPr>
            <p:spPr bwMode="auto">
              <a:xfrm>
                <a:off x="1681" y="2012"/>
                <a:ext cx="8" cy="9"/>
              </a:xfrm>
              <a:custGeom>
                <a:avLst/>
                <a:gdLst>
                  <a:gd name="T0" fmla="*/ 0 w 24"/>
                  <a:gd name="T1" fmla="*/ 0 h 29"/>
                  <a:gd name="T2" fmla="*/ 0 w 24"/>
                  <a:gd name="T3" fmla="*/ 0 h 29"/>
                  <a:gd name="T4" fmla="*/ 0 w 24"/>
                  <a:gd name="T5" fmla="*/ 0 h 29"/>
                  <a:gd name="T6" fmla="*/ 0 w 24"/>
                  <a:gd name="T7" fmla="*/ 0 h 29"/>
                  <a:gd name="T8" fmla="*/ 0 w 24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29">
                    <a:moveTo>
                      <a:pt x="9" y="0"/>
                    </a:moveTo>
                    <a:lnTo>
                      <a:pt x="24" y="6"/>
                    </a:lnTo>
                    <a:lnTo>
                      <a:pt x="15" y="29"/>
                    </a:lnTo>
                    <a:lnTo>
                      <a:pt x="0" y="2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44" name="Freeform 915"/>
              <p:cNvSpPr>
                <a:spLocks/>
              </p:cNvSpPr>
              <p:nvPr/>
            </p:nvSpPr>
            <p:spPr bwMode="auto">
              <a:xfrm>
                <a:off x="1681" y="2019"/>
                <a:ext cx="2" cy="2"/>
              </a:xfrm>
              <a:custGeom>
                <a:avLst/>
                <a:gdLst>
                  <a:gd name="T0" fmla="*/ 0 w 7"/>
                  <a:gd name="T1" fmla="*/ 0 h 5"/>
                  <a:gd name="T2" fmla="*/ 0 w 7"/>
                  <a:gd name="T3" fmla="*/ 0 h 5"/>
                  <a:gd name="T4" fmla="*/ 0 w 7"/>
                  <a:gd name="T5" fmla="*/ 0 h 5"/>
                  <a:gd name="T6" fmla="*/ 0 w 7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0" y="0"/>
                    </a:moveTo>
                    <a:lnTo>
                      <a:pt x="7" y="5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45" name="Freeform 916"/>
              <p:cNvSpPr>
                <a:spLocks/>
              </p:cNvSpPr>
              <p:nvPr/>
            </p:nvSpPr>
            <p:spPr bwMode="auto">
              <a:xfrm>
                <a:off x="1679" y="2020"/>
                <a:ext cx="7" cy="10"/>
              </a:xfrm>
              <a:custGeom>
                <a:avLst/>
                <a:gdLst>
                  <a:gd name="T0" fmla="*/ 0 w 22"/>
                  <a:gd name="T1" fmla="*/ 0 h 30"/>
                  <a:gd name="T2" fmla="*/ 0 w 22"/>
                  <a:gd name="T3" fmla="*/ 0 h 30"/>
                  <a:gd name="T4" fmla="*/ 0 w 22"/>
                  <a:gd name="T5" fmla="*/ 0 h 30"/>
                  <a:gd name="T6" fmla="*/ 0 w 22"/>
                  <a:gd name="T7" fmla="*/ 0 h 30"/>
                  <a:gd name="T8" fmla="*/ 0 w 22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30">
                    <a:moveTo>
                      <a:pt x="7" y="0"/>
                    </a:moveTo>
                    <a:lnTo>
                      <a:pt x="22" y="4"/>
                    </a:lnTo>
                    <a:lnTo>
                      <a:pt x="14" y="30"/>
                    </a:lnTo>
                    <a:lnTo>
                      <a:pt x="0" y="26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46" name="Freeform 917"/>
              <p:cNvSpPr>
                <a:spLocks/>
              </p:cNvSpPr>
              <p:nvPr/>
            </p:nvSpPr>
            <p:spPr bwMode="auto">
              <a:xfrm>
                <a:off x="1679" y="2028"/>
                <a:ext cx="2" cy="2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1 h 4"/>
                  <a:gd name="T4" fmla="*/ 0 w 7"/>
                  <a:gd name="T5" fmla="*/ 0 h 4"/>
                  <a:gd name="T6" fmla="*/ 0 w 7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7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47" name="Freeform 918"/>
              <p:cNvSpPr>
                <a:spLocks/>
              </p:cNvSpPr>
              <p:nvPr/>
            </p:nvSpPr>
            <p:spPr bwMode="auto">
              <a:xfrm>
                <a:off x="1676" y="2028"/>
                <a:ext cx="7" cy="11"/>
              </a:xfrm>
              <a:custGeom>
                <a:avLst/>
                <a:gdLst>
                  <a:gd name="T0" fmla="*/ 0 w 21"/>
                  <a:gd name="T1" fmla="*/ 0 h 32"/>
                  <a:gd name="T2" fmla="*/ 0 w 21"/>
                  <a:gd name="T3" fmla="*/ 0 h 32"/>
                  <a:gd name="T4" fmla="*/ 0 w 21"/>
                  <a:gd name="T5" fmla="*/ 0 h 32"/>
                  <a:gd name="T6" fmla="*/ 0 w 21"/>
                  <a:gd name="T7" fmla="*/ 0 h 32"/>
                  <a:gd name="T8" fmla="*/ 0 w 21"/>
                  <a:gd name="T9" fmla="*/ 0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32">
                    <a:moveTo>
                      <a:pt x="7" y="0"/>
                    </a:moveTo>
                    <a:lnTo>
                      <a:pt x="21" y="4"/>
                    </a:lnTo>
                    <a:lnTo>
                      <a:pt x="14" y="32"/>
                    </a:lnTo>
                    <a:lnTo>
                      <a:pt x="0" y="28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48" name="Freeform 919"/>
              <p:cNvSpPr>
                <a:spLocks/>
              </p:cNvSpPr>
              <p:nvPr/>
            </p:nvSpPr>
            <p:spPr bwMode="auto">
              <a:xfrm>
                <a:off x="1676" y="2038"/>
                <a:ext cx="3" cy="1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0 h 4"/>
                  <a:gd name="T4" fmla="*/ 0 w 7"/>
                  <a:gd name="T5" fmla="*/ 0 h 4"/>
                  <a:gd name="T6" fmla="*/ 0 w 7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7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49" name="Freeform 920"/>
              <p:cNvSpPr>
                <a:spLocks/>
              </p:cNvSpPr>
              <p:nvPr/>
            </p:nvSpPr>
            <p:spPr bwMode="auto">
              <a:xfrm>
                <a:off x="1674" y="2038"/>
                <a:ext cx="7" cy="11"/>
              </a:xfrm>
              <a:custGeom>
                <a:avLst/>
                <a:gdLst>
                  <a:gd name="T0" fmla="*/ 0 w 22"/>
                  <a:gd name="T1" fmla="*/ 0 h 35"/>
                  <a:gd name="T2" fmla="*/ 0 w 22"/>
                  <a:gd name="T3" fmla="*/ 0 h 35"/>
                  <a:gd name="T4" fmla="*/ 0 w 22"/>
                  <a:gd name="T5" fmla="*/ 0 h 35"/>
                  <a:gd name="T6" fmla="*/ 0 w 22"/>
                  <a:gd name="T7" fmla="*/ 0 h 35"/>
                  <a:gd name="T8" fmla="*/ 0 w 22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35">
                    <a:moveTo>
                      <a:pt x="8" y="0"/>
                    </a:moveTo>
                    <a:lnTo>
                      <a:pt x="22" y="4"/>
                    </a:lnTo>
                    <a:lnTo>
                      <a:pt x="15" y="35"/>
                    </a:lnTo>
                    <a:lnTo>
                      <a:pt x="0" y="3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50" name="Freeform 921"/>
              <p:cNvSpPr>
                <a:spLocks/>
              </p:cNvSpPr>
              <p:nvPr/>
            </p:nvSpPr>
            <p:spPr bwMode="auto">
              <a:xfrm>
                <a:off x="1674" y="2048"/>
                <a:ext cx="2" cy="1"/>
              </a:xfrm>
              <a:custGeom>
                <a:avLst/>
                <a:gdLst>
                  <a:gd name="T0" fmla="*/ 0 w 8"/>
                  <a:gd name="T1" fmla="*/ 0 h 4"/>
                  <a:gd name="T2" fmla="*/ 0 w 8"/>
                  <a:gd name="T3" fmla="*/ 0 h 4"/>
                  <a:gd name="T4" fmla="*/ 0 w 8"/>
                  <a:gd name="T5" fmla="*/ 0 h 4"/>
                  <a:gd name="T6" fmla="*/ 0 w 8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4">
                    <a:moveTo>
                      <a:pt x="0" y="0"/>
                    </a:moveTo>
                    <a:lnTo>
                      <a:pt x="8" y="4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51" name="Freeform 922"/>
              <p:cNvSpPr>
                <a:spLocks/>
              </p:cNvSpPr>
              <p:nvPr/>
            </p:nvSpPr>
            <p:spPr bwMode="auto">
              <a:xfrm>
                <a:off x="1672" y="2048"/>
                <a:ext cx="7" cy="12"/>
              </a:xfrm>
              <a:custGeom>
                <a:avLst/>
                <a:gdLst>
                  <a:gd name="T0" fmla="*/ 0 w 20"/>
                  <a:gd name="T1" fmla="*/ 0 h 34"/>
                  <a:gd name="T2" fmla="*/ 0 w 20"/>
                  <a:gd name="T3" fmla="*/ 0 h 34"/>
                  <a:gd name="T4" fmla="*/ 0 w 20"/>
                  <a:gd name="T5" fmla="*/ 0 h 34"/>
                  <a:gd name="T6" fmla="*/ 0 w 20"/>
                  <a:gd name="T7" fmla="*/ 0 h 34"/>
                  <a:gd name="T8" fmla="*/ 0 w 20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34">
                    <a:moveTo>
                      <a:pt x="5" y="0"/>
                    </a:moveTo>
                    <a:lnTo>
                      <a:pt x="20" y="2"/>
                    </a:lnTo>
                    <a:lnTo>
                      <a:pt x="15" y="34"/>
                    </a:lnTo>
                    <a:lnTo>
                      <a:pt x="0" y="3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52" name="Freeform 923"/>
              <p:cNvSpPr>
                <a:spLocks/>
              </p:cNvSpPr>
              <p:nvPr/>
            </p:nvSpPr>
            <p:spPr bwMode="auto">
              <a:xfrm>
                <a:off x="1672" y="2059"/>
                <a:ext cx="2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7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53" name="Freeform 924"/>
              <p:cNvSpPr>
                <a:spLocks/>
              </p:cNvSpPr>
              <p:nvPr/>
            </p:nvSpPr>
            <p:spPr bwMode="auto">
              <a:xfrm>
                <a:off x="1671" y="2059"/>
                <a:ext cx="6" cy="13"/>
              </a:xfrm>
              <a:custGeom>
                <a:avLst/>
                <a:gdLst>
                  <a:gd name="T0" fmla="*/ 0 w 19"/>
                  <a:gd name="T1" fmla="*/ 0 h 38"/>
                  <a:gd name="T2" fmla="*/ 0 w 19"/>
                  <a:gd name="T3" fmla="*/ 0 h 38"/>
                  <a:gd name="T4" fmla="*/ 0 w 19"/>
                  <a:gd name="T5" fmla="*/ 0 h 38"/>
                  <a:gd name="T6" fmla="*/ 0 w 19"/>
                  <a:gd name="T7" fmla="*/ 0 h 38"/>
                  <a:gd name="T8" fmla="*/ 0 w 19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38">
                    <a:moveTo>
                      <a:pt x="4" y="0"/>
                    </a:moveTo>
                    <a:lnTo>
                      <a:pt x="19" y="2"/>
                    </a:lnTo>
                    <a:lnTo>
                      <a:pt x="14" y="38"/>
                    </a:lnTo>
                    <a:lnTo>
                      <a:pt x="0" y="36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54" name="Freeform 925"/>
              <p:cNvSpPr>
                <a:spLocks/>
              </p:cNvSpPr>
              <p:nvPr/>
            </p:nvSpPr>
            <p:spPr bwMode="auto">
              <a:xfrm>
                <a:off x="1671" y="2071"/>
                <a:ext cx="2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7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55" name="Freeform 926"/>
              <p:cNvSpPr>
                <a:spLocks/>
              </p:cNvSpPr>
              <p:nvPr/>
            </p:nvSpPr>
            <p:spPr bwMode="auto">
              <a:xfrm>
                <a:off x="1669" y="2071"/>
                <a:ext cx="6" cy="26"/>
              </a:xfrm>
              <a:custGeom>
                <a:avLst/>
                <a:gdLst>
                  <a:gd name="T0" fmla="*/ 0 w 20"/>
                  <a:gd name="T1" fmla="*/ 0 h 77"/>
                  <a:gd name="T2" fmla="*/ 0 w 20"/>
                  <a:gd name="T3" fmla="*/ 0 h 77"/>
                  <a:gd name="T4" fmla="*/ 0 w 20"/>
                  <a:gd name="T5" fmla="*/ 0 h 77"/>
                  <a:gd name="T6" fmla="*/ 0 w 20"/>
                  <a:gd name="T7" fmla="*/ 0 h 77"/>
                  <a:gd name="T8" fmla="*/ 0 w 20"/>
                  <a:gd name="T9" fmla="*/ 0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77">
                    <a:moveTo>
                      <a:pt x="6" y="0"/>
                    </a:moveTo>
                    <a:lnTo>
                      <a:pt x="20" y="2"/>
                    </a:lnTo>
                    <a:lnTo>
                      <a:pt x="14" y="77"/>
                    </a:lnTo>
                    <a:lnTo>
                      <a:pt x="0" y="7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56" name="Freeform 927"/>
              <p:cNvSpPr>
                <a:spLocks/>
              </p:cNvSpPr>
              <p:nvPr/>
            </p:nvSpPr>
            <p:spPr bwMode="auto">
              <a:xfrm>
                <a:off x="1669" y="2096"/>
                <a:ext cx="2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7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57" name="Freeform 928"/>
              <p:cNvSpPr>
                <a:spLocks/>
              </p:cNvSpPr>
              <p:nvPr/>
            </p:nvSpPr>
            <p:spPr bwMode="auto">
              <a:xfrm>
                <a:off x="1668" y="2096"/>
                <a:ext cx="5" cy="27"/>
              </a:xfrm>
              <a:custGeom>
                <a:avLst/>
                <a:gdLst>
                  <a:gd name="T0" fmla="*/ 0 w 16"/>
                  <a:gd name="T1" fmla="*/ 0 h 79"/>
                  <a:gd name="T2" fmla="*/ 0 w 16"/>
                  <a:gd name="T3" fmla="*/ 0 h 79"/>
                  <a:gd name="T4" fmla="*/ 0 w 16"/>
                  <a:gd name="T5" fmla="*/ 0 h 79"/>
                  <a:gd name="T6" fmla="*/ 0 w 16"/>
                  <a:gd name="T7" fmla="*/ 0 h 79"/>
                  <a:gd name="T8" fmla="*/ 0 w 16"/>
                  <a:gd name="T9" fmla="*/ 0 h 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79">
                    <a:moveTo>
                      <a:pt x="2" y="0"/>
                    </a:moveTo>
                    <a:lnTo>
                      <a:pt x="16" y="0"/>
                    </a:lnTo>
                    <a:lnTo>
                      <a:pt x="14" y="79"/>
                    </a:lnTo>
                    <a:lnTo>
                      <a:pt x="0" y="7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58" name="Freeform 929"/>
              <p:cNvSpPr>
                <a:spLocks/>
              </p:cNvSpPr>
              <p:nvPr/>
            </p:nvSpPr>
            <p:spPr bwMode="auto">
              <a:xfrm>
                <a:off x="1668" y="2123"/>
                <a:ext cx="2" cy="0"/>
              </a:xfrm>
              <a:custGeom>
                <a:avLst/>
                <a:gdLst>
                  <a:gd name="T0" fmla="*/ 0 w 7"/>
                  <a:gd name="T1" fmla="*/ 0 h 2"/>
                  <a:gd name="T2" fmla="*/ 0 w 7"/>
                  <a:gd name="T3" fmla="*/ 1 h 2"/>
                  <a:gd name="T4" fmla="*/ 0 w 7"/>
                  <a:gd name="T5" fmla="*/ 0 h 2"/>
                  <a:gd name="T6" fmla="*/ 0 w 7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7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59" name="Rectangle 930"/>
              <p:cNvSpPr>
                <a:spLocks noChangeArrowheads="1"/>
              </p:cNvSpPr>
              <p:nvPr/>
            </p:nvSpPr>
            <p:spPr bwMode="auto">
              <a:xfrm>
                <a:off x="1668" y="2123"/>
                <a:ext cx="5" cy="132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60" name="Freeform 931"/>
              <p:cNvSpPr>
                <a:spLocks/>
              </p:cNvSpPr>
              <p:nvPr/>
            </p:nvSpPr>
            <p:spPr bwMode="auto">
              <a:xfrm>
                <a:off x="1668" y="2255"/>
                <a:ext cx="2" cy="2"/>
              </a:xfrm>
              <a:custGeom>
                <a:avLst/>
                <a:gdLst>
                  <a:gd name="T0" fmla="*/ 0 w 7"/>
                  <a:gd name="T1" fmla="*/ 0 h 8"/>
                  <a:gd name="T2" fmla="*/ 0 w 7"/>
                  <a:gd name="T3" fmla="*/ 0 h 8"/>
                  <a:gd name="T4" fmla="*/ 0 w 7"/>
                  <a:gd name="T5" fmla="*/ 0 h 8"/>
                  <a:gd name="T6" fmla="*/ 0 w 7"/>
                  <a:gd name="T7" fmla="*/ 0 h 8"/>
                  <a:gd name="T8" fmla="*/ 0 w 7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0" y="0"/>
                    </a:moveTo>
                    <a:lnTo>
                      <a:pt x="0" y="8"/>
                    </a:lnTo>
                    <a:lnTo>
                      <a:pt x="7" y="8"/>
                    </a:lnTo>
                    <a:lnTo>
                      <a:pt x="7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61" name="Rectangle 932"/>
              <p:cNvSpPr>
                <a:spLocks noChangeArrowheads="1"/>
              </p:cNvSpPr>
              <p:nvPr/>
            </p:nvSpPr>
            <p:spPr bwMode="auto">
              <a:xfrm>
                <a:off x="1670" y="2252"/>
                <a:ext cx="74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62" name="Freeform 933"/>
              <p:cNvSpPr>
                <a:spLocks/>
              </p:cNvSpPr>
              <p:nvPr/>
            </p:nvSpPr>
            <p:spPr bwMode="auto">
              <a:xfrm>
                <a:off x="1744" y="2255"/>
                <a:ext cx="3" cy="2"/>
              </a:xfrm>
              <a:custGeom>
                <a:avLst/>
                <a:gdLst>
                  <a:gd name="T0" fmla="*/ 0 w 9"/>
                  <a:gd name="T1" fmla="*/ 0 h 8"/>
                  <a:gd name="T2" fmla="*/ 0 w 9"/>
                  <a:gd name="T3" fmla="*/ 0 h 8"/>
                  <a:gd name="T4" fmla="*/ 0 w 9"/>
                  <a:gd name="T5" fmla="*/ 0 h 8"/>
                  <a:gd name="T6" fmla="*/ 0 w 9"/>
                  <a:gd name="T7" fmla="*/ 0 h 8"/>
                  <a:gd name="T8" fmla="*/ 0 w 9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8">
                    <a:moveTo>
                      <a:pt x="0" y="8"/>
                    </a:moveTo>
                    <a:lnTo>
                      <a:pt x="9" y="8"/>
                    </a:lnTo>
                    <a:lnTo>
                      <a:pt x="9" y="0"/>
                    </a:lnTo>
                    <a:lnTo>
                      <a:pt x="0" y="2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63" name="Freeform 934"/>
              <p:cNvSpPr>
                <a:spLocks/>
              </p:cNvSpPr>
              <p:nvPr/>
            </p:nvSpPr>
            <p:spPr bwMode="auto">
              <a:xfrm>
                <a:off x="1744" y="2123"/>
                <a:ext cx="3" cy="0"/>
              </a:xfrm>
              <a:custGeom>
                <a:avLst/>
                <a:gdLst>
                  <a:gd name="T0" fmla="*/ 0 w 9"/>
                  <a:gd name="T1" fmla="*/ 0 h 2"/>
                  <a:gd name="T2" fmla="*/ 0 w 9"/>
                  <a:gd name="T3" fmla="*/ 1 h 2"/>
                  <a:gd name="T4" fmla="*/ 0 w 9"/>
                  <a:gd name="T5" fmla="*/ 0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2">
                    <a:moveTo>
                      <a:pt x="9" y="0"/>
                    </a:moveTo>
                    <a:lnTo>
                      <a:pt x="0" y="2"/>
                    </a:lnTo>
                    <a:lnTo>
                      <a:pt x="7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64" name="Rectangle 935"/>
              <p:cNvSpPr>
                <a:spLocks noChangeArrowheads="1"/>
              </p:cNvSpPr>
              <p:nvPr/>
            </p:nvSpPr>
            <p:spPr bwMode="auto">
              <a:xfrm>
                <a:off x="1741" y="2123"/>
                <a:ext cx="6" cy="132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65" name="Freeform 936"/>
              <p:cNvSpPr>
                <a:spLocks/>
              </p:cNvSpPr>
              <p:nvPr/>
            </p:nvSpPr>
            <p:spPr bwMode="auto">
              <a:xfrm>
                <a:off x="1446" y="1971"/>
                <a:ext cx="263" cy="389"/>
              </a:xfrm>
              <a:custGeom>
                <a:avLst/>
                <a:gdLst>
                  <a:gd name="T0" fmla="*/ 1 w 789"/>
                  <a:gd name="T1" fmla="*/ 0 h 1165"/>
                  <a:gd name="T2" fmla="*/ 0 w 789"/>
                  <a:gd name="T3" fmla="*/ 0 h 1165"/>
                  <a:gd name="T4" fmla="*/ 0 w 789"/>
                  <a:gd name="T5" fmla="*/ 0 h 1165"/>
                  <a:gd name="T6" fmla="*/ 0 w 789"/>
                  <a:gd name="T7" fmla="*/ 0 h 1165"/>
                  <a:gd name="T8" fmla="*/ 0 w 789"/>
                  <a:gd name="T9" fmla="*/ 0 h 1165"/>
                  <a:gd name="T10" fmla="*/ 0 w 789"/>
                  <a:gd name="T11" fmla="*/ 0 h 1165"/>
                  <a:gd name="T12" fmla="*/ 0 w 789"/>
                  <a:gd name="T13" fmla="*/ 0 h 1165"/>
                  <a:gd name="T14" fmla="*/ 0 w 789"/>
                  <a:gd name="T15" fmla="*/ 1 h 1165"/>
                  <a:gd name="T16" fmla="*/ 0 w 789"/>
                  <a:gd name="T17" fmla="*/ 1 h 1165"/>
                  <a:gd name="T18" fmla="*/ 0 w 789"/>
                  <a:gd name="T19" fmla="*/ 4 h 1165"/>
                  <a:gd name="T20" fmla="*/ 0 w 789"/>
                  <a:gd name="T21" fmla="*/ 4 h 1165"/>
                  <a:gd name="T22" fmla="*/ 0 w 789"/>
                  <a:gd name="T23" fmla="*/ 4 h 1165"/>
                  <a:gd name="T24" fmla="*/ 0 w 789"/>
                  <a:gd name="T25" fmla="*/ 5 h 1165"/>
                  <a:gd name="T26" fmla="*/ 0 w 789"/>
                  <a:gd name="T27" fmla="*/ 5 h 1165"/>
                  <a:gd name="T28" fmla="*/ 0 w 789"/>
                  <a:gd name="T29" fmla="*/ 5 h 1165"/>
                  <a:gd name="T30" fmla="*/ 0 w 789"/>
                  <a:gd name="T31" fmla="*/ 5 h 1165"/>
                  <a:gd name="T32" fmla="*/ 0 w 789"/>
                  <a:gd name="T33" fmla="*/ 5 h 1165"/>
                  <a:gd name="T34" fmla="*/ 1 w 789"/>
                  <a:gd name="T35" fmla="*/ 5 h 1165"/>
                  <a:gd name="T36" fmla="*/ 3 w 789"/>
                  <a:gd name="T37" fmla="*/ 5 h 1165"/>
                  <a:gd name="T38" fmla="*/ 3 w 789"/>
                  <a:gd name="T39" fmla="*/ 5 h 1165"/>
                  <a:gd name="T40" fmla="*/ 3 w 789"/>
                  <a:gd name="T41" fmla="*/ 5 h 1165"/>
                  <a:gd name="T42" fmla="*/ 3 w 789"/>
                  <a:gd name="T43" fmla="*/ 5 h 1165"/>
                  <a:gd name="T44" fmla="*/ 3 w 789"/>
                  <a:gd name="T45" fmla="*/ 5 h 1165"/>
                  <a:gd name="T46" fmla="*/ 3 w 789"/>
                  <a:gd name="T47" fmla="*/ 4 h 1165"/>
                  <a:gd name="T48" fmla="*/ 3 w 789"/>
                  <a:gd name="T49" fmla="*/ 4 h 1165"/>
                  <a:gd name="T50" fmla="*/ 3 w 789"/>
                  <a:gd name="T51" fmla="*/ 4 h 1165"/>
                  <a:gd name="T52" fmla="*/ 3 w 789"/>
                  <a:gd name="T53" fmla="*/ 4 h 1165"/>
                  <a:gd name="T54" fmla="*/ 3 w 789"/>
                  <a:gd name="T55" fmla="*/ 1 h 1165"/>
                  <a:gd name="T56" fmla="*/ 3 w 789"/>
                  <a:gd name="T57" fmla="*/ 0 h 1165"/>
                  <a:gd name="T58" fmla="*/ 3 w 789"/>
                  <a:gd name="T59" fmla="*/ 0 h 1165"/>
                  <a:gd name="T60" fmla="*/ 3 w 789"/>
                  <a:gd name="T61" fmla="*/ 0 h 1165"/>
                  <a:gd name="T62" fmla="*/ 3 w 789"/>
                  <a:gd name="T63" fmla="*/ 0 h 1165"/>
                  <a:gd name="T64" fmla="*/ 3 w 789"/>
                  <a:gd name="T65" fmla="*/ 0 h 1165"/>
                  <a:gd name="T66" fmla="*/ 3 w 789"/>
                  <a:gd name="T67" fmla="*/ 0 h 1165"/>
                  <a:gd name="T68" fmla="*/ 3 w 789"/>
                  <a:gd name="T69" fmla="*/ 0 h 1165"/>
                  <a:gd name="T70" fmla="*/ 3 w 789"/>
                  <a:gd name="T71" fmla="*/ 0 h 1165"/>
                  <a:gd name="T72" fmla="*/ 1 w 789"/>
                  <a:gd name="T73" fmla="*/ 0 h 116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789" h="1165">
                    <a:moveTo>
                      <a:pt x="128" y="11"/>
                    </a:moveTo>
                    <a:lnTo>
                      <a:pt x="102" y="15"/>
                    </a:lnTo>
                    <a:lnTo>
                      <a:pt x="77" y="23"/>
                    </a:lnTo>
                    <a:lnTo>
                      <a:pt x="58" y="39"/>
                    </a:lnTo>
                    <a:lnTo>
                      <a:pt x="38" y="57"/>
                    </a:lnTo>
                    <a:lnTo>
                      <a:pt x="22" y="80"/>
                    </a:lnTo>
                    <a:lnTo>
                      <a:pt x="11" y="107"/>
                    </a:lnTo>
                    <a:lnTo>
                      <a:pt x="4" y="136"/>
                    </a:lnTo>
                    <a:lnTo>
                      <a:pt x="0" y="166"/>
                    </a:lnTo>
                    <a:lnTo>
                      <a:pt x="14" y="1014"/>
                    </a:lnTo>
                    <a:lnTo>
                      <a:pt x="17" y="1045"/>
                    </a:lnTo>
                    <a:lnTo>
                      <a:pt x="25" y="1074"/>
                    </a:lnTo>
                    <a:lnTo>
                      <a:pt x="38" y="1099"/>
                    </a:lnTo>
                    <a:lnTo>
                      <a:pt x="53" y="1121"/>
                    </a:lnTo>
                    <a:lnTo>
                      <a:pt x="72" y="1139"/>
                    </a:lnTo>
                    <a:lnTo>
                      <a:pt x="94" y="1152"/>
                    </a:lnTo>
                    <a:lnTo>
                      <a:pt x="119" y="1160"/>
                    </a:lnTo>
                    <a:lnTo>
                      <a:pt x="144" y="1165"/>
                    </a:lnTo>
                    <a:lnTo>
                      <a:pt x="662" y="1152"/>
                    </a:lnTo>
                    <a:lnTo>
                      <a:pt x="687" y="1149"/>
                    </a:lnTo>
                    <a:lnTo>
                      <a:pt x="712" y="1141"/>
                    </a:lnTo>
                    <a:lnTo>
                      <a:pt x="734" y="1125"/>
                    </a:lnTo>
                    <a:lnTo>
                      <a:pt x="753" y="1107"/>
                    </a:lnTo>
                    <a:lnTo>
                      <a:pt x="768" y="1082"/>
                    </a:lnTo>
                    <a:lnTo>
                      <a:pt x="780" y="1058"/>
                    </a:lnTo>
                    <a:lnTo>
                      <a:pt x="786" y="1028"/>
                    </a:lnTo>
                    <a:lnTo>
                      <a:pt x="789" y="998"/>
                    </a:lnTo>
                    <a:lnTo>
                      <a:pt x="777" y="149"/>
                    </a:lnTo>
                    <a:lnTo>
                      <a:pt x="773" y="119"/>
                    </a:lnTo>
                    <a:lnTo>
                      <a:pt x="765" y="90"/>
                    </a:lnTo>
                    <a:lnTo>
                      <a:pt x="753" y="67"/>
                    </a:lnTo>
                    <a:lnTo>
                      <a:pt x="735" y="42"/>
                    </a:lnTo>
                    <a:lnTo>
                      <a:pt x="719" y="26"/>
                    </a:lnTo>
                    <a:lnTo>
                      <a:pt x="696" y="11"/>
                    </a:lnTo>
                    <a:lnTo>
                      <a:pt x="672" y="4"/>
                    </a:lnTo>
                    <a:lnTo>
                      <a:pt x="646" y="0"/>
                    </a:lnTo>
                    <a:lnTo>
                      <a:pt x="128" y="11"/>
                    </a:lnTo>
                    <a:close/>
                  </a:path>
                </a:pathLst>
              </a:cu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66" name="Freeform 937"/>
              <p:cNvSpPr>
                <a:spLocks/>
              </p:cNvSpPr>
              <p:nvPr/>
            </p:nvSpPr>
            <p:spPr bwMode="auto">
              <a:xfrm>
                <a:off x="1480" y="1972"/>
                <a:ext cx="9" cy="6"/>
              </a:xfrm>
              <a:custGeom>
                <a:avLst/>
                <a:gdLst>
                  <a:gd name="T0" fmla="*/ 0 w 28"/>
                  <a:gd name="T1" fmla="*/ 0 h 18"/>
                  <a:gd name="T2" fmla="*/ 0 w 28"/>
                  <a:gd name="T3" fmla="*/ 0 h 18"/>
                  <a:gd name="T4" fmla="*/ 0 w 28"/>
                  <a:gd name="T5" fmla="*/ 0 h 18"/>
                  <a:gd name="T6" fmla="*/ 0 w 28"/>
                  <a:gd name="T7" fmla="*/ 0 h 18"/>
                  <a:gd name="T8" fmla="*/ 0 w 28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18">
                    <a:moveTo>
                      <a:pt x="26" y="0"/>
                    </a:moveTo>
                    <a:lnTo>
                      <a:pt x="28" y="14"/>
                    </a:lnTo>
                    <a:lnTo>
                      <a:pt x="2" y="18"/>
                    </a:lnTo>
                    <a:lnTo>
                      <a:pt x="0" y="4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67" name="Freeform 938"/>
              <p:cNvSpPr>
                <a:spLocks/>
              </p:cNvSpPr>
              <p:nvPr/>
            </p:nvSpPr>
            <p:spPr bwMode="auto">
              <a:xfrm>
                <a:off x="1479" y="1973"/>
                <a:ext cx="1" cy="3"/>
              </a:xfrm>
              <a:custGeom>
                <a:avLst/>
                <a:gdLst>
                  <a:gd name="T0" fmla="*/ 1 w 2"/>
                  <a:gd name="T1" fmla="*/ 0 h 9"/>
                  <a:gd name="T2" fmla="*/ 1 w 2"/>
                  <a:gd name="T3" fmla="*/ 0 h 9"/>
                  <a:gd name="T4" fmla="*/ 0 w 2"/>
                  <a:gd name="T5" fmla="*/ 0 h 9"/>
                  <a:gd name="T6" fmla="*/ 1 w 2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9">
                    <a:moveTo>
                      <a:pt x="1" y="0"/>
                    </a:moveTo>
                    <a:lnTo>
                      <a:pt x="2" y="9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68" name="Freeform 939"/>
              <p:cNvSpPr>
                <a:spLocks/>
              </p:cNvSpPr>
              <p:nvPr/>
            </p:nvSpPr>
            <p:spPr bwMode="auto">
              <a:xfrm>
                <a:off x="1471" y="1973"/>
                <a:ext cx="10" cy="8"/>
              </a:xfrm>
              <a:custGeom>
                <a:avLst/>
                <a:gdLst>
                  <a:gd name="T0" fmla="*/ 0 w 29"/>
                  <a:gd name="T1" fmla="*/ 0 h 23"/>
                  <a:gd name="T2" fmla="*/ 0 w 29"/>
                  <a:gd name="T3" fmla="*/ 0 h 23"/>
                  <a:gd name="T4" fmla="*/ 0 w 29"/>
                  <a:gd name="T5" fmla="*/ 0 h 23"/>
                  <a:gd name="T6" fmla="*/ 0 w 29"/>
                  <a:gd name="T7" fmla="*/ 0 h 23"/>
                  <a:gd name="T8" fmla="*/ 0 w 29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" h="23">
                    <a:moveTo>
                      <a:pt x="25" y="0"/>
                    </a:moveTo>
                    <a:lnTo>
                      <a:pt x="29" y="14"/>
                    </a:lnTo>
                    <a:lnTo>
                      <a:pt x="4" y="23"/>
                    </a:lnTo>
                    <a:lnTo>
                      <a:pt x="0" y="8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69" name="Freeform 940"/>
              <p:cNvSpPr>
                <a:spLocks/>
              </p:cNvSpPr>
              <p:nvPr/>
            </p:nvSpPr>
            <p:spPr bwMode="auto">
              <a:xfrm>
                <a:off x="1470" y="1976"/>
                <a:ext cx="2" cy="3"/>
              </a:xfrm>
              <a:custGeom>
                <a:avLst/>
                <a:gdLst>
                  <a:gd name="T0" fmla="*/ 0 w 5"/>
                  <a:gd name="T1" fmla="*/ 0 h 9"/>
                  <a:gd name="T2" fmla="*/ 0 w 5"/>
                  <a:gd name="T3" fmla="*/ 0 h 9"/>
                  <a:gd name="T4" fmla="*/ 0 w 5"/>
                  <a:gd name="T5" fmla="*/ 0 h 9"/>
                  <a:gd name="T6" fmla="*/ 0 w 5"/>
                  <a:gd name="T7" fmla="*/ 0 h 9"/>
                  <a:gd name="T8" fmla="*/ 0 w 5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9">
                    <a:moveTo>
                      <a:pt x="3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5" y="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70" name="Freeform 941"/>
              <p:cNvSpPr>
                <a:spLocks/>
              </p:cNvSpPr>
              <p:nvPr/>
            </p:nvSpPr>
            <p:spPr bwMode="auto">
              <a:xfrm>
                <a:off x="1463" y="1976"/>
                <a:ext cx="11" cy="10"/>
              </a:xfrm>
              <a:custGeom>
                <a:avLst/>
                <a:gdLst>
                  <a:gd name="T0" fmla="*/ 0 w 31"/>
                  <a:gd name="T1" fmla="*/ 0 h 28"/>
                  <a:gd name="T2" fmla="*/ 0 w 31"/>
                  <a:gd name="T3" fmla="*/ 0 h 28"/>
                  <a:gd name="T4" fmla="*/ 0 w 31"/>
                  <a:gd name="T5" fmla="*/ 0 h 28"/>
                  <a:gd name="T6" fmla="*/ 0 w 31"/>
                  <a:gd name="T7" fmla="*/ 0 h 28"/>
                  <a:gd name="T8" fmla="*/ 0 w 31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1" h="28">
                    <a:moveTo>
                      <a:pt x="20" y="0"/>
                    </a:moveTo>
                    <a:lnTo>
                      <a:pt x="31" y="13"/>
                    </a:lnTo>
                    <a:lnTo>
                      <a:pt x="11" y="28"/>
                    </a:lnTo>
                    <a:lnTo>
                      <a:pt x="0" y="16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71" name="Freeform 942"/>
              <p:cNvSpPr>
                <a:spLocks/>
              </p:cNvSpPr>
              <p:nvPr/>
            </p:nvSpPr>
            <p:spPr bwMode="auto">
              <a:xfrm>
                <a:off x="1463" y="1982"/>
                <a:ext cx="2" cy="2"/>
              </a:xfrm>
              <a:custGeom>
                <a:avLst/>
                <a:gdLst>
                  <a:gd name="T0" fmla="*/ 0 w 6"/>
                  <a:gd name="T1" fmla="*/ 0 h 8"/>
                  <a:gd name="T2" fmla="*/ 0 w 6"/>
                  <a:gd name="T3" fmla="*/ 0 h 8"/>
                  <a:gd name="T4" fmla="*/ 0 w 6"/>
                  <a:gd name="T5" fmla="*/ 0 h 8"/>
                  <a:gd name="T6" fmla="*/ 0 w 6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8">
                    <a:moveTo>
                      <a:pt x="0" y="0"/>
                    </a:moveTo>
                    <a:lnTo>
                      <a:pt x="6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72" name="Freeform 943"/>
              <p:cNvSpPr>
                <a:spLocks/>
              </p:cNvSpPr>
              <p:nvPr/>
            </p:nvSpPr>
            <p:spPr bwMode="auto">
              <a:xfrm>
                <a:off x="1457" y="1982"/>
                <a:ext cx="10" cy="10"/>
              </a:xfrm>
              <a:custGeom>
                <a:avLst/>
                <a:gdLst>
                  <a:gd name="T0" fmla="*/ 0 w 30"/>
                  <a:gd name="T1" fmla="*/ 0 h 30"/>
                  <a:gd name="T2" fmla="*/ 0 w 30"/>
                  <a:gd name="T3" fmla="*/ 0 h 30"/>
                  <a:gd name="T4" fmla="*/ 0 w 30"/>
                  <a:gd name="T5" fmla="*/ 0 h 30"/>
                  <a:gd name="T6" fmla="*/ 0 w 30"/>
                  <a:gd name="T7" fmla="*/ 0 h 30"/>
                  <a:gd name="T8" fmla="*/ 0 w 30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" h="30">
                    <a:moveTo>
                      <a:pt x="19" y="0"/>
                    </a:moveTo>
                    <a:lnTo>
                      <a:pt x="30" y="12"/>
                    </a:lnTo>
                    <a:lnTo>
                      <a:pt x="10" y="30"/>
                    </a:lnTo>
                    <a:lnTo>
                      <a:pt x="0" y="17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73" name="Freeform 944"/>
              <p:cNvSpPr>
                <a:spLocks/>
              </p:cNvSpPr>
              <p:nvPr/>
            </p:nvSpPr>
            <p:spPr bwMode="auto">
              <a:xfrm>
                <a:off x="1457" y="1987"/>
                <a:ext cx="2" cy="3"/>
              </a:xfrm>
              <a:custGeom>
                <a:avLst/>
                <a:gdLst>
                  <a:gd name="T0" fmla="*/ 0 w 6"/>
                  <a:gd name="T1" fmla="*/ 0 h 11"/>
                  <a:gd name="T2" fmla="*/ 0 w 6"/>
                  <a:gd name="T3" fmla="*/ 0 h 11"/>
                  <a:gd name="T4" fmla="*/ 0 w 6"/>
                  <a:gd name="T5" fmla="*/ 0 h 11"/>
                  <a:gd name="T6" fmla="*/ 0 w 6"/>
                  <a:gd name="T7" fmla="*/ 0 h 11"/>
                  <a:gd name="T8" fmla="*/ 0 w 6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1">
                    <a:moveTo>
                      <a:pt x="1" y="2"/>
                    </a:moveTo>
                    <a:lnTo>
                      <a:pt x="2" y="0"/>
                    </a:lnTo>
                    <a:lnTo>
                      <a:pt x="0" y="5"/>
                    </a:lnTo>
                    <a:lnTo>
                      <a:pt x="6" y="11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74" name="Freeform 945"/>
              <p:cNvSpPr>
                <a:spLocks/>
              </p:cNvSpPr>
              <p:nvPr/>
            </p:nvSpPr>
            <p:spPr bwMode="auto">
              <a:xfrm>
                <a:off x="1451" y="1988"/>
                <a:ext cx="10" cy="11"/>
              </a:xfrm>
              <a:custGeom>
                <a:avLst/>
                <a:gdLst>
                  <a:gd name="T0" fmla="*/ 0 w 28"/>
                  <a:gd name="T1" fmla="*/ 0 h 31"/>
                  <a:gd name="T2" fmla="*/ 0 w 28"/>
                  <a:gd name="T3" fmla="*/ 0 h 31"/>
                  <a:gd name="T4" fmla="*/ 0 w 28"/>
                  <a:gd name="T5" fmla="*/ 0 h 31"/>
                  <a:gd name="T6" fmla="*/ 0 w 28"/>
                  <a:gd name="T7" fmla="*/ 0 h 31"/>
                  <a:gd name="T8" fmla="*/ 0 w 28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31">
                    <a:moveTo>
                      <a:pt x="16" y="0"/>
                    </a:moveTo>
                    <a:lnTo>
                      <a:pt x="28" y="8"/>
                    </a:lnTo>
                    <a:lnTo>
                      <a:pt x="13" y="31"/>
                    </a:lnTo>
                    <a:lnTo>
                      <a:pt x="0" y="2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75" name="Freeform 946"/>
              <p:cNvSpPr>
                <a:spLocks/>
              </p:cNvSpPr>
              <p:nvPr/>
            </p:nvSpPr>
            <p:spPr bwMode="auto">
              <a:xfrm>
                <a:off x="1451" y="1996"/>
                <a:ext cx="2" cy="2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0 h 7"/>
                  <a:gd name="T4" fmla="*/ 0 w 7"/>
                  <a:gd name="T5" fmla="*/ 0 h 7"/>
                  <a:gd name="T6" fmla="*/ 0 w 7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7">
                    <a:moveTo>
                      <a:pt x="1" y="0"/>
                    </a:moveTo>
                    <a:lnTo>
                      <a:pt x="7" y="7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76" name="Freeform 947"/>
              <p:cNvSpPr>
                <a:spLocks/>
              </p:cNvSpPr>
              <p:nvPr/>
            </p:nvSpPr>
            <p:spPr bwMode="auto">
              <a:xfrm>
                <a:off x="1447" y="1996"/>
                <a:ext cx="9" cy="11"/>
              </a:xfrm>
              <a:custGeom>
                <a:avLst/>
                <a:gdLst>
                  <a:gd name="T0" fmla="*/ 0 w 26"/>
                  <a:gd name="T1" fmla="*/ 0 h 34"/>
                  <a:gd name="T2" fmla="*/ 0 w 26"/>
                  <a:gd name="T3" fmla="*/ 0 h 34"/>
                  <a:gd name="T4" fmla="*/ 0 w 26"/>
                  <a:gd name="T5" fmla="*/ 0 h 34"/>
                  <a:gd name="T6" fmla="*/ 0 w 26"/>
                  <a:gd name="T7" fmla="*/ 0 h 34"/>
                  <a:gd name="T8" fmla="*/ 0 w 26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34">
                    <a:moveTo>
                      <a:pt x="11" y="0"/>
                    </a:moveTo>
                    <a:lnTo>
                      <a:pt x="26" y="7"/>
                    </a:lnTo>
                    <a:lnTo>
                      <a:pt x="14" y="34"/>
                    </a:lnTo>
                    <a:lnTo>
                      <a:pt x="0" y="27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77" name="Freeform 948"/>
              <p:cNvSpPr>
                <a:spLocks/>
              </p:cNvSpPr>
              <p:nvPr/>
            </p:nvSpPr>
            <p:spPr bwMode="auto">
              <a:xfrm>
                <a:off x="1447" y="2005"/>
                <a:ext cx="3" cy="2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0 w 7"/>
                  <a:gd name="T5" fmla="*/ 0 h 6"/>
                  <a:gd name="T6" fmla="*/ 0 w 7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lnTo>
                      <a:pt x="7" y="6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78" name="Freeform 949"/>
              <p:cNvSpPr>
                <a:spLocks/>
              </p:cNvSpPr>
              <p:nvPr/>
            </p:nvSpPr>
            <p:spPr bwMode="auto">
              <a:xfrm>
                <a:off x="1445" y="2005"/>
                <a:ext cx="7" cy="12"/>
              </a:xfrm>
              <a:custGeom>
                <a:avLst/>
                <a:gdLst>
                  <a:gd name="T0" fmla="*/ 0 w 22"/>
                  <a:gd name="T1" fmla="*/ 0 h 34"/>
                  <a:gd name="T2" fmla="*/ 0 w 22"/>
                  <a:gd name="T3" fmla="*/ 0 h 34"/>
                  <a:gd name="T4" fmla="*/ 0 w 22"/>
                  <a:gd name="T5" fmla="*/ 0 h 34"/>
                  <a:gd name="T6" fmla="*/ 0 w 22"/>
                  <a:gd name="T7" fmla="*/ 0 h 34"/>
                  <a:gd name="T8" fmla="*/ 0 w 22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34">
                    <a:moveTo>
                      <a:pt x="8" y="0"/>
                    </a:moveTo>
                    <a:lnTo>
                      <a:pt x="22" y="5"/>
                    </a:lnTo>
                    <a:lnTo>
                      <a:pt x="15" y="34"/>
                    </a:lnTo>
                    <a:lnTo>
                      <a:pt x="0" y="3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79" name="Freeform 950"/>
              <p:cNvSpPr>
                <a:spLocks/>
              </p:cNvSpPr>
              <p:nvPr/>
            </p:nvSpPr>
            <p:spPr bwMode="auto">
              <a:xfrm>
                <a:off x="1445" y="2015"/>
                <a:ext cx="2" cy="2"/>
              </a:xfrm>
              <a:custGeom>
                <a:avLst/>
                <a:gdLst>
                  <a:gd name="T0" fmla="*/ 0 w 8"/>
                  <a:gd name="T1" fmla="*/ 0 h 4"/>
                  <a:gd name="T2" fmla="*/ 0 w 8"/>
                  <a:gd name="T3" fmla="*/ 1 h 4"/>
                  <a:gd name="T4" fmla="*/ 0 w 8"/>
                  <a:gd name="T5" fmla="*/ 1 h 4"/>
                  <a:gd name="T6" fmla="*/ 0 w 8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4">
                    <a:moveTo>
                      <a:pt x="0" y="0"/>
                    </a:moveTo>
                    <a:lnTo>
                      <a:pt x="8" y="4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80" name="Freeform 951"/>
              <p:cNvSpPr>
                <a:spLocks/>
              </p:cNvSpPr>
              <p:nvPr/>
            </p:nvSpPr>
            <p:spPr bwMode="auto">
              <a:xfrm>
                <a:off x="1444" y="2016"/>
                <a:ext cx="6" cy="10"/>
              </a:xfrm>
              <a:custGeom>
                <a:avLst/>
                <a:gdLst>
                  <a:gd name="T0" fmla="*/ 0 w 18"/>
                  <a:gd name="T1" fmla="*/ 0 h 32"/>
                  <a:gd name="T2" fmla="*/ 0 w 18"/>
                  <a:gd name="T3" fmla="*/ 0 h 32"/>
                  <a:gd name="T4" fmla="*/ 0 w 18"/>
                  <a:gd name="T5" fmla="*/ 0 h 32"/>
                  <a:gd name="T6" fmla="*/ 0 w 18"/>
                  <a:gd name="T7" fmla="*/ 0 h 32"/>
                  <a:gd name="T8" fmla="*/ 0 w 18"/>
                  <a:gd name="T9" fmla="*/ 0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32">
                    <a:moveTo>
                      <a:pt x="3" y="0"/>
                    </a:moveTo>
                    <a:lnTo>
                      <a:pt x="18" y="2"/>
                    </a:lnTo>
                    <a:lnTo>
                      <a:pt x="15" y="32"/>
                    </a:lnTo>
                    <a:lnTo>
                      <a:pt x="0" y="3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81" name="Freeform 952"/>
              <p:cNvSpPr>
                <a:spLocks/>
              </p:cNvSpPr>
              <p:nvPr/>
            </p:nvSpPr>
            <p:spPr bwMode="auto">
              <a:xfrm>
                <a:off x="1444" y="2026"/>
                <a:ext cx="2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7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82" name="Freeform 953"/>
              <p:cNvSpPr>
                <a:spLocks/>
              </p:cNvSpPr>
              <p:nvPr/>
            </p:nvSpPr>
            <p:spPr bwMode="auto">
              <a:xfrm>
                <a:off x="1444" y="2026"/>
                <a:ext cx="9" cy="283"/>
              </a:xfrm>
              <a:custGeom>
                <a:avLst/>
                <a:gdLst>
                  <a:gd name="T0" fmla="*/ 0 w 28"/>
                  <a:gd name="T1" fmla="*/ 0 h 848"/>
                  <a:gd name="T2" fmla="*/ 0 w 28"/>
                  <a:gd name="T3" fmla="*/ 0 h 848"/>
                  <a:gd name="T4" fmla="*/ 0 w 28"/>
                  <a:gd name="T5" fmla="*/ 3 h 848"/>
                  <a:gd name="T6" fmla="*/ 0 w 28"/>
                  <a:gd name="T7" fmla="*/ 3 h 848"/>
                  <a:gd name="T8" fmla="*/ 0 w 28"/>
                  <a:gd name="T9" fmla="*/ 0 h 8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848">
                    <a:moveTo>
                      <a:pt x="0" y="0"/>
                    </a:moveTo>
                    <a:lnTo>
                      <a:pt x="15" y="0"/>
                    </a:lnTo>
                    <a:lnTo>
                      <a:pt x="28" y="848"/>
                    </a:lnTo>
                    <a:lnTo>
                      <a:pt x="14" y="8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83" name="Freeform 954"/>
              <p:cNvSpPr>
                <a:spLocks/>
              </p:cNvSpPr>
              <p:nvPr/>
            </p:nvSpPr>
            <p:spPr bwMode="auto">
              <a:xfrm>
                <a:off x="1448" y="2309"/>
                <a:ext cx="3" cy="0"/>
              </a:xfrm>
              <a:custGeom>
                <a:avLst/>
                <a:gdLst>
                  <a:gd name="T0" fmla="*/ 0 w 7"/>
                  <a:gd name="T1" fmla="*/ 0 h 2"/>
                  <a:gd name="T2" fmla="*/ 0 w 7"/>
                  <a:gd name="T3" fmla="*/ 1 h 2"/>
                  <a:gd name="T4" fmla="*/ 0 w 7"/>
                  <a:gd name="T5" fmla="*/ 1 h 2"/>
                  <a:gd name="T6" fmla="*/ 0 w 7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7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84" name="Freeform 955"/>
              <p:cNvSpPr>
                <a:spLocks/>
              </p:cNvSpPr>
              <p:nvPr/>
            </p:nvSpPr>
            <p:spPr bwMode="auto">
              <a:xfrm>
                <a:off x="1448" y="2308"/>
                <a:ext cx="6" cy="11"/>
              </a:xfrm>
              <a:custGeom>
                <a:avLst/>
                <a:gdLst>
                  <a:gd name="T0" fmla="*/ 0 w 17"/>
                  <a:gd name="T1" fmla="*/ 0 h 33"/>
                  <a:gd name="T2" fmla="*/ 0 w 17"/>
                  <a:gd name="T3" fmla="*/ 0 h 33"/>
                  <a:gd name="T4" fmla="*/ 0 w 17"/>
                  <a:gd name="T5" fmla="*/ 0 h 33"/>
                  <a:gd name="T6" fmla="*/ 0 w 17"/>
                  <a:gd name="T7" fmla="*/ 0 h 33"/>
                  <a:gd name="T8" fmla="*/ 0 w 17"/>
                  <a:gd name="T9" fmla="*/ 0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33">
                    <a:moveTo>
                      <a:pt x="0" y="2"/>
                    </a:moveTo>
                    <a:lnTo>
                      <a:pt x="14" y="0"/>
                    </a:lnTo>
                    <a:lnTo>
                      <a:pt x="17" y="31"/>
                    </a:lnTo>
                    <a:lnTo>
                      <a:pt x="3" y="3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85" name="Freeform 956"/>
              <p:cNvSpPr>
                <a:spLocks/>
              </p:cNvSpPr>
              <p:nvPr/>
            </p:nvSpPr>
            <p:spPr bwMode="auto">
              <a:xfrm>
                <a:off x="1449" y="2319"/>
                <a:ext cx="3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1 h 1"/>
                  <a:gd name="T4" fmla="*/ 0 w 7"/>
                  <a:gd name="T5" fmla="*/ 1 h 1"/>
                  <a:gd name="T6" fmla="*/ 0 w 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0" y="0"/>
                    </a:moveTo>
                    <a:lnTo>
                      <a:pt x="7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86" name="Freeform 957"/>
              <p:cNvSpPr>
                <a:spLocks/>
              </p:cNvSpPr>
              <p:nvPr/>
            </p:nvSpPr>
            <p:spPr bwMode="auto">
              <a:xfrm>
                <a:off x="1449" y="2318"/>
                <a:ext cx="8" cy="11"/>
              </a:xfrm>
              <a:custGeom>
                <a:avLst/>
                <a:gdLst>
                  <a:gd name="T0" fmla="*/ 0 w 23"/>
                  <a:gd name="T1" fmla="*/ 0 h 33"/>
                  <a:gd name="T2" fmla="*/ 0 w 23"/>
                  <a:gd name="T3" fmla="*/ 0 h 33"/>
                  <a:gd name="T4" fmla="*/ 0 w 23"/>
                  <a:gd name="T5" fmla="*/ 0 h 33"/>
                  <a:gd name="T6" fmla="*/ 0 w 23"/>
                  <a:gd name="T7" fmla="*/ 0 h 33"/>
                  <a:gd name="T8" fmla="*/ 0 w 23"/>
                  <a:gd name="T9" fmla="*/ 0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33">
                    <a:moveTo>
                      <a:pt x="0" y="4"/>
                    </a:moveTo>
                    <a:lnTo>
                      <a:pt x="14" y="0"/>
                    </a:lnTo>
                    <a:lnTo>
                      <a:pt x="23" y="29"/>
                    </a:lnTo>
                    <a:lnTo>
                      <a:pt x="8" y="3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87" name="Freeform 958"/>
              <p:cNvSpPr>
                <a:spLocks/>
              </p:cNvSpPr>
              <p:nvPr/>
            </p:nvSpPr>
            <p:spPr bwMode="auto">
              <a:xfrm>
                <a:off x="1452" y="2329"/>
                <a:ext cx="2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0 w 7"/>
                  <a:gd name="T5" fmla="*/ 1 h 1"/>
                  <a:gd name="T6" fmla="*/ 0 w 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0" y="0"/>
                    </a:moveTo>
                    <a:lnTo>
                      <a:pt x="7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88" name="Freeform 959"/>
              <p:cNvSpPr>
                <a:spLocks/>
              </p:cNvSpPr>
              <p:nvPr/>
            </p:nvSpPr>
            <p:spPr bwMode="auto">
              <a:xfrm>
                <a:off x="1452" y="2328"/>
                <a:ext cx="9" cy="10"/>
              </a:xfrm>
              <a:custGeom>
                <a:avLst/>
                <a:gdLst>
                  <a:gd name="T0" fmla="*/ 0 w 27"/>
                  <a:gd name="T1" fmla="*/ 0 h 31"/>
                  <a:gd name="T2" fmla="*/ 0 w 27"/>
                  <a:gd name="T3" fmla="*/ 0 h 31"/>
                  <a:gd name="T4" fmla="*/ 0 w 27"/>
                  <a:gd name="T5" fmla="*/ 0 h 31"/>
                  <a:gd name="T6" fmla="*/ 0 w 27"/>
                  <a:gd name="T7" fmla="*/ 0 h 31"/>
                  <a:gd name="T8" fmla="*/ 0 w 27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" h="31">
                    <a:moveTo>
                      <a:pt x="0" y="6"/>
                    </a:moveTo>
                    <a:lnTo>
                      <a:pt x="15" y="0"/>
                    </a:lnTo>
                    <a:lnTo>
                      <a:pt x="27" y="25"/>
                    </a:lnTo>
                    <a:lnTo>
                      <a:pt x="13" y="3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89" name="Freeform 960"/>
              <p:cNvSpPr>
                <a:spLocks/>
              </p:cNvSpPr>
              <p:nvPr/>
            </p:nvSpPr>
            <p:spPr bwMode="auto">
              <a:xfrm>
                <a:off x="1456" y="2338"/>
                <a:ext cx="3" cy="0"/>
              </a:xfrm>
              <a:custGeom>
                <a:avLst/>
                <a:gdLst>
                  <a:gd name="T0" fmla="*/ 0 w 7"/>
                  <a:gd name="T1" fmla="*/ 1 h 2"/>
                  <a:gd name="T2" fmla="*/ 0 w 7"/>
                  <a:gd name="T3" fmla="*/ 0 h 2"/>
                  <a:gd name="T4" fmla="*/ 0 w 7"/>
                  <a:gd name="T5" fmla="*/ 1 h 2"/>
                  <a:gd name="T6" fmla="*/ 0 w 7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1"/>
                    </a:moveTo>
                    <a:lnTo>
                      <a:pt x="7" y="0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90" name="Freeform 961"/>
              <p:cNvSpPr>
                <a:spLocks/>
              </p:cNvSpPr>
              <p:nvPr/>
            </p:nvSpPr>
            <p:spPr bwMode="auto">
              <a:xfrm>
                <a:off x="1457" y="2336"/>
                <a:ext cx="9" cy="10"/>
              </a:xfrm>
              <a:custGeom>
                <a:avLst/>
                <a:gdLst>
                  <a:gd name="T0" fmla="*/ 0 w 28"/>
                  <a:gd name="T1" fmla="*/ 0 h 30"/>
                  <a:gd name="T2" fmla="*/ 0 w 28"/>
                  <a:gd name="T3" fmla="*/ 0 h 30"/>
                  <a:gd name="T4" fmla="*/ 0 w 28"/>
                  <a:gd name="T5" fmla="*/ 0 h 30"/>
                  <a:gd name="T6" fmla="*/ 0 w 28"/>
                  <a:gd name="T7" fmla="*/ 0 h 30"/>
                  <a:gd name="T8" fmla="*/ 0 w 28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30">
                    <a:moveTo>
                      <a:pt x="0" y="8"/>
                    </a:moveTo>
                    <a:lnTo>
                      <a:pt x="12" y="0"/>
                    </a:lnTo>
                    <a:lnTo>
                      <a:pt x="28" y="22"/>
                    </a:lnTo>
                    <a:lnTo>
                      <a:pt x="15" y="3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91" name="Freeform 962"/>
              <p:cNvSpPr>
                <a:spLocks/>
              </p:cNvSpPr>
              <p:nvPr/>
            </p:nvSpPr>
            <p:spPr bwMode="auto">
              <a:xfrm>
                <a:off x="1462" y="2345"/>
                <a:ext cx="2" cy="1"/>
              </a:xfrm>
              <a:custGeom>
                <a:avLst/>
                <a:gdLst>
                  <a:gd name="T0" fmla="*/ 0 w 6"/>
                  <a:gd name="T1" fmla="*/ 0 h 3"/>
                  <a:gd name="T2" fmla="*/ 0 w 6"/>
                  <a:gd name="T3" fmla="*/ 0 h 3"/>
                  <a:gd name="T4" fmla="*/ 0 w 6"/>
                  <a:gd name="T5" fmla="*/ 0 h 3"/>
                  <a:gd name="T6" fmla="*/ 0 w 6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0" y="2"/>
                    </a:moveTo>
                    <a:lnTo>
                      <a:pt x="6" y="0"/>
                    </a:lnTo>
                    <a:lnTo>
                      <a:pt x="1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92" name="Freeform 963"/>
              <p:cNvSpPr>
                <a:spLocks/>
              </p:cNvSpPr>
              <p:nvPr/>
            </p:nvSpPr>
            <p:spPr bwMode="auto">
              <a:xfrm>
                <a:off x="1462" y="2343"/>
                <a:ext cx="10" cy="9"/>
              </a:xfrm>
              <a:custGeom>
                <a:avLst/>
                <a:gdLst>
                  <a:gd name="T0" fmla="*/ 0 w 29"/>
                  <a:gd name="T1" fmla="*/ 0 h 28"/>
                  <a:gd name="T2" fmla="*/ 0 w 29"/>
                  <a:gd name="T3" fmla="*/ 0 h 28"/>
                  <a:gd name="T4" fmla="*/ 0 w 29"/>
                  <a:gd name="T5" fmla="*/ 0 h 28"/>
                  <a:gd name="T6" fmla="*/ 0 w 29"/>
                  <a:gd name="T7" fmla="*/ 0 h 28"/>
                  <a:gd name="T8" fmla="*/ 0 w 29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" h="28">
                    <a:moveTo>
                      <a:pt x="0" y="10"/>
                    </a:moveTo>
                    <a:lnTo>
                      <a:pt x="11" y="0"/>
                    </a:lnTo>
                    <a:lnTo>
                      <a:pt x="29" y="17"/>
                    </a:lnTo>
                    <a:lnTo>
                      <a:pt x="19" y="2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93" name="Freeform 964"/>
              <p:cNvSpPr>
                <a:spLocks/>
              </p:cNvSpPr>
              <p:nvPr/>
            </p:nvSpPr>
            <p:spPr bwMode="auto">
              <a:xfrm>
                <a:off x="1468" y="2351"/>
                <a:ext cx="2" cy="1"/>
              </a:xfrm>
              <a:custGeom>
                <a:avLst/>
                <a:gdLst>
                  <a:gd name="T0" fmla="*/ 0 w 5"/>
                  <a:gd name="T1" fmla="*/ 0 h 4"/>
                  <a:gd name="T2" fmla="*/ 0 w 5"/>
                  <a:gd name="T3" fmla="*/ 0 h 4"/>
                  <a:gd name="T4" fmla="*/ 0 w 5"/>
                  <a:gd name="T5" fmla="*/ 0 h 4"/>
                  <a:gd name="T6" fmla="*/ 0 w 5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0" y="3"/>
                    </a:moveTo>
                    <a:lnTo>
                      <a:pt x="5" y="0"/>
                    </a:lnTo>
                    <a:lnTo>
                      <a:pt x="1" y="4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94" name="Freeform 965"/>
              <p:cNvSpPr>
                <a:spLocks/>
              </p:cNvSpPr>
              <p:nvPr/>
            </p:nvSpPr>
            <p:spPr bwMode="auto">
              <a:xfrm>
                <a:off x="1469" y="2348"/>
                <a:ext cx="10" cy="9"/>
              </a:xfrm>
              <a:custGeom>
                <a:avLst/>
                <a:gdLst>
                  <a:gd name="T0" fmla="*/ 0 w 30"/>
                  <a:gd name="T1" fmla="*/ 0 h 26"/>
                  <a:gd name="T2" fmla="*/ 0 w 30"/>
                  <a:gd name="T3" fmla="*/ 0 h 26"/>
                  <a:gd name="T4" fmla="*/ 0 w 30"/>
                  <a:gd name="T5" fmla="*/ 0 h 26"/>
                  <a:gd name="T6" fmla="*/ 0 w 30"/>
                  <a:gd name="T7" fmla="*/ 0 h 26"/>
                  <a:gd name="T8" fmla="*/ 0 w 30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" h="26">
                    <a:moveTo>
                      <a:pt x="0" y="13"/>
                    </a:moveTo>
                    <a:lnTo>
                      <a:pt x="8" y="0"/>
                    </a:lnTo>
                    <a:lnTo>
                      <a:pt x="30" y="14"/>
                    </a:lnTo>
                    <a:lnTo>
                      <a:pt x="22" y="26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95" name="Freeform 966"/>
              <p:cNvSpPr>
                <a:spLocks/>
              </p:cNvSpPr>
              <p:nvPr/>
            </p:nvSpPr>
            <p:spPr bwMode="auto">
              <a:xfrm>
                <a:off x="1476" y="2355"/>
                <a:ext cx="1" cy="2"/>
              </a:xfrm>
              <a:custGeom>
                <a:avLst/>
                <a:gdLst>
                  <a:gd name="T0" fmla="*/ 0 w 4"/>
                  <a:gd name="T1" fmla="*/ 0 h 5"/>
                  <a:gd name="T2" fmla="*/ 0 w 4"/>
                  <a:gd name="T3" fmla="*/ 0 h 5"/>
                  <a:gd name="T4" fmla="*/ 0 w 4"/>
                  <a:gd name="T5" fmla="*/ 0 h 5"/>
                  <a:gd name="T6" fmla="*/ 0 w 4"/>
                  <a:gd name="T7" fmla="*/ 0 h 5"/>
                  <a:gd name="T8" fmla="*/ 0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4"/>
                    </a:moveTo>
                    <a:lnTo>
                      <a:pt x="1" y="4"/>
                    </a:lnTo>
                    <a:lnTo>
                      <a:pt x="2" y="5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96" name="Freeform 967"/>
              <p:cNvSpPr>
                <a:spLocks/>
              </p:cNvSpPr>
              <p:nvPr/>
            </p:nvSpPr>
            <p:spPr bwMode="auto">
              <a:xfrm>
                <a:off x="1477" y="2352"/>
                <a:ext cx="9" cy="8"/>
              </a:xfrm>
              <a:custGeom>
                <a:avLst/>
                <a:gdLst>
                  <a:gd name="T0" fmla="*/ 0 w 29"/>
                  <a:gd name="T1" fmla="*/ 0 h 23"/>
                  <a:gd name="T2" fmla="*/ 0 w 29"/>
                  <a:gd name="T3" fmla="*/ 0 h 23"/>
                  <a:gd name="T4" fmla="*/ 0 w 29"/>
                  <a:gd name="T5" fmla="*/ 0 h 23"/>
                  <a:gd name="T6" fmla="*/ 0 w 29"/>
                  <a:gd name="T7" fmla="*/ 0 h 23"/>
                  <a:gd name="T8" fmla="*/ 0 w 29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" h="23">
                    <a:moveTo>
                      <a:pt x="0" y="14"/>
                    </a:moveTo>
                    <a:lnTo>
                      <a:pt x="4" y="0"/>
                    </a:lnTo>
                    <a:lnTo>
                      <a:pt x="29" y="8"/>
                    </a:lnTo>
                    <a:lnTo>
                      <a:pt x="25" y="23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97" name="Freeform 968"/>
              <p:cNvSpPr>
                <a:spLocks/>
              </p:cNvSpPr>
              <p:nvPr/>
            </p:nvSpPr>
            <p:spPr bwMode="auto">
              <a:xfrm>
                <a:off x="1485" y="2358"/>
                <a:ext cx="1" cy="2"/>
              </a:xfrm>
              <a:custGeom>
                <a:avLst/>
                <a:gdLst>
                  <a:gd name="T0" fmla="*/ 0 w 2"/>
                  <a:gd name="T1" fmla="*/ 0 h 6"/>
                  <a:gd name="T2" fmla="*/ 1 w 2"/>
                  <a:gd name="T3" fmla="*/ 0 h 6"/>
                  <a:gd name="T4" fmla="*/ 1 w 2"/>
                  <a:gd name="T5" fmla="*/ 0 h 6"/>
                  <a:gd name="T6" fmla="*/ 0 w 2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6">
                    <a:moveTo>
                      <a:pt x="0" y="6"/>
                    </a:moveTo>
                    <a:lnTo>
                      <a:pt x="2" y="0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98" name="Freeform 969"/>
              <p:cNvSpPr>
                <a:spLocks/>
              </p:cNvSpPr>
              <p:nvPr/>
            </p:nvSpPr>
            <p:spPr bwMode="auto">
              <a:xfrm>
                <a:off x="1485" y="2355"/>
                <a:ext cx="9" cy="6"/>
              </a:xfrm>
              <a:custGeom>
                <a:avLst/>
                <a:gdLst>
                  <a:gd name="T0" fmla="*/ 0 w 27"/>
                  <a:gd name="T1" fmla="*/ 0 h 19"/>
                  <a:gd name="T2" fmla="*/ 0 w 27"/>
                  <a:gd name="T3" fmla="*/ 0 h 19"/>
                  <a:gd name="T4" fmla="*/ 0 w 27"/>
                  <a:gd name="T5" fmla="*/ 0 h 19"/>
                  <a:gd name="T6" fmla="*/ 0 w 27"/>
                  <a:gd name="T7" fmla="*/ 0 h 19"/>
                  <a:gd name="T8" fmla="*/ 0 w 27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" h="19">
                    <a:moveTo>
                      <a:pt x="0" y="15"/>
                    </a:moveTo>
                    <a:lnTo>
                      <a:pt x="2" y="0"/>
                    </a:lnTo>
                    <a:lnTo>
                      <a:pt x="27" y="4"/>
                    </a:lnTo>
                    <a:lnTo>
                      <a:pt x="25" y="19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99" name="Freeform 970"/>
              <p:cNvSpPr>
                <a:spLocks/>
              </p:cNvSpPr>
              <p:nvPr/>
            </p:nvSpPr>
            <p:spPr bwMode="auto">
              <a:xfrm>
                <a:off x="1494" y="2360"/>
                <a:ext cx="0" cy="1"/>
              </a:xfrm>
              <a:custGeom>
                <a:avLst/>
                <a:gdLst>
                  <a:gd name="T0" fmla="*/ 0 w 1"/>
                  <a:gd name="T1" fmla="*/ 0 h 5"/>
                  <a:gd name="T2" fmla="*/ 1 w 1"/>
                  <a:gd name="T3" fmla="*/ 0 h 5"/>
                  <a:gd name="T4" fmla="*/ 1 w 1"/>
                  <a:gd name="T5" fmla="*/ 0 h 5"/>
                  <a:gd name="T6" fmla="*/ 0 w 1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5">
                    <a:moveTo>
                      <a:pt x="0" y="5"/>
                    </a:moveTo>
                    <a:lnTo>
                      <a:pt x="1" y="0"/>
                    </a:lnTo>
                    <a:lnTo>
                      <a:pt x="1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00" name="Freeform 971"/>
              <p:cNvSpPr>
                <a:spLocks/>
              </p:cNvSpPr>
              <p:nvPr/>
            </p:nvSpPr>
            <p:spPr bwMode="auto">
              <a:xfrm>
                <a:off x="1494" y="2352"/>
                <a:ext cx="173" cy="9"/>
              </a:xfrm>
              <a:custGeom>
                <a:avLst/>
                <a:gdLst>
                  <a:gd name="T0" fmla="*/ 0 w 518"/>
                  <a:gd name="T1" fmla="*/ 0 h 27"/>
                  <a:gd name="T2" fmla="*/ 0 w 518"/>
                  <a:gd name="T3" fmla="*/ 0 h 27"/>
                  <a:gd name="T4" fmla="*/ 2 w 518"/>
                  <a:gd name="T5" fmla="*/ 0 h 27"/>
                  <a:gd name="T6" fmla="*/ 2 w 518"/>
                  <a:gd name="T7" fmla="*/ 0 h 27"/>
                  <a:gd name="T8" fmla="*/ 0 w 518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8" h="27">
                    <a:moveTo>
                      <a:pt x="0" y="27"/>
                    </a:moveTo>
                    <a:lnTo>
                      <a:pt x="0" y="12"/>
                    </a:lnTo>
                    <a:lnTo>
                      <a:pt x="518" y="0"/>
                    </a:lnTo>
                    <a:lnTo>
                      <a:pt x="518" y="14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01" name="Freeform 972"/>
              <p:cNvSpPr>
                <a:spLocks/>
              </p:cNvSpPr>
              <p:nvPr/>
            </p:nvSpPr>
            <p:spPr bwMode="auto">
              <a:xfrm>
                <a:off x="1667" y="2355"/>
                <a:ext cx="0" cy="2"/>
              </a:xfrm>
              <a:custGeom>
                <a:avLst/>
                <a:gdLst>
                  <a:gd name="T0" fmla="*/ 0 w 2"/>
                  <a:gd name="T1" fmla="*/ 0 h 5"/>
                  <a:gd name="T2" fmla="*/ 0 w 2"/>
                  <a:gd name="T3" fmla="*/ 0 h 5"/>
                  <a:gd name="T4" fmla="*/ 1 w 2"/>
                  <a:gd name="T5" fmla="*/ 0 h 5"/>
                  <a:gd name="T6" fmla="*/ 0 w 2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0" y="5"/>
                    </a:moveTo>
                    <a:lnTo>
                      <a:pt x="0" y="0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02" name="Freeform 973"/>
              <p:cNvSpPr>
                <a:spLocks/>
              </p:cNvSpPr>
              <p:nvPr/>
            </p:nvSpPr>
            <p:spPr bwMode="auto">
              <a:xfrm>
                <a:off x="1666" y="2351"/>
                <a:ext cx="9" cy="6"/>
              </a:xfrm>
              <a:custGeom>
                <a:avLst/>
                <a:gdLst>
                  <a:gd name="T0" fmla="*/ 0 w 27"/>
                  <a:gd name="T1" fmla="*/ 0 h 17"/>
                  <a:gd name="T2" fmla="*/ 0 w 27"/>
                  <a:gd name="T3" fmla="*/ 0 h 17"/>
                  <a:gd name="T4" fmla="*/ 0 w 27"/>
                  <a:gd name="T5" fmla="*/ 0 h 17"/>
                  <a:gd name="T6" fmla="*/ 0 w 27"/>
                  <a:gd name="T7" fmla="*/ 0 h 17"/>
                  <a:gd name="T8" fmla="*/ 0 w 27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" h="17">
                    <a:moveTo>
                      <a:pt x="3" y="17"/>
                    </a:moveTo>
                    <a:lnTo>
                      <a:pt x="0" y="3"/>
                    </a:lnTo>
                    <a:lnTo>
                      <a:pt x="25" y="0"/>
                    </a:lnTo>
                    <a:lnTo>
                      <a:pt x="27" y="14"/>
                    </a:lnTo>
                    <a:lnTo>
                      <a:pt x="3" y="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03" name="Freeform 974"/>
              <p:cNvSpPr>
                <a:spLocks/>
              </p:cNvSpPr>
              <p:nvPr/>
            </p:nvSpPr>
            <p:spPr bwMode="auto">
              <a:xfrm>
                <a:off x="1675" y="2354"/>
                <a:ext cx="1" cy="2"/>
              </a:xfrm>
              <a:custGeom>
                <a:avLst/>
                <a:gdLst>
                  <a:gd name="T0" fmla="*/ 1 w 2"/>
                  <a:gd name="T1" fmla="*/ 0 h 5"/>
                  <a:gd name="T2" fmla="*/ 0 w 2"/>
                  <a:gd name="T3" fmla="*/ 0 h 5"/>
                  <a:gd name="T4" fmla="*/ 1 w 2"/>
                  <a:gd name="T5" fmla="*/ 0 h 5"/>
                  <a:gd name="T6" fmla="*/ 1 w 2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1" y="5"/>
                    </a:moveTo>
                    <a:lnTo>
                      <a:pt x="0" y="0"/>
                    </a:lnTo>
                    <a:lnTo>
                      <a:pt x="2" y="5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04" name="Freeform 975"/>
              <p:cNvSpPr>
                <a:spLocks/>
              </p:cNvSpPr>
              <p:nvPr/>
            </p:nvSpPr>
            <p:spPr bwMode="auto">
              <a:xfrm>
                <a:off x="1674" y="2348"/>
                <a:ext cx="10" cy="8"/>
              </a:xfrm>
              <a:custGeom>
                <a:avLst/>
                <a:gdLst>
                  <a:gd name="T0" fmla="*/ 0 w 29"/>
                  <a:gd name="T1" fmla="*/ 0 h 23"/>
                  <a:gd name="T2" fmla="*/ 0 w 29"/>
                  <a:gd name="T3" fmla="*/ 0 h 23"/>
                  <a:gd name="T4" fmla="*/ 0 w 29"/>
                  <a:gd name="T5" fmla="*/ 0 h 23"/>
                  <a:gd name="T6" fmla="*/ 0 w 29"/>
                  <a:gd name="T7" fmla="*/ 0 h 23"/>
                  <a:gd name="T8" fmla="*/ 0 w 29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" h="23">
                    <a:moveTo>
                      <a:pt x="4" y="23"/>
                    </a:moveTo>
                    <a:lnTo>
                      <a:pt x="0" y="9"/>
                    </a:lnTo>
                    <a:lnTo>
                      <a:pt x="25" y="0"/>
                    </a:lnTo>
                    <a:lnTo>
                      <a:pt x="29" y="15"/>
                    </a:lnTo>
                    <a:lnTo>
                      <a:pt x="4" y="2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05" name="Freeform 976"/>
              <p:cNvSpPr>
                <a:spLocks/>
              </p:cNvSpPr>
              <p:nvPr/>
            </p:nvSpPr>
            <p:spPr bwMode="auto">
              <a:xfrm>
                <a:off x="1683" y="2352"/>
                <a:ext cx="2" cy="1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0 h 5"/>
                  <a:gd name="T4" fmla="*/ 0 w 5"/>
                  <a:gd name="T5" fmla="*/ 0 h 5"/>
                  <a:gd name="T6" fmla="*/ 0 w 5"/>
                  <a:gd name="T7" fmla="*/ 0 h 5"/>
                  <a:gd name="T8" fmla="*/ 0 w 5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2" y="5"/>
                    </a:moveTo>
                    <a:lnTo>
                      <a:pt x="3" y="4"/>
                    </a:lnTo>
                    <a:lnTo>
                      <a:pt x="5" y="4"/>
                    </a:lnTo>
                    <a:lnTo>
                      <a:pt x="0" y="0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06" name="Freeform 977"/>
              <p:cNvSpPr>
                <a:spLocks/>
              </p:cNvSpPr>
              <p:nvPr/>
            </p:nvSpPr>
            <p:spPr bwMode="auto">
              <a:xfrm>
                <a:off x="1682" y="2344"/>
                <a:ext cx="10" cy="9"/>
              </a:xfrm>
              <a:custGeom>
                <a:avLst/>
                <a:gdLst>
                  <a:gd name="T0" fmla="*/ 0 w 30"/>
                  <a:gd name="T1" fmla="*/ 0 h 28"/>
                  <a:gd name="T2" fmla="*/ 0 w 30"/>
                  <a:gd name="T3" fmla="*/ 0 h 28"/>
                  <a:gd name="T4" fmla="*/ 0 w 30"/>
                  <a:gd name="T5" fmla="*/ 0 h 28"/>
                  <a:gd name="T6" fmla="*/ 0 w 30"/>
                  <a:gd name="T7" fmla="*/ 0 h 28"/>
                  <a:gd name="T8" fmla="*/ 0 w 30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" h="28">
                    <a:moveTo>
                      <a:pt x="9" y="28"/>
                    </a:moveTo>
                    <a:lnTo>
                      <a:pt x="0" y="15"/>
                    </a:lnTo>
                    <a:lnTo>
                      <a:pt x="22" y="0"/>
                    </a:lnTo>
                    <a:lnTo>
                      <a:pt x="30" y="12"/>
                    </a:lnTo>
                    <a:lnTo>
                      <a:pt x="9" y="2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07" name="Freeform 978"/>
              <p:cNvSpPr>
                <a:spLocks/>
              </p:cNvSpPr>
              <p:nvPr/>
            </p:nvSpPr>
            <p:spPr bwMode="auto">
              <a:xfrm>
                <a:off x="1691" y="2346"/>
                <a:ext cx="1" cy="2"/>
              </a:xfrm>
              <a:custGeom>
                <a:avLst/>
                <a:gdLst>
                  <a:gd name="T0" fmla="*/ 0 w 5"/>
                  <a:gd name="T1" fmla="*/ 1 h 4"/>
                  <a:gd name="T2" fmla="*/ 0 w 5"/>
                  <a:gd name="T3" fmla="*/ 0 h 4"/>
                  <a:gd name="T4" fmla="*/ 0 w 5"/>
                  <a:gd name="T5" fmla="*/ 1 h 4"/>
                  <a:gd name="T6" fmla="*/ 0 w 5"/>
                  <a:gd name="T7" fmla="*/ 1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4" y="4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08" name="Freeform 979"/>
              <p:cNvSpPr>
                <a:spLocks/>
              </p:cNvSpPr>
              <p:nvPr/>
            </p:nvSpPr>
            <p:spPr bwMode="auto">
              <a:xfrm>
                <a:off x="1689" y="2338"/>
                <a:ext cx="10" cy="9"/>
              </a:xfrm>
              <a:custGeom>
                <a:avLst/>
                <a:gdLst>
                  <a:gd name="T0" fmla="*/ 0 w 29"/>
                  <a:gd name="T1" fmla="*/ 0 h 28"/>
                  <a:gd name="T2" fmla="*/ 0 w 29"/>
                  <a:gd name="T3" fmla="*/ 0 h 28"/>
                  <a:gd name="T4" fmla="*/ 0 w 29"/>
                  <a:gd name="T5" fmla="*/ 0 h 28"/>
                  <a:gd name="T6" fmla="*/ 0 w 29"/>
                  <a:gd name="T7" fmla="*/ 0 h 28"/>
                  <a:gd name="T8" fmla="*/ 0 w 29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" h="28">
                    <a:moveTo>
                      <a:pt x="10" y="28"/>
                    </a:moveTo>
                    <a:lnTo>
                      <a:pt x="0" y="18"/>
                    </a:lnTo>
                    <a:lnTo>
                      <a:pt x="19" y="0"/>
                    </a:lnTo>
                    <a:lnTo>
                      <a:pt x="29" y="11"/>
                    </a:lnTo>
                    <a:lnTo>
                      <a:pt x="10" y="2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09" name="Freeform 980"/>
              <p:cNvSpPr>
                <a:spLocks/>
              </p:cNvSpPr>
              <p:nvPr/>
            </p:nvSpPr>
            <p:spPr bwMode="auto">
              <a:xfrm>
                <a:off x="1697" y="2340"/>
                <a:ext cx="2" cy="2"/>
              </a:xfrm>
              <a:custGeom>
                <a:avLst/>
                <a:gdLst>
                  <a:gd name="T0" fmla="*/ 0 w 6"/>
                  <a:gd name="T1" fmla="*/ 1 h 4"/>
                  <a:gd name="T2" fmla="*/ 0 w 6"/>
                  <a:gd name="T3" fmla="*/ 0 h 4"/>
                  <a:gd name="T4" fmla="*/ 0 w 6"/>
                  <a:gd name="T5" fmla="*/ 1 h 4"/>
                  <a:gd name="T6" fmla="*/ 0 w 6"/>
                  <a:gd name="T7" fmla="*/ 1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5" y="4"/>
                    </a:moveTo>
                    <a:lnTo>
                      <a:pt x="0" y="0"/>
                    </a:lnTo>
                    <a:lnTo>
                      <a:pt x="6" y="2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10" name="Freeform 981"/>
              <p:cNvSpPr>
                <a:spLocks/>
              </p:cNvSpPr>
              <p:nvPr/>
            </p:nvSpPr>
            <p:spPr bwMode="auto">
              <a:xfrm>
                <a:off x="1695" y="2330"/>
                <a:ext cx="9" cy="11"/>
              </a:xfrm>
              <a:custGeom>
                <a:avLst/>
                <a:gdLst>
                  <a:gd name="T0" fmla="*/ 0 w 28"/>
                  <a:gd name="T1" fmla="*/ 0 h 33"/>
                  <a:gd name="T2" fmla="*/ 0 w 28"/>
                  <a:gd name="T3" fmla="*/ 0 h 33"/>
                  <a:gd name="T4" fmla="*/ 0 w 28"/>
                  <a:gd name="T5" fmla="*/ 0 h 33"/>
                  <a:gd name="T6" fmla="*/ 0 w 28"/>
                  <a:gd name="T7" fmla="*/ 0 h 33"/>
                  <a:gd name="T8" fmla="*/ 0 w 28"/>
                  <a:gd name="T9" fmla="*/ 0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33">
                    <a:moveTo>
                      <a:pt x="12" y="33"/>
                    </a:moveTo>
                    <a:lnTo>
                      <a:pt x="0" y="25"/>
                    </a:lnTo>
                    <a:lnTo>
                      <a:pt x="15" y="0"/>
                    </a:lnTo>
                    <a:lnTo>
                      <a:pt x="28" y="9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11" name="Freeform 982"/>
              <p:cNvSpPr>
                <a:spLocks/>
              </p:cNvSpPr>
              <p:nvPr/>
            </p:nvSpPr>
            <p:spPr bwMode="auto">
              <a:xfrm>
                <a:off x="1702" y="2332"/>
                <a:ext cx="3" cy="1"/>
              </a:xfrm>
              <a:custGeom>
                <a:avLst/>
                <a:gdLst>
                  <a:gd name="T0" fmla="*/ 0 w 8"/>
                  <a:gd name="T1" fmla="*/ 0 h 3"/>
                  <a:gd name="T2" fmla="*/ 0 w 8"/>
                  <a:gd name="T3" fmla="*/ 0 h 3"/>
                  <a:gd name="T4" fmla="*/ 0 w 8"/>
                  <a:gd name="T5" fmla="*/ 0 h 3"/>
                  <a:gd name="T6" fmla="*/ 0 w 8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3">
                    <a:moveTo>
                      <a:pt x="7" y="3"/>
                    </a:moveTo>
                    <a:lnTo>
                      <a:pt x="0" y="0"/>
                    </a:lnTo>
                    <a:lnTo>
                      <a:pt x="8" y="1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12" name="Freeform 983"/>
              <p:cNvSpPr>
                <a:spLocks/>
              </p:cNvSpPr>
              <p:nvPr/>
            </p:nvSpPr>
            <p:spPr bwMode="auto">
              <a:xfrm>
                <a:off x="1700" y="2322"/>
                <a:ext cx="8" cy="10"/>
              </a:xfrm>
              <a:custGeom>
                <a:avLst/>
                <a:gdLst>
                  <a:gd name="T0" fmla="*/ 0 w 26"/>
                  <a:gd name="T1" fmla="*/ 0 h 31"/>
                  <a:gd name="T2" fmla="*/ 0 w 26"/>
                  <a:gd name="T3" fmla="*/ 0 h 31"/>
                  <a:gd name="T4" fmla="*/ 0 w 26"/>
                  <a:gd name="T5" fmla="*/ 0 h 31"/>
                  <a:gd name="T6" fmla="*/ 0 w 26"/>
                  <a:gd name="T7" fmla="*/ 0 h 31"/>
                  <a:gd name="T8" fmla="*/ 0 w 26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31">
                    <a:moveTo>
                      <a:pt x="15" y="31"/>
                    </a:moveTo>
                    <a:lnTo>
                      <a:pt x="0" y="25"/>
                    </a:lnTo>
                    <a:lnTo>
                      <a:pt x="12" y="0"/>
                    </a:lnTo>
                    <a:lnTo>
                      <a:pt x="26" y="7"/>
                    </a:lnTo>
                    <a:lnTo>
                      <a:pt x="15" y="3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13" name="Freeform 984"/>
              <p:cNvSpPr>
                <a:spLocks/>
              </p:cNvSpPr>
              <p:nvPr/>
            </p:nvSpPr>
            <p:spPr bwMode="auto">
              <a:xfrm>
                <a:off x="1706" y="2324"/>
                <a:ext cx="2" cy="0"/>
              </a:xfrm>
              <a:custGeom>
                <a:avLst/>
                <a:gdLst>
                  <a:gd name="T0" fmla="*/ 0 w 7"/>
                  <a:gd name="T1" fmla="*/ 1 h 1"/>
                  <a:gd name="T2" fmla="*/ 0 w 7"/>
                  <a:gd name="T3" fmla="*/ 0 h 1"/>
                  <a:gd name="T4" fmla="*/ 0 w 7"/>
                  <a:gd name="T5" fmla="*/ 0 h 1"/>
                  <a:gd name="T6" fmla="*/ 0 w 7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7" y="1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14" name="Freeform 985"/>
              <p:cNvSpPr>
                <a:spLocks/>
              </p:cNvSpPr>
              <p:nvPr/>
            </p:nvSpPr>
            <p:spPr bwMode="auto">
              <a:xfrm>
                <a:off x="1704" y="2313"/>
                <a:ext cx="6" cy="11"/>
              </a:xfrm>
              <a:custGeom>
                <a:avLst/>
                <a:gdLst>
                  <a:gd name="T0" fmla="*/ 0 w 20"/>
                  <a:gd name="T1" fmla="*/ 0 h 34"/>
                  <a:gd name="T2" fmla="*/ 0 w 20"/>
                  <a:gd name="T3" fmla="*/ 0 h 34"/>
                  <a:gd name="T4" fmla="*/ 0 w 20"/>
                  <a:gd name="T5" fmla="*/ 0 h 34"/>
                  <a:gd name="T6" fmla="*/ 0 w 20"/>
                  <a:gd name="T7" fmla="*/ 0 h 34"/>
                  <a:gd name="T8" fmla="*/ 0 w 20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34">
                    <a:moveTo>
                      <a:pt x="14" y="34"/>
                    </a:moveTo>
                    <a:lnTo>
                      <a:pt x="0" y="29"/>
                    </a:lnTo>
                    <a:lnTo>
                      <a:pt x="6" y="0"/>
                    </a:lnTo>
                    <a:lnTo>
                      <a:pt x="20" y="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15" name="Freeform 986"/>
              <p:cNvSpPr>
                <a:spLocks/>
              </p:cNvSpPr>
              <p:nvPr/>
            </p:nvSpPr>
            <p:spPr bwMode="auto">
              <a:xfrm>
                <a:off x="1708" y="2314"/>
                <a:ext cx="2" cy="0"/>
              </a:xfrm>
              <a:custGeom>
                <a:avLst/>
                <a:gdLst>
                  <a:gd name="T0" fmla="*/ 0 w 7"/>
                  <a:gd name="T1" fmla="*/ 1 h 1"/>
                  <a:gd name="T2" fmla="*/ 0 w 7"/>
                  <a:gd name="T3" fmla="*/ 1 h 1"/>
                  <a:gd name="T4" fmla="*/ 0 w 7"/>
                  <a:gd name="T5" fmla="*/ 0 h 1"/>
                  <a:gd name="T6" fmla="*/ 0 w 7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7" y="1"/>
                    </a:moveTo>
                    <a:lnTo>
                      <a:pt x="0" y="1"/>
                    </a:lnTo>
                    <a:lnTo>
                      <a:pt x="7" y="0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16" name="Freeform 987"/>
              <p:cNvSpPr>
                <a:spLocks/>
              </p:cNvSpPr>
              <p:nvPr/>
            </p:nvSpPr>
            <p:spPr bwMode="auto">
              <a:xfrm>
                <a:off x="1706" y="2303"/>
                <a:ext cx="6" cy="11"/>
              </a:xfrm>
              <a:custGeom>
                <a:avLst/>
                <a:gdLst>
                  <a:gd name="T0" fmla="*/ 0 w 18"/>
                  <a:gd name="T1" fmla="*/ 0 h 32"/>
                  <a:gd name="T2" fmla="*/ 0 w 18"/>
                  <a:gd name="T3" fmla="*/ 0 h 32"/>
                  <a:gd name="T4" fmla="*/ 0 w 18"/>
                  <a:gd name="T5" fmla="*/ 0 h 32"/>
                  <a:gd name="T6" fmla="*/ 0 w 18"/>
                  <a:gd name="T7" fmla="*/ 0 h 32"/>
                  <a:gd name="T8" fmla="*/ 0 w 18"/>
                  <a:gd name="T9" fmla="*/ 0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32">
                    <a:moveTo>
                      <a:pt x="14" y="32"/>
                    </a:moveTo>
                    <a:lnTo>
                      <a:pt x="0" y="30"/>
                    </a:lnTo>
                    <a:lnTo>
                      <a:pt x="3" y="0"/>
                    </a:lnTo>
                    <a:lnTo>
                      <a:pt x="18" y="2"/>
                    </a:lnTo>
                    <a:lnTo>
                      <a:pt x="14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17" name="Freeform 988"/>
              <p:cNvSpPr>
                <a:spLocks/>
              </p:cNvSpPr>
              <p:nvPr/>
            </p:nvSpPr>
            <p:spPr bwMode="auto">
              <a:xfrm>
                <a:off x="1709" y="2303"/>
                <a:ext cx="3" cy="1"/>
              </a:xfrm>
              <a:custGeom>
                <a:avLst/>
                <a:gdLst>
                  <a:gd name="T0" fmla="*/ 0 w 8"/>
                  <a:gd name="T1" fmla="*/ 1 h 2"/>
                  <a:gd name="T2" fmla="*/ 0 w 8"/>
                  <a:gd name="T3" fmla="*/ 1 h 2"/>
                  <a:gd name="T4" fmla="*/ 0 w 8"/>
                  <a:gd name="T5" fmla="*/ 0 h 2"/>
                  <a:gd name="T6" fmla="*/ 0 w 8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8" y="1"/>
                    </a:moveTo>
                    <a:lnTo>
                      <a:pt x="0" y="2"/>
                    </a:lnTo>
                    <a:lnTo>
                      <a:pt x="8" y="0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18" name="Freeform 989"/>
              <p:cNvSpPr>
                <a:spLocks/>
              </p:cNvSpPr>
              <p:nvPr/>
            </p:nvSpPr>
            <p:spPr bwMode="auto">
              <a:xfrm>
                <a:off x="1703" y="2020"/>
                <a:ext cx="9" cy="283"/>
              </a:xfrm>
              <a:custGeom>
                <a:avLst/>
                <a:gdLst>
                  <a:gd name="T0" fmla="*/ 0 w 27"/>
                  <a:gd name="T1" fmla="*/ 3 h 849"/>
                  <a:gd name="T2" fmla="*/ 0 w 27"/>
                  <a:gd name="T3" fmla="*/ 3 h 849"/>
                  <a:gd name="T4" fmla="*/ 0 w 27"/>
                  <a:gd name="T5" fmla="*/ 0 h 849"/>
                  <a:gd name="T6" fmla="*/ 0 w 27"/>
                  <a:gd name="T7" fmla="*/ 0 h 849"/>
                  <a:gd name="T8" fmla="*/ 0 w 27"/>
                  <a:gd name="T9" fmla="*/ 3 h 8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" h="849">
                    <a:moveTo>
                      <a:pt x="27" y="849"/>
                    </a:moveTo>
                    <a:lnTo>
                      <a:pt x="12" y="849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7" y="84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19" name="Freeform 990"/>
              <p:cNvSpPr>
                <a:spLocks/>
              </p:cNvSpPr>
              <p:nvPr/>
            </p:nvSpPr>
            <p:spPr bwMode="auto">
              <a:xfrm>
                <a:off x="1705" y="2020"/>
                <a:ext cx="2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7" y="1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20" name="Freeform 991"/>
              <p:cNvSpPr>
                <a:spLocks/>
              </p:cNvSpPr>
              <p:nvPr/>
            </p:nvSpPr>
            <p:spPr bwMode="auto">
              <a:xfrm>
                <a:off x="1701" y="2010"/>
                <a:ext cx="6" cy="11"/>
              </a:xfrm>
              <a:custGeom>
                <a:avLst/>
                <a:gdLst>
                  <a:gd name="T0" fmla="*/ 0 w 19"/>
                  <a:gd name="T1" fmla="*/ 0 h 32"/>
                  <a:gd name="T2" fmla="*/ 0 w 19"/>
                  <a:gd name="T3" fmla="*/ 0 h 32"/>
                  <a:gd name="T4" fmla="*/ 0 w 19"/>
                  <a:gd name="T5" fmla="*/ 0 h 32"/>
                  <a:gd name="T6" fmla="*/ 0 w 19"/>
                  <a:gd name="T7" fmla="*/ 0 h 32"/>
                  <a:gd name="T8" fmla="*/ 0 w 19"/>
                  <a:gd name="T9" fmla="*/ 0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32">
                    <a:moveTo>
                      <a:pt x="19" y="30"/>
                    </a:moveTo>
                    <a:lnTo>
                      <a:pt x="5" y="32"/>
                    </a:lnTo>
                    <a:lnTo>
                      <a:pt x="0" y="2"/>
                    </a:lnTo>
                    <a:lnTo>
                      <a:pt x="15" y="0"/>
                    </a:lnTo>
                    <a:lnTo>
                      <a:pt x="19" y="3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21" name="Freeform 992"/>
              <p:cNvSpPr>
                <a:spLocks/>
              </p:cNvSpPr>
              <p:nvPr/>
            </p:nvSpPr>
            <p:spPr bwMode="auto">
              <a:xfrm>
                <a:off x="1704" y="2010"/>
                <a:ext cx="2" cy="1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0 h 4"/>
                  <a:gd name="T4" fmla="*/ 0 w 7"/>
                  <a:gd name="T5" fmla="*/ 0 h 4"/>
                  <a:gd name="T6" fmla="*/ 0 w 7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7" y="1"/>
                    </a:moveTo>
                    <a:lnTo>
                      <a:pt x="0" y="4"/>
                    </a:lnTo>
                    <a:lnTo>
                      <a:pt x="7" y="0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22" name="Freeform 993"/>
              <p:cNvSpPr>
                <a:spLocks/>
              </p:cNvSpPr>
              <p:nvPr/>
            </p:nvSpPr>
            <p:spPr bwMode="auto">
              <a:xfrm>
                <a:off x="1699" y="2000"/>
                <a:ext cx="7" cy="11"/>
              </a:xfrm>
              <a:custGeom>
                <a:avLst/>
                <a:gdLst>
                  <a:gd name="T0" fmla="*/ 0 w 22"/>
                  <a:gd name="T1" fmla="*/ 0 h 33"/>
                  <a:gd name="T2" fmla="*/ 0 w 22"/>
                  <a:gd name="T3" fmla="*/ 0 h 33"/>
                  <a:gd name="T4" fmla="*/ 0 w 22"/>
                  <a:gd name="T5" fmla="*/ 0 h 33"/>
                  <a:gd name="T6" fmla="*/ 0 w 22"/>
                  <a:gd name="T7" fmla="*/ 0 h 33"/>
                  <a:gd name="T8" fmla="*/ 0 w 22"/>
                  <a:gd name="T9" fmla="*/ 0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33">
                    <a:moveTo>
                      <a:pt x="22" y="29"/>
                    </a:moveTo>
                    <a:lnTo>
                      <a:pt x="7" y="33"/>
                    </a:lnTo>
                    <a:lnTo>
                      <a:pt x="0" y="4"/>
                    </a:lnTo>
                    <a:lnTo>
                      <a:pt x="15" y="0"/>
                    </a:lnTo>
                    <a:lnTo>
                      <a:pt x="22" y="2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23" name="Freeform 994"/>
              <p:cNvSpPr>
                <a:spLocks/>
              </p:cNvSpPr>
              <p:nvPr/>
            </p:nvSpPr>
            <p:spPr bwMode="auto">
              <a:xfrm>
                <a:off x="1701" y="1999"/>
                <a:ext cx="3" cy="2"/>
              </a:xfrm>
              <a:custGeom>
                <a:avLst/>
                <a:gdLst>
                  <a:gd name="T0" fmla="*/ 0 w 8"/>
                  <a:gd name="T1" fmla="*/ 0 h 6"/>
                  <a:gd name="T2" fmla="*/ 0 w 8"/>
                  <a:gd name="T3" fmla="*/ 0 h 6"/>
                  <a:gd name="T4" fmla="*/ 0 w 8"/>
                  <a:gd name="T5" fmla="*/ 0 h 6"/>
                  <a:gd name="T6" fmla="*/ 0 w 8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6">
                    <a:moveTo>
                      <a:pt x="8" y="2"/>
                    </a:moveTo>
                    <a:lnTo>
                      <a:pt x="0" y="6"/>
                    </a:lnTo>
                    <a:lnTo>
                      <a:pt x="8" y="0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24" name="Freeform 995"/>
              <p:cNvSpPr>
                <a:spLocks/>
              </p:cNvSpPr>
              <p:nvPr/>
            </p:nvSpPr>
            <p:spPr bwMode="auto">
              <a:xfrm>
                <a:off x="1695" y="1992"/>
                <a:ext cx="9" cy="10"/>
              </a:xfrm>
              <a:custGeom>
                <a:avLst/>
                <a:gdLst>
                  <a:gd name="T0" fmla="*/ 0 w 27"/>
                  <a:gd name="T1" fmla="*/ 0 h 31"/>
                  <a:gd name="T2" fmla="*/ 0 w 27"/>
                  <a:gd name="T3" fmla="*/ 0 h 31"/>
                  <a:gd name="T4" fmla="*/ 0 w 27"/>
                  <a:gd name="T5" fmla="*/ 0 h 31"/>
                  <a:gd name="T6" fmla="*/ 0 w 27"/>
                  <a:gd name="T7" fmla="*/ 0 h 31"/>
                  <a:gd name="T8" fmla="*/ 0 w 27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" h="31">
                    <a:moveTo>
                      <a:pt x="27" y="23"/>
                    </a:moveTo>
                    <a:lnTo>
                      <a:pt x="12" y="31"/>
                    </a:lnTo>
                    <a:lnTo>
                      <a:pt x="0" y="8"/>
                    </a:lnTo>
                    <a:lnTo>
                      <a:pt x="14" y="0"/>
                    </a:lnTo>
                    <a:lnTo>
                      <a:pt x="27" y="2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25" name="Freeform 996"/>
              <p:cNvSpPr>
                <a:spLocks/>
              </p:cNvSpPr>
              <p:nvPr/>
            </p:nvSpPr>
            <p:spPr bwMode="auto">
              <a:xfrm>
                <a:off x="1697" y="1992"/>
                <a:ext cx="2" cy="2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0 w 7"/>
                  <a:gd name="T5" fmla="*/ 0 h 6"/>
                  <a:gd name="T6" fmla="*/ 0 w 7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7" y="0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26" name="Freeform 997"/>
              <p:cNvSpPr>
                <a:spLocks/>
              </p:cNvSpPr>
              <p:nvPr/>
            </p:nvSpPr>
            <p:spPr bwMode="auto">
              <a:xfrm>
                <a:off x="1689" y="1983"/>
                <a:ext cx="10" cy="11"/>
              </a:xfrm>
              <a:custGeom>
                <a:avLst/>
                <a:gdLst>
                  <a:gd name="T0" fmla="*/ 0 w 30"/>
                  <a:gd name="T1" fmla="*/ 0 h 33"/>
                  <a:gd name="T2" fmla="*/ 0 w 30"/>
                  <a:gd name="T3" fmla="*/ 0 h 33"/>
                  <a:gd name="T4" fmla="*/ 0 w 30"/>
                  <a:gd name="T5" fmla="*/ 0 h 33"/>
                  <a:gd name="T6" fmla="*/ 0 w 30"/>
                  <a:gd name="T7" fmla="*/ 0 h 33"/>
                  <a:gd name="T8" fmla="*/ 0 w 30"/>
                  <a:gd name="T9" fmla="*/ 0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" h="33">
                    <a:moveTo>
                      <a:pt x="30" y="25"/>
                    </a:moveTo>
                    <a:lnTo>
                      <a:pt x="18" y="33"/>
                    </a:lnTo>
                    <a:lnTo>
                      <a:pt x="0" y="8"/>
                    </a:lnTo>
                    <a:lnTo>
                      <a:pt x="12" y="0"/>
                    </a:lnTo>
                    <a:lnTo>
                      <a:pt x="3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27" name="Freeform 998"/>
              <p:cNvSpPr>
                <a:spLocks/>
              </p:cNvSpPr>
              <p:nvPr/>
            </p:nvSpPr>
            <p:spPr bwMode="auto">
              <a:xfrm>
                <a:off x="1691" y="1983"/>
                <a:ext cx="2" cy="2"/>
              </a:xfrm>
              <a:custGeom>
                <a:avLst/>
                <a:gdLst>
                  <a:gd name="T0" fmla="*/ 0 w 6"/>
                  <a:gd name="T1" fmla="*/ 0 h 7"/>
                  <a:gd name="T2" fmla="*/ 0 w 6"/>
                  <a:gd name="T3" fmla="*/ 0 h 7"/>
                  <a:gd name="T4" fmla="*/ 0 w 6"/>
                  <a:gd name="T5" fmla="*/ 0 h 7"/>
                  <a:gd name="T6" fmla="*/ 0 w 6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6" y="1"/>
                    </a:moveTo>
                    <a:lnTo>
                      <a:pt x="0" y="7"/>
                    </a:lnTo>
                    <a:lnTo>
                      <a:pt x="5" y="0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28" name="Freeform 999"/>
              <p:cNvSpPr>
                <a:spLocks/>
              </p:cNvSpPr>
              <p:nvPr/>
            </p:nvSpPr>
            <p:spPr bwMode="auto">
              <a:xfrm>
                <a:off x="1684" y="1977"/>
                <a:ext cx="9" cy="9"/>
              </a:xfrm>
              <a:custGeom>
                <a:avLst/>
                <a:gdLst>
                  <a:gd name="T0" fmla="*/ 0 w 27"/>
                  <a:gd name="T1" fmla="*/ 0 h 27"/>
                  <a:gd name="T2" fmla="*/ 0 w 27"/>
                  <a:gd name="T3" fmla="*/ 0 h 27"/>
                  <a:gd name="T4" fmla="*/ 0 w 27"/>
                  <a:gd name="T5" fmla="*/ 0 h 27"/>
                  <a:gd name="T6" fmla="*/ 0 w 27"/>
                  <a:gd name="T7" fmla="*/ 0 h 27"/>
                  <a:gd name="T8" fmla="*/ 0 w 27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7" y="17"/>
                    </a:moveTo>
                    <a:lnTo>
                      <a:pt x="17" y="27"/>
                    </a:lnTo>
                    <a:lnTo>
                      <a:pt x="0" y="11"/>
                    </a:lnTo>
                    <a:lnTo>
                      <a:pt x="11" y="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29" name="Freeform 1000"/>
              <p:cNvSpPr>
                <a:spLocks/>
              </p:cNvSpPr>
              <p:nvPr/>
            </p:nvSpPr>
            <p:spPr bwMode="auto">
              <a:xfrm>
                <a:off x="1686" y="1977"/>
                <a:ext cx="1" cy="3"/>
              </a:xfrm>
              <a:custGeom>
                <a:avLst/>
                <a:gdLst>
                  <a:gd name="T0" fmla="*/ 0 w 5"/>
                  <a:gd name="T1" fmla="*/ 0 h 9"/>
                  <a:gd name="T2" fmla="*/ 0 w 5"/>
                  <a:gd name="T3" fmla="*/ 0 h 9"/>
                  <a:gd name="T4" fmla="*/ 0 w 5"/>
                  <a:gd name="T5" fmla="*/ 0 h 9"/>
                  <a:gd name="T6" fmla="*/ 0 w 5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9">
                    <a:moveTo>
                      <a:pt x="5" y="1"/>
                    </a:moveTo>
                    <a:lnTo>
                      <a:pt x="0" y="9"/>
                    </a:lnTo>
                    <a:lnTo>
                      <a:pt x="4" y="0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30" name="Freeform 1001"/>
              <p:cNvSpPr>
                <a:spLocks/>
              </p:cNvSpPr>
              <p:nvPr/>
            </p:nvSpPr>
            <p:spPr bwMode="auto">
              <a:xfrm>
                <a:off x="1677" y="1972"/>
                <a:ext cx="10" cy="9"/>
              </a:xfrm>
              <a:custGeom>
                <a:avLst/>
                <a:gdLst>
                  <a:gd name="T0" fmla="*/ 0 w 31"/>
                  <a:gd name="T1" fmla="*/ 0 h 27"/>
                  <a:gd name="T2" fmla="*/ 0 w 31"/>
                  <a:gd name="T3" fmla="*/ 0 h 27"/>
                  <a:gd name="T4" fmla="*/ 0 w 31"/>
                  <a:gd name="T5" fmla="*/ 0 h 27"/>
                  <a:gd name="T6" fmla="*/ 0 w 31"/>
                  <a:gd name="T7" fmla="*/ 0 h 27"/>
                  <a:gd name="T8" fmla="*/ 0 w 31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1" h="27">
                    <a:moveTo>
                      <a:pt x="31" y="14"/>
                    </a:moveTo>
                    <a:lnTo>
                      <a:pt x="22" y="27"/>
                    </a:lnTo>
                    <a:lnTo>
                      <a:pt x="0" y="12"/>
                    </a:lnTo>
                    <a:lnTo>
                      <a:pt x="8" y="0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31" name="Freeform 1002"/>
              <p:cNvSpPr>
                <a:spLocks/>
              </p:cNvSpPr>
              <p:nvPr/>
            </p:nvSpPr>
            <p:spPr bwMode="auto">
              <a:xfrm>
                <a:off x="1678" y="1972"/>
                <a:ext cx="1" cy="3"/>
              </a:xfrm>
              <a:custGeom>
                <a:avLst/>
                <a:gdLst>
                  <a:gd name="T0" fmla="*/ 0 w 4"/>
                  <a:gd name="T1" fmla="*/ 0 h 10"/>
                  <a:gd name="T2" fmla="*/ 0 w 4"/>
                  <a:gd name="T3" fmla="*/ 0 h 10"/>
                  <a:gd name="T4" fmla="*/ 0 w 4"/>
                  <a:gd name="T5" fmla="*/ 0 h 10"/>
                  <a:gd name="T6" fmla="*/ 0 w 4"/>
                  <a:gd name="T7" fmla="*/ 0 h 10"/>
                  <a:gd name="T8" fmla="*/ 0 w 4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10">
                    <a:moveTo>
                      <a:pt x="4" y="2"/>
                    </a:moveTo>
                    <a:lnTo>
                      <a:pt x="3" y="0"/>
                    </a:lnTo>
                    <a:lnTo>
                      <a:pt x="2" y="1"/>
                    </a:lnTo>
                    <a:lnTo>
                      <a:pt x="0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32" name="Freeform 1003"/>
              <p:cNvSpPr>
                <a:spLocks/>
              </p:cNvSpPr>
              <p:nvPr/>
            </p:nvSpPr>
            <p:spPr bwMode="auto">
              <a:xfrm>
                <a:off x="1669" y="1969"/>
                <a:ext cx="10" cy="8"/>
              </a:xfrm>
              <a:custGeom>
                <a:avLst/>
                <a:gdLst>
                  <a:gd name="T0" fmla="*/ 0 w 28"/>
                  <a:gd name="T1" fmla="*/ 0 h 22"/>
                  <a:gd name="T2" fmla="*/ 0 w 28"/>
                  <a:gd name="T3" fmla="*/ 0 h 22"/>
                  <a:gd name="T4" fmla="*/ 0 w 28"/>
                  <a:gd name="T5" fmla="*/ 0 h 22"/>
                  <a:gd name="T6" fmla="*/ 0 w 28"/>
                  <a:gd name="T7" fmla="*/ 0 h 22"/>
                  <a:gd name="T8" fmla="*/ 0 w 28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22">
                    <a:moveTo>
                      <a:pt x="28" y="8"/>
                    </a:moveTo>
                    <a:lnTo>
                      <a:pt x="24" y="22"/>
                    </a:lnTo>
                    <a:lnTo>
                      <a:pt x="0" y="15"/>
                    </a:lnTo>
                    <a:lnTo>
                      <a:pt x="4" y="0"/>
                    </a:lnTo>
                    <a:lnTo>
                      <a:pt x="28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33" name="Freeform 1004"/>
              <p:cNvSpPr>
                <a:spLocks/>
              </p:cNvSpPr>
              <p:nvPr/>
            </p:nvSpPr>
            <p:spPr bwMode="auto">
              <a:xfrm>
                <a:off x="1670" y="1969"/>
                <a:ext cx="1" cy="4"/>
              </a:xfrm>
              <a:custGeom>
                <a:avLst/>
                <a:gdLst>
                  <a:gd name="T0" fmla="*/ 1 w 2"/>
                  <a:gd name="T1" fmla="*/ 0 h 10"/>
                  <a:gd name="T2" fmla="*/ 0 w 2"/>
                  <a:gd name="T3" fmla="*/ 0 h 10"/>
                  <a:gd name="T4" fmla="*/ 1 w 2"/>
                  <a:gd name="T5" fmla="*/ 0 h 10"/>
                  <a:gd name="T6" fmla="*/ 1 w 2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10">
                    <a:moveTo>
                      <a:pt x="2" y="0"/>
                    </a:moveTo>
                    <a:lnTo>
                      <a:pt x="0" y="10"/>
                    </a:lnTo>
                    <a:lnTo>
                      <a:pt x="1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34" name="Freeform 1005"/>
              <p:cNvSpPr>
                <a:spLocks/>
              </p:cNvSpPr>
              <p:nvPr/>
            </p:nvSpPr>
            <p:spPr bwMode="auto">
              <a:xfrm>
                <a:off x="1661" y="1968"/>
                <a:ext cx="9" cy="6"/>
              </a:xfrm>
              <a:custGeom>
                <a:avLst/>
                <a:gdLst>
                  <a:gd name="T0" fmla="*/ 0 w 28"/>
                  <a:gd name="T1" fmla="*/ 0 h 19"/>
                  <a:gd name="T2" fmla="*/ 0 w 28"/>
                  <a:gd name="T3" fmla="*/ 0 h 19"/>
                  <a:gd name="T4" fmla="*/ 0 w 28"/>
                  <a:gd name="T5" fmla="*/ 0 h 19"/>
                  <a:gd name="T6" fmla="*/ 0 w 28"/>
                  <a:gd name="T7" fmla="*/ 0 h 19"/>
                  <a:gd name="T8" fmla="*/ 0 w 28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19">
                    <a:moveTo>
                      <a:pt x="28" y="4"/>
                    </a:moveTo>
                    <a:lnTo>
                      <a:pt x="26" y="19"/>
                    </a:lnTo>
                    <a:lnTo>
                      <a:pt x="0" y="15"/>
                    </a:lnTo>
                    <a:lnTo>
                      <a:pt x="2" y="0"/>
                    </a:lnTo>
                    <a:lnTo>
                      <a:pt x="28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35" name="Freeform 1006"/>
              <p:cNvSpPr>
                <a:spLocks/>
              </p:cNvSpPr>
              <p:nvPr/>
            </p:nvSpPr>
            <p:spPr bwMode="auto">
              <a:xfrm>
                <a:off x="1661" y="1968"/>
                <a:ext cx="1" cy="3"/>
              </a:xfrm>
              <a:custGeom>
                <a:avLst/>
                <a:gdLst>
                  <a:gd name="T0" fmla="*/ 1 w 1"/>
                  <a:gd name="T1" fmla="*/ 0 h 10"/>
                  <a:gd name="T2" fmla="*/ 0 w 1"/>
                  <a:gd name="T3" fmla="*/ 0 h 10"/>
                  <a:gd name="T4" fmla="*/ 0 w 1"/>
                  <a:gd name="T5" fmla="*/ 0 h 10"/>
                  <a:gd name="T6" fmla="*/ 1 w 1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0">
                    <a:moveTo>
                      <a:pt x="1" y="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36" name="Freeform 1007"/>
              <p:cNvSpPr>
                <a:spLocks/>
              </p:cNvSpPr>
              <p:nvPr/>
            </p:nvSpPr>
            <p:spPr bwMode="auto">
              <a:xfrm>
                <a:off x="1488" y="1972"/>
                <a:ext cx="1" cy="3"/>
              </a:xfrm>
              <a:custGeom>
                <a:avLst/>
                <a:gdLst>
                  <a:gd name="T0" fmla="*/ 1 w 1"/>
                  <a:gd name="T1" fmla="*/ 0 h 9"/>
                  <a:gd name="T2" fmla="*/ 1 w 1"/>
                  <a:gd name="T3" fmla="*/ 0 h 9"/>
                  <a:gd name="T4" fmla="*/ 0 w 1"/>
                  <a:gd name="T5" fmla="*/ 0 h 9"/>
                  <a:gd name="T6" fmla="*/ 1 w 1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9">
                    <a:moveTo>
                      <a:pt x="1" y="0"/>
                    </a:moveTo>
                    <a:lnTo>
                      <a:pt x="1" y="9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37" name="Freeform 1008"/>
              <p:cNvSpPr>
                <a:spLocks/>
              </p:cNvSpPr>
              <p:nvPr/>
            </p:nvSpPr>
            <p:spPr bwMode="auto">
              <a:xfrm>
                <a:off x="1489" y="1968"/>
                <a:ext cx="172" cy="9"/>
              </a:xfrm>
              <a:custGeom>
                <a:avLst/>
                <a:gdLst>
                  <a:gd name="T0" fmla="*/ 2 w 518"/>
                  <a:gd name="T1" fmla="*/ 0 h 26"/>
                  <a:gd name="T2" fmla="*/ 2 w 518"/>
                  <a:gd name="T3" fmla="*/ 0 h 26"/>
                  <a:gd name="T4" fmla="*/ 0 w 518"/>
                  <a:gd name="T5" fmla="*/ 0 h 26"/>
                  <a:gd name="T6" fmla="*/ 0 w 518"/>
                  <a:gd name="T7" fmla="*/ 0 h 26"/>
                  <a:gd name="T8" fmla="*/ 2 w 518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8" h="26">
                    <a:moveTo>
                      <a:pt x="518" y="0"/>
                    </a:moveTo>
                    <a:lnTo>
                      <a:pt x="518" y="15"/>
                    </a:lnTo>
                    <a:lnTo>
                      <a:pt x="0" y="26"/>
                    </a:lnTo>
                    <a:lnTo>
                      <a:pt x="0" y="12"/>
                    </a:lnTo>
                    <a:lnTo>
                      <a:pt x="5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38" name="Rectangle 1009"/>
              <p:cNvSpPr>
                <a:spLocks noChangeArrowheads="1"/>
              </p:cNvSpPr>
              <p:nvPr/>
            </p:nvSpPr>
            <p:spPr bwMode="auto">
              <a:xfrm>
                <a:off x="2430" y="1812"/>
                <a:ext cx="80" cy="89"/>
              </a:xfrm>
              <a:prstGeom prst="rect">
                <a:avLst/>
              </a:prstGeom>
              <a:solidFill>
                <a:srgbClr val="FFE4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39" name="Rectangle 1010"/>
              <p:cNvSpPr>
                <a:spLocks noChangeArrowheads="1"/>
              </p:cNvSpPr>
              <p:nvPr/>
            </p:nvSpPr>
            <p:spPr bwMode="auto">
              <a:xfrm>
                <a:off x="2430" y="1898"/>
                <a:ext cx="79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40" name="Freeform 1011"/>
              <p:cNvSpPr>
                <a:spLocks/>
              </p:cNvSpPr>
              <p:nvPr/>
            </p:nvSpPr>
            <p:spPr bwMode="auto">
              <a:xfrm>
                <a:off x="2509" y="1900"/>
                <a:ext cx="3" cy="3"/>
              </a:xfrm>
              <a:custGeom>
                <a:avLst/>
                <a:gdLst>
                  <a:gd name="T0" fmla="*/ 0 w 8"/>
                  <a:gd name="T1" fmla="*/ 0 h 8"/>
                  <a:gd name="T2" fmla="*/ 0 w 8"/>
                  <a:gd name="T3" fmla="*/ 0 h 8"/>
                  <a:gd name="T4" fmla="*/ 0 w 8"/>
                  <a:gd name="T5" fmla="*/ 0 h 8"/>
                  <a:gd name="T6" fmla="*/ 0 w 8"/>
                  <a:gd name="T7" fmla="*/ 0 h 8"/>
                  <a:gd name="T8" fmla="*/ 0 w 8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0" y="8"/>
                    </a:moveTo>
                    <a:lnTo>
                      <a:pt x="8" y="8"/>
                    </a:lnTo>
                    <a:lnTo>
                      <a:pt x="8" y="0"/>
                    </a:lnTo>
                    <a:lnTo>
                      <a:pt x="0" y="2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41" name="Rectangle 1012"/>
              <p:cNvSpPr>
                <a:spLocks noChangeArrowheads="1"/>
              </p:cNvSpPr>
              <p:nvPr/>
            </p:nvSpPr>
            <p:spPr bwMode="auto">
              <a:xfrm>
                <a:off x="2507" y="1812"/>
                <a:ext cx="5" cy="8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42" name="Freeform 1013"/>
              <p:cNvSpPr>
                <a:spLocks/>
              </p:cNvSpPr>
              <p:nvPr/>
            </p:nvSpPr>
            <p:spPr bwMode="auto">
              <a:xfrm>
                <a:off x="2509" y="1809"/>
                <a:ext cx="3" cy="4"/>
              </a:xfrm>
              <a:custGeom>
                <a:avLst/>
                <a:gdLst>
                  <a:gd name="T0" fmla="*/ 0 w 8"/>
                  <a:gd name="T1" fmla="*/ 0 h 10"/>
                  <a:gd name="T2" fmla="*/ 0 w 8"/>
                  <a:gd name="T3" fmla="*/ 0 h 10"/>
                  <a:gd name="T4" fmla="*/ 0 w 8"/>
                  <a:gd name="T5" fmla="*/ 0 h 10"/>
                  <a:gd name="T6" fmla="*/ 0 w 8"/>
                  <a:gd name="T7" fmla="*/ 0 h 10"/>
                  <a:gd name="T8" fmla="*/ 0 w 8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0">
                    <a:moveTo>
                      <a:pt x="8" y="8"/>
                    </a:moveTo>
                    <a:lnTo>
                      <a:pt x="8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8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5167" name="Group 1014"/>
            <p:cNvGrpSpPr>
              <a:grpSpLocks/>
            </p:cNvGrpSpPr>
            <p:nvPr/>
          </p:nvGrpSpPr>
          <p:grpSpPr bwMode="auto">
            <a:xfrm>
              <a:off x="2323" y="1515"/>
              <a:ext cx="264" cy="388"/>
              <a:chOff x="2323" y="1515"/>
              <a:chExt cx="264" cy="388"/>
            </a:xfrm>
          </p:grpSpPr>
          <p:sp>
            <p:nvSpPr>
              <p:cNvPr id="9943" name="Rectangle 1015"/>
              <p:cNvSpPr>
                <a:spLocks noChangeArrowheads="1"/>
              </p:cNvSpPr>
              <p:nvPr/>
            </p:nvSpPr>
            <p:spPr bwMode="auto">
              <a:xfrm>
                <a:off x="2430" y="1809"/>
                <a:ext cx="79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44" name="Freeform 1016"/>
              <p:cNvSpPr>
                <a:spLocks/>
              </p:cNvSpPr>
              <p:nvPr/>
            </p:nvSpPr>
            <p:spPr bwMode="auto">
              <a:xfrm>
                <a:off x="2428" y="1809"/>
                <a:ext cx="2" cy="4"/>
              </a:xfrm>
              <a:custGeom>
                <a:avLst/>
                <a:gdLst>
                  <a:gd name="T0" fmla="*/ 0 w 7"/>
                  <a:gd name="T1" fmla="*/ 0 h 10"/>
                  <a:gd name="T2" fmla="*/ 0 w 7"/>
                  <a:gd name="T3" fmla="*/ 0 h 10"/>
                  <a:gd name="T4" fmla="*/ 0 w 7"/>
                  <a:gd name="T5" fmla="*/ 0 h 10"/>
                  <a:gd name="T6" fmla="*/ 0 w 7"/>
                  <a:gd name="T7" fmla="*/ 0 h 10"/>
                  <a:gd name="T8" fmla="*/ 0 w 7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0">
                    <a:moveTo>
                      <a:pt x="7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7" y="1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45" name="Freeform 1017"/>
              <p:cNvSpPr>
                <a:spLocks/>
              </p:cNvSpPr>
              <p:nvPr/>
            </p:nvSpPr>
            <p:spPr bwMode="auto">
              <a:xfrm>
                <a:off x="2428" y="1900"/>
                <a:ext cx="2" cy="3"/>
              </a:xfrm>
              <a:custGeom>
                <a:avLst/>
                <a:gdLst>
                  <a:gd name="T0" fmla="*/ 0 w 7"/>
                  <a:gd name="T1" fmla="*/ 0 h 8"/>
                  <a:gd name="T2" fmla="*/ 0 w 7"/>
                  <a:gd name="T3" fmla="*/ 0 h 8"/>
                  <a:gd name="T4" fmla="*/ 0 w 7"/>
                  <a:gd name="T5" fmla="*/ 0 h 8"/>
                  <a:gd name="T6" fmla="*/ 0 w 7"/>
                  <a:gd name="T7" fmla="*/ 0 h 8"/>
                  <a:gd name="T8" fmla="*/ 0 w 7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0" y="0"/>
                    </a:moveTo>
                    <a:lnTo>
                      <a:pt x="0" y="8"/>
                    </a:lnTo>
                    <a:lnTo>
                      <a:pt x="7" y="8"/>
                    </a:lnTo>
                    <a:lnTo>
                      <a:pt x="7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46" name="Rectangle 1018"/>
              <p:cNvSpPr>
                <a:spLocks noChangeArrowheads="1"/>
              </p:cNvSpPr>
              <p:nvPr/>
            </p:nvSpPr>
            <p:spPr bwMode="auto">
              <a:xfrm>
                <a:off x="2428" y="1812"/>
                <a:ext cx="5" cy="8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47" name="Freeform 1019"/>
              <p:cNvSpPr>
                <a:spLocks/>
              </p:cNvSpPr>
              <p:nvPr/>
            </p:nvSpPr>
            <p:spPr bwMode="auto">
              <a:xfrm>
                <a:off x="2365" y="1583"/>
                <a:ext cx="200" cy="284"/>
              </a:xfrm>
              <a:custGeom>
                <a:avLst/>
                <a:gdLst>
                  <a:gd name="T0" fmla="*/ 0 w 599"/>
                  <a:gd name="T1" fmla="*/ 0 h 852"/>
                  <a:gd name="T2" fmla="*/ 0 w 599"/>
                  <a:gd name="T3" fmla="*/ 1 h 852"/>
                  <a:gd name="T4" fmla="*/ 0 w 599"/>
                  <a:gd name="T5" fmla="*/ 1 h 852"/>
                  <a:gd name="T6" fmla="*/ 0 w 599"/>
                  <a:gd name="T7" fmla="*/ 1 h 852"/>
                  <a:gd name="T8" fmla="*/ 0 w 599"/>
                  <a:gd name="T9" fmla="*/ 2 h 852"/>
                  <a:gd name="T10" fmla="*/ 0 w 599"/>
                  <a:gd name="T11" fmla="*/ 2 h 852"/>
                  <a:gd name="T12" fmla="*/ 0 w 599"/>
                  <a:gd name="T13" fmla="*/ 2 h 852"/>
                  <a:gd name="T14" fmla="*/ 0 w 599"/>
                  <a:gd name="T15" fmla="*/ 2 h 852"/>
                  <a:gd name="T16" fmla="*/ 0 w 599"/>
                  <a:gd name="T17" fmla="*/ 3 h 852"/>
                  <a:gd name="T18" fmla="*/ 0 w 599"/>
                  <a:gd name="T19" fmla="*/ 3 h 852"/>
                  <a:gd name="T20" fmla="*/ 0 w 599"/>
                  <a:gd name="T21" fmla="*/ 3 h 852"/>
                  <a:gd name="T22" fmla="*/ 0 w 599"/>
                  <a:gd name="T23" fmla="*/ 3 h 852"/>
                  <a:gd name="T24" fmla="*/ 1 w 599"/>
                  <a:gd name="T25" fmla="*/ 3 h 852"/>
                  <a:gd name="T26" fmla="*/ 1 w 599"/>
                  <a:gd name="T27" fmla="*/ 3 h 852"/>
                  <a:gd name="T28" fmla="*/ 1 w 599"/>
                  <a:gd name="T29" fmla="*/ 3 h 852"/>
                  <a:gd name="T30" fmla="*/ 1 w 599"/>
                  <a:gd name="T31" fmla="*/ 3 h 852"/>
                  <a:gd name="T32" fmla="*/ 1 w 599"/>
                  <a:gd name="T33" fmla="*/ 3 h 852"/>
                  <a:gd name="T34" fmla="*/ 1 w 599"/>
                  <a:gd name="T35" fmla="*/ 3 h 852"/>
                  <a:gd name="T36" fmla="*/ 1 w 599"/>
                  <a:gd name="T37" fmla="*/ 3 h 852"/>
                  <a:gd name="T38" fmla="*/ 1 w 599"/>
                  <a:gd name="T39" fmla="*/ 3 h 852"/>
                  <a:gd name="T40" fmla="*/ 1 w 599"/>
                  <a:gd name="T41" fmla="*/ 3 h 852"/>
                  <a:gd name="T42" fmla="*/ 2 w 599"/>
                  <a:gd name="T43" fmla="*/ 3 h 852"/>
                  <a:gd name="T44" fmla="*/ 2 w 599"/>
                  <a:gd name="T45" fmla="*/ 3 h 852"/>
                  <a:gd name="T46" fmla="*/ 2 w 599"/>
                  <a:gd name="T47" fmla="*/ 3 h 852"/>
                  <a:gd name="T48" fmla="*/ 2 w 599"/>
                  <a:gd name="T49" fmla="*/ 3 h 852"/>
                  <a:gd name="T50" fmla="*/ 2 w 599"/>
                  <a:gd name="T51" fmla="*/ 3 h 852"/>
                  <a:gd name="T52" fmla="*/ 2 w 599"/>
                  <a:gd name="T53" fmla="*/ 3 h 852"/>
                  <a:gd name="T54" fmla="*/ 2 w 599"/>
                  <a:gd name="T55" fmla="*/ 2 h 852"/>
                  <a:gd name="T56" fmla="*/ 2 w 599"/>
                  <a:gd name="T57" fmla="*/ 2 h 852"/>
                  <a:gd name="T58" fmla="*/ 2 w 599"/>
                  <a:gd name="T59" fmla="*/ 2 h 852"/>
                  <a:gd name="T60" fmla="*/ 2 w 599"/>
                  <a:gd name="T61" fmla="*/ 1 h 852"/>
                  <a:gd name="T62" fmla="*/ 2 w 599"/>
                  <a:gd name="T63" fmla="*/ 1 h 852"/>
                  <a:gd name="T64" fmla="*/ 2 w 599"/>
                  <a:gd name="T65" fmla="*/ 1 h 852"/>
                  <a:gd name="T66" fmla="*/ 2 w 599"/>
                  <a:gd name="T67" fmla="*/ 1 h 852"/>
                  <a:gd name="T68" fmla="*/ 2 w 599"/>
                  <a:gd name="T69" fmla="*/ 1 h 852"/>
                  <a:gd name="T70" fmla="*/ 2 w 599"/>
                  <a:gd name="T71" fmla="*/ 0 h 852"/>
                  <a:gd name="T72" fmla="*/ 2 w 599"/>
                  <a:gd name="T73" fmla="*/ 0 h 852"/>
                  <a:gd name="T74" fmla="*/ 2 w 599"/>
                  <a:gd name="T75" fmla="*/ 0 h 852"/>
                  <a:gd name="T76" fmla="*/ 2 w 599"/>
                  <a:gd name="T77" fmla="*/ 0 h 852"/>
                  <a:gd name="T78" fmla="*/ 1 w 599"/>
                  <a:gd name="T79" fmla="*/ 0 h 852"/>
                  <a:gd name="T80" fmla="*/ 1 w 599"/>
                  <a:gd name="T81" fmla="*/ 0 h 852"/>
                  <a:gd name="T82" fmla="*/ 0 w 599"/>
                  <a:gd name="T83" fmla="*/ 0 h 852"/>
                  <a:gd name="T84" fmla="*/ 0 w 599"/>
                  <a:gd name="T85" fmla="*/ 0 h 852"/>
                  <a:gd name="T86" fmla="*/ 0 w 599"/>
                  <a:gd name="T87" fmla="*/ 0 h 852"/>
                  <a:gd name="T88" fmla="*/ 0 w 599"/>
                  <a:gd name="T89" fmla="*/ 0 h 852"/>
                  <a:gd name="T90" fmla="*/ 0 w 599"/>
                  <a:gd name="T91" fmla="*/ 0 h 852"/>
                  <a:gd name="T92" fmla="*/ 0 w 599"/>
                  <a:gd name="T93" fmla="*/ 0 h 85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599" h="852">
                    <a:moveTo>
                      <a:pt x="40" y="64"/>
                    </a:moveTo>
                    <a:lnTo>
                      <a:pt x="25" y="84"/>
                    </a:lnTo>
                    <a:lnTo>
                      <a:pt x="15" y="102"/>
                    </a:lnTo>
                    <a:lnTo>
                      <a:pt x="7" y="123"/>
                    </a:lnTo>
                    <a:lnTo>
                      <a:pt x="0" y="148"/>
                    </a:lnTo>
                    <a:lnTo>
                      <a:pt x="3" y="218"/>
                    </a:lnTo>
                    <a:lnTo>
                      <a:pt x="7" y="288"/>
                    </a:lnTo>
                    <a:lnTo>
                      <a:pt x="8" y="307"/>
                    </a:lnTo>
                    <a:lnTo>
                      <a:pt x="11" y="326"/>
                    </a:lnTo>
                    <a:lnTo>
                      <a:pt x="22" y="365"/>
                    </a:lnTo>
                    <a:lnTo>
                      <a:pt x="32" y="404"/>
                    </a:lnTo>
                    <a:lnTo>
                      <a:pt x="40" y="442"/>
                    </a:lnTo>
                    <a:lnTo>
                      <a:pt x="45" y="532"/>
                    </a:lnTo>
                    <a:lnTo>
                      <a:pt x="46" y="545"/>
                    </a:lnTo>
                    <a:lnTo>
                      <a:pt x="46" y="561"/>
                    </a:lnTo>
                    <a:lnTo>
                      <a:pt x="49" y="579"/>
                    </a:lnTo>
                    <a:lnTo>
                      <a:pt x="51" y="599"/>
                    </a:lnTo>
                    <a:lnTo>
                      <a:pt x="56" y="643"/>
                    </a:lnTo>
                    <a:lnTo>
                      <a:pt x="62" y="689"/>
                    </a:lnTo>
                    <a:lnTo>
                      <a:pt x="71" y="732"/>
                    </a:lnTo>
                    <a:lnTo>
                      <a:pt x="79" y="755"/>
                    </a:lnTo>
                    <a:lnTo>
                      <a:pt x="87" y="775"/>
                    </a:lnTo>
                    <a:lnTo>
                      <a:pt x="95" y="790"/>
                    </a:lnTo>
                    <a:lnTo>
                      <a:pt x="107" y="806"/>
                    </a:lnTo>
                    <a:lnTo>
                      <a:pt x="115" y="818"/>
                    </a:lnTo>
                    <a:lnTo>
                      <a:pt x="130" y="827"/>
                    </a:lnTo>
                    <a:lnTo>
                      <a:pt x="144" y="831"/>
                    </a:lnTo>
                    <a:lnTo>
                      <a:pt x="158" y="835"/>
                    </a:lnTo>
                    <a:lnTo>
                      <a:pt x="189" y="841"/>
                    </a:lnTo>
                    <a:lnTo>
                      <a:pt x="221" y="846"/>
                    </a:lnTo>
                    <a:lnTo>
                      <a:pt x="252" y="852"/>
                    </a:lnTo>
                    <a:lnTo>
                      <a:pt x="270" y="850"/>
                    </a:lnTo>
                    <a:lnTo>
                      <a:pt x="282" y="850"/>
                    </a:lnTo>
                    <a:lnTo>
                      <a:pt x="296" y="850"/>
                    </a:lnTo>
                    <a:lnTo>
                      <a:pt x="305" y="848"/>
                    </a:lnTo>
                    <a:lnTo>
                      <a:pt x="313" y="848"/>
                    </a:lnTo>
                    <a:lnTo>
                      <a:pt x="319" y="848"/>
                    </a:lnTo>
                    <a:lnTo>
                      <a:pt x="328" y="848"/>
                    </a:lnTo>
                    <a:lnTo>
                      <a:pt x="335" y="846"/>
                    </a:lnTo>
                    <a:lnTo>
                      <a:pt x="344" y="843"/>
                    </a:lnTo>
                    <a:lnTo>
                      <a:pt x="350" y="841"/>
                    </a:lnTo>
                    <a:lnTo>
                      <a:pt x="356" y="839"/>
                    </a:lnTo>
                    <a:lnTo>
                      <a:pt x="366" y="835"/>
                    </a:lnTo>
                    <a:lnTo>
                      <a:pt x="375" y="831"/>
                    </a:lnTo>
                    <a:lnTo>
                      <a:pt x="395" y="823"/>
                    </a:lnTo>
                    <a:lnTo>
                      <a:pt x="410" y="810"/>
                    </a:lnTo>
                    <a:lnTo>
                      <a:pt x="442" y="780"/>
                    </a:lnTo>
                    <a:lnTo>
                      <a:pt x="461" y="764"/>
                    </a:lnTo>
                    <a:lnTo>
                      <a:pt x="480" y="751"/>
                    </a:lnTo>
                    <a:lnTo>
                      <a:pt x="498" y="735"/>
                    </a:lnTo>
                    <a:lnTo>
                      <a:pt x="514" y="718"/>
                    </a:lnTo>
                    <a:lnTo>
                      <a:pt x="522" y="703"/>
                    </a:lnTo>
                    <a:lnTo>
                      <a:pt x="532" y="688"/>
                    </a:lnTo>
                    <a:lnTo>
                      <a:pt x="546" y="651"/>
                    </a:lnTo>
                    <a:lnTo>
                      <a:pt x="558" y="608"/>
                    </a:lnTo>
                    <a:lnTo>
                      <a:pt x="569" y="563"/>
                    </a:lnTo>
                    <a:lnTo>
                      <a:pt x="579" y="517"/>
                    </a:lnTo>
                    <a:lnTo>
                      <a:pt x="586" y="472"/>
                    </a:lnTo>
                    <a:lnTo>
                      <a:pt x="592" y="433"/>
                    </a:lnTo>
                    <a:lnTo>
                      <a:pt x="595" y="412"/>
                    </a:lnTo>
                    <a:lnTo>
                      <a:pt x="599" y="398"/>
                    </a:lnTo>
                    <a:lnTo>
                      <a:pt x="592" y="346"/>
                    </a:lnTo>
                    <a:lnTo>
                      <a:pt x="588" y="321"/>
                    </a:lnTo>
                    <a:lnTo>
                      <a:pt x="586" y="295"/>
                    </a:lnTo>
                    <a:lnTo>
                      <a:pt x="586" y="255"/>
                    </a:lnTo>
                    <a:lnTo>
                      <a:pt x="586" y="214"/>
                    </a:lnTo>
                    <a:lnTo>
                      <a:pt x="586" y="194"/>
                    </a:lnTo>
                    <a:lnTo>
                      <a:pt x="585" y="171"/>
                    </a:lnTo>
                    <a:lnTo>
                      <a:pt x="582" y="154"/>
                    </a:lnTo>
                    <a:lnTo>
                      <a:pt x="576" y="135"/>
                    </a:lnTo>
                    <a:lnTo>
                      <a:pt x="568" y="119"/>
                    </a:lnTo>
                    <a:lnTo>
                      <a:pt x="555" y="106"/>
                    </a:lnTo>
                    <a:lnTo>
                      <a:pt x="539" y="94"/>
                    </a:lnTo>
                    <a:lnTo>
                      <a:pt x="526" y="84"/>
                    </a:lnTo>
                    <a:lnTo>
                      <a:pt x="498" y="64"/>
                    </a:lnTo>
                    <a:lnTo>
                      <a:pt x="465" y="46"/>
                    </a:lnTo>
                    <a:lnTo>
                      <a:pt x="434" y="34"/>
                    </a:lnTo>
                    <a:lnTo>
                      <a:pt x="401" y="22"/>
                    </a:lnTo>
                    <a:lnTo>
                      <a:pt x="366" y="14"/>
                    </a:lnTo>
                    <a:lnTo>
                      <a:pt x="329" y="8"/>
                    </a:lnTo>
                    <a:lnTo>
                      <a:pt x="263" y="0"/>
                    </a:lnTo>
                    <a:lnTo>
                      <a:pt x="211" y="7"/>
                    </a:lnTo>
                    <a:lnTo>
                      <a:pt x="161" y="16"/>
                    </a:lnTo>
                    <a:lnTo>
                      <a:pt x="109" y="27"/>
                    </a:lnTo>
                    <a:lnTo>
                      <a:pt x="57" y="32"/>
                    </a:lnTo>
                    <a:lnTo>
                      <a:pt x="51" y="38"/>
                    </a:lnTo>
                    <a:lnTo>
                      <a:pt x="42" y="51"/>
                    </a:lnTo>
                    <a:lnTo>
                      <a:pt x="33" y="60"/>
                    </a:lnTo>
                    <a:lnTo>
                      <a:pt x="26" y="71"/>
                    </a:lnTo>
                    <a:lnTo>
                      <a:pt x="22" y="80"/>
                    </a:lnTo>
                    <a:lnTo>
                      <a:pt x="22" y="82"/>
                    </a:lnTo>
                    <a:lnTo>
                      <a:pt x="25" y="80"/>
                    </a:lnTo>
                    <a:lnTo>
                      <a:pt x="29" y="78"/>
                    </a:lnTo>
                    <a:lnTo>
                      <a:pt x="33" y="71"/>
                    </a:lnTo>
                    <a:lnTo>
                      <a:pt x="40" y="64"/>
                    </a:lnTo>
                    <a:close/>
                  </a:path>
                </a:pathLst>
              </a:custGeom>
              <a:solidFill>
                <a:srgbClr val="FFE4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48" name="Freeform 1020"/>
              <p:cNvSpPr>
                <a:spLocks/>
              </p:cNvSpPr>
              <p:nvPr/>
            </p:nvSpPr>
            <p:spPr bwMode="auto">
              <a:xfrm>
                <a:off x="2371" y="1602"/>
                <a:ext cx="10" cy="10"/>
              </a:xfrm>
              <a:custGeom>
                <a:avLst/>
                <a:gdLst>
                  <a:gd name="T0" fmla="*/ 0 w 28"/>
                  <a:gd name="T1" fmla="*/ 0 h 30"/>
                  <a:gd name="T2" fmla="*/ 0 w 28"/>
                  <a:gd name="T3" fmla="*/ 0 h 30"/>
                  <a:gd name="T4" fmla="*/ 0 w 28"/>
                  <a:gd name="T5" fmla="*/ 0 h 30"/>
                  <a:gd name="T6" fmla="*/ 0 w 28"/>
                  <a:gd name="T7" fmla="*/ 0 h 30"/>
                  <a:gd name="T8" fmla="*/ 0 w 28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30">
                    <a:moveTo>
                      <a:pt x="16" y="0"/>
                    </a:moveTo>
                    <a:lnTo>
                      <a:pt x="28" y="10"/>
                    </a:lnTo>
                    <a:lnTo>
                      <a:pt x="13" y="30"/>
                    </a:lnTo>
                    <a:lnTo>
                      <a:pt x="0" y="19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49" name="Freeform 1021"/>
              <p:cNvSpPr>
                <a:spLocks/>
              </p:cNvSpPr>
              <p:nvPr/>
            </p:nvSpPr>
            <p:spPr bwMode="auto">
              <a:xfrm>
                <a:off x="2371" y="1608"/>
                <a:ext cx="3" cy="3"/>
              </a:xfrm>
              <a:custGeom>
                <a:avLst/>
                <a:gdLst>
                  <a:gd name="T0" fmla="*/ 0 w 8"/>
                  <a:gd name="T1" fmla="*/ 0 h 9"/>
                  <a:gd name="T2" fmla="*/ 0 w 8"/>
                  <a:gd name="T3" fmla="*/ 0 h 9"/>
                  <a:gd name="T4" fmla="*/ 0 w 8"/>
                  <a:gd name="T5" fmla="*/ 0 h 9"/>
                  <a:gd name="T6" fmla="*/ 0 w 8"/>
                  <a:gd name="T7" fmla="*/ 0 h 9"/>
                  <a:gd name="T8" fmla="*/ 0 w 8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9">
                    <a:moveTo>
                      <a:pt x="1" y="1"/>
                    </a:moveTo>
                    <a:lnTo>
                      <a:pt x="1" y="0"/>
                    </a:lnTo>
                    <a:lnTo>
                      <a:pt x="0" y="4"/>
                    </a:lnTo>
                    <a:lnTo>
                      <a:pt x="8" y="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50" name="Freeform 1022"/>
              <p:cNvSpPr>
                <a:spLocks/>
              </p:cNvSpPr>
              <p:nvPr/>
            </p:nvSpPr>
            <p:spPr bwMode="auto">
              <a:xfrm>
                <a:off x="2368" y="1609"/>
                <a:ext cx="8" cy="8"/>
              </a:xfrm>
              <a:custGeom>
                <a:avLst/>
                <a:gdLst>
                  <a:gd name="T0" fmla="*/ 0 w 24"/>
                  <a:gd name="T1" fmla="*/ 0 h 25"/>
                  <a:gd name="T2" fmla="*/ 0 w 24"/>
                  <a:gd name="T3" fmla="*/ 0 h 25"/>
                  <a:gd name="T4" fmla="*/ 0 w 24"/>
                  <a:gd name="T5" fmla="*/ 0 h 25"/>
                  <a:gd name="T6" fmla="*/ 0 w 24"/>
                  <a:gd name="T7" fmla="*/ 0 h 25"/>
                  <a:gd name="T8" fmla="*/ 0 w 24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25">
                    <a:moveTo>
                      <a:pt x="9" y="0"/>
                    </a:moveTo>
                    <a:lnTo>
                      <a:pt x="24" y="6"/>
                    </a:lnTo>
                    <a:lnTo>
                      <a:pt x="15" y="25"/>
                    </a:lnTo>
                    <a:lnTo>
                      <a:pt x="0" y="1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51" name="Freeform 1023"/>
              <p:cNvSpPr>
                <a:spLocks/>
              </p:cNvSpPr>
              <p:nvPr/>
            </p:nvSpPr>
            <p:spPr bwMode="auto">
              <a:xfrm>
                <a:off x="2368" y="1615"/>
                <a:ext cx="2" cy="2"/>
              </a:xfrm>
              <a:custGeom>
                <a:avLst/>
                <a:gdLst>
                  <a:gd name="T0" fmla="*/ 0 w 7"/>
                  <a:gd name="T1" fmla="*/ 0 h 5"/>
                  <a:gd name="T2" fmla="*/ 0 w 7"/>
                  <a:gd name="T3" fmla="*/ 0 h 5"/>
                  <a:gd name="T4" fmla="*/ 0 w 7"/>
                  <a:gd name="T5" fmla="*/ 0 h 5"/>
                  <a:gd name="T6" fmla="*/ 0 w 7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0" y="0"/>
                    </a:moveTo>
                    <a:lnTo>
                      <a:pt x="7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52" name="Freeform 1024"/>
              <p:cNvSpPr>
                <a:spLocks/>
              </p:cNvSpPr>
              <p:nvPr/>
            </p:nvSpPr>
            <p:spPr bwMode="auto">
              <a:xfrm>
                <a:off x="2365" y="1615"/>
                <a:ext cx="8" cy="9"/>
              </a:xfrm>
              <a:custGeom>
                <a:avLst/>
                <a:gdLst>
                  <a:gd name="T0" fmla="*/ 0 w 23"/>
                  <a:gd name="T1" fmla="*/ 0 h 27"/>
                  <a:gd name="T2" fmla="*/ 0 w 23"/>
                  <a:gd name="T3" fmla="*/ 0 h 27"/>
                  <a:gd name="T4" fmla="*/ 0 w 23"/>
                  <a:gd name="T5" fmla="*/ 0 h 27"/>
                  <a:gd name="T6" fmla="*/ 0 w 23"/>
                  <a:gd name="T7" fmla="*/ 0 h 27"/>
                  <a:gd name="T8" fmla="*/ 0 w 23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27">
                    <a:moveTo>
                      <a:pt x="8" y="0"/>
                    </a:moveTo>
                    <a:lnTo>
                      <a:pt x="23" y="7"/>
                    </a:lnTo>
                    <a:lnTo>
                      <a:pt x="14" y="27"/>
                    </a:lnTo>
                    <a:lnTo>
                      <a:pt x="0" y="2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53" name="Freeform 1025"/>
              <p:cNvSpPr>
                <a:spLocks/>
              </p:cNvSpPr>
              <p:nvPr/>
            </p:nvSpPr>
            <p:spPr bwMode="auto">
              <a:xfrm>
                <a:off x="2365" y="1622"/>
                <a:ext cx="3" cy="2"/>
              </a:xfrm>
              <a:custGeom>
                <a:avLst/>
                <a:gdLst>
                  <a:gd name="T0" fmla="*/ 0 w 7"/>
                  <a:gd name="T1" fmla="*/ 0 h 5"/>
                  <a:gd name="T2" fmla="*/ 0 w 7"/>
                  <a:gd name="T3" fmla="*/ 0 h 5"/>
                  <a:gd name="T4" fmla="*/ 0 w 7"/>
                  <a:gd name="T5" fmla="*/ 0 h 5"/>
                  <a:gd name="T6" fmla="*/ 0 w 7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0" y="0"/>
                    </a:moveTo>
                    <a:lnTo>
                      <a:pt x="7" y="5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54" name="Freeform 1026"/>
              <p:cNvSpPr>
                <a:spLocks/>
              </p:cNvSpPr>
              <p:nvPr/>
            </p:nvSpPr>
            <p:spPr bwMode="auto">
              <a:xfrm>
                <a:off x="2363" y="1622"/>
                <a:ext cx="7" cy="10"/>
              </a:xfrm>
              <a:custGeom>
                <a:avLst/>
                <a:gdLst>
                  <a:gd name="T0" fmla="*/ 0 w 22"/>
                  <a:gd name="T1" fmla="*/ 0 h 29"/>
                  <a:gd name="T2" fmla="*/ 0 w 22"/>
                  <a:gd name="T3" fmla="*/ 0 h 29"/>
                  <a:gd name="T4" fmla="*/ 0 w 22"/>
                  <a:gd name="T5" fmla="*/ 0 h 29"/>
                  <a:gd name="T6" fmla="*/ 0 w 22"/>
                  <a:gd name="T7" fmla="*/ 0 h 29"/>
                  <a:gd name="T8" fmla="*/ 0 w 22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29">
                    <a:moveTo>
                      <a:pt x="8" y="0"/>
                    </a:moveTo>
                    <a:lnTo>
                      <a:pt x="22" y="4"/>
                    </a:lnTo>
                    <a:lnTo>
                      <a:pt x="15" y="29"/>
                    </a:lnTo>
                    <a:lnTo>
                      <a:pt x="0" y="2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55" name="Freeform 1027"/>
              <p:cNvSpPr>
                <a:spLocks/>
              </p:cNvSpPr>
              <p:nvPr/>
            </p:nvSpPr>
            <p:spPr bwMode="auto">
              <a:xfrm>
                <a:off x="2363" y="1631"/>
                <a:ext cx="2" cy="1"/>
              </a:xfrm>
              <a:custGeom>
                <a:avLst/>
                <a:gdLst>
                  <a:gd name="T0" fmla="*/ 0 w 8"/>
                  <a:gd name="T1" fmla="*/ 0 h 4"/>
                  <a:gd name="T2" fmla="*/ 0 w 8"/>
                  <a:gd name="T3" fmla="*/ 0 h 4"/>
                  <a:gd name="T4" fmla="*/ 0 w 8"/>
                  <a:gd name="T5" fmla="*/ 0 h 4"/>
                  <a:gd name="T6" fmla="*/ 0 w 8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4">
                    <a:moveTo>
                      <a:pt x="0" y="0"/>
                    </a:moveTo>
                    <a:lnTo>
                      <a:pt x="8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56" name="Freeform 1028"/>
              <p:cNvSpPr>
                <a:spLocks/>
              </p:cNvSpPr>
              <p:nvPr/>
            </p:nvSpPr>
            <p:spPr bwMode="auto">
              <a:xfrm>
                <a:off x="2363" y="1631"/>
                <a:ext cx="6" cy="24"/>
              </a:xfrm>
              <a:custGeom>
                <a:avLst/>
                <a:gdLst>
                  <a:gd name="T0" fmla="*/ 0 w 18"/>
                  <a:gd name="T1" fmla="*/ 0 h 70"/>
                  <a:gd name="T2" fmla="*/ 0 w 18"/>
                  <a:gd name="T3" fmla="*/ 0 h 70"/>
                  <a:gd name="T4" fmla="*/ 0 w 18"/>
                  <a:gd name="T5" fmla="*/ 0 h 70"/>
                  <a:gd name="T6" fmla="*/ 0 w 18"/>
                  <a:gd name="T7" fmla="*/ 0 h 70"/>
                  <a:gd name="T8" fmla="*/ 0 w 18"/>
                  <a:gd name="T9" fmla="*/ 0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70">
                    <a:moveTo>
                      <a:pt x="0" y="0"/>
                    </a:moveTo>
                    <a:lnTo>
                      <a:pt x="15" y="0"/>
                    </a:lnTo>
                    <a:lnTo>
                      <a:pt x="18" y="70"/>
                    </a:lnTo>
                    <a:lnTo>
                      <a:pt x="4" y="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57" name="Freeform 1029"/>
              <p:cNvSpPr>
                <a:spLocks/>
              </p:cNvSpPr>
              <p:nvPr/>
            </p:nvSpPr>
            <p:spPr bwMode="auto">
              <a:xfrm>
                <a:off x="2364" y="1655"/>
                <a:ext cx="2" cy="0"/>
              </a:xfrm>
              <a:custGeom>
                <a:avLst/>
                <a:gdLst>
                  <a:gd name="T0" fmla="*/ 0 w 7"/>
                  <a:gd name="T1" fmla="*/ 0 h 2"/>
                  <a:gd name="T2" fmla="*/ 0 w 7"/>
                  <a:gd name="T3" fmla="*/ 1 h 2"/>
                  <a:gd name="T4" fmla="*/ 0 w 7"/>
                  <a:gd name="T5" fmla="*/ 0 h 2"/>
                  <a:gd name="T6" fmla="*/ 0 w 7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7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58" name="Freeform 1030"/>
              <p:cNvSpPr>
                <a:spLocks/>
              </p:cNvSpPr>
              <p:nvPr/>
            </p:nvSpPr>
            <p:spPr bwMode="auto">
              <a:xfrm>
                <a:off x="2364" y="1655"/>
                <a:ext cx="6" cy="23"/>
              </a:xfrm>
              <a:custGeom>
                <a:avLst/>
                <a:gdLst>
                  <a:gd name="T0" fmla="*/ 0 w 18"/>
                  <a:gd name="T1" fmla="*/ 0 h 70"/>
                  <a:gd name="T2" fmla="*/ 0 w 18"/>
                  <a:gd name="T3" fmla="*/ 0 h 70"/>
                  <a:gd name="T4" fmla="*/ 0 w 18"/>
                  <a:gd name="T5" fmla="*/ 0 h 70"/>
                  <a:gd name="T6" fmla="*/ 0 w 18"/>
                  <a:gd name="T7" fmla="*/ 0 h 70"/>
                  <a:gd name="T8" fmla="*/ 0 w 18"/>
                  <a:gd name="T9" fmla="*/ 0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70">
                    <a:moveTo>
                      <a:pt x="0" y="0"/>
                    </a:moveTo>
                    <a:lnTo>
                      <a:pt x="14" y="0"/>
                    </a:lnTo>
                    <a:lnTo>
                      <a:pt x="18" y="70"/>
                    </a:lnTo>
                    <a:lnTo>
                      <a:pt x="4" y="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59" name="Freeform 1031"/>
              <p:cNvSpPr>
                <a:spLocks/>
              </p:cNvSpPr>
              <p:nvPr/>
            </p:nvSpPr>
            <p:spPr bwMode="auto">
              <a:xfrm>
                <a:off x="2368" y="1678"/>
                <a:ext cx="2" cy="1"/>
              </a:xfrm>
              <a:custGeom>
                <a:avLst/>
                <a:gdLst>
                  <a:gd name="T0" fmla="*/ 0 w 7"/>
                  <a:gd name="T1" fmla="*/ 0 h 2"/>
                  <a:gd name="T2" fmla="*/ 0 w 7"/>
                  <a:gd name="T3" fmla="*/ 1 h 2"/>
                  <a:gd name="T4" fmla="*/ 0 w 7"/>
                  <a:gd name="T5" fmla="*/ 0 h 2"/>
                  <a:gd name="T6" fmla="*/ 0 w 7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7" y="0"/>
                    </a:moveTo>
                    <a:lnTo>
                      <a:pt x="0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60" name="Freeform 1032"/>
              <p:cNvSpPr>
                <a:spLocks/>
              </p:cNvSpPr>
              <p:nvPr/>
            </p:nvSpPr>
            <p:spPr bwMode="auto">
              <a:xfrm>
                <a:off x="2365" y="1678"/>
                <a:ext cx="5" cy="6"/>
              </a:xfrm>
              <a:custGeom>
                <a:avLst/>
                <a:gdLst>
                  <a:gd name="T0" fmla="*/ 0 w 15"/>
                  <a:gd name="T1" fmla="*/ 0 h 19"/>
                  <a:gd name="T2" fmla="*/ 0 w 15"/>
                  <a:gd name="T3" fmla="*/ 0 h 19"/>
                  <a:gd name="T4" fmla="*/ 0 w 15"/>
                  <a:gd name="T5" fmla="*/ 0 h 19"/>
                  <a:gd name="T6" fmla="*/ 0 w 15"/>
                  <a:gd name="T7" fmla="*/ 0 h 19"/>
                  <a:gd name="T8" fmla="*/ 0 w 15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9">
                    <a:moveTo>
                      <a:pt x="0" y="0"/>
                    </a:moveTo>
                    <a:lnTo>
                      <a:pt x="14" y="0"/>
                    </a:lnTo>
                    <a:lnTo>
                      <a:pt x="15" y="19"/>
                    </a:lnTo>
                    <a:lnTo>
                      <a:pt x="1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61" name="Freeform 1033"/>
              <p:cNvSpPr>
                <a:spLocks/>
              </p:cNvSpPr>
              <p:nvPr/>
            </p:nvSpPr>
            <p:spPr bwMode="auto">
              <a:xfrm>
                <a:off x="2366" y="1684"/>
                <a:ext cx="2" cy="1"/>
              </a:xfrm>
              <a:custGeom>
                <a:avLst/>
                <a:gdLst>
                  <a:gd name="T0" fmla="*/ 0 w 7"/>
                  <a:gd name="T1" fmla="*/ 0 h 2"/>
                  <a:gd name="T2" fmla="*/ 0 w 7"/>
                  <a:gd name="T3" fmla="*/ 1 h 2"/>
                  <a:gd name="T4" fmla="*/ 0 w 7"/>
                  <a:gd name="T5" fmla="*/ 1 h 2"/>
                  <a:gd name="T6" fmla="*/ 0 w 7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7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62" name="Freeform 1034"/>
              <p:cNvSpPr>
                <a:spLocks/>
              </p:cNvSpPr>
              <p:nvPr/>
            </p:nvSpPr>
            <p:spPr bwMode="auto">
              <a:xfrm>
                <a:off x="2366" y="1684"/>
                <a:ext cx="5" cy="7"/>
              </a:xfrm>
              <a:custGeom>
                <a:avLst/>
                <a:gdLst>
                  <a:gd name="T0" fmla="*/ 0 w 17"/>
                  <a:gd name="T1" fmla="*/ 0 h 21"/>
                  <a:gd name="T2" fmla="*/ 0 w 17"/>
                  <a:gd name="T3" fmla="*/ 0 h 21"/>
                  <a:gd name="T4" fmla="*/ 0 w 17"/>
                  <a:gd name="T5" fmla="*/ 0 h 21"/>
                  <a:gd name="T6" fmla="*/ 0 w 17"/>
                  <a:gd name="T7" fmla="*/ 0 h 21"/>
                  <a:gd name="T8" fmla="*/ 0 w 17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21">
                    <a:moveTo>
                      <a:pt x="0" y="2"/>
                    </a:moveTo>
                    <a:lnTo>
                      <a:pt x="14" y="0"/>
                    </a:lnTo>
                    <a:lnTo>
                      <a:pt x="17" y="19"/>
                    </a:lnTo>
                    <a:lnTo>
                      <a:pt x="3" y="2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63" name="Freeform 1035"/>
              <p:cNvSpPr>
                <a:spLocks/>
              </p:cNvSpPr>
              <p:nvPr/>
            </p:nvSpPr>
            <p:spPr bwMode="auto">
              <a:xfrm>
                <a:off x="2367" y="1691"/>
                <a:ext cx="2" cy="0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1 h 1"/>
                  <a:gd name="T4" fmla="*/ 0 w 7"/>
                  <a:gd name="T5" fmla="*/ 1 h 1"/>
                  <a:gd name="T6" fmla="*/ 0 w 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0" y="0"/>
                    </a:moveTo>
                    <a:lnTo>
                      <a:pt x="7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64" name="Freeform 1036"/>
              <p:cNvSpPr>
                <a:spLocks/>
              </p:cNvSpPr>
              <p:nvPr/>
            </p:nvSpPr>
            <p:spPr bwMode="auto">
              <a:xfrm>
                <a:off x="2367" y="1690"/>
                <a:ext cx="8" cy="14"/>
              </a:xfrm>
              <a:custGeom>
                <a:avLst/>
                <a:gdLst>
                  <a:gd name="T0" fmla="*/ 0 w 25"/>
                  <a:gd name="T1" fmla="*/ 0 h 43"/>
                  <a:gd name="T2" fmla="*/ 0 w 25"/>
                  <a:gd name="T3" fmla="*/ 0 h 43"/>
                  <a:gd name="T4" fmla="*/ 0 w 25"/>
                  <a:gd name="T5" fmla="*/ 0 h 43"/>
                  <a:gd name="T6" fmla="*/ 0 w 25"/>
                  <a:gd name="T7" fmla="*/ 0 h 43"/>
                  <a:gd name="T8" fmla="*/ 0 w 25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43">
                    <a:moveTo>
                      <a:pt x="0" y="4"/>
                    </a:moveTo>
                    <a:lnTo>
                      <a:pt x="14" y="0"/>
                    </a:lnTo>
                    <a:lnTo>
                      <a:pt x="25" y="39"/>
                    </a:lnTo>
                    <a:lnTo>
                      <a:pt x="10" y="4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65" name="Freeform 1037"/>
              <p:cNvSpPr>
                <a:spLocks/>
              </p:cNvSpPr>
              <p:nvPr/>
            </p:nvSpPr>
            <p:spPr bwMode="auto">
              <a:xfrm>
                <a:off x="2370" y="1704"/>
                <a:ext cx="3" cy="0"/>
              </a:xfrm>
              <a:custGeom>
                <a:avLst/>
                <a:gdLst>
                  <a:gd name="T0" fmla="*/ 0 w 8"/>
                  <a:gd name="T1" fmla="*/ 0 w 8"/>
                  <a:gd name="T2" fmla="*/ 0 w 8"/>
                  <a:gd name="T3" fmla="*/ 0 w 8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66" name="Freeform 1038"/>
              <p:cNvSpPr>
                <a:spLocks/>
              </p:cNvSpPr>
              <p:nvPr/>
            </p:nvSpPr>
            <p:spPr bwMode="auto">
              <a:xfrm>
                <a:off x="2370" y="1703"/>
                <a:ext cx="8" cy="14"/>
              </a:xfrm>
              <a:custGeom>
                <a:avLst/>
                <a:gdLst>
                  <a:gd name="T0" fmla="*/ 0 w 25"/>
                  <a:gd name="T1" fmla="*/ 0 h 43"/>
                  <a:gd name="T2" fmla="*/ 0 w 25"/>
                  <a:gd name="T3" fmla="*/ 0 h 43"/>
                  <a:gd name="T4" fmla="*/ 0 w 25"/>
                  <a:gd name="T5" fmla="*/ 0 h 43"/>
                  <a:gd name="T6" fmla="*/ 0 w 25"/>
                  <a:gd name="T7" fmla="*/ 0 h 43"/>
                  <a:gd name="T8" fmla="*/ 0 w 25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43">
                    <a:moveTo>
                      <a:pt x="0" y="4"/>
                    </a:moveTo>
                    <a:lnTo>
                      <a:pt x="15" y="0"/>
                    </a:lnTo>
                    <a:lnTo>
                      <a:pt x="25" y="39"/>
                    </a:lnTo>
                    <a:lnTo>
                      <a:pt x="11" y="4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67" name="Freeform 1039"/>
              <p:cNvSpPr>
                <a:spLocks/>
              </p:cNvSpPr>
              <p:nvPr/>
            </p:nvSpPr>
            <p:spPr bwMode="auto">
              <a:xfrm>
                <a:off x="2376" y="1716"/>
                <a:ext cx="2" cy="1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0 h 4"/>
                  <a:gd name="T4" fmla="*/ 0 w 7"/>
                  <a:gd name="T5" fmla="*/ 0 h 4"/>
                  <a:gd name="T6" fmla="*/ 0 w 7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7" y="0"/>
                    </a:moveTo>
                    <a:lnTo>
                      <a:pt x="0" y="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68" name="Freeform 1040"/>
              <p:cNvSpPr>
                <a:spLocks/>
              </p:cNvSpPr>
              <p:nvPr/>
            </p:nvSpPr>
            <p:spPr bwMode="auto">
              <a:xfrm>
                <a:off x="2374" y="1716"/>
                <a:ext cx="7" cy="14"/>
              </a:xfrm>
              <a:custGeom>
                <a:avLst/>
                <a:gdLst>
                  <a:gd name="T0" fmla="*/ 0 w 22"/>
                  <a:gd name="T1" fmla="*/ 0 h 42"/>
                  <a:gd name="T2" fmla="*/ 0 w 22"/>
                  <a:gd name="T3" fmla="*/ 0 h 42"/>
                  <a:gd name="T4" fmla="*/ 0 w 22"/>
                  <a:gd name="T5" fmla="*/ 0 h 42"/>
                  <a:gd name="T6" fmla="*/ 0 w 22"/>
                  <a:gd name="T7" fmla="*/ 0 h 42"/>
                  <a:gd name="T8" fmla="*/ 0 w 22"/>
                  <a:gd name="T9" fmla="*/ 0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42">
                    <a:moveTo>
                      <a:pt x="0" y="4"/>
                    </a:moveTo>
                    <a:lnTo>
                      <a:pt x="14" y="0"/>
                    </a:lnTo>
                    <a:lnTo>
                      <a:pt x="22" y="38"/>
                    </a:lnTo>
                    <a:lnTo>
                      <a:pt x="8" y="4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69" name="Freeform 1041"/>
              <p:cNvSpPr>
                <a:spLocks/>
              </p:cNvSpPr>
              <p:nvPr/>
            </p:nvSpPr>
            <p:spPr bwMode="auto">
              <a:xfrm>
                <a:off x="2379" y="1729"/>
                <a:ext cx="2" cy="1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0 h 4"/>
                  <a:gd name="T4" fmla="*/ 0 w 7"/>
                  <a:gd name="T5" fmla="*/ 0 h 4"/>
                  <a:gd name="T6" fmla="*/ 0 w 7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7" y="0"/>
                    </a:moveTo>
                    <a:lnTo>
                      <a:pt x="0" y="4"/>
                    </a:lnTo>
                    <a:lnTo>
                      <a:pt x="7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70" name="Freeform 1042"/>
              <p:cNvSpPr>
                <a:spLocks/>
              </p:cNvSpPr>
              <p:nvPr/>
            </p:nvSpPr>
            <p:spPr bwMode="auto">
              <a:xfrm>
                <a:off x="2376" y="1729"/>
                <a:ext cx="7" cy="30"/>
              </a:xfrm>
              <a:custGeom>
                <a:avLst/>
                <a:gdLst>
                  <a:gd name="T0" fmla="*/ 0 w 20"/>
                  <a:gd name="T1" fmla="*/ 0 h 90"/>
                  <a:gd name="T2" fmla="*/ 0 w 20"/>
                  <a:gd name="T3" fmla="*/ 0 h 90"/>
                  <a:gd name="T4" fmla="*/ 0 w 20"/>
                  <a:gd name="T5" fmla="*/ 0 h 90"/>
                  <a:gd name="T6" fmla="*/ 0 w 20"/>
                  <a:gd name="T7" fmla="*/ 0 h 90"/>
                  <a:gd name="T8" fmla="*/ 0 w 20"/>
                  <a:gd name="T9" fmla="*/ 0 h 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90">
                    <a:moveTo>
                      <a:pt x="0" y="0"/>
                    </a:moveTo>
                    <a:lnTo>
                      <a:pt x="14" y="0"/>
                    </a:lnTo>
                    <a:lnTo>
                      <a:pt x="20" y="90"/>
                    </a:lnTo>
                    <a:lnTo>
                      <a:pt x="5" y="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71" name="Freeform 1043"/>
              <p:cNvSpPr>
                <a:spLocks/>
              </p:cNvSpPr>
              <p:nvPr/>
            </p:nvSpPr>
            <p:spPr bwMode="auto">
              <a:xfrm>
                <a:off x="2378" y="1759"/>
                <a:ext cx="2" cy="1"/>
              </a:xfrm>
              <a:custGeom>
                <a:avLst/>
                <a:gdLst>
                  <a:gd name="T0" fmla="*/ 0 w 7"/>
                  <a:gd name="T1" fmla="*/ 0 h 2"/>
                  <a:gd name="T2" fmla="*/ 0 w 7"/>
                  <a:gd name="T3" fmla="*/ 1 h 2"/>
                  <a:gd name="T4" fmla="*/ 0 w 7"/>
                  <a:gd name="T5" fmla="*/ 1 h 2"/>
                  <a:gd name="T6" fmla="*/ 0 w 7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7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72" name="Freeform 1044"/>
              <p:cNvSpPr>
                <a:spLocks/>
              </p:cNvSpPr>
              <p:nvPr/>
            </p:nvSpPr>
            <p:spPr bwMode="auto">
              <a:xfrm>
                <a:off x="2378" y="1759"/>
                <a:ext cx="5" cy="5"/>
              </a:xfrm>
              <a:custGeom>
                <a:avLst/>
                <a:gdLst>
                  <a:gd name="T0" fmla="*/ 0 w 16"/>
                  <a:gd name="T1" fmla="*/ 0 h 15"/>
                  <a:gd name="T2" fmla="*/ 0 w 16"/>
                  <a:gd name="T3" fmla="*/ 0 h 15"/>
                  <a:gd name="T4" fmla="*/ 0 w 16"/>
                  <a:gd name="T5" fmla="*/ 0 h 15"/>
                  <a:gd name="T6" fmla="*/ 0 w 16"/>
                  <a:gd name="T7" fmla="*/ 0 h 15"/>
                  <a:gd name="T8" fmla="*/ 0 w 16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5">
                    <a:moveTo>
                      <a:pt x="0" y="2"/>
                    </a:moveTo>
                    <a:lnTo>
                      <a:pt x="15" y="0"/>
                    </a:lnTo>
                    <a:lnTo>
                      <a:pt x="16" y="13"/>
                    </a:lnTo>
                    <a:lnTo>
                      <a:pt x="1" y="1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73" name="Freeform 1045"/>
              <p:cNvSpPr>
                <a:spLocks/>
              </p:cNvSpPr>
              <p:nvPr/>
            </p:nvSpPr>
            <p:spPr bwMode="auto">
              <a:xfrm>
                <a:off x="2381" y="1763"/>
                <a:ext cx="3" cy="1"/>
              </a:xfrm>
              <a:custGeom>
                <a:avLst/>
                <a:gdLst>
                  <a:gd name="T0" fmla="*/ 0 w 9"/>
                  <a:gd name="T1" fmla="*/ 0 h 3"/>
                  <a:gd name="T2" fmla="*/ 0 w 9"/>
                  <a:gd name="T3" fmla="*/ 0 h 3"/>
                  <a:gd name="T4" fmla="*/ 0 w 9"/>
                  <a:gd name="T5" fmla="*/ 0 h 3"/>
                  <a:gd name="T6" fmla="*/ 0 w 9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3">
                    <a:moveTo>
                      <a:pt x="8" y="0"/>
                    </a:moveTo>
                    <a:lnTo>
                      <a:pt x="0" y="3"/>
                    </a:lnTo>
                    <a:lnTo>
                      <a:pt x="9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74" name="Rectangle 1046"/>
              <p:cNvSpPr>
                <a:spLocks noChangeArrowheads="1"/>
              </p:cNvSpPr>
              <p:nvPr/>
            </p:nvSpPr>
            <p:spPr bwMode="auto">
              <a:xfrm>
                <a:off x="2378" y="1764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75" name="Freeform 1047"/>
              <p:cNvSpPr>
                <a:spLocks/>
              </p:cNvSpPr>
              <p:nvPr/>
            </p:nvSpPr>
            <p:spPr bwMode="auto">
              <a:xfrm>
                <a:off x="2378" y="1769"/>
                <a:ext cx="3" cy="1"/>
              </a:xfrm>
              <a:custGeom>
                <a:avLst/>
                <a:gdLst>
                  <a:gd name="T0" fmla="*/ 0 w 7"/>
                  <a:gd name="T1" fmla="*/ 0 h 2"/>
                  <a:gd name="T2" fmla="*/ 0 w 7"/>
                  <a:gd name="T3" fmla="*/ 1 h 2"/>
                  <a:gd name="T4" fmla="*/ 0 w 7"/>
                  <a:gd name="T5" fmla="*/ 1 h 2"/>
                  <a:gd name="T6" fmla="*/ 0 w 7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7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76" name="Freeform 1048"/>
              <p:cNvSpPr>
                <a:spLocks/>
              </p:cNvSpPr>
              <p:nvPr/>
            </p:nvSpPr>
            <p:spPr bwMode="auto">
              <a:xfrm>
                <a:off x="2378" y="1769"/>
                <a:ext cx="6" cy="6"/>
              </a:xfrm>
              <a:custGeom>
                <a:avLst/>
                <a:gdLst>
                  <a:gd name="T0" fmla="*/ 0 w 17"/>
                  <a:gd name="T1" fmla="*/ 0 h 20"/>
                  <a:gd name="T2" fmla="*/ 0 w 17"/>
                  <a:gd name="T3" fmla="*/ 0 h 20"/>
                  <a:gd name="T4" fmla="*/ 0 w 17"/>
                  <a:gd name="T5" fmla="*/ 0 h 20"/>
                  <a:gd name="T6" fmla="*/ 0 w 17"/>
                  <a:gd name="T7" fmla="*/ 0 h 20"/>
                  <a:gd name="T8" fmla="*/ 0 w 17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20">
                    <a:moveTo>
                      <a:pt x="0" y="2"/>
                    </a:moveTo>
                    <a:lnTo>
                      <a:pt x="15" y="0"/>
                    </a:lnTo>
                    <a:lnTo>
                      <a:pt x="17" y="18"/>
                    </a:lnTo>
                    <a:lnTo>
                      <a:pt x="2" y="2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77" name="Freeform 1049"/>
              <p:cNvSpPr>
                <a:spLocks/>
              </p:cNvSpPr>
              <p:nvPr/>
            </p:nvSpPr>
            <p:spPr bwMode="auto">
              <a:xfrm>
                <a:off x="2382" y="1775"/>
                <a:ext cx="2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7" y="0"/>
                    </a:moveTo>
                    <a:lnTo>
                      <a:pt x="0" y="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78" name="Freeform 1050"/>
              <p:cNvSpPr>
                <a:spLocks/>
              </p:cNvSpPr>
              <p:nvPr/>
            </p:nvSpPr>
            <p:spPr bwMode="auto">
              <a:xfrm>
                <a:off x="2379" y="1775"/>
                <a:ext cx="6" cy="7"/>
              </a:xfrm>
              <a:custGeom>
                <a:avLst/>
                <a:gdLst>
                  <a:gd name="T0" fmla="*/ 0 w 17"/>
                  <a:gd name="T1" fmla="*/ 0 h 22"/>
                  <a:gd name="T2" fmla="*/ 0 w 17"/>
                  <a:gd name="T3" fmla="*/ 0 h 22"/>
                  <a:gd name="T4" fmla="*/ 0 w 17"/>
                  <a:gd name="T5" fmla="*/ 0 h 22"/>
                  <a:gd name="T6" fmla="*/ 0 w 17"/>
                  <a:gd name="T7" fmla="*/ 0 h 22"/>
                  <a:gd name="T8" fmla="*/ 0 w 17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22">
                    <a:moveTo>
                      <a:pt x="0" y="2"/>
                    </a:moveTo>
                    <a:lnTo>
                      <a:pt x="15" y="0"/>
                    </a:lnTo>
                    <a:lnTo>
                      <a:pt x="17" y="20"/>
                    </a:lnTo>
                    <a:lnTo>
                      <a:pt x="2" y="2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79" name="Freeform 1051"/>
              <p:cNvSpPr>
                <a:spLocks/>
              </p:cNvSpPr>
              <p:nvPr/>
            </p:nvSpPr>
            <p:spPr bwMode="auto">
              <a:xfrm>
                <a:off x="2380" y="1782"/>
                <a:ext cx="2" cy="0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1 h 1"/>
                  <a:gd name="T4" fmla="*/ 0 w 8"/>
                  <a:gd name="T5" fmla="*/ 0 h 1"/>
                  <a:gd name="T6" fmla="*/ 0 w 8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lnTo>
                      <a:pt x="8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80" name="Freeform 1052"/>
              <p:cNvSpPr>
                <a:spLocks/>
              </p:cNvSpPr>
              <p:nvPr/>
            </p:nvSpPr>
            <p:spPr bwMode="auto">
              <a:xfrm>
                <a:off x="2380" y="1781"/>
                <a:ext cx="6" cy="16"/>
              </a:xfrm>
              <a:custGeom>
                <a:avLst/>
                <a:gdLst>
                  <a:gd name="T0" fmla="*/ 0 w 20"/>
                  <a:gd name="T1" fmla="*/ 0 h 46"/>
                  <a:gd name="T2" fmla="*/ 0 w 20"/>
                  <a:gd name="T3" fmla="*/ 0 h 46"/>
                  <a:gd name="T4" fmla="*/ 0 w 20"/>
                  <a:gd name="T5" fmla="*/ 0 h 46"/>
                  <a:gd name="T6" fmla="*/ 0 w 20"/>
                  <a:gd name="T7" fmla="*/ 0 h 46"/>
                  <a:gd name="T8" fmla="*/ 0 w 20"/>
                  <a:gd name="T9" fmla="*/ 0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46">
                    <a:moveTo>
                      <a:pt x="0" y="2"/>
                    </a:moveTo>
                    <a:lnTo>
                      <a:pt x="15" y="0"/>
                    </a:lnTo>
                    <a:lnTo>
                      <a:pt x="20" y="44"/>
                    </a:lnTo>
                    <a:lnTo>
                      <a:pt x="6" y="46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81" name="Freeform 1053"/>
              <p:cNvSpPr>
                <a:spLocks/>
              </p:cNvSpPr>
              <p:nvPr/>
            </p:nvSpPr>
            <p:spPr bwMode="auto">
              <a:xfrm>
                <a:off x="2382" y="1797"/>
                <a:ext cx="2" cy="0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1 h 1"/>
                  <a:gd name="T4" fmla="*/ 0 w 7"/>
                  <a:gd name="T5" fmla="*/ 0 h 1"/>
                  <a:gd name="T6" fmla="*/ 0 w 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0" y="0"/>
                    </a:moveTo>
                    <a:lnTo>
                      <a:pt x="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82" name="Freeform 1054"/>
              <p:cNvSpPr>
                <a:spLocks/>
              </p:cNvSpPr>
              <p:nvPr/>
            </p:nvSpPr>
            <p:spPr bwMode="auto">
              <a:xfrm>
                <a:off x="2382" y="1796"/>
                <a:ext cx="6" cy="16"/>
              </a:xfrm>
              <a:custGeom>
                <a:avLst/>
                <a:gdLst>
                  <a:gd name="T0" fmla="*/ 0 w 20"/>
                  <a:gd name="T1" fmla="*/ 0 h 48"/>
                  <a:gd name="T2" fmla="*/ 0 w 20"/>
                  <a:gd name="T3" fmla="*/ 0 h 48"/>
                  <a:gd name="T4" fmla="*/ 0 w 20"/>
                  <a:gd name="T5" fmla="*/ 0 h 48"/>
                  <a:gd name="T6" fmla="*/ 0 w 20"/>
                  <a:gd name="T7" fmla="*/ 0 h 48"/>
                  <a:gd name="T8" fmla="*/ 0 w 20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48">
                    <a:moveTo>
                      <a:pt x="0" y="2"/>
                    </a:moveTo>
                    <a:lnTo>
                      <a:pt x="14" y="0"/>
                    </a:lnTo>
                    <a:lnTo>
                      <a:pt x="20" y="45"/>
                    </a:lnTo>
                    <a:lnTo>
                      <a:pt x="6" y="48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83" name="Freeform 1055"/>
              <p:cNvSpPr>
                <a:spLocks/>
              </p:cNvSpPr>
              <p:nvPr/>
            </p:nvSpPr>
            <p:spPr bwMode="auto">
              <a:xfrm>
                <a:off x="2384" y="1812"/>
                <a:ext cx="2" cy="0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1 h 1"/>
                  <a:gd name="T4" fmla="*/ 0 w 7"/>
                  <a:gd name="T5" fmla="*/ 1 h 1"/>
                  <a:gd name="T6" fmla="*/ 0 w 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0" y="0"/>
                    </a:moveTo>
                    <a:lnTo>
                      <a:pt x="7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84" name="Freeform 1056"/>
              <p:cNvSpPr>
                <a:spLocks/>
              </p:cNvSpPr>
              <p:nvPr/>
            </p:nvSpPr>
            <p:spPr bwMode="auto">
              <a:xfrm>
                <a:off x="2384" y="1811"/>
                <a:ext cx="8" cy="16"/>
              </a:xfrm>
              <a:custGeom>
                <a:avLst/>
                <a:gdLst>
                  <a:gd name="T0" fmla="*/ 0 w 24"/>
                  <a:gd name="T1" fmla="*/ 0 h 48"/>
                  <a:gd name="T2" fmla="*/ 0 w 24"/>
                  <a:gd name="T3" fmla="*/ 0 h 48"/>
                  <a:gd name="T4" fmla="*/ 0 w 24"/>
                  <a:gd name="T5" fmla="*/ 0 h 48"/>
                  <a:gd name="T6" fmla="*/ 0 w 24"/>
                  <a:gd name="T7" fmla="*/ 0 h 48"/>
                  <a:gd name="T8" fmla="*/ 0 w 24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48">
                    <a:moveTo>
                      <a:pt x="0" y="5"/>
                    </a:moveTo>
                    <a:lnTo>
                      <a:pt x="14" y="0"/>
                    </a:lnTo>
                    <a:lnTo>
                      <a:pt x="24" y="44"/>
                    </a:lnTo>
                    <a:lnTo>
                      <a:pt x="9" y="4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85" name="Freeform 1057"/>
              <p:cNvSpPr>
                <a:spLocks/>
              </p:cNvSpPr>
              <p:nvPr/>
            </p:nvSpPr>
            <p:spPr bwMode="auto">
              <a:xfrm>
                <a:off x="2387" y="1827"/>
                <a:ext cx="2" cy="0"/>
              </a:xfrm>
              <a:custGeom>
                <a:avLst/>
                <a:gdLst>
                  <a:gd name="T0" fmla="*/ 0 w 7"/>
                  <a:gd name="T1" fmla="*/ 0 w 7"/>
                  <a:gd name="T2" fmla="*/ 0 w 7"/>
                  <a:gd name="T3" fmla="*/ 0 w 7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86" name="Freeform 1058"/>
              <p:cNvSpPr>
                <a:spLocks/>
              </p:cNvSpPr>
              <p:nvPr/>
            </p:nvSpPr>
            <p:spPr bwMode="auto">
              <a:xfrm>
                <a:off x="2387" y="1825"/>
                <a:ext cx="7" cy="9"/>
              </a:xfrm>
              <a:custGeom>
                <a:avLst/>
                <a:gdLst>
                  <a:gd name="T0" fmla="*/ 0 w 22"/>
                  <a:gd name="T1" fmla="*/ 0 h 27"/>
                  <a:gd name="T2" fmla="*/ 0 w 22"/>
                  <a:gd name="T3" fmla="*/ 0 h 27"/>
                  <a:gd name="T4" fmla="*/ 0 w 22"/>
                  <a:gd name="T5" fmla="*/ 0 h 27"/>
                  <a:gd name="T6" fmla="*/ 0 w 22"/>
                  <a:gd name="T7" fmla="*/ 0 h 27"/>
                  <a:gd name="T8" fmla="*/ 0 w 22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27">
                    <a:moveTo>
                      <a:pt x="0" y="4"/>
                    </a:moveTo>
                    <a:lnTo>
                      <a:pt x="15" y="0"/>
                    </a:lnTo>
                    <a:lnTo>
                      <a:pt x="22" y="23"/>
                    </a:lnTo>
                    <a:lnTo>
                      <a:pt x="7" y="2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87" name="Freeform 1059"/>
              <p:cNvSpPr>
                <a:spLocks/>
              </p:cNvSpPr>
              <p:nvPr/>
            </p:nvSpPr>
            <p:spPr bwMode="auto">
              <a:xfrm>
                <a:off x="2389" y="1834"/>
                <a:ext cx="3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0 w 8"/>
                  <a:gd name="T5" fmla="*/ 1 h 1"/>
                  <a:gd name="T6" fmla="*/ 0 w 8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lnTo>
                      <a:pt x="8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88" name="Freeform 1060"/>
              <p:cNvSpPr>
                <a:spLocks/>
              </p:cNvSpPr>
              <p:nvPr/>
            </p:nvSpPr>
            <p:spPr bwMode="auto">
              <a:xfrm>
                <a:off x="2389" y="1833"/>
                <a:ext cx="8" cy="8"/>
              </a:xfrm>
              <a:custGeom>
                <a:avLst/>
                <a:gdLst>
                  <a:gd name="T0" fmla="*/ 0 w 23"/>
                  <a:gd name="T1" fmla="*/ 0 h 26"/>
                  <a:gd name="T2" fmla="*/ 0 w 23"/>
                  <a:gd name="T3" fmla="*/ 0 h 26"/>
                  <a:gd name="T4" fmla="*/ 0 w 23"/>
                  <a:gd name="T5" fmla="*/ 0 h 26"/>
                  <a:gd name="T6" fmla="*/ 0 w 23"/>
                  <a:gd name="T7" fmla="*/ 0 h 26"/>
                  <a:gd name="T8" fmla="*/ 0 w 23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26">
                    <a:moveTo>
                      <a:pt x="0" y="6"/>
                    </a:moveTo>
                    <a:lnTo>
                      <a:pt x="15" y="0"/>
                    </a:lnTo>
                    <a:lnTo>
                      <a:pt x="23" y="20"/>
                    </a:lnTo>
                    <a:lnTo>
                      <a:pt x="9" y="2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89" name="Freeform 1061"/>
              <p:cNvSpPr>
                <a:spLocks/>
              </p:cNvSpPr>
              <p:nvPr/>
            </p:nvSpPr>
            <p:spPr bwMode="auto">
              <a:xfrm>
                <a:off x="2392" y="1841"/>
                <a:ext cx="2" cy="1"/>
              </a:xfrm>
              <a:custGeom>
                <a:avLst/>
                <a:gdLst>
                  <a:gd name="T0" fmla="*/ 0 w 7"/>
                  <a:gd name="T1" fmla="*/ 1 h 2"/>
                  <a:gd name="T2" fmla="*/ 0 w 7"/>
                  <a:gd name="T3" fmla="*/ 0 h 2"/>
                  <a:gd name="T4" fmla="*/ 0 w 7"/>
                  <a:gd name="T5" fmla="*/ 1 h 2"/>
                  <a:gd name="T6" fmla="*/ 0 w 7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1"/>
                    </a:moveTo>
                    <a:lnTo>
                      <a:pt x="7" y="0"/>
                    </a:lnTo>
                    <a:lnTo>
                      <a:pt x="0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90" name="Freeform 1062"/>
              <p:cNvSpPr>
                <a:spLocks/>
              </p:cNvSpPr>
              <p:nvPr/>
            </p:nvSpPr>
            <p:spPr bwMode="auto">
              <a:xfrm>
                <a:off x="2392" y="1839"/>
                <a:ext cx="8" cy="8"/>
              </a:xfrm>
              <a:custGeom>
                <a:avLst/>
                <a:gdLst>
                  <a:gd name="T0" fmla="*/ 0 w 23"/>
                  <a:gd name="T1" fmla="*/ 0 h 24"/>
                  <a:gd name="T2" fmla="*/ 0 w 23"/>
                  <a:gd name="T3" fmla="*/ 0 h 24"/>
                  <a:gd name="T4" fmla="*/ 0 w 23"/>
                  <a:gd name="T5" fmla="*/ 0 h 24"/>
                  <a:gd name="T6" fmla="*/ 0 w 23"/>
                  <a:gd name="T7" fmla="*/ 0 h 24"/>
                  <a:gd name="T8" fmla="*/ 0 w 23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0" y="8"/>
                    </a:moveTo>
                    <a:lnTo>
                      <a:pt x="14" y="0"/>
                    </a:lnTo>
                    <a:lnTo>
                      <a:pt x="23" y="15"/>
                    </a:lnTo>
                    <a:lnTo>
                      <a:pt x="8" y="2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91" name="Freeform 1063"/>
              <p:cNvSpPr>
                <a:spLocks/>
              </p:cNvSpPr>
              <p:nvPr/>
            </p:nvSpPr>
            <p:spPr bwMode="auto">
              <a:xfrm>
                <a:off x="2395" y="1846"/>
                <a:ext cx="2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0" y="3"/>
                    </a:moveTo>
                    <a:lnTo>
                      <a:pt x="7" y="0"/>
                    </a:lnTo>
                    <a:lnTo>
                      <a:pt x="1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92" name="Freeform 1064"/>
              <p:cNvSpPr>
                <a:spLocks/>
              </p:cNvSpPr>
              <p:nvPr/>
            </p:nvSpPr>
            <p:spPr bwMode="auto">
              <a:xfrm>
                <a:off x="2395" y="1844"/>
                <a:ext cx="8" cy="8"/>
              </a:xfrm>
              <a:custGeom>
                <a:avLst/>
                <a:gdLst>
                  <a:gd name="T0" fmla="*/ 0 w 24"/>
                  <a:gd name="T1" fmla="*/ 0 h 24"/>
                  <a:gd name="T2" fmla="*/ 0 w 24"/>
                  <a:gd name="T3" fmla="*/ 0 h 24"/>
                  <a:gd name="T4" fmla="*/ 0 w 24"/>
                  <a:gd name="T5" fmla="*/ 0 h 24"/>
                  <a:gd name="T6" fmla="*/ 0 w 24"/>
                  <a:gd name="T7" fmla="*/ 0 h 24"/>
                  <a:gd name="T8" fmla="*/ 0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0" y="9"/>
                    </a:moveTo>
                    <a:lnTo>
                      <a:pt x="13" y="0"/>
                    </a:lnTo>
                    <a:lnTo>
                      <a:pt x="24" y="16"/>
                    </a:lnTo>
                    <a:lnTo>
                      <a:pt x="11" y="24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93" name="Freeform 1065"/>
              <p:cNvSpPr>
                <a:spLocks/>
              </p:cNvSpPr>
              <p:nvPr/>
            </p:nvSpPr>
            <p:spPr bwMode="auto">
              <a:xfrm>
                <a:off x="2401" y="1849"/>
                <a:ext cx="2" cy="2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0 w 6"/>
                  <a:gd name="T5" fmla="*/ 0 h 6"/>
                  <a:gd name="T6" fmla="*/ 0 w 6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94" name="Freeform 1066"/>
              <p:cNvSpPr>
                <a:spLocks/>
              </p:cNvSpPr>
              <p:nvPr/>
            </p:nvSpPr>
            <p:spPr bwMode="auto">
              <a:xfrm>
                <a:off x="2399" y="1849"/>
                <a:ext cx="7" cy="7"/>
              </a:xfrm>
              <a:custGeom>
                <a:avLst/>
                <a:gdLst>
                  <a:gd name="T0" fmla="*/ 0 w 21"/>
                  <a:gd name="T1" fmla="*/ 0 h 21"/>
                  <a:gd name="T2" fmla="*/ 0 w 21"/>
                  <a:gd name="T3" fmla="*/ 0 h 21"/>
                  <a:gd name="T4" fmla="*/ 0 w 21"/>
                  <a:gd name="T5" fmla="*/ 0 h 21"/>
                  <a:gd name="T6" fmla="*/ 0 w 21"/>
                  <a:gd name="T7" fmla="*/ 0 h 21"/>
                  <a:gd name="T8" fmla="*/ 0 w 21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21">
                    <a:moveTo>
                      <a:pt x="0" y="8"/>
                    </a:moveTo>
                    <a:lnTo>
                      <a:pt x="13" y="0"/>
                    </a:lnTo>
                    <a:lnTo>
                      <a:pt x="21" y="12"/>
                    </a:lnTo>
                    <a:lnTo>
                      <a:pt x="9" y="21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95" name="Freeform 1067"/>
              <p:cNvSpPr>
                <a:spLocks/>
              </p:cNvSpPr>
              <p:nvPr/>
            </p:nvSpPr>
            <p:spPr bwMode="auto">
              <a:xfrm>
                <a:off x="2402" y="1855"/>
                <a:ext cx="2" cy="2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0 w 6"/>
                  <a:gd name="T5" fmla="*/ 0 h 6"/>
                  <a:gd name="T6" fmla="*/ 0 w 6"/>
                  <a:gd name="T7" fmla="*/ 0 h 6"/>
                  <a:gd name="T8" fmla="*/ 0 w 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3"/>
                    </a:moveTo>
                    <a:lnTo>
                      <a:pt x="2" y="5"/>
                    </a:lnTo>
                    <a:lnTo>
                      <a:pt x="2" y="6"/>
                    </a:lnTo>
                    <a:lnTo>
                      <a:pt x="6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96" name="Freeform 1068"/>
              <p:cNvSpPr>
                <a:spLocks/>
              </p:cNvSpPr>
              <p:nvPr/>
            </p:nvSpPr>
            <p:spPr bwMode="auto">
              <a:xfrm>
                <a:off x="2402" y="1852"/>
                <a:ext cx="8" cy="8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0" y="15"/>
                    </a:moveTo>
                    <a:lnTo>
                      <a:pt x="8" y="0"/>
                    </a:lnTo>
                    <a:lnTo>
                      <a:pt x="23" y="8"/>
                    </a:lnTo>
                    <a:lnTo>
                      <a:pt x="14" y="23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97" name="Freeform 1069"/>
              <p:cNvSpPr>
                <a:spLocks/>
              </p:cNvSpPr>
              <p:nvPr/>
            </p:nvSpPr>
            <p:spPr bwMode="auto">
              <a:xfrm>
                <a:off x="2407" y="1858"/>
                <a:ext cx="2" cy="2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0 h 5"/>
                  <a:gd name="T4" fmla="*/ 0 w 5"/>
                  <a:gd name="T5" fmla="*/ 0 h 5"/>
                  <a:gd name="T6" fmla="*/ 0 w 5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lnTo>
                      <a:pt x="5" y="0"/>
                    </a:lnTo>
                    <a:lnTo>
                      <a:pt x="3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98" name="Freeform 1070"/>
              <p:cNvSpPr>
                <a:spLocks/>
              </p:cNvSpPr>
              <p:nvPr/>
            </p:nvSpPr>
            <p:spPr bwMode="auto">
              <a:xfrm>
                <a:off x="2408" y="1855"/>
                <a:ext cx="6" cy="6"/>
              </a:xfrm>
              <a:custGeom>
                <a:avLst/>
                <a:gdLst>
                  <a:gd name="T0" fmla="*/ 0 w 18"/>
                  <a:gd name="T1" fmla="*/ 0 h 19"/>
                  <a:gd name="T2" fmla="*/ 0 w 18"/>
                  <a:gd name="T3" fmla="*/ 0 h 19"/>
                  <a:gd name="T4" fmla="*/ 0 w 18"/>
                  <a:gd name="T5" fmla="*/ 0 h 19"/>
                  <a:gd name="T6" fmla="*/ 0 w 18"/>
                  <a:gd name="T7" fmla="*/ 0 h 19"/>
                  <a:gd name="T8" fmla="*/ 0 w 18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9">
                    <a:moveTo>
                      <a:pt x="0" y="15"/>
                    </a:moveTo>
                    <a:lnTo>
                      <a:pt x="4" y="0"/>
                    </a:lnTo>
                    <a:lnTo>
                      <a:pt x="18" y="5"/>
                    </a:lnTo>
                    <a:lnTo>
                      <a:pt x="14" y="19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99" name="Freeform 1071"/>
              <p:cNvSpPr>
                <a:spLocks/>
              </p:cNvSpPr>
              <p:nvPr/>
            </p:nvSpPr>
            <p:spPr bwMode="auto">
              <a:xfrm>
                <a:off x="2413" y="1857"/>
                <a:ext cx="1" cy="3"/>
              </a:xfrm>
              <a:custGeom>
                <a:avLst/>
                <a:gdLst>
                  <a:gd name="T0" fmla="*/ 1 w 2"/>
                  <a:gd name="T1" fmla="*/ 0 h 9"/>
                  <a:gd name="T2" fmla="*/ 0 w 2"/>
                  <a:gd name="T3" fmla="*/ 0 h 9"/>
                  <a:gd name="T4" fmla="*/ 1 w 2"/>
                  <a:gd name="T5" fmla="*/ 0 h 9"/>
                  <a:gd name="T6" fmla="*/ 1 w 2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9">
                    <a:moveTo>
                      <a:pt x="2" y="0"/>
                    </a:moveTo>
                    <a:lnTo>
                      <a:pt x="0" y="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00" name="Freeform 1072"/>
              <p:cNvSpPr>
                <a:spLocks/>
              </p:cNvSpPr>
              <p:nvPr/>
            </p:nvSpPr>
            <p:spPr bwMode="auto">
              <a:xfrm>
                <a:off x="2413" y="1857"/>
                <a:ext cx="6" cy="6"/>
              </a:xfrm>
              <a:custGeom>
                <a:avLst/>
                <a:gdLst>
                  <a:gd name="T0" fmla="*/ 0 w 18"/>
                  <a:gd name="T1" fmla="*/ 0 h 18"/>
                  <a:gd name="T2" fmla="*/ 0 w 18"/>
                  <a:gd name="T3" fmla="*/ 0 h 18"/>
                  <a:gd name="T4" fmla="*/ 0 w 18"/>
                  <a:gd name="T5" fmla="*/ 0 h 18"/>
                  <a:gd name="T6" fmla="*/ 0 w 18"/>
                  <a:gd name="T7" fmla="*/ 0 h 18"/>
                  <a:gd name="T8" fmla="*/ 0 w 18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0" y="14"/>
                    </a:moveTo>
                    <a:lnTo>
                      <a:pt x="4" y="0"/>
                    </a:lnTo>
                    <a:lnTo>
                      <a:pt x="18" y="4"/>
                    </a:lnTo>
                    <a:lnTo>
                      <a:pt x="14" y="18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01" name="Freeform 1073"/>
              <p:cNvSpPr>
                <a:spLocks/>
              </p:cNvSpPr>
              <p:nvPr/>
            </p:nvSpPr>
            <p:spPr bwMode="auto">
              <a:xfrm>
                <a:off x="2417" y="1861"/>
                <a:ext cx="1" cy="2"/>
              </a:xfrm>
              <a:custGeom>
                <a:avLst/>
                <a:gdLst>
                  <a:gd name="T0" fmla="*/ 0 w 2"/>
                  <a:gd name="T1" fmla="*/ 0 h 5"/>
                  <a:gd name="T2" fmla="*/ 1 w 2"/>
                  <a:gd name="T3" fmla="*/ 0 h 5"/>
                  <a:gd name="T4" fmla="*/ 1 w 2"/>
                  <a:gd name="T5" fmla="*/ 0 h 5"/>
                  <a:gd name="T6" fmla="*/ 0 w 2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0" y="5"/>
                    </a:moveTo>
                    <a:lnTo>
                      <a:pt x="2" y="0"/>
                    </a:lnTo>
                    <a:lnTo>
                      <a:pt x="1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02" name="Freeform 1074"/>
              <p:cNvSpPr>
                <a:spLocks/>
              </p:cNvSpPr>
              <p:nvPr/>
            </p:nvSpPr>
            <p:spPr bwMode="auto">
              <a:xfrm>
                <a:off x="2418" y="1858"/>
                <a:ext cx="11" cy="7"/>
              </a:xfrm>
              <a:custGeom>
                <a:avLst/>
                <a:gdLst>
                  <a:gd name="T0" fmla="*/ 0 w 33"/>
                  <a:gd name="T1" fmla="*/ 0 h 21"/>
                  <a:gd name="T2" fmla="*/ 0 w 33"/>
                  <a:gd name="T3" fmla="*/ 0 h 21"/>
                  <a:gd name="T4" fmla="*/ 0 w 33"/>
                  <a:gd name="T5" fmla="*/ 0 h 21"/>
                  <a:gd name="T6" fmla="*/ 0 w 33"/>
                  <a:gd name="T7" fmla="*/ 0 h 21"/>
                  <a:gd name="T8" fmla="*/ 0 w 33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3" h="21">
                    <a:moveTo>
                      <a:pt x="0" y="14"/>
                    </a:moveTo>
                    <a:lnTo>
                      <a:pt x="2" y="0"/>
                    </a:lnTo>
                    <a:lnTo>
                      <a:pt x="33" y="6"/>
                    </a:lnTo>
                    <a:lnTo>
                      <a:pt x="31" y="21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03" name="Freeform 1075"/>
              <p:cNvSpPr>
                <a:spLocks/>
              </p:cNvSpPr>
              <p:nvPr/>
            </p:nvSpPr>
            <p:spPr bwMode="auto">
              <a:xfrm>
                <a:off x="2428" y="1863"/>
                <a:ext cx="0" cy="2"/>
              </a:xfrm>
              <a:custGeom>
                <a:avLst/>
                <a:gdLst>
                  <a:gd name="T0" fmla="*/ 0 w 1"/>
                  <a:gd name="T1" fmla="*/ 0 h 6"/>
                  <a:gd name="T2" fmla="*/ 1 w 1"/>
                  <a:gd name="T3" fmla="*/ 0 h 6"/>
                  <a:gd name="T4" fmla="*/ 0 w 1"/>
                  <a:gd name="T5" fmla="*/ 0 h 6"/>
                  <a:gd name="T6" fmla="*/ 0 w 1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6">
                    <a:moveTo>
                      <a:pt x="0" y="6"/>
                    </a:moveTo>
                    <a:lnTo>
                      <a:pt x="1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04" name="Freeform 1076"/>
              <p:cNvSpPr>
                <a:spLocks/>
              </p:cNvSpPr>
              <p:nvPr/>
            </p:nvSpPr>
            <p:spPr bwMode="auto">
              <a:xfrm>
                <a:off x="2428" y="1860"/>
                <a:ext cx="11" cy="6"/>
              </a:xfrm>
              <a:custGeom>
                <a:avLst/>
                <a:gdLst>
                  <a:gd name="T0" fmla="*/ 0 w 34"/>
                  <a:gd name="T1" fmla="*/ 0 h 19"/>
                  <a:gd name="T2" fmla="*/ 0 w 34"/>
                  <a:gd name="T3" fmla="*/ 0 h 19"/>
                  <a:gd name="T4" fmla="*/ 0 w 34"/>
                  <a:gd name="T5" fmla="*/ 0 h 19"/>
                  <a:gd name="T6" fmla="*/ 0 w 34"/>
                  <a:gd name="T7" fmla="*/ 0 h 19"/>
                  <a:gd name="T8" fmla="*/ 0 w 34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" h="19">
                    <a:moveTo>
                      <a:pt x="0" y="15"/>
                    </a:moveTo>
                    <a:lnTo>
                      <a:pt x="2" y="0"/>
                    </a:lnTo>
                    <a:lnTo>
                      <a:pt x="34" y="4"/>
                    </a:lnTo>
                    <a:lnTo>
                      <a:pt x="32" y="19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05" name="Freeform 1077"/>
              <p:cNvSpPr>
                <a:spLocks/>
              </p:cNvSpPr>
              <p:nvPr/>
            </p:nvSpPr>
            <p:spPr bwMode="auto">
              <a:xfrm>
                <a:off x="2439" y="1861"/>
                <a:ext cx="0" cy="4"/>
              </a:xfrm>
              <a:custGeom>
                <a:avLst/>
                <a:gdLst>
                  <a:gd name="T0" fmla="*/ 1 w 1"/>
                  <a:gd name="T1" fmla="*/ 0 h 10"/>
                  <a:gd name="T2" fmla="*/ 0 w 1"/>
                  <a:gd name="T3" fmla="*/ 0 h 10"/>
                  <a:gd name="T4" fmla="*/ 1 w 1"/>
                  <a:gd name="T5" fmla="*/ 0 h 10"/>
                  <a:gd name="T6" fmla="*/ 1 w 1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0">
                    <a:moveTo>
                      <a:pt x="1" y="0"/>
                    </a:moveTo>
                    <a:lnTo>
                      <a:pt x="0" y="1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06" name="Freeform 1078"/>
              <p:cNvSpPr>
                <a:spLocks/>
              </p:cNvSpPr>
              <p:nvPr/>
            </p:nvSpPr>
            <p:spPr bwMode="auto">
              <a:xfrm>
                <a:off x="2439" y="1861"/>
                <a:ext cx="11" cy="7"/>
              </a:xfrm>
              <a:custGeom>
                <a:avLst/>
                <a:gdLst>
                  <a:gd name="T0" fmla="*/ 0 w 33"/>
                  <a:gd name="T1" fmla="*/ 0 h 21"/>
                  <a:gd name="T2" fmla="*/ 0 w 33"/>
                  <a:gd name="T3" fmla="*/ 0 h 21"/>
                  <a:gd name="T4" fmla="*/ 0 w 33"/>
                  <a:gd name="T5" fmla="*/ 0 h 21"/>
                  <a:gd name="T6" fmla="*/ 0 w 33"/>
                  <a:gd name="T7" fmla="*/ 0 h 21"/>
                  <a:gd name="T8" fmla="*/ 0 w 33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3" h="21">
                    <a:moveTo>
                      <a:pt x="0" y="15"/>
                    </a:moveTo>
                    <a:lnTo>
                      <a:pt x="2" y="0"/>
                    </a:lnTo>
                    <a:lnTo>
                      <a:pt x="33" y="6"/>
                    </a:lnTo>
                    <a:lnTo>
                      <a:pt x="31" y="21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07" name="Freeform 1079"/>
              <p:cNvSpPr>
                <a:spLocks/>
              </p:cNvSpPr>
              <p:nvPr/>
            </p:nvSpPr>
            <p:spPr bwMode="auto">
              <a:xfrm>
                <a:off x="2449" y="1867"/>
                <a:ext cx="1" cy="1"/>
              </a:xfrm>
              <a:custGeom>
                <a:avLst/>
                <a:gdLst>
                  <a:gd name="T0" fmla="*/ 0 w 2"/>
                  <a:gd name="T1" fmla="*/ 0 h 5"/>
                  <a:gd name="T2" fmla="*/ 1 w 2"/>
                  <a:gd name="T3" fmla="*/ 0 h 5"/>
                  <a:gd name="T4" fmla="*/ 1 w 2"/>
                  <a:gd name="T5" fmla="*/ 0 h 5"/>
                  <a:gd name="T6" fmla="*/ 0 w 2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0" y="5"/>
                    </a:moveTo>
                    <a:lnTo>
                      <a:pt x="1" y="0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08" name="Freeform 1080"/>
              <p:cNvSpPr>
                <a:spLocks/>
              </p:cNvSpPr>
              <p:nvPr/>
            </p:nvSpPr>
            <p:spPr bwMode="auto">
              <a:xfrm>
                <a:off x="2449" y="1863"/>
                <a:ext cx="7" cy="5"/>
              </a:xfrm>
              <a:custGeom>
                <a:avLst/>
                <a:gdLst>
                  <a:gd name="T0" fmla="*/ 0 w 20"/>
                  <a:gd name="T1" fmla="*/ 0 h 17"/>
                  <a:gd name="T2" fmla="*/ 0 w 20"/>
                  <a:gd name="T3" fmla="*/ 0 h 17"/>
                  <a:gd name="T4" fmla="*/ 0 w 20"/>
                  <a:gd name="T5" fmla="*/ 0 h 17"/>
                  <a:gd name="T6" fmla="*/ 0 w 20"/>
                  <a:gd name="T7" fmla="*/ 0 h 17"/>
                  <a:gd name="T8" fmla="*/ 0 w 20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7">
                    <a:moveTo>
                      <a:pt x="2" y="17"/>
                    </a:moveTo>
                    <a:lnTo>
                      <a:pt x="0" y="2"/>
                    </a:lnTo>
                    <a:lnTo>
                      <a:pt x="18" y="0"/>
                    </a:lnTo>
                    <a:lnTo>
                      <a:pt x="20" y="15"/>
                    </a:lnTo>
                    <a:lnTo>
                      <a:pt x="2" y="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09" name="Freeform 1081"/>
              <p:cNvSpPr>
                <a:spLocks/>
              </p:cNvSpPr>
              <p:nvPr/>
            </p:nvSpPr>
            <p:spPr bwMode="auto">
              <a:xfrm>
                <a:off x="2455" y="1863"/>
                <a:ext cx="0" cy="3"/>
              </a:xfrm>
              <a:custGeom>
                <a:avLst/>
                <a:gdLst>
                  <a:gd name="T0" fmla="*/ 0 w 1"/>
                  <a:gd name="T1" fmla="*/ 0 h 10"/>
                  <a:gd name="T2" fmla="*/ 1 w 1"/>
                  <a:gd name="T3" fmla="*/ 0 h 10"/>
                  <a:gd name="T4" fmla="*/ 1 w 1"/>
                  <a:gd name="T5" fmla="*/ 0 h 10"/>
                  <a:gd name="T6" fmla="*/ 0 w 1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0">
                    <a:moveTo>
                      <a:pt x="0" y="0"/>
                    </a:moveTo>
                    <a:lnTo>
                      <a:pt x="1" y="1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10" name="Rectangle 1082"/>
              <p:cNvSpPr>
                <a:spLocks noChangeArrowheads="1"/>
              </p:cNvSpPr>
              <p:nvPr/>
            </p:nvSpPr>
            <p:spPr bwMode="auto">
              <a:xfrm>
                <a:off x="2455" y="1863"/>
                <a:ext cx="4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11" name="Rectangle 1083"/>
              <p:cNvSpPr>
                <a:spLocks noChangeArrowheads="1"/>
              </p:cNvSpPr>
              <p:nvPr/>
            </p:nvSpPr>
            <p:spPr bwMode="auto">
              <a:xfrm>
                <a:off x="2459" y="1863"/>
                <a:ext cx="5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12" name="Freeform 1084"/>
              <p:cNvSpPr>
                <a:spLocks/>
              </p:cNvSpPr>
              <p:nvPr/>
            </p:nvSpPr>
            <p:spPr bwMode="auto">
              <a:xfrm>
                <a:off x="2463" y="1866"/>
                <a:ext cx="2" cy="2"/>
              </a:xfrm>
              <a:custGeom>
                <a:avLst/>
                <a:gdLst>
                  <a:gd name="T0" fmla="*/ 1 w 4"/>
                  <a:gd name="T1" fmla="*/ 0 h 6"/>
                  <a:gd name="T2" fmla="*/ 0 w 4"/>
                  <a:gd name="T3" fmla="*/ 0 h 6"/>
                  <a:gd name="T4" fmla="*/ 1 w 4"/>
                  <a:gd name="T5" fmla="*/ 0 h 6"/>
                  <a:gd name="T6" fmla="*/ 1 w 4"/>
                  <a:gd name="T7" fmla="*/ 0 h 6"/>
                  <a:gd name="T8" fmla="*/ 1 w 4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2" y="6"/>
                    </a:moveTo>
                    <a:lnTo>
                      <a:pt x="0" y="5"/>
                    </a:lnTo>
                    <a:lnTo>
                      <a:pt x="4" y="5"/>
                    </a:lnTo>
                    <a:lnTo>
                      <a:pt x="2" y="0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13" name="Freeform 1085"/>
              <p:cNvSpPr>
                <a:spLocks/>
              </p:cNvSpPr>
              <p:nvPr/>
            </p:nvSpPr>
            <p:spPr bwMode="auto">
              <a:xfrm>
                <a:off x="2463" y="1862"/>
                <a:ext cx="5" cy="6"/>
              </a:xfrm>
              <a:custGeom>
                <a:avLst/>
                <a:gdLst>
                  <a:gd name="T0" fmla="*/ 0 w 13"/>
                  <a:gd name="T1" fmla="*/ 0 h 17"/>
                  <a:gd name="T2" fmla="*/ 0 w 13"/>
                  <a:gd name="T3" fmla="*/ 0 h 17"/>
                  <a:gd name="T4" fmla="*/ 0 w 13"/>
                  <a:gd name="T5" fmla="*/ 0 h 17"/>
                  <a:gd name="T6" fmla="*/ 0 w 13"/>
                  <a:gd name="T7" fmla="*/ 0 h 17"/>
                  <a:gd name="T8" fmla="*/ 0 w 13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7">
                    <a:moveTo>
                      <a:pt x="4" y="17"/>
                    </a:moveTo>
                    <a:lnTo>
                      <a:pt x="0" y="2"/>
                    </a:lnTo>
                    <a:lnTo>
                      <a:pt x="9" y="0"/>
                    </a:lnTo>
                    <a:lnTo>
                      <a:pt x="13" y="15"/>
                    </a:lnTo>
                    <a:lnTo>
                      <a:pt x="4" y="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14" name="Freeform 1086"/>
              <p:cNvSpPr>
                <a:spLocks/>
              </p:cNvSpPr>
              <p:nvPr/>
            </p:nvSpPr>
            <p:spPr bwMode="auto">
              <a:xfrm>
                <a:off x="2466" y="1862"/>
                <a:ext cx="1" cy="3"/>
              </a:xfrm>
              <a:custGeom>
                <a:avLst/>
                <a:gdLst>
                  <a:gd name="T0" fmla="*/ 0 w 2"/>
                  <a:gd name="T1" fmla="*/ 0 h 10"/>
                  <a:gd name="T2" fmla="*/ 1 w 2"/>
                  <a:gd name="T3" fmla="*/ 0 h 10"/>
                  <a:gd name="T4" fmla="*/ 1 w 2"/>
                  <a:gd name="T5" fmla="*/ 0 h 10"/>
                  <a:gd name="T6" fmla="*/ 0 w 2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10">
                    <a:moveTo>
                      <a:pt x="0" y="0"/>
                    </a:moveTo>
                    <a:lnTo>
                      <a:pt x="2" y="1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15" name="Rectangle 1087"/>
              <p:cNvSpPr>
                <a:spLocks noChangeArrowheads="1"/>
              </p:cNvSpPr>
              <p:nvPr/>
            </p:nvSpPr>
            <p:spPr bwMode="auto">
              <a:xfrm>
                <a:off x="2467" y="1862"/>
                <a:ext cx="3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16" name="Rectangle 1088"/>
              <p:cNvSpPr>
                <a:spLocks noChangeArrowheads="1"/>
              </p:cNvSpPr>
              <p:nvPr/>
            </p:nvSpPr>
            <p:spPr bwMode="auto">
              <a:xfrm>
                <a:off x="2470" y="1862"/>
                <a:ext cx="2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17" name="Rectangle 1089"/>
              <p:cNvSpPr>
                <a:spLocks noChangeArrowheads="1"/>
              </p:cNvSpPr>
              <p:nvPr/>
            </p:nvSpPr>
            <p:spPr bwMode="auto">
              <a:xfrm>
                <a:off x="2472" y="1862"/>
                <a:ext cx="3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18" name="Freeform 1090"/>
              <p:cNvSpPr>
                <a:spLocks/>
              </p:cNvSpPr>
              <p:nvPr/>
            </p:nvSpPr>
            <p:spPr bwMode="auto">
              <a:xfrm>
                <a:off x="2474" y="1865"/>
                <a:ext cx="1" cy="2"/>
              </a:xfrm>
              <a:custGeom>
                <a:avLst/>
                <a:gdLst>
                  <a:gd name="T0" fmla="*/ 0 w 3"/>
                  <a:gd name="T1" fmla="*/ 0 h 6"/>
                  <a:gd name="T2" fmla="*/ 0 w 3"/>
                  <a:gd name="T3" fmla="*/ 0 h 6"/>
                  <a:gd name="T4" fmla="*/ 0 w 3"/>
                  <a:gd name="T5" fmla="*/ 0 h 6"/>
                  <a:gd name="T6" fmla="*/ 0 w 3"/>
                  <a:gd name="T7" fmla="*/ 0 h 6"/>
                  <a:gd name="T8" fmla="*/ 0 w 3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1" y="6"/>
                    </a:moveTo>
                    <a:lnTo>
                      <a:pt x="0" y="5"/>
                    </a:lnTo>
                    <a:lnTo>
                      <a:pt x="3" y="5"/>
                    </a:lnTo>
                    <a:lnTo>
                      <a:pt x="1" y="0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19" name="Freeform 1091"/>
              <p:cNvSpPr>
                <a:spLocks/>
              </p:cNvSpPr>
              <p:nvPr/>
            </p:nvSpPr>
            <p:spPr bwMode="auto">
              <a:xfrm>
                <a:off x="2474" y="1861"/>
                <a:ext cx="4" cy="6"/>
              </a:xfrm>
              <a:custGeom>
                <a:avLst/>
                <a:gdLst>
                  <a:gd name="T0" fmla="*/ 0 w 11"/>
                  <a:gd name="T1" fmla="*/ 0 h 17"/>
                  <a:gd name="T2" fmla="*/ 0 w 11"/>
                  <a:gd name="T3" fmla="*/ 0 h 17"/>
                  <a:gd name="T4" fmla="*/ 0 w 11"/>
                  <a:gd name="T5" fmla="*/ 0 h 17"/>
                  <a:gd name="T6" fmla="*/ 0 w 11"/>
                  <a:gd name="T7" fmla="*/ 0 h 17"/>
                  <a:gd name="T8" fmla="*/ 0 w 11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17">
                    <a:moveTo>
                      <a:pt x="4" y="17"/>
                    </a:moveTo>
                    <a:lnTo>
                      <a:pt x="0" y="2"/>
                    </a:lnTo>
                    <a:lnTo>
                      <a:pt x="7" y="0"/>
                    </a:lnTo>
                    <a:lnTo>
                      <a:pt x="11" y="15"/>
                    </a:lnTo>
                    <a:lnTo>
                      <a:pt x="4" y="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20" name="Freeform 1092"/>
              <p:cNvSpPr>
                <a:spLocks/>
              </p:cNvSpPr>
              <p:nvPr/>
            </p:nvSpPr>
            <p:spPr bwMode="auto">
              <a:xfrm>
                <a:off x="2476" y="1861"/>
                <a:ext cx="1" cy="4"/>
              </a:xfrm>
              <a:custGeom>
                <a:avLst/>
                <a:gdLst>
                  <a:gd name="T0" fmla="*/ 0 w 2"/>
                  <a:gd name="T1" fmla="*/ 0 h 10"/>
                  <a:gd name="T2" fmla="*/ 1 w 2"/>
                  <a:gd name="T3" fmla="*/ 0 h 10"/>
                  <a:gd name="T4" fmla="*/ 0 w 2"/>
                  <a:gd name="T5" fmla="*/ 0 h 10"/>
                  <a:gd name="T6" fmla="*/ 0 w 2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10">
                    <a:moveTo>
                      <a:pt x="0" y="0"/>
                    </a:moveTo>
                    <a:lnTo>
                      <a:pt x="2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21" name="Freeform 1093"/>
              <p:cNvSpPr>
                <a:spLocks/>
              </p:cNvSpPr>
              <p:nvPr/>
            </p:nvSpPr>
            <p:spPr bwMode="auto">
              <a:xfrm>
                <a:off x="2476" y="1861"/>
                <a:ext cx="5" cy="5"/>
              </a:xfrm>
              <a:custGeom>
                <a:avLst/>
                <a:gdLst>
                  <a:gd name="T0" fmla="*/ 0 w 13"/>
                  <a:gd name="T1" fmla="*/ 0 h 17"/>
                  <a:gd name="T2" fmla="*/ 0 w 13"/>
                  <a:gd name="T3" fmla="*/ 0 h 17"/>
                  <a:gd name="T4" fmla="*/ 0 w 13"/>
                  <a:gd name="T5" fmla="*/ 0 h 17"/>
                  <a:gd name="T6" fmla="*/ 0 w 13"/>
                  <a:gd name="T7" fmla="*/ 0 h 17"/>
                  <a:gd name="T8" fmla="*/ 0 w 13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7">
                    <a:moveTo>
                      <a:pt x="4" y="17"/>
                    </a:moveTo>
                    <a:lnTo>
                      <a:pt x="0" y="2"/>
                    </a:lnTo>
                    <a:lnTo>
                      <a:pt x="9" y="0"/>
                    </a:lnTo>
                    <a:lnTo>
                      <a:pt x="13" y="15"/>
                    </a:lnTo>
                    <a:lnTo>
                      <a:pt x="4" y="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22" name="Freeform 1094"/>
              <p:cNvSpPr>
                <a:spLocks/>
              </p:cNvSpPr>
              <p:nvPr/>
            </p:nvSpPr>
            <p:spPr bwMode="auto">
              <a:xfrm>
                <a:off x="2480" y="1864"/>
                <a:ext cx="1" cy="2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0 h 6"/>
                  <a:gd name="T4" fmla="*/ 1 w 2"/>
                  <a:gd name="T5" fmla="*/ 0 h 6"/>
                  <a:gd name="T6" fmla="*/ 1 w 2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lnTo>
                      <a:pt x="0" y="0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23" name="Freeform 1095"/>
              <p:cNvSpPr>
                <a:spLocks/>
              </p:cNvSpPr>
              <p:nvPr/>
            </p:nvSpPr>
            <p:spPr bwMode="auto">
              <a:xfrm>
                <a:off x="2479" y="1860"/>
                <a:ext cx="4" cy="6"/>
              </a:xfrm>
              <a:custGeom>
                <a:avLst/>
                <a:gdLst>
                  <a:gd name="T0" fmla="*/ 0 w 10"/>
                  <a:gd name="T1" fmla="*/ 0 h 17"/>
                  <a:gd name="T2" fmla="*/ 0 w 10"/>
                  <a:gd name="T3" fmla="*/ 0 h 17"/>
                  <a:gd name="T4" fmla="*/ 0 w 10"/>
                  <a:gd name="T5" fmla="*/ 0 h 17"/>
                  <a:gd name="T6" fmla="*/ 0 w 10"/>
                  <a:gd name="T7" fmla="*/ 0 h 17"/>
                  <a:gd name="T8" fmla="*/ 0 w 10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17">
                    <a:moveTo>
                      <a:pt x="4" y="17"/>
                    </a:moveTo>
                    <a:lnTo>
                      <a:pt x="0" y="2"/>
                    </a:lnTo>
                    <a:lnTo>
                      <a:pt x="6" y="0"/>
                    </a:lnTo>
                    <a:lnTo>
                      <a:pt x="10" y="15"/>
                    </a:lnTo>
                    <a:lnTo>
                      <a:pt x="4" y="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24" name="Freeform 1096"/>
              <p:cNvSpPr>
                <a:spLocks/>
              </p:cNvSpPr>
              <p:nvPr/>
            </p:nvSpPr>
            <p:spPr bwMode="auto">
              <a:xfrm>
                <a:off x="2481" y="1859"/>
                <a:ext cx="4" cy="6"/>
              </a:xfrm>
              <a:custGeom>
                <a:avLst/>
                <a:gdLst>
                  <a:gd name="T0" fmla="*/ 0 w 10"/>
                  <a:gd name="T1" fmla="*/ 0 h 17"/>
                  <a:gd name="T2" fmla="*/ 0 w 10"/>
                  <a:gd name="T3" fmla="*/ 0 h 17"/>
                  <a:gd name="T4" fmla="*/ 0 w 10"/>
                  <a:gd name="T5" fmla="*/ 0 h 17"/>
                  <a:gd name="T6" fmla="*/ 0 w 10"/>
                  <a:gd name="T7" fmla="*/ 0 h 17"/>
                  <a:gd name="T8" fmla="*/ 0 w 10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17">
                    <a:moveTo>
                      <a:pt x="4" y="17"/>
                    </a:moveTo>
                    <a:lnTo>
                      <a:pt x="0" y="2"/>
                    </a:lnTo>
                    <a:lnTo>
                      <a:pt x="6" y="0"/>
                    </a:lnTo>
                    <a:lnTo>
                      <a:pt x="10" y="14"/>
                    </a:lnTo>
                    <a:lnTo>
                      <a:pt x="4" y="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25" name="Freeform 1097"/>
              <p:cNvSpPr>
                <a:spLocks/>
              </p:cNvSpPr>
              <p:nvPr/>
            </p:nvSpPr>
            <p:spPr bwMode="auto">
              <a:xfrm>
                <a:off x="2484" y="1862"/>
                <a:ext cx="1" cy="2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0 h 5"/>
                  <a:gd name="T4" fmla="*/ 0 w 3"/>
                  <a:gd name="T5" fmla="*/ 0 h 5"/>
                  <a:gd name="T6" fmla="*/ 0 w 3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2" y="5"/>
                    </a:moveTo>
                    <a:lnTo>
                      <a:pt x="0" y="0"/>
                    </a:lnTo>
                    <a:lnTo>
                      <a:pt x="3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26" name="Freeform 1098"/>
              <p:cNvSpPr>
                <a:spLocks/>
              </p:cNvSpPr>
              <p:nvPr/>
            </p:nvSpPr>
            <p:spPr bwMode="auto">
              <a:xfrm>
                <a:off x="2483" y="1858"/>
                <a:ext cx="5" cy="6"/>
              </a:xfrm>
              <a:custGeom>
                <a:avLst/>
                <a:gdLst>
                  <a:gd name="T0" fmla="*/ 0 w 16"/>
                  <a:gd name="T1" fmla="*/ 0 h 18"/>
                  <a:gd name="T2" fmla="*/ 0 w 16"/>
                  <a:gd name="T3" fmla="*/ 0 h 18"/>
                  <a:gd name="T4" fmla="*/ 0 w 16"/>
                  <a:gd name="T5" fmla="*/ 0 h 18"/>
                  <a:gd name="T6" fmla="*/ 0 w 16"/>
                  <a:gd name="T7" fmla="*/ 0 h 18"/>
                  <a:gd name="T8" fmla="*/ 0 w 1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8">
                    <a:moveTo>
                      <a:pt x="6" y="18"/>
                    </a:moveTo>
                    <a:lnTo>
                      <a:pt x="0" y="4"/>
                    </a:lnTo>
                    <a:lnTo>
                      <a:pt x="9" y="0"/>
                    </a:lnTo>
                    <a:lnTo>
                      <a:pt x="16" y="14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27" name="Freeform 1099"/>
              <p:cNvSpPr>
                <a:spLocks/>
              </p:cNvSpPr>
              <p:nvPr/>
            </p:nvSpPr>
            <p:spPr bwMode="auto">
              <a:xfrm>
                <a:off x="2486" y="1857"/>
                <a:ext cx="5" cy="6"/>
              </a:xfrm>
              <a:custGeom>
                <a:avLst/>
                <a:gdLst>
                  <a:gd name="T0" fmla="*/ 0 w 16"/>
                  <a:gd name="T1" fmla="*/ 0 h 18"/>
                  <a:gd name="T2" fmla="*/ 0 w 16"/>
                  <a:gd name="T3" fmla="*/ 0 h 18"/>
                  <a:gd name="T4" fmla="*/ 0 w 16"/>
                  <a:gd name="T5" fmla="*/ 0 h 18"/>
                  <a:gd name="T6" fmla="*/ 0 w 16"/>
                  <a:gd name="T7" fmla="*/ 0 h 18"/>
                  <a:gd name="T8" fmla="*/ 0 w 1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8">
                    <a:moveTo>
                      <a:pt x="7" y="18"/>
                    </a:moveTo>
                    <a:lnTo>
                      <a:pt x="0" y="4"/>
                    </a:lnTo>
                    <a:lnTo>
                      <a:pt x="10" y="0"/>
                    </a:lnTo>
                    <a:lnTo>
                      <a:pt x="16" y="14"/>
                    </a:lnTo>
                    <a:lnTo>
                      <a:pt x="7" y="1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28" name="Freeform 1100"/>
              <p:cNvSpPr>
                <a:spLocks/>
              </p:cNvSpPr>
              <p:nvPr/>
            </p:nvSpPr>
            <p:spPr bwMode="auto">
              <a:xfrm>
                <a:off x="2489" y="1857"/>
                <a:ext cx="1" cy="3"/>
              </a:xfrm>
              <a:custGeom>
                <a:avLst/>
                <a:gdLst>
                  <a:gd name="T0" fmla="*/ 0 w 3"/>
                  <a:gd name="T1" fmla="*/ 0 h 9"/>
                  <a:gd name="T2" fmla="*/ 0 w 3"/>
                  <a:gd name="T3" fmla="*/ 0 h 9"/>
                  <a:gd name="T4" fmla="*/ 0 w 3"/>
                  <a:gd name="T5" fmla="*/ 0 h 9"/>
                  <a:gd name="T6" fmla="*/ 0 w 3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9">
                    <a:moveTo>
                      <a:pt x="0" y="0"/>
                    </a:moveTo>
                    <a:lnTo>
                      <a:pt x="3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29" name="Freeform 1101"/>
              <p:cNvSpPr>
                <a:spLocks/>
              </p:cNvSpPr>
              <p:nvPr/>
            </p:nvSpPr>
            <p:spPr bwMode="auto">
              <a:xfrm>
                <a:off x="2489" y="1854"/>
                <a:ext cx="9" cy="7"/>
              </a:xfrm>
              <a:custGeom>
                <a:avLst/>
                <a:gdLst>
                  <a:gd name="T0" fmla="*/ 0 w 26"/>
                  <a:gd name="T1" fmla="*/ 0 h 23"/>
                  <a:gd name="T2" fmla="*/ 0 w 26"/>
                  <a:gd name="T3" fmla="*/ 0 h 23"/>
                  <a:gd name="T4" fmla="*/ 0 w 26"/>
                  <a:gd name="T5" fmla="*/ 0 h 23"/>
                  <a:gd name="T6" fmla="*/ 0 w 26"/>
                  <a:gd name="T7" fmla="*/ 0 h 23"/>
                  <a:gd name="T8" fmla="*/ 0 w 26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23">
                    <a:moveTo>
                      <a:pt x="6" y="23"/>
                    </a:moveTo>
                    <a:lnTo>
                      <a:pt x="0" y="9"/>
                    </a:lnTo>
                    <a:lnTo>
                      <a:pt x="20" y="0"/>
                    </a:lnTo>
                    <a:lnTo>
                      <a:pt x="26" y="15"/>
                    </a:lnTo>
                    <a:lnTo>
                      <a:pt x="6" y="2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30" name="Freeform 1102"/>
              <p:cNvSpPr>
                <a:spLocks/>
              </p:cNvSpPr>
              <p:nvPr/>
            </p:nvSpPr>
            <p:spPr bwMode="auto">
              <a:xfrm>
                <a:off x="2497" y="1857"/>
                <a:ext cx="2" cy="2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0 h 5"/>
                  <a:gd name="T4" fmla="*/ 0 w 5"/>
                  <a:gd name="T5" fmla="*/ 0 h 5"/>
                  <a:gd name="T6" fmla="*/ 0 w 5"/>
                  <a:gd name="T7" fmla="*/ 0 h 5"/>
                  <a:gd name="T8" fmla="*/ 0 w 5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3" y="5"/>
                    </a:moveTo>
                    <a:lnTo>
                      <a:pt x="5" y="3"/>
                    </a:lnTo>
                    <a:lnTo>
                      <a:pt x="5" y="4"/>
                    </a:lnTo>
                    <a:lnTo>
                      <a:pt x="0" y="0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31" name="Freeform 1103"/>
              <p:cNvSpPr>
                <a:spLocks/>
              </p:cNvSpPr>
              <p:nvPr/>
            </p:nvSpPr>
            <p:spPr bwMode="auto">
              <a:xfrm>
                <a:off x="2495" y="1850"/>
                <a:ext cx="9" cy="8"/>
              </a:xfrm>
              <a:custGeom>
                <a:avLst/>
                <a:gdLst>
                  <a:gd name="T0" fmla="*/ 0 w 26"/>
                  <a:gd name="T1" fmla="*/ 0 h 25"/>
                  <a:gd name="T2" fmla="*/ 0 w 26"/>
                  <a:gd name="T3" fmla="*/ 0 h 25"/>
                  <a:gd name="T4" fmla="*/ 0 w 26"/>
                  <a:gd name="T5" fmla="*/ 0 h 25"/>
                  <a:gd name="T6" fmla="*/ 0 w 26"/>
                  <a:gd name="T7" fmla="*/ 0 h 25"/>
                  <a:gd name="T8" fmla="*/ 0 w 26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25">
                    <a:moveTo>
                      <a:pt x="11" y="25"/>
                    </a:moveTo>
                    <a:lnTo>
                      <a:pt x="0" y="12"/>
                    </a:lnTo>
                    <a:lnTo>
                      <a:pt x="16" y="0"/>
                    </a:lnTo>
                    <a:lnTo>
                      <a:pt x="26" y="12"/>
                    </a:lnTo>
                    <a:lnTo>
                      <a:pt x="11" y="2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32" name="Freeform 1104"/>
              <p:cNvSpPr>
                <a:spLocks/>
              </p:cNvSpPr>
              <p:nvPr/>
            </p:nvSpPr>
            <p:spPr bwMode="auto">
              <a:xfrm>
                <a:off x="2502" y="1853"/>
                <a:ext cx="2" cy="1"/>
              </a:xfrm>
              <a:custGeom>
                <a:avLst/>
                <a:gdLst>
                  <a:gd name="T0" fmla="*/ 0 w 5"/>
                  <a:gd name="T1" fmla="*/ 0 h 4"/>
                  <a:gd name="T2" fmla="*/ 0 w 5"/>
                  <a:gd name="T3" fmla="*/ 0 h 4"/>
                  <a:gd name="T4" fmla="*/ 0 w 5"/>
                  <a:gd name="T5" fmla="*/ 0 h 4"/>
                  <a:gd name="T6" fmla="*/ 0 w 5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5" y="4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33" name="Freeform 1105"/>
              <p:cNvSpPr>
                <a:spLocks/>
              </p:cNvSpPr>
              <p:nvPr/>
            </p:nvSpPr>
            <p:spPr bwMode="auto">
              <a:xfrm>
                <a:off x="2500" y="1840"/>
                <a:ext cx="15" cy="14"/>
              </a:xfrm>
              <a:custGeom>
                <a:avLst/>
                <a:gdLst>
                  <a:gd name="T0" fmla="*/ 0 w 43"/>
                  <a:gd name="T1" fmla="*/ 0 h 40"/>
                  <a:gd name="T2" fmla="*/ 0 w 43"/>
                  <a:gd name="T3" fmla="*/ 0 h 40"/>
                  <a:gd name="T4" fmla="*/ 0 w 43"/>
                  <a:gd name="T5" fmla="*/ 0 h 40"/>
                  <a:gd name="T6" fmla="*/ 0 w 43"/>
                  <a:gd name="T7" fmla="*/ 0 h 40"/>
                  <a:gd name="T8" fmla="*/ 0 w 43"/>
                  <a:gd name="T9" fmla="*/ 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3" h="40">
                    <a:moveTo>
                      <a:pt x="10" y="40"/>
                    </a:moveTo>
                    <a:lnTo>
                      <a:pt x="0" y="30"/>
                    </a:lnTo>
                    <a:lnTo>
                      <a:pt x="32" y="0"/>
                    </a:lnTo>
                    <a:lnTo>
                      <a:pt x="43" y="10"/>
                    </a:lnTo>
                    <a:lnTo>
                      <a:pt x="10" y="4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34" name="Freeform 1106"/>
              <p:cNvSpPr>
                <a:spLocks/>
              </p:cNvSpPr>
              <p:nvPr/>
            </p:nvSpPr>
            <p:spPr bwMode="auto">
              <a:xfrm>
                <a:off x="2511" y="1840"/>
                <a:ext cx="2" cy="3"/>
              </a:xfrm>
              <a:custGeom>
                <a:avLst/>
                <a:gdLst>
                  <a:gd name="T0" fmla="*/ 0 w 5"/>
                  <a:gd name="T1" fmla="*/ 0 h 8"/>
                  <a:gd name="T2" fmla="*/ 0 w 5"/>
                  <a:gd name="T3" fmla="*/ 0 h 8"/>
                  <a:gd name="T4" fmla="*/ 0 w 5"/>
                  <a:gd name="T5" fmla="*/ 0 h 8"/>
                  <a:gd name="T6" fmla="*/ 0 w 5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8">
                    <a:moveTo>
                      <a:pt x="0" y="1"/>
                    </a:moveTo>
                    <a:lnTo>
                      <a:pt x="5" y="8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35" name="Freeform 1107"/>
              <p:cNvSpPr>
                <a:spLocks/>
              </p:cNvSpPr>
              <p:nvPr/>
            </p:nvSpPr>
            <p:spPr bwMode="auto">
              <a:xfrm>
                <a:off x="2511" y="1835"/>
                <a:ext cx="10" cy="9"/>
              </a:xfrm>
              <a:custGeom>
                <a:avLst/>
                <a:gdLst>
                  <a:gd name="T0" fmla="*/ 0 w 29"/>
                  <a:gd name="T1" fmla="*/ 0 h 28"/>
                  <a:gd name="T2" fmla="*/ 0 w 29"/>
                  <a:gd name="T3" fmla="*/ 0 h 28"/>
                  <a:gd name="T4" fmla="*/ 0 w 29"/>
                  <a:gd name="T5" fmla="*/ 0 h 28"/>
                  <a:gd name="T6" fmla="*/ 0 w 29"/>
                  <a:gd name="T7" fmla="*/ 0 h 28"/>
                  <a:gd name="T8" fmla="*/ 0 w 29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" h="28">
                    <a:moveTo>
                      <a:pt x="11" y="28"/>
                    </a:moveTo>
                    <a:lnTo>
                      <a:pt x="0" y="16"/>
                    </a:lnTo>
                    <a:lnTo>
                      <a:pt x="19" y="0"/>
                    </a:lnTo>
                    <a:lnTo>
                      <a:pt x="29" y="13"/>
                    </a:lnTo>
                    <a:lnTo>
                      <a:pt x="11" y="2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36" name="Freeform 1108"/>
              <p:cNvSpPr>
                <a:spLocks/>
              </p:cNvSpPr>
              <p:nvPr/>
            </p:nvSpPr>
            <p:spPr bwMode="auto">
              <a:xfrm>
                <a:off x="2517" y="1835"/>
                <a:ext cx="2" cy="2"/>
              </a:xfrm>
              <a:custGeom>
                <a:avLst/>
                <a:gdLst>
                  <a:gd name="T0" fmla="*/ 0 w 5"/>
                  <a:gd name="T1" fmla="*/ 0 h 8"/>
                  <a:gd name="T2" fmla="*/ 0 w 5"/>
                  <a:gd name="T3" fmla="*/ 0 h 8"/>
                  <a:gd name="T4" fmla="*/ 0 w 5"/>
                  <a:gd name="T5" fmla="*/ 0 h 8"/>
                  <a:gd name="T6" fmla="*/ 0 w 5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8">
                    <a:moveTo>
                      <a:pt x="0" y="0"/>
                    </a:moveTo>
                    <a:lnTo>
                      <a:pt x="5" y="8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37" name="Freeform 1109"/>
              <p:cNvSpPr>
                <a:spLocks/>
              </p:cNvSpPr>
              <p:nvPr/>
            </p:nvSpPr>
            <p:spPr bwMode="auto">
              <a:xfrm>
                <a:off x="2518" y="1830"/>
                <a:ext cx="9" cy="9"/>
              </a:xfrm>
              <a:custGeom>
                <a:avLst/>
                <a:gdLst>
                  <a:gd name="T0" fmla="*/ 0 w 27"/>
                  <a:gd name="T1" fmla="*/ 0 h 26"/>
                  <a:gd name="T2" fmla="*/ 0 w 27"/>
                  <a:gd name="T3" fmla="*/ 0 h 26"/>
                  <a:gd name="T4" fmla="*/ 0 w 27"/>
                  <a:gd name="T5" fmla="*/ 0 h 26"/>
                  <a:gd name="T6" fmla="*/ 0 w 27"/>
                  <a:gd name="T7" fmla="*/ 0 h 26"/>
                  <a:gd name="T8" fmla="*/ 0 w 27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" h="26">
                    <a:moveTo>
                      <a:pt x="8" y="26"/>
                    </a:moveTo>
                    <a:lnTo>
                      <a:pt x="0" y="13"/>
                    </a:lnTo>
                    <a:lnTo>
                      <a:pt x="19" y="0"/>
                    </a:lnTo>
                    <a:lnTo>
                      <a:pt x="27" y="12"/>
                    </a:lnTo>
                    <a:lnTo>
                      <a:pt x="8" y="2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38" name="Freeform 1110"/>
              <p:cNvSpPr>
                <a:spLocks/>
              </p:cNvSpPr>
              <p:nvPr/>
            </p:nvSpPr>
            <p:spPr bwMode="auto">
              <a:xfrm>
                <a:off x="2525" y="1833"/>
                <a:ext cx="2" cy="1"/>
              </a:xfrm>
              <a:custGeom>
                <a:avLst/>
                <a:gdLst>
                  <a:gd name="T0" fmla="*/ 0 w 5"/>
                  <a:gd name="T1" fmla="*/ 0 h 4"/>
                  <a:gd name="T2" fmla="*/ 0 w 5"/>
                  <a:gd name="T3" fmla="*/ 0 h 4"/>
                  <a:gd name="T4" fmla="*/ 0 w 5"/>
                  <a:gd name="T5" fmla="*/ 0 h 4"/>
                  <a:gd name="T6" fmla="*/ 0 w 5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4" y="4"/>
                    </a:moveTo>
                    <a:lnTo>
                      <a:pt x="0" y="0"/>
                    </a:lnTo>
                    <a:lnTo>
                      <a:pt x="5" y="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39" name="Freeform 1111"/>
              <p:cNvSpPr>
                <a:spLocks/>
              </p:cNvSpPr>
              <p:nvPr/>
            </p:nvSpPr>
            <p:spPr bwMode="auto">
              <a:xfrm>
                <a:off x="2524" y="1825"/>
                <a:ext cx="9" cy="9"/>
              </a:xfrm>
              <a:custGeom>
                <a:avLst/>
                <a:gdLst>
                  <a:gd name="T0" fmla="*/ 0 w 28"/>
                  <a:gd name="T1" fmla="*/ 0 h 28"/>
                  <a:gd name="T2" fmla="*/ 0 w 28"/>
                  <a:gd name="T3" fmla="*/ 0 h 28"/>
                  <a:gd name="T4" fmla="*/ 0 w 28"/>
                  <a:gd name="T5" fmla="*/ 0 h 28"/>
                  <a:gd name="T6" fmla="*/ 0 w 28"/>
                  <a:gd name="T7" fmla="*/ 0 h 28"/>
                  <a:gd name="T8" fmla="*/ 0 w 28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28">
                    <a:moveTo>
                      <a:pt x="10" y="28"/>
                    </a:moveTo>
                    <a:lnTo>
                      <a:pt x="0" y="16"/>
                    </a:lnTo>
                    <a:lnTo>
                      <a:pt x="17" y="0"/>
                    </a:lnTo>
                    <a:lnTo>
                      <a:pt x="28" y="13"/>
                    </a:lnTo>
                    <a:lnTo>
                      <a:pt x="10" y="2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40" name="Freeform 1112"/>
              <p:cNvSpPr>
                <a:spLocks/>
              </p:cNvSpPr>
              <p:nvPr/>
            </p:nvSpPr>
            <p:spPr bwMode="auto">
              <a:xfrm>
                <a:off x="2531" y="1828"/>
                <a:ext cx="2" cy="1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0 h 5"/>
                  <a:gd name="T4" fmla="*/ 0 w 5"/>
                  <a:gd name="T5" fmla="*/ 0 h 5"/>
                  <a:gd name="T6" fmla="*/ 0 w 5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41" name="Freeform 1113"/>
              <p:cNvSpPr>
                <a:spLocks/>
              </p:cNvSpPr>
              <p:nvPr/>
            </p:nvSpPr>
            <p:spPr bwMode="auto">
              <a:xfrm>
                <a:off x="2529" y="1819"/>
                <a:ext cx="9" cy="10"/>
              </a:xfrm>
              <a:custGeom>
                <a:avLst/>
                <a:gdLst>
                  <a:gd name="T0" fmla="*/ 0 w 27"/>
                  <a:gd name="T1" fmla="*/ 0 h 28"/>
                  <a:gd name="T2" fmla="*/ 0 w 27"/>
                  <a:gd name="T3" fmla="*/ 0 h 28"/>
                  <a:gd name="T4" fmla="*/ 0 w 27"/>
                  <a:gd name="T5" fmla="*/ 0 h 28"/>
                  <a:gd name="T6" fmla="*/ 0 w 27"/>
                  <a:gd name="T7" fmla="*/ 0 h 28"/>
                  <a:gd name="T8" fmla="*/ 0 w 27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" h="28">
                    <a:moveTo>
                      <a:pt x="11" y="28"/>
                    </a:moveTo>
                    <a:lnTo>
                      <a:pt x="0" y="18"/>
                    </a:lnTo>
                    <a:lnTo>
                      <a:pt x="17" y="0"/>
                    </a:lnTo>
                    <a:lnTo>
                      <a:pt x="27" y="11"/>
                    </a:lnTo>
                    <a:lnTo>
                      <a:pt x="11" y="2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42" name="Freeform 1114"/>
              <p:cNvSpPr>
                <a:spLocks/>
              </p:cNvSpPr>
              <p:nvPr/>
            </p:nvSpPr>
            <p:spPr bwMode="auto">
              <a:xfrm>
                <a:off x="2537" y="1821"/>
                <a:ext cx="3" cy="2"/>
              </a:xfrm>
              <a:custGeom>
                <a:avLst/>
                <a:gdLst>
                  <a:gd name="T0" fmla="*/ 0 w 9"/>
                  <a:gd name="T1" fmla="*/ 0 h 5"/>
                  <a:gd name="T2" fmla="*/ 0 w 9"/>
                  <a:gd name="T3" fmla="*/ 0 h 5"/>
                  <a:gd name="T4" fmla="*/ 0 w 9"/>
                  <a:gd name="T5" fmla="*/ 0 h 5"/>
                  <a:gd name="T6" fmla="*/ 0 w 9"/>
                  <a:gd name="T7" fmla="*/ 0 h 5"/>
                  <a:gd name="T8" fmla="*/ 0 w 9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5">
                    <a:moveTo>
                      <a:pt x="5" y="5"/>
                    </a:moveTo>
                    <a:lnTo>
                      <a:pt x="9" y="0"/>
                    </a:lnTo>
                    <a:lnTo>
                      <a:pt x="7" y="4"/>
                    </a:lnTo>
                    <a:lnTo>
                      <a:pt x="0" y="2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43" name="Freeform 1115"/>
              <p:cNvSpPr>
                <a:spLocks/>
              </p:cNvSpPr>
              <p:nvPr/>
            </p:nvSpPr>
            <p:spPr bwMode="auto">
              <a:xfrm>
                <a:off x="2534" y="1815"/>
                <a:ext cx="8" cy="8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14" y="23"/>
                    </a:moveTo>
                    <a:lnTo>
                      <a:pt x="0" y="14"/>
                    </a:lnTo>
                    <a:lnTo>
                      <a:pt x="8" y="0"/>
                    </a:lnTo>
                    <a:lnTo>
                      <a:pt x="23" y="8"/>
                    </a:lnTo>
                    <a:lnTo>
                      <a:pt x="14" y="2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44" name="Freeform 1116"/>
              <p:cNvSpPr>
                <a:spLocks/>
              </p:cNvSpPr>
              <p:nvPr/>
            </p:nvSpPr>
            <p:spPr bwMode="auto">
              <a:xfrm>
                <a:off x="2537" y="1815"/>
                <a:ext cx="2" cy="2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0 w 7"/>
                  <a:gd name="T5" fmla="*/ 0 h 6"/>
                  <a:gd name="T6" fmla="*/ 0 w 7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lnTo>
                      <a:pt x="7" y="6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45" name="Freeform 1117"/>
              <p:cNvSpPr>
                <a:spLocks/>
              </p:cNvSpPr>
              <p:nvPr/>
            </p:nvSpPr>
            <p:spPr bwMode="auto">
              <a:xfrm>
                <a:off x="2537" y="1810"/>
                <a:ext cx="8" cy="8"/>
              </a:xfrm>
              <a:custGeom>
                <a:avLst/>
                <a:gdLst>
                  <a:gd name="T0" fmla="*/ 0 w 22"/>
                  <a:gd name="T1" fmla="*/ 0 h 24"/>
                  <a:gd name="T2" fmla="*/ 0 w 22"/>
                  <a:gd name="T3" fmla="*/ 0 h 24"/>
                  <a:gd name="T4" fmla="*/ 0 w 22"/>
                  <a:gd name="T5" fmla="*/ 0 h 24"/>
                  <a:gd name="T6" fmla="*/ 0 w 22"/>
                  <a:gd name="T7" fmla="*/ 0 h 24"/>
                  <a:gd name="T8" fmla="*/ 0 w 22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13" y="24"/>
                    </a:moveTo>
                    <a:lnTo>
                      <a:pt x="0" y="16"/>
                    </a:lnTo>
                    <a:lnTo>
                      <a:pt x="10" y="0"/>
                    </a:lnTo>
                    <a:lnTo>
                      <a:pt x="22" y="9"/>
                    </a:lnTo>
                    <a:lnTo>
                      <a:pt x="13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46" name="Freeform 1118"/>
              <p:cNvSpPr>
                <a:spLocks/>
              </p:cNvSpPr>
              <p:nvPr/>
            </p:nvSpPr>
            <p:spPr bwMode="auto">
              <a:xfrm>
                <a:off x="2543" y="1812"/>
                <a:ext cx="2" cy="1"/>
              </a:xfrm>
              <a:custGeom>
                <a:avLst/>
                <a:gdLst>
                  <a:gd name="T0" fmla="*/ 0 w 7"/>
                  <a:gd name="T1" fmla="*/ 1 h 2"/>
                  <a:gd name="T2" fmla="*/ 0 w 7"/>
                  <a:gd name="T3" fmla="*/ 0 h 2"/>
                  <a:gd name="T4" fmla="*/ 0 w 7"/>
                  <a:gd name="T5" fmla="*/ 1 h 2"/>
                  <a:gd name="T6" fmla="*/ 0 w 7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6" y="2"/>
                    </a:moveTo>
                    <a:lnTo>
                      <a:pt x="0" y="0"/>
                    </a:lnTo>
                    <a:lnTo>
                      <a:pt x="7" y="1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47" name="Freeform 1119"/>
              <p:cNvSpPr>
                <a:spLocks/>
              </p:cNvSpPr>
              <p:nvPr/>
            </p:nvSpPr>
            <p:spPr bwMode="auto">
              <a:xfrm>
                <a:off x="2540" y="1798"/>
                <a:ext cx="10" cy="14"/>
              </a:xfrm>
              <a:custGeom>
                <a:avLst/>
                <a:gdLst>
                  <a:gd name="T0" fmla="*/ 0 w 29"/>
                  <a:gd name="T1" fmla="*/ 0 h 43"/>
                  <a:gd name="T2" fmla="*/ 0 w 29"/>
                  <a:gd name="T3" fmla="*/ 0 h 43"/>
                  <a:gd name="T4" fmla="*/ 0 w 29"/>
                  <a:gd name="T5" fmla="*/ 0 h 43"/>
                  <a:gd name="T6" fmla="*/ 0 w 29"/>
                  <a:gd name="T7" fmla="*/ 0 h 43"/>
                  <a:gd name="T8" fmla="*/ 0 w 29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" h="43">
                    <a:moveTo>
                      <a:pt x="14" y="43"/>
                    </a:moveTo>
                    <a:lnTo>
                      <a:pt x="0" y="36"/>
                    </a:lnTo>
                    <a:lnTo>
                      <a:pt x="14" y="0"/>
                    </a:lnTo>
                    <a:lnTo>
                      <a:pt x="29" y="6"/>
                    </a:lnTo>
                    <a:lnTo>
                      <a:pt x="14" y="4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48" name="Freeform 1120"/>
              <p:cNvSpPr>
                <a:spLocks/>
              </p:cNvSpPr>
              <p:nvPr/>
            </p:nvSpPr>
            <p:spPr bwMode="auto">
              <a:xfrm>
                <a:off x="2547" y="1800"/>
                <a:ext cx="3" cy="0"/>
              </a:xfrm>
              <a:custGeom>
                <a:avLst/>
                <a:gdLst>
                  <a:gd name="T0" fmla="*/ 0 w 8"/>
                  <a:gd name="T1" fmla="*/ 1 h 1"/>
                  <a:gd name="T2" fmla="*/ 0 w 8"/>
                  <a:gd name="T3" fmla="*/ 0 h 1"/>
                  <a:gd name="T4" fmla="*/ 0 w 8"/>
                  <a:gd name="T5" fmla="*/ 0 h 1"/>
                  <a:gd name="T6" fmla="*/ 0 w 8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8" y="1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49" name="Freeform 1121"/>
              <p:cNvSpPr>
                <a:spLocks/>
              </p:cNvSpPr>
              <p:nvPr/>
            </p:nvSpPr>
            <p:spPr bwMode="auto">
              <a:xfrm>
                <a:off x="2545" y="1784"/>
                <a:ext cx="9" cy="16"/>
              </a:xfrm>
              <a:custGeom>
                <a:avLst/>
                <a:gdLst>
                  <a:gd name="T0" fmla="*/ 0 w 26"/>
                  <a:gd name="T1" fmla="*/ 0 h 48"/>
                  <a:gd name="T2" fmla="*/ 0 w 26"/>
                  <a:gd name="T3" fmla="*/ 0 h 48"/>
                  <a:gd name="T4" fmla="*/ 0 w 26"/>
                  <a:gd name="T5" fmla="*/ 0 h 48"/>
                  <a:gd name="T6" fmla="*/ 0 w 26"/>
                  <a:gd name="T7" fmla="*/ 0 h 48"/>
                  <a:gd name="T8" fmla="*/ 0 w 26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48">
                    <a:moveTo>
                      <a:pt x="15" y="48"/>
                    </a:moveTo>
                    <a:lnTo>
                      <a:pt x="0" y="44"/>
                    </a:lnTo>
                    <a:lnTo>
                      <a:pt x="12" y="0"/>
                    </a:lnTo>
                    <a:lnTo>
                      <a:pt x="26" y="5"/>
                    </a:lnTo>
                    <a:lnTo>
                      <a:pt x="15" y="4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50" name="Freeform 1122"/>
              <p:cNvSpPr>
                <a:spLocks/>
              </p:cNvSpPr>
              <p:nvPr/>
            </p:nvSpPr>
            <p:spPr bwMode="auto">
              <a:xfrm>
                <a:off x="2551" y="1785"/>
                <a:ext cx="3" cy="0"/>
              </a:xfrm>
              <a:custGeom>
                <a:avLst/>
                <a:gdLst>
                  <a:gd name="T0" fmla="*/ 0 w 7"/>
                  <a:gd name="T1" fmla="*/ 0 w 7"/>
                  <a:gd name="T2" fmla="*/ 0 w 7"/>
                  <a:gd name="T3" fmla="*/ 0 w 7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7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51" name="Freeform 1123"/>
              <p:cNvSpPr>
                <a:spLocks/>
              </p:cNvSpPr>
              <p:nvPr/>
            </p:nvSpPr>
            <p:spPr bwMode="auto">
              <a:xfrm>
                <a:off x="2549" y="1769"/>
                <a:ext cx="8" cy="16"/>
              </a:xfrm>
              <a:custGeom>
                <a:avLst/>
                <a:gdLst>
                  <a:gd name="T0" fmla="*/ 0 w 25"/>
                  <a:gd name="T1" fmla="*/ 0 h 49"/>
                  <a:gd name="T2" fmla="*/ 0 w 25"/>
                  <a:gd name="T3" fmla="*/ 0 h 49"/>
                  <a:gd name="T4" fmla="*/ 0 w 25"/>
                  <a:gd name="T5" fmla="*/ 0 h 49"/>
                  <a:gd name="T6" fmla="*/ 0 w 25"/>
                  <a:gd name="T7" fmla="*/ 0 h 49"/>
                  <a:gd name="T8" fmla="*/ 0 w 25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49">
                    <a:moveTo>
                      <a:pt x="14" y="49"/>
                    </a:moveTo>
                    <a:lnTo>
                      <a:pt x="0" y="44"/>
                    </a:lnTo>
                    <a:lnTo>
                      <a:pt x="11" y="0"/>
                    </a:lnTo>
                    <a:lnTo>
                      <a:pt x="25" y="4"/>
                    </a:lnTo>
                    <a:lnTo>
                      <a:pt x="14" y="4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52" name="Freeform 1124"/>
              <p:cNvSpPr>
                <a:spLocks/>
              </p:cNvSpPr>
              <p:nvPr/>
            </p:nvSpPr>
            <p:spPr bwMode="auto">
              <a:xfrm>
                <a:off x="2555" y="1770"/>
                <a:ext cx="2" cy="0"/>
              </a:xfrm>
              <a:custGeom>
                <a:avLst/>
                <a:gdLst>
                  <a:gd name="T0" fmla="*/ 0 w 7"/>
                  <a:gd name="T1" fmla="*/ 0 w 7"/>
                  <a:gd name="T2" fmla="*/ 0 w 7"/>
                  <a:gd name="T3" fmla="*/ 0 w 7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7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53" name="Freeform 1125"/>
              <p:cNvSpPr>
                <a:spLocks/>
              </p:cNvSpPr>
              <p:nvPr/>
            </p:nvSpPr>
            <p:spPr bwMode="auto">
              <a:xfrm>
                <a:off x="2553" y="1754"/>
                <a:ext cx="8" cy="16"/>
              </a:xfrm>
              <a:custGeom>
                <a:avLst/>
                <a:gdLst>
                  <a:gd name="T0" fmla="*/ 0 w 24"/>
                  <a:gd name="T1" fmla="*/ 0 h 50"/>
                  <a:gd name="T2" fmla="*/ 0 w 24"/>
                  <a:gd name="T3" fmla="*/ 0 h 50"/>
                  <a:gd name="T4" fmla="*/ 0 w 24"/>
                  <a:gd name="T5" fmla="*/ 0 h 50"/>
                  <a:gd name="T6" fmla="*/ 0 w 24"/>
                  <a:gd name="T7" fmla="*/ 0 h 50"/>
                  <a:gd name="T8" fmla="*/ 0 w 24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50">
                    <a:moveTo>
                      <a:pt x="14" y="50"/>
                    </a:moveTo>
                    <a:lnTo>
                      <a:pt x="0" y="46"/>
                    </a:lnTo>
                    <a:lnTo>
                      <a:pt x="9" y="0"/>
                    </a:lnTo>
                    <a:lnTo>
                      <a:pt x="24" y="4"/>
                    </a:lnTo>
                    <a:lnTo>
                      <a:pt x="14" y="5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54" name="Freeform 1126"/>
              <p:cNvSpPr>
                <a:spLocks/>
              </p:cNvSpPr>
              <p:nvPr/>
            </p:nvSpPr>
            <p:spPr bwMode="auto">
              <a:xfrm>
                <a:off x="2558" y="1755"/>
                <a:ext cx="3" cy="0"/>
              </a:xfrm>
              <a:custGeom>
                <a:avLst/>
                <a:gdLst>
                  <a:gd name="T0" fmla="*/ 0 w 7"/>
                  <a:gd name="T1" fmla="*/ 1 h 1"/>
                  <a:gd name="T2" fmla="*/ 0 w 7"/>
                  <a:gd name="T3" fmla="*/ 1 h 1"/>
                  <a:gd name="T4" fmla="*/ 0 w 7"/>
                  <a:gd name="T5" fmla="*/ 0 h 1"/>
                  <a:gd name="T6" fmla="*/ 0 w 7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7" y="1"/>
                    </a:moveTo>
                    <a:lnTo>
                      <a:pt x="0" y="1"/>
                    </a:lnTo>
                    <a:lnTo>
                      <a:pt x="7" y="0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55" name="Freeform 1127"/>
              <p:cNvSpPr>
                <a:spLocks/>
              </p:cNvSpPr>
              <p:nvPr/>
            </p:nvSpPr>
            <p:spPr bwMode="auto">
              <a:xfrm>
                <a:off x="2556" y="1739"/>
                <a:ext cx="7" cy="16"/>
              </a:xfrm>
              <a:custGeom>
                <a:avLst/>
                <a:gdLst>
                  <a:gd name="T0" fmla="*/ 0 w 22"/>
                  <a:gd name="T1" fmla="*/ 0 h 47"/>
                  <a:gd name="T2" fmla="*/ 0 w 22"/>
                  <a:gd name="T3" fmla="*/ 0 h 47"/>
                  <a:gd name="T4" fmla="*/ 0 w 22"/>
                  <a:gd name="T5" fmla="*/ 0 h 47"/>
                  <a:gd name="T6" fmla="*/ 0 w 22"/>
                  <a:gd name="T7" fmla="*/ 0 h 47"/>
                  <a:gd name="T8" fmla="*/ 0 w 22"/>
                  <a:gd name="T9" fmla="*/ 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47">
                    <a:moveTo>
                      <a:pt x="15" y="47"/>
                    </a:moveTo>
                    <a:lnTo>
                      <a:pt x="0" y="45"/>
                    </a:lnTo>
                    <a:lnTo>
                      <a:pt x="8" y="0"/>
                    </a:lnTo>
                    <a:lnTo>
                      <a:pt x="22" y="2"/>
                    </a:lnTo>
                    <a:lnTo>
                      <a:pt x="15" y="4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56" name="Freeform 1128"/>
              <p:cNvSpPr>
                <a:spLocks/>
              </p:cNvSpPr>
              <p:nvPr/>
            </p:nvSpPr>
            <p:spPr bwMode="auto">
              <a:xfrm>
                <a:off x="2561" y="1740"/>
                <a:ext cx="2" cy="0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1 h 1"/>
                  <a:gd name="T4" fmla="*/ 0 w 7"/>
                  <a:gd name="T5" fmla="*/ 0 h 1"/>
                  <a:gd name="T6" fmla="*/ 0 w 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7" y="0"/>
                    </a:moveTo>
                    <a:lnTo>
                      <a:pt x="0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57" name="Freeform 1129"/>
              <p:cNvSpPr>
                <a:spLocks/>
              </p:cNvSpPr>
              <p:nvPr/>
            </p:nvSpPr>
            <p:spPr bwMode="auto">
              <a:xfrm>
                <a:off x="2558" y="1726"/>
                <a:ext cx="7" cy="14"/>
              </a:xfrm>
              <a:custGeom>
                <a:avLst/>
                <a:gdLst>
                  <a:gd name="T0" fmla="*/ 0 w 20"/>
                  <a:gd name="T1" fmla="*/ 0 h 41"/>
                  <a:gd name="T2" fmla="*/ 0 w 20"/>
                  <a:gd name="T3" fmla="*/ 0 h 41"/>
                  <a:gd name="T4" fmla="*/ 0 w 20"/>
                  <a:gd name="T5" fmla="*/ 0 h 41"/>
                  <a:gd name="T6" fmla="*/ 0 w 20"/>
                  <a:gd name="T7" fmla="*/ 0 h 41"/>
                  <a:gd name="T8" fmla="*/ 0 w 20"/>
                  <a:gd name="T9" fmla="*/ 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41">
                    <a:moveTo>
                      <a:pt x="14" y="41"/>
                    </a:moveTo>
                    <a:lnTo>
                      <a:pt x="0" y="39"/>
                    </a:lnTo>
                    <a:lnTo>
                      <a:pt x="6" y="0"/>
                    </a:lnTo>
                    <a:lnTo>
                      <a:pt x="20" y="2"/>
                    </a:lnTo>
                    <a:lnTo>
                      <a:pt x="14" y="4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58" name="Freeform 1130"/>
              <p:cNvSpPr>
                <a:spLocks/>
              </p:cNvSpPr>
              <p:nvPr/>
            </p:nvSpPr>
            <p:spPr bwMode="auto">
              <a:xfrm>
                <a:off x="2563" y="1727"/>
                <a:ext cx="2" cy="0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1 h 1"/>
                  <a:gd name="T4" fmla="*/ 0 w 7"/>
                  <a:gd name="T5" fmla="*/ 0 h 1"/>
                  <a:gd name="T6" fmla="*/ 0 w 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7" y="0"/>
                    </a:moveTo>
                    <a:lnTo>
                      <a:pt x="0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59" name="Freeform 1131"/>
              <p:cNvSpPr>
                <a:spLocks/>
              </p:cNvSpPr>
              <p:nvPr/>
            </p:nvSpPr>
            <p:spPr bwMode="auto">
              <a:xfrm>
                <a:off x="2560" y="1719"/>
                <a:ext cx="6" cy="8"/>
              </a:xfrm>
              <a:custGeom>
                <a:avLst/>
                <a:gdLst>
                  <a:gd name="T0" fmla="*/ 0 w 17"/>
                  <a:gd name="T1" fmla="*/ 0 h 23"/>
                  <a:gd name="T2" fmla="*/ 0 w 17"/>
                  <a:gd name="T3" fmla="*/ 0 h 23"/>
                  <a:gd name="T4" fmla="*/ 0 w 17"/>
                  <a:gd name="T5" fmla="*/ 0 h 23"/>
                  <a:gd name="T6" fmla="*/ 0 w 17"/>
                  <a:gd name="T7" fmla="*/ 0 h 23"/>
                  <a:gd name="T8" fmla="*/ 0 w 17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23">
                    <a:moveTo>
                      <a:pt x="14" y="23"/>
                    </a:moveTo>
                    <a:lnTo>
                      <a:pt x="0" y="21"/>
                    </a:lnTo>
                    <a:lnTo>
                      <a:pt x="3" y="0"/>
                    </a:lnTo>
                    <a:lnTo>
                      <a:pt x="17" y="2"/>
                    </a:lnTo>
                    <a:lnTo>
                      <a:pt x="14" y="2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60" name="Freeform 1132"/>
              <p:cNvSpPr>
                <a:spLocks/>
              </p:cNvSpPr>
              <p:nvPr/>
            </p:nvSpPr>
            <p:spPr bwMode="auto">
              <a:xfrm>
                <a:off x="2561" y="1719"/>
                <a:ext cx="3" cy="1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0 h 4"/>
                  <a:gd name="T4" fmla="*/ 0 w 7"/>
                  <a:gd name="T5" fmla="*/ 0 h 4"/>
                  <a:gd name="T6" fmla="*/ 0 w 7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0" y="1"/>
                    </a:moveTo>
                    <a:lnTo>
                      <a:pt x="7" y="4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61" name="Freeform 1133"/>
              <p:cNvSpPr>
                <a:spLocks/>
              </p:cNvSpPr>
              <p:nvPr/>
            </p:nvSpPr>
            <p:spPr bwMode="auto">
              <a:xfrm>
                <a:off x="2561" y="1714"/>
                <a:ext cx="7" cy="6"/>
              </a:xfrm>
              <a:custGeom>
                <a:avLst/>
                <a:gdLst>
                  <a:gd name="T0" fmla="*/ 0 w 19"/>
                  <a:gd name="T1" fmla="*/ 0 h 19"/>
                  <a:gd name="T2" fmla="*/ 0 w 19"/>
                  <a:gd name="T3" fmla="*/ 0 h 19"/>
                  <a:gd name="T4" fmla="*/ 0 w 19"/>
                  <a:gd name="T5" fmla="*/ 0 h 19"/>
                  <a:gd name="T6" fmla="*/ 0 w 19"/>
                  <a:gd name="T7" fmla="*/ 0 h 19"/>
                  <a:gd name="T8" fmla="*/ 0 w 19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4" y="19"/>
                    </a:moveTo>
                    <a:lnTo>
                      <a:pt x="0" y="15"/>
                    </a:lnTo>
                    <a:lnTo>
                      <a:pt x="4" y="0"/>
                    </a:lnTo>
                    <a:lnTo>
                      <a:pt x="19" y="5"/>
                    </a:lnTo>
                    <a:lnTo>
                      <a:pt x="14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62" name="Freeform 1134"/>
              <p:cNvSpPr>
                <a:spLocks/>
              </p:cNvSpPr>
              <p:nvPr/>
            </p:nvSpPr>
            <p:spPr bwMode="auto">
              <a:xfrm>
                <a:off x="2565" y="1714"/>
                <a:ext cx="3" cy="1"/>
              </a:xfrm>
              <a:custGeom>
                <a:avLst/>
                <a:gdLst>
                  <a:gd name="T0" fmla="*/ 0 w 8"/>
                  <a:gd name="T1" fmla="*/ 0 h 4"/>
                  <a:gd name="T2" fmla="*/ 0 w 8"/>
                  <a:gd name="T3" fmla="*/ 0 h 4"/>
                  <a:gd name="T4" fmla="*/ 0 w 8"/>
                  <a:gd name="T5" fmla="*/ 0 h 4"/>
                  <a:gd name="T6" fmla="*/ 0 w 8"/>
                  <a:gd name="T7" fmla="*/ 0 h 4"/>
                  <a:gd name="T8" fmla="*/ 0 w 8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8" y="4"/>
                    </a:moveTo>
                    <a:lnTo>
                      <a:pt x="8" y="2"/>
                    </a:lnTo>
                    <a:lnTo>
                      <a:pt x="8" y="0"/>
                    </a:lnTo>
                    <a:lnTo>
                      <a:pt x="0" y="4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63" name="Freeform 1135"/>
              <p:cNvSpPr>
                <a:spLocks/>
              </p:cNvSpPr>
              <p:nvPr/>
            </p:nvSpPr>
            <p:spPr bwMode="auto">
              <a:xfrm>
                <a:off x="2560" y="1697"/>
                <a:ext cx="8" cy="18"/>
              </a:xfrm>
              <a:custGeom>
                <a:avLst/>
                <a:gdLst>
                  <a:gd name="T0" fmla="*/ 0 w 22"/>
                  <a:gd name="T1" fmla="*/ 0 h 54"/>
                  <a:gd name="T2" fmla="*/ 0 w 22"/>
                  <a:gd name="T3" fmla="*/ 0 h 54"/>
                  <a:gd name="T4" fmla="*/ 0 w 22"/>
                  <a:gd name="T5" fmla="*/ 0 h 54"/>
                  <a:gd name="T6" fmla="*/ 0 w 22"/>
                  <a:gd name="T7" fmla="*/ 0 h 54"/>
                  <a:gd name="T8" fmla="*/ 0 w 22"/>
                  <a:gd name="T9" fmla="*/ 0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54">
                    <a:moveTo>
                      <a:pt x="22" y="51"/>
                    </a:moveTo>
                    <a:lnTo>
                      <a:pt x="7" y="54"/>
                    </a:lnTo>
                    <a:lnTo>
                      <a:pt x="0" y="2"/>
                    </a:lnTo>
                    <a:lnTo>
                      <a:pt x="14" y="0"/>
                    </a:lnTo>
                    <a:lnTo>
                      <a:pt x="22" y="5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64" name="Freeform 1136"/>
              <p:cNvSpPr>
                <a:spLocks/>
              </p:cNvSpPr>
              <p:nvPr/>
            </p:nvSpPr>
            <p:spPr bwMode="auto">
              <a:xfrm>
                <a:off x="2563" y="1697"/>
                <a:ext cx="2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7" y="0"/>
                    </a:moveTo>
                    <a:lnTo>
                      <a:pt x="0" y="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65" name="Freeform 1137"/>
              <p:cNvSpPr>
                <a:spLocks/>
              </p:cNvSpPr>
              <p:nvPr/>
            </p:nvSpPr>
            <p:spPr bwMode="auto">
              <a:xfrm>
                <a:off x="2559" y="1689"/>
                <a:ext cx="6" cy="9"/>
              </a:xfrm>
              <a:custGeom>
                <a:avLst/>
                <a:gdLst>
                  <a:gd name="T0" fmla="*/ 0 w 18"/>
                  <a:gd name="T1" fmla="*/ 0 h 27"/>
                  <a:gd name="T2" fmla="*/ 0 w 18"/>
                  <a:gd name="T3" fmla="*/ 0 h 27"/>
                  <a:gd name="T4" fmla="*/ 0 w 18"/>
                  <a:gd name="T5" fmla="*/ 0 h 27"/>
                  <a:gd name="T6" fmla="*/ 0 w 18"/>
                  <a:gd name="T7" fmla="*/ 0 h 27"/>
                  <a:gd name="T8" fmla="*/ 0 w 18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27">
                    <a:moveTo>
                      <a:pt x="18" y="25"/>
                    </a:moveTo>
                    <a:lnTo>
                      <a:pt x="4" y="27"/>
                    </a:lnTo>
                    <a:lnTo>
                      <a:pt x="0" y="2"/>
                    </a:lnTo>
                    <a:lnTo>
                      <a:pt x="14" y="0"/>
                    </a:lnTo>
                    <a:lnTo>
                      <a:pt x="18" y="2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66" name="Freeform 1138"/>
              <p:cNvSpPr>
                <a:spLocks/>
              </p:cNvSpPr>
              <p:nvPr/>
            </p:nvSpPr>
            <p:spPr bwMode="auto">
              <a:xfrm>
                <a:off x="2559" y="1689"/>
                <a:ext cx="2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1 h 1"/>
                  <a:gd name="T4" fmla="*/ 0 w 7"/>
                  <a:gd name="T5" fmla="*/ 0 h 1"/>
                  <a:gd name="T6" fmla="*/ 0 w 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0" y="0"/>
                    </a:moveTo>
                    <a:lnTo>
                      <a:pt x="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67" name="Freeform 1139"/>
              <p:cNvSpPr>
                <a:spLocks/>
              </p:cNvSpPr>
              <p:nvPr/>
            </p:nvSpPr>
            <p:spPr bwMode="auto">
              <a:xfrm>
                <a:off x="2558" y="1680"/>
                <a:ext cx="6" cy="9"/>
              </a:xfrm>
              <a:custGeom>
                <a:avLst/>
                <a:gdLst>
                  <a:gd name="T0" fmla="*/ 0 w 16"/>
                  <a:gd name="T1" fmla="*/ 0 h 28"/>
                  <a:gd name="T2" fmla="*/ 0 w 16"/>
                  <a:gd name="T3" fmla="*/ 0 h 28"/>
                  <a:gd name="T4" fmla="*/ 0 w 16"/>
                  <a:gd name="T5" fmla="*/ 0 h 28"/>
                  <a:gd name="T6" fmla="*/ 0 w 16"/>
                  <a:gd name="T7" fmla="*/ 0 h 28"/>
                  <a:gd name="T8" fmla="*/ 0 w 16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28">
                    <a:moveTo>
                      <a:pt x="16" y="26"/>
                    </a:moveTo>
                    <a:lnTo>
                      <a:pt x="2" y="28"/>
                    </a:lnTo>
                    <a:lnTo>
                      <a:pt x="0" y="2"/>
                    </a:lnTo>
                    <a:lnTo>
                      <a:pt x="14" y="0"/>
                    </a:lnTo>
                    <a:lnTo>
                      <a:pt x="16" y="2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68" name="Freeform 1140"/>
              <p:cNvSpPr>
                <a:spLocks/>
              </p:cNvSpPr>
              <p:nvPr/>
            </p:nvSpPr>
            <p:spPr bwMode="auto">
              <a:xfrm>
                <a:off x="2558" y="1680"/>
                <a:ext cx="3" cy="1"/>
              </a:xfrm>
              <a:custGeom>
                <a:avLst/>
                <a:gdLst>
                  <a:gd name="T0" fmla="*/ 0 w 7"/>
                  <a:gd name="T1" fmla="*/ 1 h 2"/>
                  <a:gd name="T2" fmla="*/ 0 w 7"/>
                  <a:gd name="T3" fmla="*/ 1 h 2"/>
                  <a:gd name="T4" fmla="*/ 0 w 7"/>
                  <a:gd name="T5" fmla="*/ 0 h 2"/>
                  <a:gd name="T6" fmla="*/ 0 w 7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1"/>
                    </a:moveTo>
                    <a:lnTo>
                      <a:pt x="7" y="2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69" name="Rectangle 1141"/>
              <p:cNvSpPr>
                <a:spLocks noChangeArrowheads="1"/>
              </p:cNvSpPr>
              <p:nvPr/>
            </p:nvSpPr>
            <p:spPr bwMode="auto">
              <a:xfrm>
                <a:off x="2558" y="1667"/>
                <a:ext cx="5" cy="1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70" name="Rectangle 1142"/>
              <p:cNvSpPr>
                <a:spLocks noChangeArrowheads="1"/>
              </p:cNvSpPr>
              <p:nvPr/>
            </p:nvSpPr>
            <p:spPr bwMode="auto">
              <a:xfrm>
                <a:off x="2558" y="1653"/>
                <a:ext cx="5" cy="14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71" name="Rectangle 1143"/>
              <p:cNvSpPr>
                <a:spLocks noChangeArrowheads="1"/>
              </p:cNvSpPr>
              <p:nvPr/>
            </p:nvSpPr>
            <p:spPr bwMode="auto">
              <a:xfrm>
                <a:off x="2558" y="1647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72" name="Freeform 1144"/>
              <p:cNvSpPr>
                <a:spLocks/>
              </p:cNvSpPr>
              <p:nvPr/>
            </p:nvSpPr>
            <p:spPr bwMode="auto">
              <a:xfrm>
                <a:off x="2561" y="1647"/>
                <a:ext cx="2" cy="0"/>
              </a:xfrm>
              <a:custGeom>
                <a:avLst/>
                <a:gdLst>
                  <a:gd name="T0" fmla="*/ 0 w 8"/>
                  <a:gd name="T1" fmla="*/ 0 h 2"/>
                  <a:gd name="T2" fmla="*/ 0 w 8"/>
                  <a:gd name="T3" fmla="*/ 1 h 2"/>
                  <a:gd name="T4" fmla="*/ 0 w 8"/>
                  <a:gd name="T5" fmla="*/ 0 h 2"/>
                  <a:gd name="T6" fmla="*/ 0 w 8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8" y="0"/>
                    </a:moveTo>
                    <a:lnTo>
                      <a:pt x="0" y="2"/>
                    </a:lnTo>
                    <a:lnTo>
                      <a:pt x="7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73" name="Freeform 1145"/>
              <p:cNvSpPr>
                <a:spLocks/>
              </p:cNvSpPr>
              <p:nvPr/>
            </p:nvSpPr>
            <p:spPr bwMode="auto">
              <a:xfrm>
                <a:off x="2558" y="1639"/>
                <a:ext cx="5" cy="8"/>
              </a:xfrm>
              <a:custGeom>
                <a:avLst/>
                <a:gdLst>
                  <a:gd name="T0" fmla="*/ 0 w 15"/>
                  <a:gd name="T1" fmla="*/ 0 h 23"/>
                  <a:gd name="T2" fmla="*/ 0 w 15"/>
                  <a:gd name="T3" fmla="*/ 0 h 23"/>
                  <a:gd name="T4" fmla="*/ 0 w 15"/>
                  <a:gd name="T5" fmla="*/ 0 h 23"/>
                  <a:gd name="T6" fmla="*/ 0 w 15"/>
                  <a:gd name="T7" fmla="*/ 0 h 23"/>
                  <a:gd name="T8" fmla="*/ 0 w 15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23">
                    <a:moveTo>
                      <a:pt x="15" y="23"/>
                    </a:moveTo>
                    <a:lnTo>
                      <a:pt x="1" y="23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5" y="2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74" name="Freeform 1146"/>
              <p:cNvSpPr>
                <a:spLocks/>
              </p:cNvSpPr>
              <p:nvPr/>
            </p:nvSpPr>
            <p:spPr bwMode="auto">
              <a:xfrm>
                <a:off x="2560" y="1639"/>
                <a:ext cx="3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7" y="1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75" name="Freeform 1147"/>
              <p:cNvSpPr>
                <a:spLocks/>
              </p:cNvSpPr>
              <p:nvPr/>
            </p:nvSpPr>
            <p:spPr bwMode="auto">
              <a:xfrm>
                <a:off x="2557" y="1633"/>
                <a:ext cx="6" cy="6"/>
              </a:xfrm>
              <a:custGeom>
                <a:avLst/>
                <a:gdLst>
                  <a:gd name="T0" fmla="*/ 0 w 18"/>
                  <a:gd name="T1" fmla="*/ 0 h 19"/>
                  <a:gd name="T2" fmla="*/ 0 w 18"/>
                  <a:gd name="T3" fmla="*/ 0 h 19"/>
                  <a:gd name="T4" fmla="*/ 0 w 18"/>
                  <a:gd name="T5" fmla="*/ 0 h 19"/>
                  <a:gd name="T6" fmla="*/ 0 w 18"/>
                  <a:gd name="T7" fmla="*/ 0 h 19"/>
                  <a:gd name="T8" fmla="*/ 0 w 18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9">
                    <a:moveTo>
                      <a:pt x="18" y="17"/>
                    </a:moveTo>
                    <a:lnTo>
                      <a:pt x="4" y="19"/>
                    </a:lnTo>
                    <a:lnTo>
                      <a:pt x="0" y="2"/>
                    </a:lnTo>
                    <a:lnTo>
                      <a:pt x="15" y="0"/>
                    </a:lnTo>
                    <a:lnTo>
                      <a:pt x="18" y="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76" name="Freeform 1148"/>
              <p:cNvSpPr>
                <a:spLocks/>
              </p:cNvSpPr>
              <p:nvPr/>
            </p:nvSpPr>
            <p:spPr bwMode="auto">
              <a:xfrm>
                <a:off x="2559" y="1633"/>
                <a:ext cx="3" cy="1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0 h 4"/>
                  <a:gd name="T4" fmla="*/ 0 w 7"/>
                  <a:gd name="T5" fmla="*/ 0 h 4"/>
                  <a:gd name="T6" fmla="*/ 0 w 7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7" y="1"/>
                    </a:moveTo>
                    <a:lnTo>
                      <a:pt x="0" y="4"/>
                    </a:lnTo>
                    <a:lnTo>
                      <a:pt x="7" y="0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77" name="Freeform 1149"/>
              <p:cNvSpPr>
                <a:spLocks/>
              </p:cNvSpPr>
              <p:nvPr/>
            </p:nvSpPr>
            <p:spPr bwMode="auto">
              <a:xfrm>
                <a:off x="2555" y="1626"/>
                <a:ext cx="7" cy="8"/>
              </a:xfrm>
              <a:custGeom>
                <a:avLst/>
                <a:gdLst>
                  <a:gd name="T0" fmla="*/ 0 w 20"/>
                  <a:gd name="T1" fmla="*/ 0 h 23"/>
                  <a:gd name="T2" fmla="*/ 0 w 20"/>
                  <a:gd name="T3" fmla="*/ 0 h 23"/>
                  <a:gd name="T4" fmla="*/ 0 w 20"/>
                  <a:gd name="T5" fmla="*/ 0 h 23"/>
                  <a:gd name="T6" fmla="*/ 0 w 20"/>
                  <a:gd name="T7" fmla="*/ 0 h 23"/>
                  <a:gd name="T8" fmla="*/ 0 w 20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23">
                    <a:moveTo>
                      <a:pt x="20" y="19"/>
                    </a:moveTo>
                    <a:lnTo>
                      <a:pt x="5" y="23"/>
                    </a:lnTo>
                    <a:lnTo>
                      <a:pt x="0" y="4"/>
                    </a:lnTo>
                    <a:lnTo>
                      <a:pt x="15" y="0"/>
                    </a:lnTo>
                    <a:lnTo>
                      <a:pt x="20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78" name="Freeform 1150"/>
              <p:cNvSpPr>
                <a:spLocks/>
              </p:cNvSpPr>
              <p:nvPr/>
            </p:nvSpPr>
            <p:spPr bwMode="auto">
              <a:xfrm>
                <a:off x="2557" y="1625"/>
                <a:ext cx="3" cy="3"/>
              </a:xfrm>
              <a:custGeom>
                <a:avLst/>
                <a:gdLst>
                  <a:gd name="T0" fmla="*/ 0 w 8"/>
                  <a:gd name="T1" fmla="*/ 0 h 7"/>
                  <a:gd name="T2" fmla="*/ 0 w 8"/>
                  <a:gd name="T3" fmla="*/ 0 h 7"/>
                  <a:gd name="T4" fmla="*/ 0 w 8"/>
                  <a:gd name="T5" fmla="*/ 0 h 7"/>
                  <a:gd name="T6" fmla="*/ 0 w 8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7">
                    <a:moveTo>
                      <a:pt x="8" y="3"/>
                    </a:moveTo>
                    <a:lnTo>
                      <a:pt x="0" y="7"/>
                    </a:lnTo>
                    <a:lnTo>
                      <a:pt x="8" y="0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79" name="Freeform 1151"/>
              <p:cNvSpPr>
                <a:spLocks/>
              </p:cNvSpPr>
              <p:nvPr/>
            </p:nvSpPr>
            <p:spPr bwMode="auto">
              <a:xfrm>
                <a:off x="2552" y="1620"/>
                <a:ext cx="8" cy="8"/>
              </a:xfrm>
              <a:custGeom>
                <a:avLst/>
                <a:gdLst>
                  <a:gd name="T0" fmla="*/ 0 w 23"/>
                  <a:gd name="T1" fmla="*/ 0 h 24"/>
                  <a:gd name="T2" fmla="*/ 0 w 23"/>
                  <a:gd name="T3" fmla="*/ 0 h 24"/>
                  <a:gd name="T4" fmla="*/ 0 w 23"/>
                  <a:gd name="T5" fmla="*/ 0 h 24"/>
                  <a:gd name="T6" fmla="*/ 0 w 23"/>
                  <a:gd name="T7" fmla="*/ 0 h 24"/>
                  <a:gd name="T8" fmla="*/ 0 w 23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23" y="15"/>
                    </a:moveTo>
                    <a:lnTo>
                      <a:pt x="8" y="24"/>
                    </a:lnTo>
                    <a:lnTo>
                      <a:pt x="0" y="8"/>
                    </a:lnTo>
                    <a:lnTo>
                      <a:pt x="14" y="0"/>
                    </a:lnTo>
                    <a:lnTo>
                      <a:pt x="23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80" name="Freeform 1152"/>
              <p:cNvSpPr>
                <a:spLocks/>
              </p:cNvSpPr>
              <p:nvPr/>
            </p:nvSpPr>
            <p:spPr bwMode="auto">
              <a:xfrm>
                <a:off x="2555" y="1620"/>
                <a:ext cx="2" cy="2"/>
              </a:xfrm>
              <a:custGeom>
                <a:avLst/>
                <a:gdLst>
                  <a:gd name="T0" fmla="*/ 0 w 8"/>
                  <a:gd name="T1" fmla="*/ 0 h 7"/>
                  <a:gd name="T2" fmla="*/ 0 w 8"/>
                  <a:gd name="T3" fmla="*/ 0 h 7"/>
                  <a:gd name="T4" fmla="*/ 0 w 8"/>
                  <a:gd name="T5" fmla="*/ 0 h 7"/>
                  <a:gd name="T6" fmla="*/ 0 w 8"/>
                  <a:gd name="T7" fmla="*/ 0 h 7"/>
                  <a:gd name="T8" fmla="*/ 0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7" y="1"/>
                    </a:moveTo>
                    <a:lnTo>
                      <a:pt x="8" y="2"/>
                    </a:lnTo>
                    <a:lnTo>
                      <a:pt x="5" y="0"/>
                    </a:lnTo>
                    <a:lnTo>
                      <a:pt x="0" y="7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81" name="Freeform 1153"/>
              <p:cNvSpPr>
                <a:spLocks/>
              </p:cNvSpPr>
              <p:nvPr/>
            </p:nvSpPr>
            <p:spPr bwMode="auto">
              <a:xfrm>
                <a:off x="2548" y="1615"/>
                <a:ext cx="8" cy="8"/>
              </a:xfrm>
              <a:custGeom>
                <a:avLst/>
                <a:gdLst>
                  <a:gd name="T0" fmla="*/ 0 w 24"/>
                  <a:gd name="T1" fmla="*/ 0 h 24"/>
                  <a:gd name="T2" fmla="*/ 0 w 24"/>
                  <a:gd name="T3" fmla="*/ 0 h 24"/>
                  <a:gd name="T4" fmla="*/ 0 w 24"/>
                  <a:gd name="T5" fmla="*/ 0 h 24"/>
                  <a:gd name="T6" fmla="*/ 0 w 24"/>
                  <a:gd name="T7" fmla="*/ 0 h 24"/>
                  <a:gd name="T8" fmla="*/ 0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24" y="14"/>
                    </a:moveTo>
                    <a:lnTo>
                      <a:pt x="14" y="24"/>
                    </a:lnTo>
                    <a:lnTo>
                      <a:pt x="0" y="11"/>
                    </a:lnTo>
                    <a:lnTo>
                      <a:pt x="11" y="0"/>
                    </a:lnTo>
                    <a:lnTo>
                      <a:pt x="24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82" name="Freeform 1154"/>
              <p:cNvSpPr>
                <a:spLocks/>
              </p:cNvSpPr>
              <p:nvPr/>
            </p:nvSpPr>
            <p:spPr bwMode="auto">
              <a:xfrm>
                <a:off x="2550" y="1615"/>
                <a:ext cx="2" cy="3"/>
              </a:xfrm>
              <a:custGeom>
                <a:avLst/>
                <a:gdLst>
                  <a:gd name="T0" fmla="*/ 0 w 5"/>
                  <a:gd name="T1" fmla="*/ 0 h 9"/>
                  <a:gd name="T2" fmla="*/ 0 w 5"/>
                  <a:gd name="T3" fmla="*/ 0 h 9"/>
                  <a:gd name="T4" fmla="*/ 0 w 5"/>
                  <a:gd name="T5" fmla="*/ 0 h 9"/>
                  <a:gd name="T6" fmla="*/ 0 w 5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9">
                    <a:moveTo>
                      <a:pt x="5" y="1"/>
                    </a:moveTo>
                    <a:lnTo>
                      <a:pt x="0" y="9"/>
                    </a:lnTo>
                    <a:lnTo>
                      <a:pt x="4" y="0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83" name="Freeform 1155"/>
              <p:cNvSpPr>
                <a:spLocks/>
              </p:cNvSpPr>
              <p:nvPr/>
            </p:nvSpPr>
            <p:spPr bwMode="auto">
              <a:xfrm>
                <a:off x="2544" y="1611"/>
                <a:ext cx="8" cy="8"/>
              </a:xfrm>
              <a:custGeom>
                <a:avLst/>
                <a:gdLst>
                  <a:gd name="T0" fmla="*/ 0 w 24"/>
                  <a:gd name="T1" fmla="*/ 0 h 24"/>
                  <a:gd name="T2" fmla="*/ 0 w 24"/>
                  <a:gd name="T3" fmla="*/ 0 h 24"/>
                  <a:gd name="T4" fmla="*/ 0 w 24"/>
                  <a:gd name="T5" fmla="*/ 0 h 24"/>
                  <a:gd name="T6" fmla="*/ 0 w 24"/>
                  <a:gd name="T7" fmla="*/ 0 h 24"/>
                  <a:gd name="T8" fmla="*/ 0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24" y="11"/>
                    </a:moveTo>
                    <a:lnTo>
                      <a:pt x="16" y="24"/>
                    </a:lnTo>
                    <a:lnTo>
                      <a:pt x="0" y="12"/>
                    </a:lnTo>
                    <a:lnTo>
                      <a:pt x="8" y="0"/>
                    </a:lnTo>
                    <a:lnTo>
                      <a:pt x="24" y="1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84" name="Freeform 1156"/>
              <p:cNvSpPr>
                <a:spLocks/>
              </p:cNvSpPr>
              <p:nvPr/>
            </p:nvSpPr>
            <p:spPr bwMode="auto">
              <a:xfrm>
                <a:off x="2543" y="1614"/>
                <a:ext cx="2" cy="1"/>
              </a:xfrm>
              <a:custGeom>
                <a:avLst/>
                <a:gdLst>
                  <a:gd name="T0" fmla="*/ 0 w 5"/>
                  <a:gd name="T1" fmla="*/ 0 h 4"/>
                  <a:gd name="T2" fmla="*/ 0 w 5"/>
                  <a:gd name="T3" fmla="*/ 0 h 4"/>
                  <a:gd name="T4" fmla="*/ 0 w 5"/>
                  <a:gd name="T5" fmla="*/ 0 h 4"/>
                  <a:gd name="T6" fmla="*/ 0 w 5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1" y="4"/>
                    </a:moveTo>
                    <a:lnTo>
                      <a:pt x="5" y="0"/>
                    </a:lnTo>
                    <a:lnTo>
                      <a:pt x="0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85" name="Freeform 1157"/>
              <p:cNvSpPr>
                <a:spLocks/>
              </p:cNvSpPr>
              <p:nvPr/>
            </p:nvSpPr>
            <p:spPr bwMode="auto">
              <a:xfrm>
                <a:off x="2539" y="1608"/>
                <a:ext cx="8" cy="7"/>
              </a:xfrm>
              <a:custGeom>
                <a:avLst/>
                <a:gdLst>
                  <a:gd name="T0" fmla="*/ 0 w 24"/>
                  <a:gd name="T1" fmla="*/ 0 h 23"/>
                  <a:gd name="T2" fmla="*/ 0 w 24"/>
                  <a:gd name="T3" fmla="*/ 0 h 23"/>
                  <a:gd name="T4" fmla="*/ 0 w 24"/>
                  <a:gd name="T5" fmla="*/ 0 h 23"/>
                  <a:gd name="T6" fmla="*/ 0 w 24"/>
                  <a:gd name="T7" fmla="*/ 0 h 23"/>
                  <a:gd name="T8" fmla="*/ 0 w 24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23">
                    <a:moveTo>
                      <a:pt x="24" y="11"/>
                    </a:moveTo>
                    <a:lnTo>
                      <a:pt x="14" y="23"/>
                    </a:lnTo>
                    <a:lnTo>
                      <a:pt x="0" y="13"/>
                    </a:lnTo>
                    <a:lnTo>
                      <a:pt x="11" y="0"/>
                    </a:lnTo>
                    <a:lnTo>
                      <a:pt x="24" y="1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86" name="Freeform 1158"/>
              <p:cNvSpPr>
                <a:spLocks/>
              </p:cNvSpPr>
              <p:nvPr/>
            </p:nvSpPr>
            <p:spPr bwMode="auto">
              <a:xfrm>
                <a:off x="2541" y="1608"/>
                <a:ext cx="1" cy="3"/>
              </a:xfrm>
              <a:custGeom>
                <a:avLst/>
                <a:gdLst>
                  <a:gd name="T0" fmla="*/ 0 w 5"/>
                  <a:gd name="T1" fmla="*/ 0 h 9"/>
                  <a:gd name="T2" fmla="*/ 0 w 5"/>
                  <a:gd name="T3" fmla="*/ 0 h 9"/>
                  <a:gd name="T4" fmla="*/ 0 w 5"/>
                  <a:gd name="T5" fmla="*/ 0 h 9"/>
                  <a:gd name="T6" fmla="*/ 0 w 5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9">
                    <a:moveTo>
                      <a:pt x="5" y="0"/>
                    </a:moveTo>
                    <a:lnTo>
                      <a:pt x="0" y="9"/>
                    </a:lnTo>
                    <a:lnTo>
                      <a:pt x="4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87" name="Freeform 1159"/>
              <p:cNvSpPr>
                <a:spLocks/>
              </p:cNvSpPr>
              <p:nvPr/>
            </p:nvSpPr>
            <p:spPr bwMode="auto">
              <a:xfrm>
                <a:off x="2530" y="1601"/>
                <a:ext cx="12" cy="11"/>
              </a:xfrm>
              <a:custGeom>
                <a:avLst/>
                <a:gdLst>
                  <a:gd name="T0" fmla="*/ 0 w 37"/>
                  <a:gd name="T1" fmla="*/ 0 h 32"/>
                  <a:gd name="T2" fmla="*/ 0 w 37"/>
                  <a:gd name="T3" fmla="*/ 0 h 32"/>
                  <a:gd name="T4" fmla="*/ 0 w 37"/>
                  <a:gd name="T5" fmla="*/ 0 h 32"/>
                  <a:gd name="T6" fmla="*/ 0 w 37"/>
                  <a:gd name="T7" fmla="*/ 0 h 32"/>
                  <a:gd name="T8" fmla="*/ 0 w 37"/>
                  <a:gd name="T9" fmla="*/ 0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7" h="32">
                    <a:moveTo>
                      <a:pt x="37" y="19"/>
                    </a:moveTo>
                    <a:lnTo>
                      <a:pt x="28" y="32"/>
                    </a:lnTo>
                    <a:lnTo>
                      <a:pt x="0" y="12"/>
                    </a:lnTo>
                    <a:lnTo>
                      <a:pt x="9" y="0"/>
                    </a:lnTo>
                    <a:lnTo>
                      <a:pt x="37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88" name="Freeform 1160"/>
              <p:cNvSpPr>
                <a:spLocks/>
              </p:cNvSpPr>
              <p:nvPr/>
            </p:nvSpPr>
            <p:spPr bwMode="auto">
              <a:xfrm>
                <a:off x="2531" y="1601"/>
                <a:ext cx="2" cy="3"/>
              </a:xfrm>
              <a:custGeom>
                <a:avLst/>
                <a:gdLst>
                  <a:gd name="T0" fmla="*/ 1 w 4"/>
                  <a:gd name="T1" fmla="*/ 0 h 9"/>
                  <a:gd name="T2" fmla="*/ 0 w 4"/>
                  <a:gd name="T3" fmla="*/ 0 h 9"/>
                  <a:gd name="T4" fmla="*/ 1 w 4"/>
                  <a:gd name="T5" fmla="*/ 0 h 9"/>
                  <a:gd name="T6" fmla="*/ 1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9">
                    <a:moveTo>
                      <a:pt x="4" y="1"/>
                    </a:moveTo>
                    <a:lnTo>
                      <a:pt x="0" y="9"/>
                    </a:lnTo>
                    <a:lnTo>
                      <a:pt x="4" y="0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89" name="Freeform 1161"/>
              <p:cNvSpPr>
                <a:spLocks/>
              </p:cNvSpPr>
              <p:nvPr/>
            </p:nvSpPr>
            <p:spPr bwMode="auto">
              <a:xfrm>
                <a:off x="2519" y="1595"/>
                <a:ext cx="14" cy="11"/>
              </a:xfrm>
              <a:custGeom>
                <a:avLst/>
                <a:gdLst>
                  <a:gd name="T0" fmla="*/ 0 w 41"/>
                  <a:gd name="T1" fmla="*/ 0 h 32"/>
                  <a:gd name="T2" fmla="*/ 0 w 41"/>
                  <a:gd name="T3" fmla="*/ 0 h 32"/>
                  <a:gd name="T4" fmla="*/ 0 w 41"/>
                  <a:gd name="T5" fmla="*/ 0 h 32"/>
                  <a:gd name="T6" fmla="*/ 0 w 41"/>
                  <a:gd name="T7" fmla="*/ 0 h 32"/>
                  <a:gd name="T8" fmla="*/ 0 w 41"/>
                  <a:gd name="T9" fmla="*/ 0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" h="32">
                    <a:moveTo>
                      <a:pt x="41" y="18"/>
                    </a:moveTo>
                    <a:lnTo>
                      <a:pt x="32" y="32"/>
                    </a:lnTo>
                    <a:lnTo>
                      <a:pt x="0" y="15"/>
                    </a:lnTo>
                    <a:lnTo>
                      <a:pt x="8" y="0"/>
                    </a:lnTo>
                    <a:lnTo>
                      <a:pt x="41" y="1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90" name="Freeform 1162"/>
              <p:cNvSpPr>
                <a:spLocks/>
              </p:cNvSpPr>
              <p:nvPr/>
            </p:nvSpPr>
            <p:spPr bwMode="auto">
              <a:xfrm>
                <a:off x="2520" y="1595"/>
                <a:ext cx="2" cy="3"/>
              </a:xfrm>
              <a:custGeom>
                <a:avLst/>
                <a:gdLst>
                  <a:gd name="T0" fmla="*/ 1 w 4"/>
                  <a:gd name="T1" fmla="*/ 0 h 9"/>
                  <a:gd name="T2" fmla="*/ 0 w 4"/>
                  <a:gd name="T3" fmla="*/ 0 h 9"/>
                  <a:gd name="T4" fmla="*/ 1 w 4"/>
                  <a:gd name="T5" fmla="*/ 0 h 9"/>
                  <a:gd name="T6" fmla="*/ 1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9">
                    <a:moveTo>
                      <a:pt x="4" y="0"/>
                    </a:moveTo>
                    <a:lnTo>
                      <a:pt x="0" y="9"/>
                    </a:lnTo>
                    <a:lnTo>
                      <a:pt x="3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91" name="Freeform 1163"/>
              <p:cNvSpPr>
                <a:spLocks/>
              </p:cNvSpPr>
              <p:nvPr/>
            </p:nvSpPr>
            <p:spPr bwMode="auto">
              <a:xfrm>
                <a:off x="2509" y="1591"/>
                <a:ext cx="12" cy="9"/>
              </a:xfrm>
              <a:custGeom>
                <a:avLst/>
                <a:gdLst>
                  <a:gd name="T0" fmla="*/ 0 w 37"/>
                  <a:gd name="T1" fmla="*/ 0 h 27"/>
                  <a:gd name="T2" fmla="*/ 0 w 37"/>
                  <a:gd name="T3" fmla="*/ 0 h 27"/>
                  <a:gd name="T4" fmla="*/ 0 w 37"/>
                  <a:gd name="T5" fmla="*/ 0 h 27"/>
                  <a:gd name="T6" fmla="*/ 0 w 37"/>
                  <a:gd name="T7" fmla="*/ 0 h 27"/>
                  <a:gd name="T8" fmla="*/ 0 w 37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7" h="27">
                    <a:moveTo>
                      <a:pt x="37" y="12"/>
                    </a:moveTo>
                    <a:lnTo>
                      <a:pt x="31" y="27"/>
                    </a:lnTo>
                    <a:lnTo>
                      <a:pt x="0" y="14"/>
                    </a:lnTo>
                    <a:lnTo>
                      <a:pt x="6" y="0"/>
                    </a:lnTo>
                    <a:lnTo>
                      <a:pt x="37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92" name="Freeform 1164"/>
              <p:cNvSpPr>
                <a:spLocks/>
              </p:cNvSpPr>
              <p:nvPr/>
            </p:nvSpPr>
            <p:spPr bwMode="auto">
              <a:xfrm>
                <a:off x="2510" y="1591"/>
                <a:ext cx="1" cy="3"/>
              </a:xfrm>
              <a:custGeom>
                <a:avLst/>
                <a:gdLst>
                  <a:gd name="T0" fmla="*/ 0 w 3"/>
                  <a:gd name="T1" fmla="*/ 0 h 9"/>
                  <a:gd name="T2" fmla="*/ 0 w 3"/>
                  <a:gd name="T3" fmla="*/ 0 h 9"/>
                  <a:gd name="T4" fmla="*/ 0 w 3"/>
                  <a:gd name="T5" fmla="*/ 0 h 9"/>
                  <a:gd name="T6" fmla="*/ 0 w 3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9">
                    <a:moveTo>
                      <a:pt x="3" y="0"/>
                    </a:moveTo>
                    <a:lnTo>
                      <a:pt x="0" y="9"/>
                    </a:lnTo>
                    <a:lnTo>
                      <a:pt x="2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93" name="Freeform 1165"/>
              <p:cNvSpPr>
                <a:spLocks/>
              </p:cNvSpPr>
              <p:nvPr/>
            </p:nvSpPr>
            <p:spPr bwMode="auto">
              <a:xfrm>
                <a:off x="2498" y="1587"/>
                <a:ext cx="13" cy="9"/>
              </a:xfrm>
              <a:custGeom>
                <a:avLst/>
                <a:gdLst>
                  <a:gd name="T0" fmla="*/ 0 w 37"/>
                  <a:gd name="T1" fmla="*/ 0 h 26"/>
                  <a:gd name="T2" fmla="*/ 0 w 37"/>
                  <a:gd name="T3" fmla="*/ 0 h 26"/>
                  <a:gd name="T4" fmla="*/ 0 w 37"/>
                  <a:gd name="T5" fmla="*/ 0 h 26"/>
                  <a:gd name="T6" fmla="*/ 0 w 37"/>
                  <a:gd name="T7" fmla="*/ 0 h 26"/>
                  <a:gd name="T8" fmla="*/ 0 w 37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7" h="26">
                    <a:moveTo>
                      <a:pt x="37" y="12"/>
                    </a:moveTo>
                    <a:lnTo>
                      <a:pt x="33" y="26"/>
                    </a:lnTo>
                    <a:lnTo>
                      <a:pt x="0" y="15"/>
                    </a:lnTo>
                    <a:lnTo>
                      <a:pt x="4" y="0"/>
                    </a:lnTo>
                    <a:lnTo>
                      <a:pt x="37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94" name="Freeform 1166"/>
              <p:cNvSpPr>
                <a:spLocks/>
              </p:cNvSpPr>
              <p:nvPr/>
            </p:nvSpPr>
            <p:spPr bwMode="auto">
              <a:xfrm>
                <a:off x="2499" y="1587"/>
                <a:ext cx="1" cy="3"/>
              </a:xfrm>
              <a:custGeom>
                <a:avLst/>
                <a:gdLst>
                  <a:gd name="T0" fmla="*/ 1 w 2"/>
                  <a:gd name="T1" fmla="*/ 0 h 9"/>
                  <a:gd name="T2" fmla="*/ 0 w 2"/>
                  <a:gd name="T3" fmla="*/ 0 h 9"/>
                  <a:gd name="T4" fmla="*/ 1 w 2"/>
                  <a:gd name="T5" fmla="*/ 0 h 9"/>
                  <a:gd name="T6" fmla="*/ 1 w 2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9">
                    <a:moveTo>
                      <a:pt x="2" y="0"/>
                    </a:moveTo>
                    <a:lnTo>
                      <a:pt x="0" y="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95" name="Freeform 1167"/>
              <p:cNvSpPr>
                <a:spLocks/>
              </p:cNvSpPr>
              <p:nvPr/>
            </p:nvSpPr>
            <p:spPr bwMode="auto">
              <a:xfrm>
                <a:off x="2486" y="1584"/>
                <a:ext cx="14" cy="8"/>
              </a:xfrm>
              <a:custGeom>
                <a:avLst/>
                <a:gdLst>
                  <a:gd name="T0" fmla="*/ 0 w 40"/>
                  <a:gd name="T1" fmla="*/ 0 h 23"/>
                  <a:gd name="T2" fmla="*/ 0 w 40"/>
                  <a:gd name="T3" fmla="*/ 0 h 23"/>
                  <a:gd name="T4" fmla="*/ 0 w 40"/>
                  <a:gd name="T5" fmla="*/ 0 h 23"/>
                  <a:gd name="T6" fmla="*/ 0 w 40"/>
                  <a:gd name="T7" fmla="*/ 0 h 23"/>
                  <a:gd name="T8" fmla="*/ 0 w 40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0" h="23">
                    <a:moveTo>
                      <a:pt x="40" y="8"/>
                    </a:moveTo>
                    <a:lnTo>
                      <a:pt x="36" y="23"/>
                    </a:lnTo>
                    <a:lnTo>
                      <a:pt x="0" y="14"/>
                    </a:lnTo>
                    <a:lnTo>
                      <a:pt x="5" y="0"/>
                    </a:lnTo>
                    <a:lnTo>
                      <a:pt x="40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96" name="Freeform 1168"/>
              <p:cNvSpPr>
                <a:spLocks/>
              </p:cNvSpPr>
              <p:nvPr/>
            </p:nvSpPr>
            <p:spPr bwMode="auto">
              <a:xfrm>
                <a:off x="2487" y="1584"/>
                <a:ext cx="1" cy="3"/>
              </a:xfrm>
              <a:custGeom>
                <a:avLst/>
                <a:gdLst>
                  <a:gd name="T0" fmla="*/ 1 w 2"/>
                  <a:gd name="T1" fmla="*/ 0 h 9"/>
                  <a:gd name="T2" fmla="*/ 0 w 2"/>
                  <a:gd name="T3" fmla="*/ 0 h 9"/>
                  <a:gd name="T4" fmla="*/ 1 w 2"/>
                  <a:gd name="T5" fmla="*/ 0 h 9"/>
                  <a:gd name="T6" fmla="*/ 1 w 2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9">
                    <a:moveTo>
                      <a:pt x="2" y="0"/>
                    </a:moveTo>
                    <a:lnTo>
                      <a:pt x="0" y="9"/>
                    </a:lnTo>
                    <a:lnTo>
                      <a:pt x="1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97" name="Freeform 1169"/>
              <p:cNvSpPr>
                <a:spLocks/>
              </p:cNvSpPr>
              <p:nvPr/>
            </p:nvSpPr>
            <p:spPr bwMode="auto">
              <a:xfrm>
                <a:off x="2475" y="1582"/>
                <a:ext cx="13" cy="7"/>
              </a:xfrm>
              <a:custGeom>
                <a:avLst/>
                <a:gdLst>
                  <a:gd name="T0" fmla="*/ 0 w 39"/>
                  <a:gd name="T1" fmla="*/ 0 h 20"/>
                  <a:gd name="T2" fmla="*/ 0 w 39"/>
                  <a:gd name="T3" fmla="*/ 0 h 20"/>
                  <a:gd name="T4" fmla="*/ 0 w 39"/>
                  <a:gd name="T5" fmla="*/ 0 h 20"/>
                  <a:gd name="T6" fmla="*/ 0 w 39"/>
                  <a:gd name="T7" fmla="*/ 0 h 20"/>
                  <a:gd name="T8" fmla="*/ 0 w 39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9" h="20">
                    <a:moveTo>
                      <a:pt x="39" y="6"/>
                    </a:moveTo>
                    <a:lnTo>
                      <a:pt x="36" y="20"/>
                    </a:lnTo>
                    <a:lnTo>
                      <a:pt x="0" y="14"/>
                    </a:lnTo>
                    <a:lnTo>
                      <a:pt x="2" y="0"/>
                    </a:lnTo>
                    <a:lnTo>
                      <a:pt x="39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98" name="Freeform 1170"/>
              <p:cNvSpPr>
                <a:spLocks/>
              </p:cNvSpPr>
              <p:nvPr/>
            </p:nvSpPr>
            <p:spPr bwMode="auto">
              <a:xfrm>
                <a:off x="2475" y="1582"/>
                <a:ext cx="0" cy="3"/>
              </a:xfrm>
              <a:custGeom>
                <a:avLst/>
                <a:gdLst>
                  <a:gd name="T0" fmla="*/ 1 w 1"/>
                  <a:gd name="T1" fmla="*/ 0 h 9"/>
                  <a:gd name="T2" fmla="*/ 0 w 1"/>
                  <a:gd name="T3" fmla="*/ 0 h 9"/>
                  <a:gd name="T4" fmla="*/ 1 w 1"/>
                  <a:gd name="T5" fmla="*/ 0 h 9"/>
                  <a:gd name="T6" fmla="*/ 1 w 1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9">
                    <a:moveTo>
                      <a:pt x="1" y="0"/>
                    </a:moveTo>
                    <a:lnTo>
                      <a:pt x="0" y="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99" name="Freeform 1171"/>
              <p:cNvSpPr>
                <a:spLocks/>
              </p:cNvSpPr>
              <p:nvPr/>
            </p:nvSpPr>
            <p:spPr bwMode="auto">
              <a:xfrm>
                <a:off x="2453" y="1579"/>
                <a:ext cx="22" cy="8"/>
              </a:xfrm>
              <a:custGeom>
                <a:avLst/>
                <a:gdLst>
                  <a:gd name="T0" fmla="*/ 0 w 68"/>
                  <a:gd name="T1" fmla="*/ 0 h 23"/>
                  <a:gd name="T2" fmla="*/ 0 w 68"/>
                  <a:gd name="T3" fmla="*/ 0 h 23"/>
                  <a:gd name="T4" fmla="*/ 0 w 68"/>
                  <a:gd name="T5" fmla="*/ 0 h 23"/>
                  <a:gd name="T6" fmla="*/ 0 w 68"/>
                  <a:gd name="T7" fmla="*/ 0 h 23"/>
                  <a:gd name="T8" fmla="*/ 0 w 68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8" h="23">
                    <a:moveTo>
                      <a:pt x="68" y="9"/>
                    </a:moveTo>
                    <a:lnTo>
                      <a:pt x="66" y="23"/>
                    </a:lnTo>
                    <a:lnTo>
                      <a:pt x="0" y="15"/>
                    </a:lnTo>
                    <a:lnTo>
                      <a:pt x="2" y="0"/>
                    </a:lnTo>
                    <a:lnTo>
                      <a:pt x="68" y="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00" name="Freeform 1172"/>
              <p:cNvSpPr>
                <a:spLocks/>
              </p:cNvSpPr>
              <p:nvPr/>
            </p:nvSpPr>
            <p:spPr bwMode="auto">
              <a:xfrm>
                <a:off x="2453" y="1579"/>
                <a:ext cx="0" cy="4"/>
              </a:xfrm>
              <a:custGeom>
                <a:avLst/>
                <a:gdLst>
                  <a:gd name="T0" fmla="*/ 1 w 2"/>
                  <a:gd name="T1" fmla="*/ 0 h 10"/>
                  <a:gd name="T2" fmla="*/ 1 w 2"/>
                  <a:gd name="T3" fmla="*/ 0 h 10"/>
                  <a:gd name="T4" fmla="*/ 0 w 2"/>
                  <a:gd name="T5" fmla="*/ 0 h 10"/>
                  <a:gd name="T6" fmla="*/ 1 w 2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10">
                    <a:moveTo>
                      <a:pt x="2" y="0"/>
                    </a:moveTo>
                    <a:lnTo>
                      <a:pt x="1" y="1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01" name="Freeform 1173"/>
              <p:cNvSpPr>
                <a:spLocks/>
              </p:cNvSpPr>
              <p:nvPr/>
            </p:nvSpPr>
            <p:spPr bwMode="auto">
              <a:xfrm>
                <a:off x="2435" y="1579"/>
                <a:ext cx="18" cy="8"/>
              </a:xfrm>
              <a:custGeom>
                <a:avLst/>
                <a:gdLst>
                  <a:gd name="T0" fmla="*/ 0 w 54"/>
                  <a:gd name="T1" fmla="*/ 0 h 22"/>
                  <a:gd name="T2" fmla="*/ 0 w 54"/>
                  <a:gd name="T3" fmla="*/ 0 h 22"/>
                  <a:gd name="T4" fmla="*/ 0 w 54"/>
                  <a:gd name="T5" fmla="*/ 0 h 22"/>
                  <a:gd name="T6" fmla="*/ 0 w 54"/>
                  <a:gd name="T7" fmla="*/ 0 h 22"/>
                  <a:gd name="T8" fmla="*/ 0 w 54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4" h="22">
                    <a:moveTo>
                      <a:pt x="52" y="0"/>
                    </a:moveTo>
                    <a:lnTo>
                      <a:pt x="54" y="15"/>
                    </a:lnTo>
                    <a:lnTo>
                      <a:pt x="2" y="22"/>
                    </a:lnTo>
                    <a:lnTo>
                      <a:pt x="0" y="8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02" name="Freeform 1174"/>
              <p:cNvSpPr>
                <a:spLocks/>
              </p:cNvSpPr>
              <p:nvPr/>
            </p:nvSpPr>
            <p:spPr bwMode="auto">
              <a:xfrm>
                <a:off x="2435" y="1582"/>
                <a:ext cx="1" cy="3"/>
              </a:xfrm>
              <a:custGeom>
                <a:avLst/>
                <a:gdLst>
                  <a:gd name="T0" fmla="*/ 0 w 1"/>
                  <a:gd name="T1" fmla="*/ 0 h 9"/>
                  <a:gd name="T2" fmla="*/ 1 w 1"/>
                  <a:gd name="T3" fmla="*/ 0 h 9"/>
                  <a:gd name="T4" fmla="*/ 0 w 1"/>
                  <a:gd name="T5" fmla="*/ 0 h 9"/>
                  <a:gd name="T6" fmla="*/ 0 w 1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9">
                    <a:moveTo>
                      <a:pt x="0" y="0"/>
                    </a:moveTo>
                    <a:lnTo>
                      <a:pt x="1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03" name="Freeform 1175"/>
              <p:cNvSpPr>
                <a:spLocks/>
              </p:cNvSpPr>
              <p:nvPr/>
            </p:nvSpPr>
            <p:spPr bwMode="auto">
              <a:xfrm>
                <a:off x="2419" y="1582"/>
                <a:ext cx="17" cy="8"/>
              </a:xfrm>
              <a:custGeom>
                <a:avLst/>
                <a:gdLst>
                  <a:gd name="T0" fmla="*/ 0 w 52"/>
                  <a:gd name="T1" fmla="*/ 0 h 23"/>
                  <a:gd name="T2" fmla="*/ 0 w 52"/>
                  <a:gd name="T3" fmla="*/ 0 h 23"/>
                  <a:gd name="T4" fmla="*/ 0 w 52"/>
                  <a:gd name="T5" fmla="*/ 0 h 23"/>
                  <a:gd name="T6" fmla="*/ 0 w 52"/>
                  <a:gd name="T7" fmla="*/ 0 h 23"/>
                  <a:gd name="T8" fmla="*/ 0 w 52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" h="23">
                    <a:moveTo>
                      <a:pt x="50" y="0"/>
                    </a:moveTo>
                    <a:lnTo>
                      <a:pt x="52" y="14"/>
                    </a:lnTo>
                    <a:lnTo>
                      <a:pt x="2" y="23"/>
                    </a:lnTo>
                    <a:lnTo>
                      <a:pt x="0" y="9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04" name="Freeform 1176"/>
              <p:cNvSpPr>
                <a:spLocks/>
              </p:cNvSpPr>
              <p:nvPr/>
            </p:nvSpPr>
            <p:spPr bwMode="auto">
              <a:xfrm>
                <a:off x="2419" y="1585"/>
                <a:ext cx="0" cy="3"/>
              </a:xfrm>
              <a:custGeom>
                <a:avLst/>
                <a:gdLst>
                  <a:gd name="T0" fmla="*/ 0 w 1"/>
                  <a:gd name="T1" fmla="*/ 0 h 9"/>
                  <a:gd name="T2" fmla="*/ 1 w 1"/>
                  <a:gd name="T3" fmla="*/ 0 h 9"/>
                  <a:gd name="T4" fmla="*/ 0 w 1"/>
                  <a:gd name="T5" fmla="*/ 0 h 9"/>
                  <a:gd name="T6" fmla="*/ 0 w 1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9">
                    <a:moveTo>
                      <a:pt x="0" y="0"/>
                    </a:moveTo>
                    <a:lnTo>
                      <a:pt x="1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05" name="Freeform 1177"/>
              <p:cNvSpPr>
                <a:spLocks/>
              </p:cNvSpPr>
              <p:nvPr/>
            </p:nvSpPr>
            <p:spPr bwMode="auto">
              <a:xfrm>
                <a:off x="2401" y="1585"/>
                <a:ext cx="18" cy="8"/>
              </a:xfrm>
              <a:custGeom>
                <a:avLst/>
                <a:gdLst>
                  <a:gd name="T0" fmla="*/ 0 w 54"/>
                  <a:gd name="T1" fmla="*/ 0 h 25"/>
                  <a:gd name="T2" fmla="*/ 0 w 54"/>
                  <a:gd name="T3" fmla="*/ 0 h 25"/>
                  <a:gd name="T4" fmla="*/ 0 w 54"/>
                  <a:gd name="T5" fmla="*/ 0 h 25"/>
                  <a:gd name="T6" fmla="*/ 0 w 54"/>
                  <a:gd name="T7" fmla="*/ 0 h 25"/>
                  <a:gd name="T8" fmla="*/ 0 w 54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4" h="25">
                    <a:moveTo>
                      <a:pt x="52" y="0"/>
                    </a:moveTo>
                    <a:lnTo>
                      <a:pt x="54" y="14"/>
                    </a:lnTo>
                    <a:lnTo>
                      <a:pt x="2" y="25"/>
                    </a:lnTo>
                    <a:lnTo>
                      <a:pt x="0" y="1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06" name="Freeform 1178"/>
              <p:cNvSpPr>
                <a:spLocks/>
              </p:cNvSpPr>
              <p:nvPr/>
            </p:nvSpPr>
            <p:spPr bwMode="auto">
              <a:xfrm>
                <a:off x="2402" y="1592"/>
                <a:ext cx="0" cy="1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0 h 5"/>
                  <a:gd name="T4" fmla="*/ 1 w 1"/>
                  <a:gd name="T5" fmla="*/ 0 h 5"/>
                  <a:gd name="T6" fmla="*/ 1 w 1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5">
                    <a:moveTo>
                      <a:pt x="1" y="5"/>
                    </a:moveTo>
                    <a:lnTo>
                      <a:pt x="0" y="0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07" name="Freeform 1179"/>
              <p:cNvSpPr>
                <a:spLocks/>
              </p:cNvSpPr>
              <p:nvPr/>
            </p:nvSpPr>
            <p:spPr bwMode="auto">
              <a:xfrm>
                <a:off x="2384" y="1588"/>
                <a:ext cx="18" cy="7"/>
              </a:xfrm>
              <a:custGeom>
                <a:avLst/>
                <a:gdLst>
                  <a:gd name="T0" fmla="*/ 0 w 54"/>
                  <a:gd name="T1" fmla="*/ 0 h 20"/>
                  <a:gd name="T2" fmla="*/ 0 w 54"/>
                  <a:gd name="T3" fmla="*/ 0 h 20"/>
                  <a:gd name="T4" fmla="*/ 0 w 54"/>
                  <a:gd name="T5" fmla="*/ 0 h 20"/>
                  <a:gd name="T6" fmla="*/ 0 w 54"/>
                  <a:gd name="T7" fmla="*/ 0 h 20"/>
                  <a:gd name="T8" fmla="*/ 0 w 54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4" h="20">
                    <a:moveTo>
                      <a:pt x="52" y="0"/>
                    </a:moveTo>
                    <a:lnTo>
                      <a:pt x="54" y="15"/>
                    </a:lnTo>
                    <a:lnTo>
                      <a:pt x="2" y="20"/>
                    </a:lnTo>
                    <a:lnTo>
                      <a:pt x="0" y="5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08" name="Freeform 1180"/>
              <p:cNvSpPr>
                <a:spLocks/>
              </p:cNvSpPr>
              <p:nvPr/>
            </p:nvSpPr>
            <p:spPr bwMode="auto">
              <a:xfrm>
                <a:off x="2383" y="1590"/>
                <a:ext cx="1" cy="3"/>
              </a:xfrm>
              <a:custGeom>
                <a:avLst/>
                <a:gdLst>
                  <a:gd name="T0" fmla="*/ 0 w 5"/>
                  <a:gd name="T1" fmla="*/ 0 h 11"/>
                  <a:gd name="T2" fmla="*/ 0 w 5"/>
                  <a:gd name="T3" fmla="*/ 0 h 11"/>
                  <a:gd name="T4" fmla="*/ 0 w 5"/>
                  <a:gd name="T5" fmla="*/ 0 h 11"/>
                  <a:gd name="T6" fmla="*/ 0 w 5"/>
                  <a:gd name="T7" fmla="*/ 0 h 11"/>
                  <a:gd name="T8" fmla="*/ 0 w 5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11">
                    <a:moveTo>
                      <a:pt x="4" y="1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5" y="11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09" name="Freeform 1181"/>
              <p:cNvSpPr>
                <a:spLocks/>
              </p:cNvSpPr>
              <p:nvPr/>
            </p:nvSpPr>
            <p:spPr bwMode="auto">
              <a:xfrm>
                <a:off x="2380" y="1591"/>
                <a:ext cx="6" cy="5"/>
              </a:xfrm>
              <a:custGeom>
                <a:avLst/>
                <a:gdLst>
                  <a:gd name="T0" fmla="*/ 0 w 17"/>
                  <a:gd name="T1" fmla="*/ 0 h 16"/>
                  <a:gd name="T2" fmla="*/ 0 w 17"/>
                  <a:gd name="T3" fmla="*/ 0 h 16"/>
                  <a:gd name="T4" fmla="*/ 0 w 17"/>
                  <a:gd name="T5" fmla="*/ 0 h 16"/>
                  <a:gd name="T6" fmla="*/ 0 w 17"/>
                  <a:gd name="T7" fmla="*/ 0 h 16"/>
                  <a:gd name="T8" fmla="*/ 0 w 17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6">
                    <a:moveTo>
                      <a:pt x="7" y="0"/>
                    </a:moveTo>
                    <a:lnTo>
                      <a:pt x="17" y="10"/>
                    </a:lnTo>
                    <a:lnTo>
                      <a:pt x="11" y="16"/>
                    </a:lnTo>
                    <a:lnTo>
                      <a:pt x="0" y="6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10" name="Freeform 1182"/>
              <p:cNvSpPr>
                <a:spLocks/>
              </p:cNvSpPr>
              <p:nvPr/>
            </p:nvSpPr>
            <p:spPr bwMode="auto">
              <a:xfrm>
                <a:off x="2380" y="1593"/>
                <a:ext cx="2" cy="2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0 h 7"/>
                  <a:gd name="T4" fmla="*/ 0 w 7"/>
                  <a:gd name="T5" fmla="*/ 0 h 7"/>
                  <a:gd name="T6" fmla="*/ 0 w 7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7">
                    <a:moveTo>
                      <a:pt x="1" y="0"/>
                    </a:moveTo>
                    <a:lnTo>
                      <a:pt x="7" y="7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11" name="Freeform 1183"/>
              <p:cNvSpPr>
                <a:spLocks/>
              </p:cNvSpPr>
              <p:nvPr/>
            </p:nvSpPr>
            <p:spPr bwMode="auto">
              <a:xfrm>
                <a:off x="2377" y="1593"/>
                <a:ext cx="7" cy="7"/>
              </a:xfrm>
              <a:custGeom>
                <a:avLst/>
                <a:gdLst>
                  <a:gd name="T0" fmla="*/ 0 w 21"/>
                  <a:gd name="T1" fmla="*/ 0 h 21"/>
                  <a:gd name="T2" fmla="*/ 0 w 21"/>
                  <a:gd name="T3" fmla="*/ 0 h 21"/>
                  <a:gd name="T4" fmla="*/ 0 w 21"/>
                  <a:gd name="T5" fmla="*/ 0 h 21"/>
                  <a:gd name="T6" fmla="*/ 0 w 21"/>
                  <a:gd name="T7" fmla="*/ 0 h 21"/>
                  <a:gd name="T8" fmla="*/ 0 w 21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21">
                    <a:moveTo>
                      <a:pt x="8" y="0"/>
                    </a:moveTo>
                    <a:lnTo>
                      <a:pt x="21" y="8"/>
                    </a:lnTo>
                    <a:lnTo>
                      <a:pt x="13" y="21"/>
                    </a:lnTo>
                    <a:lnTo>
                      <a:pt x="0" y="1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12" name="Freeform 1184"/>
              <p:cNvSpPr>
                <a:spLocks/>
              </p:cNvSpPr>
              <p:nvPr/>
            </p:nvSpPr>
            <p:spPr bwMode="auto">
              <a:xfrm>
                <a:off x="2379" y="1600"/>
                <a:ext cx="3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7" y="2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13" name="Freeform 1185"/>
              <p:cNvSpPr>
                <a:spLocks/>
              </p:cNvSpPr>
              <p:nvPr/>
            </p:nvSpPr>
            <p:spPr bwMode="auto">
              <a:xfrm>
                <a:off x="2375" y="1597"/>
                <a:ext cx="6" cy="7"/>
              </a:xfrm>
              <a:custGeom>
                <a:avLst/>
                <a:gdLst>
                  <a:gd name="T0" fmla="*/ 0 w 19"/>
                  <a:gd name="T1" fmla="*/ 0 h 20"/>
                  <a:gd name="T2" fmla="*/ 0 w 19"/>
                  <a:gd name="T3" fmla="*/ 0 h 20"/>
                  <a:gd name="T4" fmla="*/ 0 w 19"/>
                  <a:gd name="T5" fmla="*/ 0 h 20"/>
                  <a:gd name="T6" fmla="*/ 0 w 19"/>
                  <a:gd name="T7" fmla="*/ 0 h 20"/>
                  <a:gd name="T8" fmla="*/ 0 w 19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20">
                    <a:moveTo>
                      <a:pt x="9" y="0"/>
                    </a:moveTo>
                    <a:lnTo>
                      <a:pt x="19" y="11"/>
                    </a:lnTo>
                    <a:lnTo>
                      <a:pt x="10" y="20"/>
                    </a:lnTo>
                    <a:lnTo>
                      <a:pt x="0" y="1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14" name="Freeform 1186"/>
              <p:cNvSpPr>
                <a:spLocks/>
              </p:cNvSpPr>
              <p:nvPr/>
            </p:nvSpPr>
            <p:spPr bwMode="auto">
              <a:xfrm>
                <a:off x="2374" y="1600"/>
                <a:ext cx="2" cy="3"/>
              </a:xfrm>
              <a:custGeom>
                <a:avLst/>
                <a:gdLst>
                  <a:gd name="T0" fmla="*/ 0 w 6"/>
                  <a:gd name="T1" fmla="*/ 0 h 7"/>
                  <a:gd name="T2" fmla="*/ 0 w 6"/>
                  <a:gd name="T3" fmla="*/ 0 h 7"/>
                  <a:gd name="T4" fmla="*/ 0 w 6"/>
                  <a:gd name="T5" fmla="*/ 0 h 7"/>
                  <a:gd name="T6" fmla="*/ 0 w 6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1" y="0"/>
                    </a:moveTo>
                    <a:lnTo>
                      <a:pt x="6" y="7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15" name="Freeform 1187"/>
              <p:cNvSpPr>
                <a:spLocks/>
              </p:cNvSpPr>
              <p:nvPr/>
            </p:nvSpPr>
            <p:spPr bwMode="auto">
              <a:xfrm>
                <a:off x="2372" y="1601"/>
                <a:ext cx="6" cy="6"/>
              </a:xfrm>
              <a:custGeom>
                <a:avLst/>
                <a:gdLst>
                  <a:gd name="T0" fmla="*/ 0 w 20"/>
                  <a:gd name="T1" fmla="*/ 0 h 19"/>
                  <a:gd name="T2" fmla="*/ 0 w 20"/>
                  <a:gd name="T3" fmla="*/ 0 h 19"/>
                  <a:gd name="T4" fmla="*/ 0 w 20"/>
                  <a:gd name="T5" fmla="*/ 0 h 19"/>
                  <a:gd name="T6" fmla="*/ 0 w 20"/>
                  <a:gd name="T7" fmla="*/ 0 h 19"/>
                  <a:gd name="T8" fmla="*/ 0 w 20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9">
                    <a:moveTo>
                      <a:pt x="8" y="0"/>
                    </a:moveTo>
                    <a:lnTo>
                      <a:pt x="20" y="8"/>
                    </a:lnTo>
                    <a:lnTo>
                      <a:pt x="13" y="19"/>
                    </a:lnTo>
                    <a:lnTo>
                      <a:pt x="0" y="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16" name="Freeform 1188"/>
              <p:cNvSpPr>
                <a:spLocks/>
              </p:cNvSpPr>
              <p:nvPr/>
            </p:nvSpPr>
            <p:spPr bwMode="auto">
              <a:xfrm>
                <a:off x="2371" y="1604"/>
                <a:ext cx="3" cy="2"/>
              </a:xfrm>
              <a:custGeom>
                <a:avLst/>
                <a:gdLst>
                  <a:gd name="T0" fmla="*/ 0 w 8"/>
                  <a:gd name="T1" fmla="*/ 0 h 6"/>
                  <a:gd name="T2" fmla="*/ 0 w 8"/>
                  <a:gd name="T3" fmla="*/ 0 h 6"/>
                  <a:gd name="T4" fmla="*/ 0 w 8"/>
                  <a:gd name="T5" fmla="*/ 0 h 6"/>
                  <a:gd name="T6" fmla="*/ 0 w 8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6">
                    <a:moveTo>
                      <a:pt x="1" y="0"/>
                    </a:moveTo>
                    <a:lnTo>
                      <a:pt x="8" y="6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17" name="Freeform 1189"/>
              <p:cNvSpPr>
                <a:spLocks/>
              </p:cNvSpPr>
              <p:nvPr/>
            </p:nvSpPr>
            <p:spPr bwMode="auto">
              <a:xfrm>
                <a:off x="2370" y="1605"/>
                <a:ext cx="6" cy="5"/>
              </a:xfrm>
              <a:custGeom>
                <a:avLst/>
                <a:gdLst>
                  <a:gd name="T0" fmla="*/ 0 w 19"/>
                  <a:gd name="T1" fmla="*/ 0 h 15"/>
                  <a:gd name="T2" fmla="*/ 0 w 19"/>
                  <a:gd name="T3" fmla="*/ 0 h 15"/>
                  <a:gd name="T4" fmla="*/ 0 w 19"/>
                  <a:gd name="T5" fmla="*/ 0 h 15"/>
                  <a:gd name="T6" fmla="*/ 0 w 19"/>
                  <a:gd name="T7" fmla="*/ 0 h 15"/>
                  <a:gd name="T8" fmla="*/ 0 w 19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5">
                    <a:moveTo>
                      <a:pt x="4" y="0"/>
                    </a:moveTo>
                    <a:lnTo>
                      <a:pt x="19" y="6"/>
                    </a:lnTo>
                    <a:lnTo>
                      <a:pt x="15" y="15"/>
                    </a:lnTo>
                    <a:lnTo>
                      <a:pt x="0" y="8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18" name="Freeform 1190"/>
              <p:cNvSpPr>
                <a:spLocks/>
              </p:cNvSpPr>
              <p:nvPr/>
            </p:nvSpPr>
            <p:spPr bwMode="auto">
              <a:xfrm>
                <a:off x="2370" y="1607"/>
                <a:ext cx="3" cy="2"/>
              </a:xfrm>
              <a:custGeom>
                <a:avLst/>
                <a:gdLst>
                  <a:gd name="T0" fmla="*/ 0 w 8"/>
                  <a:gd name="T1" fmla="*/ 0 h 6"/>
                  <a:gd name="T2" fmla="*/ 0 w 8"/>
                  <a:gd name="T3" fmla="*/ 0 h 6"/>
                  <a:gd name="T4" fmla="*/ 0 w 8"/>
                  <a:gd name="T5" fmla="*/ 0 h 6"/>
                  <a:gd name="T6" fmla="*/ 0 w 8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6">
                    <a:moveTo>
                      <a:pt x="0" y="0"/>
                    </a:moveTo>
                    <a:lnTo>
                      <a:pt x="8" y="6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19" name="Rectangle 1191"/>
              <p:cNvSpPr>
                <a:spLocks noChangeArrowheads="1"/>
              </p:cNvSpPr>
              <p:nvPr/>
            </p:nvSpPr>
            <p:spPr bwMode="auto">
              <a:xfrm>
                <a:off x="2370" y="1609"/>
                <a:ext cx="5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20" name="Freeform 1192"/>
              <p:cNvSpPr>
                <a:spLocks/>
              </p:cNvSpPr>
              <p:nvPr/>
            </p:nvSpPr>
            <p:spPr bwMode="auto">
              <a:xfrm>
                <a:off x="2370" y="1609"/>
                <a:ext cx="4" cy="2"/>
              </a:xfrm>
              <a:custGeom>
                <a:avLst/>
                <a:gdLst>
                  <a:gd name="T0" fmla="*/ 0 w 12"/>
                  <a:gd name="T1" fmla="*/ 0 h 6"/>
                  <a:gd name="T2" fmla="*/ 0 w 12"/>
                  <a:gd name="T3" fmla="*/ 0 h 6"/>
                  <a:gd name="T4" fmla="*/ 0 w 12"/>
                  <a:gd name="T5" fmla="*/ 0 h 6"/>
                  <a:gd name="T6" fmla="*/ 0 w 12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lnTo>
                      <a:pt x="8" y="2"/>
                    </a:lnTo>
                    <a:lnTo>
                      <a:pt x="12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21" name="Freeform 1193"/>
              <p:cNvSpPr>
                <a:spLocks/>
              </p:cNvSpPr>
              <p:nvPr/>
            </p:nvSpPr>
            <p:spPr bwMode="auto">
              <a:xfrm>
                <a:off x="2371" y="1606"/>
                <a:ext cx="4" cy="5"/>
              </a:xfrm>
              <a:custGeom>
                <a:avLst/>
                <a:gdLst>
                  <a:gd name="T0" fmla="*/ 0 w 12"/>
                  <a:gd name="T1" fmla="*/ 0 h 15"/>
                  <a:gd name="T2" fmla="*/ 0 w 12"/>
                  <a:gd name="T3" fmla="*/ 0 h 15"/>
                  <a:gd name="T4" fmla="*/ 0 w 12"/>
                  <a:gd name="T5" fmla="*/ 0 h 15"/>
                  <a:gd name="T6" fmla="*/ 0 w 12"/>
                  <a:gd name="T7" fmla="*/ 0 h 15"/>
                  <a:gd name="T8" fmla="*/ 0 w 12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15">
                    <a:moveTo>
                      <a:pt x="9" y="15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12" y="13"/>
                    </a:lnTo>
                    <a:lnTo>
                      <a:pt x="9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22" name="Freeform 1194"/>
              <p:cNvSpPr>
                <a:spLocks/>
              </p:cNvSpPr>
              <p:nvPr/>
            </p:nvSpPr>
            <p:spPr bwMode="auto">
              <a:xfrm>
                <a:off x="2372" y="1606"/>
                <a:ext cx="2" cy="3"/>
              </a:xfrm>
              <a:custGeom>
                <a:avLst/>
                <a:gdLst>
                  <a:gd name="T0" fmla="*/ 0 w 5"/>
                  <a:gd name="T1" fmla="*/ 0 h 10"/>
                  <a:gd name="T2" fmla="*/ 0 w 5"/>
                  <a:gd name="T3" fmla="*/ 0 h 10"/>
                  <a:gd name="T4" fmla="*/ 0 w 5"/>
                  <a:gd name="T5" fmla="*/ 0 h 10"/>
                  <a:gd name="T6" fmla="*/ 0 w 5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10">
                    <a:moveTo>
                      <a:pt x="0" y="1"/>
                    </a:moveTo>
                    <a:lnTo>
                      <a:pt x="5" y="10"/>
                    </a:ln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23" name="Freeform 1195"/>
              <p:cNvSpPr>
                <a:spLocks/>
              </p:cNvSpPr>
              <p:nvPr/>
            </p:nvSpPr>
            <p:spPr bwMode="auto">
              <a:xfrm>
                <a:off x="2373" y="1605"/>
                <a:ext cx="3" cy="6"/>
              </a:xfrm>
              <a:custGeom>
                <a:avLst/>
                <a:gdLst>
                  <a:gd name="T0" fmla="*/ 0 w 10"/>
                  <a:gd name="T1" fmla="*/ 0 h 17"/>
                  <a:gd name="T2" fmla="*/ 0 w 10"/>
                  <a:gd name="T3" fmla="*/ 0 h 17"/>
                  <a:gd name="T4" fmla="*/ 0 w 10"/>
                  <a:gd name="T5" fmla="*/ 0 h 17"/>
                  <a:gd name="T6" fmla="*/ 0 w 10"/>
                  <a:gd name="T7" fmla="*/ 0 h 17"/>
                  <a:gd name="T8" fmla="*/ 0 w 10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17">
                    <a:moveTo>
                      <a:pt x="6" y="17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10" y="15"/>
                    </a:lnTo>
                    <a:lnTo>
                      <a:pt x="6" y="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24" name="Freeform 1196"/>
              <p:cNvSpPr>
                <a:spLocks/>
              </p:cNvSpPr>
              <p:nvPr/>
            </p:nvSpPr>
            <p:spPr bwMode="auto">
              <a:xfrm>
                <a:off x="2375" y="1609"/>
                <a:ext cx="2" cy="1"/>
              </a:xfrm>
              <a:custGeom>
                <a:avLst/>
                <a:gdLst>
                  <a:gd name="T0" fmla="*/ 0 w 6"/>
                  <a:gd name="T1" fmla="*/ 0 h 5"/>
                  <a:gd name="T2" fmla="*/ 0 w 6"/>
                  <a:gd name="T3" fmla="*/ 0 h 5"/>
                  <a:gd name="T4" fmla="*/ 0 w 6"/>
                  <a:gd name="T5" fmla="*/ 0 h 5"/>
                  <a:gd name="T6" fmla="*/ 0 w 6"/>
                  <a:gd name="T7" fmla="*/ 0 h 5"/>
                  <a:gd name="T8" fmla="*/ 0 w 6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lnTo>
                      <a:pt x="5" y="3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25" name="Freeform 1197"/>
              <p:cNvSpPr>
                <a:spLocks/>
              </p:cNvSpPr>
              <p:nvPr/>
            </p:nvSpPr>
            <p:spPr bwMode="auto">
              <a:xfrm>
                <a:off x="2373" y="1604"/>
                <a:ext cx="5" cy="5"/>
              </a:xfrm>
              <a:custGeom>
                <a:avLst/>
                <a:gdLst>
                  <a:gd name="T0" fmla="*/ 0 w 16"/>
                  <a:gd name="T1" fmla="*/ 0 h 15"/>
                  <a:gd name="T2" fmla="*/ 0 w 16"/>
                  <a:gd name="T3" fmla="*/ 0 h 15"/>
                  <a:gd name="T4" fmla="*/ 0 w 16"/>
                  <a:gd name="T5" fmla="*/ 0 h 15"/>
                  <a:gd name="T6" fmla="*/ 0 w 16"/>
                  <a:gd name="T7" fmla="*/ 0 h 15"/>
                  <a:gd name="T8" fmla="*/ 0 w 16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5">
                    <a:moveTo>
                      <a:pt x="12" y="15"/>
                    </a:moveTo>
                    <a:lnTo>
                      <a:pt x="0" y="6"/>
                    </a:lnTo>
                    <a:lnTo>
                      <a:pt x="4" y="0"/>
                    </a:lnTo>
                    <a:lnTo>
                      <a:pt x="16" y="8"/>
                    </a:lnTo>
                    <a:lnTo>
                      <a:pt x="12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26" name="Freeform 1198"/>
              <p:cNvSpPr>
                <a:spLocks/>
              </p:cNvSpPr>
              <p:nvPr/>
            </p:nvSpPr>
            <p:spPr bwMode="auto">
              <a:xfrm>
                <a:off x="2374" y="1604"/>
                <a:ext cx="2" cy="2"/>
              </a:xfrm>
              <a:custGeom>
                <a:avLst/>
                <a:gdLst>
                  <a:gd name="T0" fmla="*/ 0 w 6"/>
                  <a:gd name="T1" fmla="*/ 0 h 7"/>
                  <a:gd name="T2" fmla="*/ 0 w 6"/>
                  <a:gd name="T3" fmla="*/ 0 h 7"/>
                  <a:gd name="T4" fmla="*/ 0 w 6"/>
                  <a:gd name="T5" fmla="*/ 0 h 7"/>
                  <a:gd name="T6" fmla="*/ 0 w 6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0" y="1"/>
                    </a:moveTo>
                    <a:lnTo>
                      <a:pt x="6" y="7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27" name="Freeform 1199"/>
              <p:cNvSpPr>
                <a:spLocks/>
              </p:cNvSpPr>
              <p:nvPr/>
            </p:nvSpPr>
            <p:spPr bwMode="auto">
              <a:xfrm>
                <a:off x="2377" y="1602"/>
                <a:ext cx="4" cy="3"/>
              </a:xfrm>
              <a:custGeom>
                <a:avLst/>
                <a:gdLst>
                  <a:gd name="T0" fmla="*/ 0 w 11"/>
                  <a:gd name="T1" fmla="*/ 0 h 10"/>
                  <a:gd name="T2" fmla="*/ 0 w 11"/>
                  <a:gd name="T3" fmla="*/ 0 h 10"/>
                  <a:gd name="T4" fmla="*/ 0 w 11"/>
                  <a:gd name="T5" fmla="*/ 0 h 10"/>
                  <a:gd name="T6" fmla="*/ 0 w 11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" h="10">
                    <a:moveTo>
                      <a:pt x="0" y="0"/>
                    </a:moveTo>
                    <a:lnTo>
                      <a:pt x="5" y="7"/>
                    </a:lnTo>
                    <a:lnTo>
                      <a:pt x="11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28" name="Freeform 1200"/>
              <p:cNvSpPr>
                <a:spLocks/>
              </p:cNvSpPr>
              <p:nvPr/>
            </p:nvSpPr>
            <p:spPr bwMode="auto">
              <a:xfrm>
                <a:off x="2375" y="1602"/>
                <a:ext cx="5" cy="5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0 h 17"/>
                  <a:gd name="T8" fmla="*/ 0 w 17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0" y="17"/>
                    </a:moveTo>
                    <a:lnTo>
                      <a:pt x="0" y="7"/>
                    </a:lnTo>
                    <a:lnTo>
                      <a:pt x="7" y="0"/>
                    </a:lnTo>
                    <a:lnTo>
                      <a:pt x="17" y="10"/>
                    </a:lnTo>
                    <a:lnTo>
                      <a:pt x="10" y="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29" name="Freeform 1201"/>
              <p:cNvSpPr>
                <a:spLocks/>
              </p:cNvSpPr>
              <p:nvPr/>
            </p:nvSpPr>
            <p:spPr bwMode="auto">
              <a:xfrm>
                <a:off x="2453" y="1667"/>
                <a:ext cx="48" cy="12"/>
              </a:xfrm>
              <a:custGeom>
                <a:avLst/>
                <a:gdLst>
                  <a:gd name="T0" fmla="*/ 0 w 144"/>
                  <a:gd name="T1" fmla="*/ 0 h 36"/>
                  <a:gd name="T2" fmla="*/ 0 w 144"/>
                  <a:gd name="T3" fmla="*/ 0 h 36"/>
                  <a:gd name="T4" fmla="*/ 1 w 144"/>
                  <a:gd name="T5" fmla="*/ 0 h 36"/>
                  <a:gd name="T6" fmla="*/ 1 w 144"/>
                  <a:gd name="T7" fmla="*/ 0 h 36"/>
                  <a:gd name="T8" fmla="*/ 0 w 144"/>
                  <a:gd name="T9" fmla="*/ 0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4" h="36">
                    <a:moveTo>
                      <a:pt x="2" y="36"/>
                    </a:moveTo>
                    <a:lnTo>
                      <a:pt x="0" y="21"/>
                    </a:lnTo>
                    <a:lnTo>
                      <a:pt x="142" y="0"/>
                    </a:lnTo>
                    <a:lnTo>
                      <a:pt x="144" y="15"/>
                    </a:lnTo>
                    <a:lnTo>
                      <a:pt x="2" y="3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30" name="Rectangle 1202"/>
              <p:cNvSpPr>
                <a:spLocks noChangeArrowheads="1"/>
              </p:cNvSpPr>
              <p:nvPr/>
            </p:nvSpPr>
            <p:spPr bwMode="auto">
              <a:xfrm>
                <a:off x="2410" y="1709"/>
                <a:ext cx="5" cy="34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31" name="Rectangle 1203"/>
              <p:cNvSpPr>
                <a:spLocks noChangeArrowheads="1"/>
              </p:cNvSpPr>
              <p:nvPr/>
            </p:nvSpPr>
            <p:spPr bwMode="auto">
              <a:xfrm>
                <a:off x="2450" y="1709"/>
                <a:ext cx="6" cy="34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32" name="Freeform 1204"/>
              <p:cNvSpPr>
                <a:spLocks/>
              </p:cNvSpPr>
              <p:nvPr/>
            </p:nvSpPr>
            <p:spPr bwMode="auto">
              <a:xfrm>
                <a:off x="2323" y="1515"/>
                <a:ext cx="264" cy="229"/>
              </a:xfrm>
              <a:custGeom>
                <a:avLst/>
                <a:gdLst>
                  <a:gd name="T0" fmla="*/ 1 w 792"/>
                  <a:gd name="T1" fmla="*/ 1 h 687"/>
                  <a:gd name="T2" fmla="*/ 0 w 792"/>
                  <a:gd name="T3" fmla="*/ 1 h 687"/>
                  <a:gd name="T4" fmla="*/ 0 w 792"/>
                  <a:gd name="T5" fmla="*/ 1 h 687"/>
                  <a:gd name="T6" fmla="*/ 0 w 792"/>
                  <a:gd name="T7" fmla="*/ 1 h 687"/>
                  <a:gd name="T8" fmla="*/ 0 w 792"/>
                  <a:gd name="T9" fmla="*/ 1 h 687"/>
                  <a:gd name="T10" fmla="*/ 0 w 792"/>
                  <a:gd name="T11" fmla="*/ 1 h 687"/>
                  <a:gd name="T12" fmla="*/ 0 w 792"/>
                  <a:gd name="T13" fmla="*/ 2 h 687"/>
                  <a:gd name="T14" fmla="*/ 0 w 792"/>
                  <a:gd name="T15" fmla="*/ 2 h 687"/>
                  <a:gd name="T16" fmla="*/ 0 w 792"/>
                  <a:gd name="T17" fmla="*/ 2 h 687"/>
                  <a:gd name="T18" fmla="*/ 1 w 792"/>
                  <a:gd name="T19" fmla="*/ 2 h 687"/>
                  <a:gd name="T20" fmla="*/ 1 w 792"/>
                  <a:gd name="T21" fmla="*/ 2 h 687"/>
                  <a:gd name="T22" fmla="*/ 1 w 792"/>
                  <a:gd name="T23" fmla="*/ 1 h 687"/>
                  <a:gd name="T24" fmla="*/ 1 w 792"/>
                  <a:gd name="T25" fmla="*/ 1 h 687"/>
                  <a:gd name="T26" fmla="*/ 2 w 792"/>
                  <a:gd name="T27" fmla="*/ 1 h 687"/>
                  <a:gd name="T28" fmla="*/ 2 w 792"/>
                  <a:gd name="T29" fmla="*/ 1 h 687"/>
                  <a:gd name="T30" fmla="*/ 2 w 792"/>
                  <a:gd name="T31" fmla="*/ 1 h 687"/>
                  <a:gd name="T32" fmla="*/ 2 w 792"/>
                  <a:gd name="T33" fmla="*/ 2 h 687"/>
                  <a:gd name="T34" fmla="*/ 1 w 792"/>
                  <a:gd name="T35" fmla="*/ 2 h 687"/>
                  <a:gd name="T36" fmla="*/ 1 w 792"/>
                  <a:gd name="T37" fmla="*/ 2 h 687"/>
                  <a:gd name="T38" fmla="*/ 1 w 792"/>
                  <a:gd name="T39" fmla="*/ 2 h 687"/>
                  <a:gd name="T40" fmla="*/ 2 w 792"/>
                  <a:gd name="T41" fmla="*/ 2 h 687"/>
                  <a:gd name="T42" fmla="*/ 2 w 792"/>
                  <a:gd name="T43" fmla="*/ 2 h 687"/>
                  <a:gd name="T44" fmla="*/ 2 w 792"/>
                  <a:gd name="T45" fmla="*/ 2 h 687"/>
                  <a:gd name="T46" fmla="*/ 2 w 792"/>
                  <a:gd name="T47" fmla="*/ 2 h 687"/>
                  <a:gd name="T48" fmla="*/ 2 w 792"/>
                  <a:gd name="T49" fmla="*/ 2 h 687"/>
                  <a:gd name="T50" fmla="*/ 2 w 792"/>
                  <a:gd name="T51" fmla="*/ 2 h 687"/>
                  <a:gd name="T52" fmla="*/ 2 w 792"/>
                  <a:gd name="T53" fmla="*/ 2 h 687"/>
                  <a:gd name="T54" fmla="*/ 2 w 792"/>
                  <a:gd name="T55" fmla="*/ 2 h 687"/>
                  <a:gd name="T56" fmla="*/ 2 w 792"/>
                  <a:gd name="T57" fmla="*/ 2 h 687"/>
                  <a:gd name="T58" fmla="*/ 2 w 792"/>
                  <a:gd name="T59" fmla="*/ 2 h 687"/>
                  <a:gd name="T60" fmla="*/ 3 w 792"/>
                  <a:gd name="T61" fmla="*/ 2 h 687"/>
                  <a:gd name="T62" fmla="*/ 3 w 792"/>
                  <a:gd name="T63" fmla="*/ 2 h 687"/>
                  <a:gd name="T64" fmla="*/ 3 w 792"/>
                  <a:gd name="T65" fmla="*/ 3 h 687"/>
                  <a:gd name="T66" fmla="*/ 3 w 792"/>
                  <a:gd name="T67" fmla="*/ 3 h 687"/>
                  <a:gd name="T68" fmla="*/ 3 w 792"/>
                  <a:gd name="T69" fmla="*/ 3 h 687"/>
                  <a:gd name="T70" fmla="*/ 3 w 792"/>
                  <a:gd name="T71" fmla="*/ 2 h 687"/>
                  <a:gd name="T72" fmla="*/ 3 w 792"/>
                  <a:gd name="T73" fmla="*/ 2 h 687"/>
                  <a:gd name="T74" fmla="*/ 3 w 792"/>
                  <a:gd name="T75" fmla="*/ 2 h 687"/>
                  <a:gd name="T76" fmla="*/ 3 w 792"/>
                  <a:gd name="T77" fmla="*/ 2 h 687"/>
                  <a:gd name="T78" fmla="*/ 3 w 792"/>
                  <a:gd name="T79" fmla="*/ 2 h 687"/>
                  <a:gd name="T80" fmla="*/ 3 w 792"/>
                  <a:gd name="T81" fmla="*/ 2 h 687"/>
                  <a:gd name="T82" fmla="*/ 3 w 792"/>
                  <a:gd name="T83" fmla="*/ 1 h 687"/>
                  <a:gd name="T84" fmla="*/ 3 w 792"/>
                  <a:gd name="T85" fmla="*/ 1 h 687"/>
                  <a:gd name="T86" fmla="*/ 3 w 792"/>
                  <a:gd name="T87" fmla="*/ 1 h 687"/>
                  <a:gd name="T88" fmla="*/ 3 w 792"/>
                  <a:gd name="T89" fmla="*/ 1 h 687"/>
                  <a:gd name="T90" fmla="*/ 3 w 792"/>
                  <a:gd name="T91" fmla="*/ 1 h 687"/>
                  <a:gd name="T92" fmla="*/ 3 w 792"/>
                  <a:gd name="T93" fmla="*/ 0 h 687"/>
                  <a:gd name="T94" fmla="*/ 2 w 792"/>
                  <a:gd name="T95" fmla="*/ 0 h 687"/>
                  <a:gd name="T96" fmla="*/ 2 w 792"/>
                  <a:gd name="T97" fmla="*/ 0 h 687"/>
                  <a:gd name="T98" fmla="*/ 1 w 792"/>
                  <a:gd name="T99" fmla="*/ 0 h 687"/>
                  <a:gd name="T100" fmla="*/ 1 w 792"/>
                  <a:gd name="T101" fmla="*/ 0 h 687"/>
                  <a:gd name="T102" fmla="*/ 1 w 792"/>
                  <a:gd name="T103" fmla="*/ 0 h 687"/>
                  <a:gd name="T104" fmla="*/ 1 w 792"/>
                  <a:gd name="T105" fmla="*/ 0 h 687"/>
                  <a:gd name="T106" fmla="*/ 1 w 792"/>
                  <a:gd name="T107" fmla="*/ 0 h 687"/>
                  <a:gd name="T108" fmla="*/ 0 w 792"/>
                  <a:gd name="T109" fmla="*/ 1 h 687"/>
                  <a:gd name="T110" fmla="*/ 0 w 792"/>
                  <a:gd name="T111" fmla="*/ 1 h 687"/>
                  <a:gd name="T112" fmla="*/ 0 w 792"/>
                  <a:gd name="T113" fmla="*/ 1 h 68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792" h="687">
                    <a:moveTo>
                      <a:pt x="161" y="176"/>
                    </a:moveTo>
                    <a:lnTo>
                      <a:pt x="142" y="178"/>
                    </a:lnTo>
                    <a:lnTo>
                      <a:pt x="128" y="178"/>
                    </a:lnTo>
                    <a:lnTo>
                      <a:pt x="114" y="180"/>
                    </a:lnTo>
                    <a:lnTo>
                      <a:pt x="102" y="180"/>
                    </a:lnTo>
                    <a:lnTo>
                      <a:pt x="85" y="182"/>
                    </a:lnTo>
                    <a:lnTo>
                      <a:pt x="73" y="184"/>
                    </a:lnTo>
                    <a:lnTo>
                      <a:pt x="60" y="186"/>
                    </a:lnTo>
                    <a:lnTo>
                      <a:pt x="47" y="190"/>
                    </a:lnTo>
                    <a:lnTo>
                      <a:pt x="32" y="198"/>
                    </a:lnTo>
                    <a:lnTo>
                      <a:pt x="24" y="202"/>
                    </a:lnTo>
                    <a:lnTo>
                      <a:pt x="11" y="206"/>
                    </a:lnTo>
                    <a:lnTo>
                      <a:pt x="4" y="228"/>
                    </a:lnTo>
                    <a:lnTo>
                      <a:pt x="0" y="249"/>
                    </a:lnTo>
                    <a:lnTo>
                      <a:pt x="0" y="270"/>
                    </a:lnTo>
                    <a:lnTo>
                      <a:pt x="4" y="293"/>
                    </a:lnTo>
                    <a:lnTo>
                      <a:pt x="8" y="312"/>
                    </a:lnTo>
                    <a:lnTo>
                      <a:pt x="14" y="335"/>
                    </a:lnTo>
                    <a:lnTo>
                      <a:pt x="29" y="373"/>
                    </a:lnTo>
                    <a:lnTo>
                      <a:pt x="31" y="378"/>
                    </a:lnTo>
                    <a:lnTo>
                      <a:pt x="32" y="385"/>
                    </a:lnTo>
                    <a:lnTo>
                      <a:pt x="32" y="391"/>
                    </a:lnTo>
                    <a:lnTo>
                      <a:pt x="34" y="397"/>
                    </a:lnTo>
                    <a:lnTo>
                      <a:pt x="47" y="410"/>
                    </a:lnTo>
                    <a:lnTo>
                      <a:pt x="62" y="418"/>
                    </a:lnTo>
                    <a:lnTo>
                      <a:pt x="81" y="425"/>
                    </a:lnTo>
                    <a:lnTo>
                      <a:pt x="96" y="429"/>
                    </a:lnTo>
                    <a:lnTo>
                      <a:pt x="129" y="425"/>
                    </a:lnTo>
                    <a:lnTo>
                      <a:pt x="161" y="421"/>
                    </a:lnTo>
                    <a:lnTo>
                      <a:pt x="172" y="413"/>
                    </a:lnTo>
                    <a:lnTo>
                      <a:pt x="184" y="405"/>
                    </a:lnTo>
                    <a:lnTo>
                      <a:pt x="203" y="395"/>
                    </a:lnTo>
                    <a:lnTo>
                      <a:pt x="223" y="387"/>
                    </a:lnTo>
                    <a:lnTo>
                      <a:pt x="263" y="373"/>
                    </a:lnTo>
                    <a:lnTo>
                      <a:pt x="272" y="364"/>
                    </a:lnTo>
                    <a:lnTo>
                      <a:pt x="283" y="355"/>
                    </a:lnTo>
                    <a:lnTo>
                      <a:pt x="301" y="345"/>
                    </a:lnTo>
                    <a:lnTo>
                      <a:pt x="320" y="341"/>
                    </a:lnTo>
                    <a:lnTo>
                      <a:pt x="333" y="338"/>
                    </a:lnTo>
                    <a:lnTo>
                      <a:pt x="345" y="337"/>
                    </a:lnTo>
                    <a:lnTo>
                      <a:pt x="361" y="337"/>
                    </a:lnTo>
                    <a:lnTo>
                      <a:pt x="378" y="337"/>
                    </a:lnTo>
                    <a:lnTo>
                      <a:pt x="392" y="338"/>
                    </a:lnTo>
                    <a:lnTo>
                      <a:pt x="399" y="340"/>
                    </a:lnTo>
                    <a:lnTo>
                      <a:pt x="405" y="343"/>
                    </a:lnTo>
                    <a:lnTo>
                      <a:pt x="407" y="345"/>
                    </a:lnTo>
                    <a:lnTo>
                      <a:pt x="407" y="349"/>
                    </a:lnTo>
                    <a:lnTo>
                      <a:pt x="404" y="351"/>
                    </a:lnTo>
                    <a:lnTo>
                      <a:pt x="401" y="355"/>
                    </a:lnTo>
                    <a:lnTo>
                      <a:pt x="391" y="362"/>
                    </a:lnTo>
                    <a:lnTo>
                      <a:pt x="383" y="368"/>
                    </a:lnTo>
                    <a:lnTo>
                      <a:pt x="375" y="374"/>
                    </a:lnTo>
                    <a:lnTo>
                      <a:pt x="362" y="381"/>
                    </a:lnTo>
                    <a:lnTo>
                      <a:pt x="355" y="387"/>
                    </a:lnTo>
                    <a:lnTo>
                      <a:pt x="348" y="393"/>
                    </a:lnTo>
                    <a:lnTo>
                      <a:pt x="344" y="399"/>
                    </a:lnTo>
                    <a:lnTo>
                      <a:pt x="344" y="403"/>
                    </a:lnTo>
                    <a:lnTo>
                      <a:pt x="345" y="405"/>
                    </a:lnTo>
                    <a:lnTo>
                      <a:pt x="348" y="405"/>
                    </a:lnTo>
                    <a:lnTo>
                      <a:pt x="354" y="405"/>
                    </a:lnTo>
                    <a:lnTo>
                      <a:pt x="362" y="403"/>
                    </a:lnTo>
                    <a:lnTo>
                      <a:pt x="371" y="399"/>
                    </a:lnTo>
                    <a:lnTo>
                      <a:pt x="389" y="393"/>
                    </a:lnTo>
                    <a:lnTo>
                      <a:pt x="396" y="391"/>
                    </a:lnTo>
                    <a:lnTo>
                      <a:pt x="401" y="389"/>
                    </a:lnTo>
                    <a:lnTo>
                      <a:pt x="422" y="391"/>
                    </a:lnTo>
                    <a:lnTo>
                      <a:pt x="437" y="393"/>
                    </a:lnTo>
                    <a:lnTo>
                      <a:pt x="451" y="393"/>
                    </a:lnTo>
                    <a:lnTo>
                      <a:pt x="462" y="395"/>
                    </a:lnTo>
                    <a:lnTo>
                      <a:pt x="474" y="397"/>
                    </a:lnTo>
                    <a:lnTo>
                      <a:pt x="480" y="397"/>
                    </a:lnTo>
                    <a:lnTo>
                      <a:pt x="485" y="399"/>
                    </a:lnTo>
                    <a:lnTo>
                      <a:pt x="489" y="401"/>
                    </a:lnTo>
                    <a:lnTo>
                      <a:pt x="495" y="403"/>
                    </a:lnTo>
                    <a:lnTo>
                      <a:pt x="495" y="405"/>
                    </a:lnTo>
                    <a:lnTo>
                      <a:pt x="493" y="406"/>
                    </a:lnTo>
                    <a:lnTo>
                      <a:pt x="489" y="408"/>
                    </a:lnTo>
                    <a:lnTo>
                      <a:pt x="484" y="410"/>
                    </a:lnTo>
                    <a:lnTo>
                      <a:pt x="482" y="413"/>
                    </a:lnTo>
                    <a:lnTo>
                      <a:pt x="484" y="415"/>
                    </a:lnTo>
                    <a:lnTo>
                      <a:pt x="489" y="417"/>
                    </a:lnTo>
                    <a:lnTo>
                      <a:pt x="495" y="418"/>
                    </a:lnTo>
                    <a:lnTo>
                      <a:pt x="499" y="421"/>
                    </a:lnTo>
                    <a:lnTo>
                      <a:pt x="508" y="421"/>
                    </a:lnTo>
                    <a:lnTo>
                      <a:pt x="519" y="422"/>
                    </a:lnTo>
                    <a:lnTo>
                      <a:pt x="531" y="425"/>
                    </a:lnTo>
                    <a:lnTo>
                      <a:pt x="546" y="425"/>
                    </a:lnTo>
                    <a:lnTo>
                      <a:pt x="564" y="426"/>
                    </a:lnTo>
                    <a:lnTo>
                      <a:pt x="583" y="429"/>
                    </a:lnTo>
                    <a:lnTo>
                      <a:pt x="595" y="430"/>
                    </a:lnTo>
                    <a:lnTo>
                      <a:pt x="606" y="433"/>
                    </a:lnTo>
                    <a:lnTo>
                      <a:pt x="620" y="441"/>
                    </a:lnTo>
                    <a:lnTo>
                      <a:pt x="628" y="444"/>
                    </a:lnTo>
                    <a:lnTo>
                      <a:pt x="632" y="452"/>
                    </a:lnTo>
                    <a:lnTo>
                      <a:pt x="638" y="462"/>
                    </a:lnTo>
                    <a:lnTo>
                      <a:pt x="645" y="474"/>
                    </a:lnTo>
                    <a:lnTo>
                      <a:pt x="654" y="528"/>
                    </a:lnTo>
                    <a:lnTo>
                      <a:pt x="659" y="580"/>
                    </a:lnTo>
                    <a:lnTo>
                      <a:pt x="665" y="634"/>
                    </a:lnTo>
                    <a:lnTo>
                      <a:pt x="672" y="687"/>
                    </a:lnTo>
                    <a:lnTo>
                      <a:pt x="690" y="680"/>
                    </a:lnTo>
                    <a:lnTo>
                      <a:pt x="708" y="675"/>
                    </a:lnTo>
                    <a:lnTo>
                      <a:pt x="725" y="675"/>
                    </a:lnTo>
                    <a:lnTo>
                      <a:pt x="744" y="680"/>
                    </a:lnTo>
                    <a:lnTo>
                      <a:pt x="753" y="660"/>
                    </a:lnTo>
                    <a:lnTo>
                      <a:pt x="759" y="640"/>
                    </a:lnTo>
                    <a:lnTo>
                      <a:pt x="763" y="619"/>
                    </a:lnTo>
                    <a:lnTo>
                      <a:pt x="768" y="596"/>
                    </a:lnTo>
                    <a:lnTo>
                      <a:pt x="773" y="573"/>
                    </a:lnTo>
                    <a:lnTo>
                      <a:pt x="778" y="549"/>
                    </a:lnTo>
                    <a:lnTo>
                      <a:pt x="779" y="543"/>
                    </a:lnTo>
                    <a:lnTo>
                      <a:pt x="780" y="536"/>
                    </a:lnTo>
                    <a:lnTo>
                      <a:pt x="783" y="529"/>
                    </a:lnTo>
                    <a:lnTo>
                      <a:pt x="783" y="528"/>
                    </a:lnTo>
                    <a:lnTo>
                      <a:pt x="785" y="511"/>
                    </a:lnTo>
                    <a:lnTo>
                      <a:pt x="786" y="498"/>
                    </a:lnTo>
                    <a:lnTo>
                      <a:pt x="788" y="485"/>
                    </a:lnTo>
                    <a:lnTo>
                      <a:pt x="788" y="476"/>
                    </a:lnTo>
                    <a:lnTo>
                      <a:pt x="789" y="460"/>
                    </a:lnTo>
                    <a:lnTo>
                      <a:pt x="792" y="444"/>
                    </a:lnTo>
                    <a:lnTo>
                      <a:pt x="789" y="426"/>
                    </a:lnTo>
                    <a:lnTo>
                      <a:pt x="789" y="417"/>
                    </a:lnTo>
                    <a:lnTo>
                      <a:pt x="788" y="403"/>
                    </a:lnTo>
                    <a:lnTo>
                      <a:pt x="788" y="389"/>
                    </a:lnTo>
                    <a:lnTo>
                      <a:pt x="786" y="371"/>
                    </a:lnTo>
                    <a:lnTo>
                      <a:pt x="785" y="351"/>
                    </a:lnTo>
                    <a:lnTo>
                      <a:pt x="783" y="328"/>
                    </a:lnTo>
                    <a:lnTo>
                      <a:pt x="779" y="309"/>
                    </a:lnTo>
                    <a:lnTo>
                      <a:pt x="772" y="290"/>
                    </a:lnTo>
                    <a:lnTo>
                      <a:pt x="762" y="274"/>
                    </a:lnTo>
                    <a:lnTo>
                      <a:pt x="751" y="259"/>
                    </a:lnTo>
                    <a:lnTo>
                      <a:pt x="744" y="245"/>
                    </a:lnTo>
                    <a:lnTo>
                      <a:pt x="737" y="230"/>
                    </a:lnTo>
                    <a:lnTo>
                      <a:pt x="723" y="191"/>
                    </a:lnTo>
                    <a:lnTo>
                      <a:pt x="716" y="174"/>
                    </a:lnTo>
                    <a:lnTo>
                      <a:pt x="708" y="156"/>
                    </a:lnTo>
                    <a:lnTo>
                      <a:pt x="699" y="142"/>
                    </a:lnTo>
                    <a:lnTo>
                      <a:pt x="688" y="130"/>
                    </a:lnTo>
                    <a:lnTo>
                      <a:pt x="680" y="121"/>
                    </a:lnTo>
                    <a:lnTo>
                      <a:pt x="665" y="110"/>
                    </a:lnTo>
                    <a:lnTo>
                      <a:pt x="638" y="95"/>
                    </a:lnTo>
                    <a:lnTo>
                      <a:pt x="611" y="79"/>
                    </a:lnTo>
                    <a:lnTo>
                      <a:pt x="583" y="70"/>
                    </a:lnTo>
                    <a:lnTo>
                      <a:pt x="566" y="56"/>
                    </a:lnTo>
                    <a:lnTo>
                      <a:pt x="548" y="42"/>
                    </a:lnTo>
                    <a:lnTo>
                      <a:pt x="512" y="24"/>
                    </a:lnTo>
                    <a:lnTo>
                      <a:pt x="475" y="10"/>
                    </a:lnTo>
                    <a:lnTo>
                      <a:pt x="433" y="0"/>
                    </a:lnTo>
                    <a:lnTo>
                      <a:pt x="398" y="4"/>
                    </a:lnTo>
                    <a:lnTo>
                      <a:pt x="362" y="8"/>
                    </a:lnTo>
                    <a:lnTo>
                      <a:pt x="354" y="10"/>
                    </a:lnTo>
                    <a:lnTo>
                      <a:pt x="347" y="11"/>
                    </a:lnTo>
                    <a:lnTo>
                      <a:pt x="341" y="15"/>
                    </a:lnTo>
                    <a:lnTo>
                      <a:pt x="338" y="16"/>
                    </a:lnTo>
                    <a:lnTo>
                      <a:pt x="335" y="19"/>
                    </a:lnTo>
                    <a:lnTo>
                      <a:pt x="333" y="23"/>
                    </a:lnTo>
                    <a:lnTo>
                      <a:pt x="325" y="26"/>
                    </a:lnTo>
                    <a:lnTo>
                      <a:pt x="317" y="30"/>
                    </a:lnTo>
                    <a:lnTo>
                      <a:pt x="290" y="42"/>
                    </a:lnTo>
                    <a:lnTo>
                      <a:pt x="263" y="50"/>
                    </a:lnTo>
                    <a:lnTo>
                      <a:pt x="235" y="58"/>
                    </a:lnTo>
                    <a:lnTo>
                      <a:pt x="206" y="61"/>
                    </a:lnTo>
                    <a:lnTo>
                      <a:pt x="166" y="95"/>
                    </a:lnTo>
                    <a:lnTo>
                      <a:pt x="129" y="130"/>
                    </a:lnTo>
                    <a:lnTo>
                      <a:pt x="118" y="142"/>
                    </a:lnTo>
                    <a:lnTo>
                      <a:pt x="105" y="152"/>
                    </a:lnTo>
                    <a:lnTo>
                      <a:pt x="101" y="163"/>
                    </a:lnTo>
                    <a:lnTo>
                      <a:pt x="96" y="176"/>
                    </a:lnTo>
                    <a:lnTo>
                      <a:pt x="90" y="182"/>
                    </a:lnTo>
                    <a:lnTo>
                      <a:pt x="85" y="186"/>
                    </a:lnTo>
                    <a:lnTo>
                      <a:pt x="81" y="190"/>
                    </a:lnTo>
                    <a:lnTo>
                      <a:pt x="79" y="191"/>
                    </a:lnTo>
                    <a:lnTo>
                      <a:pt x="161" y="1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33" name="Freeform 1205"/>
              <p:cNvSpPr>
                <a:spLocks/>
              </p:cNvSpPr>
              <p:nvPr/>
            </p:nvSpPr>
            <p:spPr bwMode="auto">
              <a:xfrm>
                <a:off x="2370" y="1570"/>
                <a:ext cx="7" cy="6"/>
              </a:xfrm>
              <a:custGeom>
                <a:avLst/>
                <a:gdLst>
                  <a:gd name="T0" fmla="*/ 0 w 21"/>
                  <a:gd name="T1" fmla="*/ 0 h 17"/>
                  <a:gd name="T2" fmla="*/ 0 w 21"/>
                  <a:gd name="T3" fmla="*/ 0 h 17"/>
                  <a:gd name="T4" fmla="*/ 0 w 21"/>
                  <a:gd name="T5" fmla="*/ 0 h 17"/>
                  <a:gd name="T6" fmla="*/ 0 w 21"/>
                  <a:gd name="T7" fmla="*/ 0 h 17"/>
                  <a:gd name="T8" fmla="*/ 0 w 21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17">
                    <a:moveTo>
                      <a:pt x="19" y="0"/>
                    </a:moveTo>
                    <a:lnTo>
                      <a:pt x="21" y="15"/>
                    </a:lnTo>
                    <a:lnTo>
                      <a:pt x="2" y="17"/>
                    </a:lnTo>
                    <a:lnTo>
                      <a:pt x="0" y="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34" name="Freeform 1206"/>
              <p:cNvSpPr>
                <a:spLocks/>
              </p:cNvSpPr>
              <p:nvPr/>
            </p:nvSpPr>
            <p:spPr bwMode="auto">
              <a:xfrm>
                <a:off x="2371" y="1574"/>
                <a:ext cx="0" cy="2"/>
              </a:xfrm>
              <a:custGeom>
                <a:avLst/>
                <a:gdLst>
                  <a:gd name="T0" fmla="*/ 1 w 1"/>
                  <a:gd name="T1" fmla="*/ 0 h 6"/>
                  <a:gd name="T2" fmla="*/ 0 w 1"/>
                  <a:gd name="T3" fmla="*/ 0 h 6"/>
                  <a:gd name="T4" fmla="*/ 0 w 1"/>
                  <a:gd name="T5" fmla="*/ 0 h 6"/>
                  <a:gd name="T6" fmla="*/ 1 w 1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6">
                    <a:moveTo>
                      <a:pt x="1" y="5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35" name="Rectangle 1207"/>
              <p:cNvSpPr>
                <a:spLocks noChangeArrowheads="1"/>
              </p:cNvSpPr>
              <p:nvPr/>
            </p:nvSpPr>
            <p:spPr bwMode="auto">
              <a:xfrm>
                <a:off x="2366" y="1571"/>
                <a:ext cx="5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36" name="Freeform 1208"/>
              <p:cNvSpPr>
                <a:spLocks/>
              </p:cNvSpPr>
              <p:nvPr/>
            </p:nvSpPr>
            <p:spPr bwMode="auto">
              <a:xfrm>
                <a:off x="2366" y="1571"/>
                <a:ext cx="0" cy="3"/>
              </a:xfrm>
              <a:custGeom>
                <a:avLst/>
                <a:gdLst>
                  <a:gd name="T0" fmla="*/ 1 w 1"/>
                  <a:gd name="T1" fmla="*/ 0 h 10"/>
                  <a:gd name="T2" fmla="*/ 1 w 1"/>
                  <a:gd name="T3" fmla="*/ 0 h 10"/>
                  <a:gd name="T4" fmla="*/ 0 w 1"/>
                  <a:gd name="T5" fmla="*/ 0 h 10"/>
                  <a:gd name="T6" fmla="*/ 1 w 1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0">
                    <a:moveTo>
                      <a:pt x="1" y="0"/>
                    </a:moveTo>
                    <a:lnTo>
                      <a:pt x="1" y="1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37" name="Freeform 1209"/>
              <p:cNvSpPr>
                <a:spLocks/>
              </p:cNvSpPr>
              <p:nvPr/>
            </p:nvSpPr>
            <p:spPr bwMode="auto">
              <a:xfrm>
                <a:off x="2361" y="1571"/>
                <a:ext cx="5" cy="6"/>
              </a:xfrm>
              <a:custGeom>
                <a:avLst/>
                <a:gdLst>
                  <a:gd name="T0" fmla="*/ 0 w 16"/>
                  <a:gd name="T1" fmla="*/ 0 h 17"/>
                  <a:gd name="T2" fmla="*/ 0 w 16"/>
                  <a:gd name="T3" fmla="*/ 0 h 17"/>
                  <a:gd name="T4" fmla="*/ 0 w 16"/>
                  <a:gd name="T5" fmla="*/ 0 h 17"/>
                  <a:gd name="T6" fmla="*/ 0 w 16"/>
                  <a:gd name="T7" fmla="*/ 0 h 17"/>
                  <a:gd name="T8" fmla="*/ 0 w 16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7">
                    <a:moveTo>
                      <a:pt x="14" y="0"/>
                    </a:moveTo>
                    <a:lnTo>
                      <a:pt x="16" y="15"/>
                    </a:lnTo>
                    <a:lnTo>
                      <a:pt x="2" y="17"/>
                    </a:lnTo>
                    <a:lnTo>
                      <a:pt x="0" y="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38" name="Freeform 1210"/>
              <p:cNvSpPr>
                <a:spLocks/>
              </p:cNvSpPr>
              <p:nvPr/>
            </p:nvSpPr>
            <p:spPr bwMode="auto">
              <a:xfrm>
                <a:off x="2361" y="1575"/>
                <a:ext cx="1" cy="2"/>
              </a:xfrm>
              <a:custGeom>
                <a:avLst/>
                <a:gdLst>
                  <a:gd name="T0" fmla="*/ 1 w 1"/>
                  <a:gd name="T1" fmla="*/ 0 h 6"/>
                  <a:gd name="T2" fmla="*/ 0 w 1"/>
                  <a:gd name="T3" fmla="*/ 0 h 6"/>
                  <a:gd name="T4" fmla="*/ 0 w 1"/>
                  <a:gd name="T5" fmla="*/ 0 h 6"/>
                  <a:gd name="T6" fmla="*/ 1 w 1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6">
                    <a:moveTo>
                      <a:pt x="1" y="5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39" name="Rectangle 1211"/>
              <p:cNvSpPr>
                <a:spLocks noChangeArrowheads="1"/>
              </p:cNvSpPr>
              <p:nvPr/>
            </p:nvSpPr>
            <p:spPr bwMode="auto">
              <a:xfrm>
                <a:off x="2357" y="1572"/>
                <a:ext cx="4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40" name="Freeform 1212"/>
              <p:cNvSpPr>
                <a:spLocks/>
              </p:cNvSpPr>
              <p:nvPr/>
            </p:nvSpPr>
            <p:spPr bwMode="auto">
              <a:xfrm>
                <a:off x="2357" y="1572"/>
                <a:ext cx="0" cy="3"/>
              </a:xfrm>
              <a:custGeom>
                <a:avLst/>
                <a:gdLst>
                  <a:gd name="T0" fmla="*/ 1 w 1"/>
                  <a:gd name="T1" fmla="*/ 0 h 10"/>
                  <a:gd name="T2" fmla="*/ 1 w 1"/>
                  <a:gd name="T3" fmla="*/ 0 h 10"/>
                  <a:gd name="T4" fmla="*/ 0 w 1"/>
                  <a:gd name="T5" fmla="*/ 0 h 10"/>
                  <a:gd name="T6" fmla="*/ 1 w 1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0">
                    <a:moveTo>
                      <a:pt x="1" y="0"/>
                    </a:moveTo>
                    <a:lnTo>
                      <a:pt x="1" y="1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41" name="Freeform 1213"/>
              <p:cNvSpPr>
                <a:spLocks/>
              </p:cNvSpPr>
              <p:nvPr/>
            </p:nvSpPr>
            <p:spPr bwMode="auto">
              <a:xfrm>
                <a:off x="2351" y="1572"/>
                <a:ext cx="7" cy="5"/>
              </a:xfrm>
              <a:custGeom>
                <a:avLst/>
                <a:gdLst>
                  <a:gd name="T0" fmla="*/ 0 w 19"/>
                  <a:gd name="T1" fmla="*/ 0 h 17"/>
                  <a:gd name="T2" fmla="*/ 0 w 19"/>
                  <a:gd name="T3" fmla="*/ 0 h 17"/>
                  <a:gd name="T4" fmla="*/ 0 w 19"/>
                  <a:gd name="T5" fmla="*/ 0 h 17"/>
                  <a:gd name="T6" fmla="*/ 0 w 19"/>
                  <a:gd name="T7" fmla="*/ 0 h 17"/>
                  <a:gd name="T8" fmla="*/ 0 w 19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7">
                    <a:moveTo>
                      <a:pt x="17" y="0"/>
                    </a:moveTo>
                    <a:lnTo>
                      <a:pt x="19" y="15"/>
                    </a:lnTo>
                    <a:lnTo>
                      <a:pt x="2" y="17"/>
                    </a:lnTo>
                    <a:lnTo>
                      <a:pt x="0" y="2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42" name="Freeform 1214"/>
              <p:cNvSpPr>
                <a:spLocks/>
              </p:cNvSpPr>
              <p:nvPr/>
            </p:nvSpPr>
            <p:spPr bwMode="auto">
              <a:xfrm>
                <a:off x="2351" y="1572"/>
                <a:ext cx="1" cy="4"/>
              </a:xfrm>
              <a:custGeom>
                <a:avLst/>
                <a:gdLst>
                  <a:gd name="T0" fmla="*/ 0 w 1"/>
                  <a:gd name="T1" fmla="*/ 0 h 10"/>
                  <a:gd name="T2" fmla="*/ 1 w 1"/>
                  <a:gd name="T3" fmla="*/ 0 h 10"/>
                  <a:gd name="T4" fmla="*/ 0 w 1"/>
                  <a:gd name="T5" fmla="*/ 0 h 10"/>
                  <a:gd name="T6" fmla="*/ 0 w 1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0">
                    <a:moveTo>
                      <a:pt x="0" y="0"/>
                    </a:moveTo>
                    <a:lnTo>
                      <a:pt x="1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5168" name="Group 1215"/>
            <p:cNvGrpSpPr>
              <a:grpSpLocks/>
            </p:cNvGrpSpPr>
            <p:nvPr/>
          </p:nvGrpSpPr>
          <p:grpSpPr bwMode="auto">
            <a:xfrm>
              <a:off x="2321" y="1572"/>
              <a:ext cx="261" cy="174"/>
              <a:chOff x="2321" y="1572"/>
              <a:chExt cx="261" cy="174"/>
            </a:xfrm>
          </p:grpSpPr>
          <p:sp>
            <p:nvSpPr>
              <p:cNvPr id="9743" name="Freeform 1216"/>
              <p:cNvSpPr>
                <a:spLocks/>
              </p:cNvSpPr>
              <p:nvPr/>
            </p:nvSpPr>
            <p:spPr bwMode="auto">
              <a:xfrm>
                <a:off x="2347" y="1572"/>
                <a:ext cx="5" cy="6"/>
              </a:xfrm>
              <a:custGeom>
                <a:avLst/>
                <a:gdLst>
                  <a:gd name="T0" fmla="*/ 0 w 14"/>
                  <a:gd name="T1" fmla="*/ 0 h 17"/>
                  <a:gd name="T2" fmla="*/ 0 w 14"/>
                  <a:gd name="T3" fmla="*/ 0 h 17"/>
                  <a:gd name="T4" fmla="*/ 0 w 14"/>
                  <a:gd name="T5" fmla="*/ 0 h 17"/>
                  <a:gd name="T6" fmla="*/ 0 w 14"/>
                  <a:gd name="T7" fmla="*/ 0 h 17"/>
                  <a:gd name="T8" fmla="*/ 0 w 14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7">
                    <a:moveTo>
                      <a:pt x="12" y="0"/>
                    </a:moveTo>
                    <a:lnTo>
                      <a:pt x="14" y="15"/>
                    </a:lnTo>
                    <a:lnTo>
                      <a:pt x="2" y="17"/>
                    </a:lnTo>
                    <a:lnTo>
                      <a:pt x="0" y="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44" name="Freeform 1217"/>
              <p:cNvSpPr>
                <a:spLocks/>
              </p:cNvSpPr>
              <p:nvPr/>
            </p:nvSpPr>
            <p:spPr bwMode="auto">
              <a:xfrm>
                <a:off x="2343" y="1573"/>
                <a:ext cx="5" cy="6"/>
              </a:xfrm>
              <a:custGeom>
                <a:avLst/>
                <a:gdLst>
                  <a:gd name="T0" fmla="*/ 0 w 15"/>
                  <a:gd name="T1" fmla="*/ 0 h 16"/>
                  <a:gd name="T2" fmla="*/ 0 w 15"/>
                  <a:gd name="T3" fmla="*/ 0 h 16"/>
                  <a:gd name="T4" fmla="*/ 0 w 15"/>
                  <a:gd name="T5" fmla="*/ 0 h 16"/>
                  <a:gd name="T6" fmla="*/ 0 w 15"/>
                  <a:gd name="T7" fmla="*/ 0 h 16"/>
                  <a:gd name="T8" fmla="*/ 0 w 15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13" y="0"/>
                    </a:moveTo>
                    <a:lnTo>
                      <a:pt x="15" y="14"/>
                    </a:lnTo>
                    <a:lnTo>
                      <a:pt x="2" y="16"/>
                    </a:lnTo>
                    <a:lnTo>
                      <a:pt x="0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45" name="Freeform 1218"/>
              <p:cNvSpPr>
                <a:spLocks/>
              </p:cNvSpPr>
              <p:nvPr/>
            </p:nvSpPr>
            <p:spPr bwMode="auto">
              <a:xfrm>
                <a:off x="2343" y="1574"/>
                <a:ext cx="0" cy="3"/>
              </a:xfrm>
              <a:custGeom>
                <a:avLst/>
                <a:gdLst>
                  <a:gd name="T0" fmla="*/ 1 w 2"/>
                  <a:gd name="T1" fmla="*/ 0 h 9"/>
                  <a:gd name="T2" fmla="*/ 1 w 2"/>
                  <a:gd name="T3" fmla="*/ 0 h 9"/>
                  <a:gd name="T4" fmla="*/ 0 w 2"/>
                  <a:gd name="T5" fmla="*/ 0 h 9"/>
                  <a:gd name="T6" fmla="*/ 1 w 2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9">
                    <a:moveTo>
                      <a:pt x="1" y="0"/>
                    </a:moveTo>
                    <a:lnTo>
                      <a:pt x="2" y="9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46" name="Freeform 1219"/>
              <p:cNvSpPr>
                <a:spLocks/>
              </p:cNvSpPr>
              <p:nvPr/>
            </p:nvSpPr>
            <p:spPr bwMode="auto">
              <a:xfrm>
                <a:off x="2338" y="1574"/>
                <a:ext cx="6" cy="6"/>
              </a:xfrm>
              <a:custGeom>
                <a:avLst/>
                <a:gdLst>
                  <a:gd name="T0" fmla="*/ 0 w 17"/>
                  <a:gd name="T1" fmla="*/ 0 h 18"/>
                  <a:gd name="T2" fmla="*/ 0 w 17"/>
                  <a:gd name="T3" fmla="*/ 0 h 18"/>
                  <a:gd name="T4" fmla="*/ 0 w 17"/>
                  <a:gd name="T5" fmla="*/ 0 h 18"/>
                  <a:gd name="T6" fmla="*/ 0 w 17"/>
                  <a:gd name="T7" fmla="*/ 0 h 18"/>
                  <a:gd name="T8" fmla="*/ 0 w 17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8">
                    <a:moveTo>
                      <a:pt x="13" y="0"/>
                    </a:moveTo>
                    <a:lnTo>
                      <a:pt x="17" y="14"/>
                    </a:lnTo>
                    <a:lnTo>
                      <a:pt x="4" y="18"/>
                    </a:lnTo>
                    <a:lnTo>
                      <a:pt x="0" y="4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47" name="Freeform 1220"/>
              <p:cNvSpPr>
                <a:spLocks/>
              </p:cNvSpPr>
              <p:nvPr/>
            </p:nvSpPr>
            <p:spPr bwMode="auto">
              <a:xfrm>
                <a:off x="2338" y="1575"/>
                <a:ext cx="1" cy="3"/>
              </a:xfrm>
              <a:custGeom>
                <a:avLst/>
                <a:gdLst>
                  <a:gd name="T0" fmla="*/ 0 w 4"/>
                  <a:gd name="T1" fmla="*/ 0 h 9"/>
                  <a:gd name="T2" fmla="*/ 0 w 4"/>
                  <a:gd name="T3" fmla="*/ 0 h 9"/>
                  <a:gd name="T4" fmla="*/ 0 w 4"/>
                  <a:gd name="T5" fmla="*/ 0 h 9"/>
                  <a:gd name="T6" fmla="*/ 0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9">
                    <a:moveTo>
                      <a:pt x="2" y="0"/>
                    </a:moveTo>
                    <a:lnTo>
                      <a:pt x="4" y="9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48" name="Freeform 1221"/>
              <p:cNvSpPr>
                <a:spLocks/>
              </p:cNvSpPr>
              <p:nvPr/>
            </p:nvSpPr>
            <p:spPr bwMode="auto">
              <a:xfrm>
                <a:off x="2333" y="1575"/>
                <a:ext cx="7" cy="8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15" y="0"/>
                    </a:moveTo>
                    <a:lnTo>
                      <a:pt x="23" y="14"/>
                    </a:lnTo>
                    <a:lnTo>
                      <a:pt x="8" y="23"/>
                    </a:lnTo>
                    <a:lnTo>
                      <a:pt x="0" y="8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49" name="Freeform 1222"/>
              <p:cNvSpPr>
                <a:spLocks/>
              </p:cNvSpPr>
              <p:nvPr/>
            </p:nvSpPr>
            <p:spPr bwMode="auto">
              <a:xfrm>
                <a:off x="2334" y="1581"/>
                <a:ext cx="1" cy="2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0 h 6"/>
                  <a:gd name="T4" fmla="*/ 0 w 4"/>
                  <a:gd name="T5" fmla="*/ 0 h 6"/>
                  <a:gd name="T6" fmla="*/ 0 w 4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4" y="6"/>
                    </a:moveTo>
                    <a:lnTo>
                      <a:pt x="0" y="0"/>
                    </a:lnTo>
                    <a:lnTo>
                      <a:pt x="3" y="6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50" name="Freeform 1223"/>
              <p:cNvSpPr>
                <a:spLocks/>
              </p:cNvSpPr>
              <p:nvPr/>
            </p:nvSpPr>
            <p:spPr bwMode="auto">
              <a:xfrm>
                <a:off x="2330" y="1578"/>
                <a:ext cx="5" cy="6"/>
              </a:xfrm>
              <a:custGeom>
                <a:avLst/>
                <a:gdLst>
                  <a:gd name="T0" fmla="*/ 0 w 14"/>
                  <a:gd name="T1" fmla="*/ 0 h 18"/>
                  <a:gd name="T2" fmla="*/ 0 w 14"/>
                  <a:gd name="T3" fmla="*/ 0 h 18"/>
                  <a:gd name="T4" fmla="*/ 0 w 14"/>
                  <a:gd name="T5" fmla="*/ 0 h 18"/>
                  <a:gd name="T6" fmla="*/ 0 w 14"/>
                  <a:gd name="T7" fmla="*/ 0 h 18"/>
                  <a:gd name="T8" fmla="*/ 0 w 14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8">
                    <a:moveTo>
                      <a:pt x="8" y="0"/>
                    </a:moveTo>
                    <a:lnTo>
                      <a:pt x="14" y="15"/>
                    </a:lnTo>
                    <a:lnTo>
                      <a:pt x="6" y="18"/>
                    </a:lnTo>
                    <a:lnTo>
                      <a:pt x="0" y="3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51" name="Freeform 1224"/>
              <p:cNvSpPr>
                <a:spLocks/>
              </p:cNvSpPr>
              <p:nvPr/>
            </p:nvSpPr>
            <p:spPr bwMode="auto">
              <a:xfrm>
                <a:off x="2331" y="1582"/>
                <a:ext cx="1" cy="2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0 h 5"/>
                  <a:gd name="T4" fmla="*/ 0 w 3"/>
                  <a:gd name="T5" fmla="*/ 0 h 5"/>
                  <a:gd name="T6" fmla="*/ 0 w 3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lnTo>
                      <a:pt x="0" y="0"/>
                    </a:lnTo>
                    <a:lnTo>
                      <a:pt x="2" y="5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52" name="Freeform 1225"/>
              <p:cNvSpPr>
                <a:spLocks/>
              </p:cNvSpPr>
              <p:nvPr/>
            </p:nvSpPr>
            <p:spPr bwMode="auto">
              <a:xfrm>
                <a:off x="2326" y="1579"/>
                <a:ext cx="6" cy="6"/>
              </a:xfrm>
              <a:custGeom>
                <a:avLst/>
                <a:gdLst>
                  <a:gd name="T0" fmla="*/ 0 w 17"/>
                  <a:gd name="T1" fmla="*/ 0 h 19"/>
                  <a:gd name="T2" fmla="*/ 0 w 17"/>
                  <a:gd name="T3" fmla="*/ 0 h 19"/>
                  <a:gd name="T4" fmla="*/ 0 w 17"/>
                  <a:gd name="T5" fmla="*/ 0 h 19"/>
                  <a:gd name="T6" fmla="*/ 0 w 17"/>
                  <a:gd name="T7" fmla="*/ 0 h 19"/>
                  <a:gd name="T8" fmla="*/ 0 w 17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9">
                    <a:moveTo>
                      <a:pt x="13" y="0"/>
                    </a:moveTo>
                    <a:lnTo>
                      <a:pt x="17" y="15"/>
                    </a:lnTo>
                    <a:lnTo>
                      <a:pt x="4" y="19"/>
                    </a:lnTo>
                    <a:lnTo>
                      <a:pt x="0" y="4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53" name="Freeform 1226"/>
              <p:cNvSpPr>
                <a:spLocks/>
              </p:cNvSpPr>
              <p:nvPr/>
            </p:nvSpPr>
            <p:spPr bwMode="auto">
              <a:xfrm>
                <a:off x="2325" y="1580"/>
                <a:ext cx="2" cy="4"/>
              </a:xfrm>
              <a:custGeom>
                <a:avLst/>
                <a:gdLst>
                  <a:gd name="T0" fmla="*/ 0 w 7"/>
                  <a:gd name="T1" fmla="*/ 0 h 10"/>
                  <a:gd name="T2" fmla="*/ 0 w 7"/>
                  <a:gd name="T3" fmla="*/ 0 h 10"/>
                  <a:gd name="T4" fmla="*/ 0 w 7"/>
                  <a:gd name="T5" fmla="*/ 0 h 10"/>
                  <a:gd name="T6" fmla="*/ 0 w 7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0">
                    <a:moveTo>
                      <a:pt x="5" y="0"/>
                    </a:moveTo>
                    <a:lnTo>
                      <a:pt x="7" y="10"/>
                    </a:lnTo>
                    <a:lnTo>
                      <a:pt x="0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54" name="Freeform 1227"/>
              <p:cNvSpPr>
                <a:spLocks/>
              </p:cNvSpPr>
              <p:nvPr/>
            </p:nvSpPr>
            <p:spPr bwMode="auto">
              <a:xfrm>
                <a:off x="2322" y="1582"/>
                <a:ext cx="8" cy="9"/>
              </a:xfrm>
              <a:custGeom>
                <a:avLst/>
                <a:gdLst>
                  <a:gd name="T0" fmla="*/ 0 w 22"/>
                  <a:gd name="T1" fmla="*/ 0 h 26"/>
                  <a:gd name="T2" fmla="*/ 0 w 22"/>
                  <a:gd name="T3" fmla="*/ 0 h 26"/>
                  <a:gd name="T4" fmla="*/ 0 w 22"/>
                  <a:gd name="T5" fmla="*/ 0 h 26"/>
                  <a:gd name="T6" fmla="*/ 0 w 22"/>
                  <a:gd name="T7" fmla="*/ 0 h 26"/>
                  <a:gd name="T8" fmla="*/ 0 w 22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26">
                    <a:moveTo>
                      <a:pt x="7" y="0"/>
                    </a:moveTo>
                    <a:lnTo>
                      <a:pt x="22" y="4"/>
                    </a:lnTo>
                    <a:lnTo>
                      <a:pt x="14" y="26"/>
                    </a:lnTo>
                    <a:lnTo>
                      <a:pt x="0" y="2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55" name="Freeform 1228"/>
              <p:cNvSpPr>
                <a:spLocks/>
              </p:cNvSpPr>
              <p:nvPr/>
            </p:nvSpPr>
            <p:spPr bwMode="auto">
              <a:xfrm>
                <a:off x="2322" y="1589"/>
                <a:ext cx="3" cy="2"/>
              </a:xfrm>
              <a:custGeom>
                <a:avLst/>
                <a:gdLst>
                  <a:gd name="T0" fmla="*/ 0 w 7"/>
                  <a:gd name="T1" fmla="*/ 0 h 5"/>
                  <a:gd name="T2" fmla="*/ 0 w 7"/>
                  <a:gd name="T3" fmla="*/ 0 h 5"/>
                  <a:gd name="T4" fmla="*/ 0 w 7"/>
                  <a:gd name="T5" fmla="*/ 0 h 5"/>
                  <a:gd name="T6" fmla="*/ 0 w 7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0" y="0"/>
                    </a:moveTo>
                    <a:lnTo>
                      <a:pt x="7" y="5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56" name="Freeform 1229"/>
              <p:cNvSpPr>
                <a:spLocks/>
              </p:cNvSpPr>
              <p:nvPr/>
            </p:nvSpPr>
            <p:spPr bwMode="auto">
              <a:xfrm>
                <a:off x="2321" y="1590"/>
                <a:ext cx="6" cy="8"/>
              </a:xfrm>
              <a:custGeom>
                <a:avLst/>
                <a:gdLst>
                  <a:gd name="T0" fmla="*/ 0 w 18"/>
                  <a:gd name="T1" fmla="*/ 0 h 24"/>
                  <a:gd name="T2" fmla="*/ 0 w 18"/>
                  <a:gd name="T3" fmla="*/ 0 h 24"/>
                  <a:gd name="T4" fmla="*/ 0 w 18"/>
                  <a:gd name="T5" fmla="*/ 0 h 24"/>
                  <a:gd name="T6" fmla="*/ 0 w 18"/>
                  <a:gd name="T7" fmla="*/ 0 h 24"/>
                  <a:gd name="T8" fmla="*/ 0 w 18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24">
                    <a:moveTo>
                      <a:pt x="4" y="0"/>
                    </a:moveTo>
                    <a:lnTo>
                      <a:pt x="18" y="3"/>
                    </a:lnTo>
                    <a:lnTo>
                      <a:pt x="14" y="24"/>
                    </a:lnTo>
                    <a:lnTo>
                      <a:pt x="0" y="2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57" name="Freeform 1230"/>
              <p:cNvSpPr>
                <a:spLocks/>
              </p:cNvSpPr>
              <p:nvPr/>
            </p:nvSpPr>
            <p:spPr bwMode="auto">
              <a:xfrm>
                <a:off x="2321" y="1597"/>
                <a:ext cx="2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7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58" name="Rectangle 1231"/>
              <p:cNvSpPr>
                <a:spLocks noChangeArrowheads="1"/>
              </p:cNvSpPr>
              <p:nvPr/>
            </p:nvSpPr>
            <p:spPr bwMode="auto">
              <a:xfrm>
                <a:off x="2321" y="1597"/>
                <a:ext cx="5" cy="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59" name="Freeform 1232"/>
              <p:cNvSpPr>
                <a:spLocks/>
              </p:cNvSpPr>
              <p:nvPr/>
            </p:nvSpPr>
            <p:spPr bwMode="auto">
              <a:xfrm>
                <a:off x="2321" y="1604"/>
                <a:ext cx="2" cy="1"/>
              </a:xfrm>
              <a:custGeom>
                <a:avLst/>
                <a:gdLst>
                  <a:gd name="T0" fmla="*/ 0 w 7"/>
                  <a:gd name="T1" fmla="*/ 0 h 2"/>
                  <a:gd name="T2" fmla="*/ 0 w 7"/>
                  <a:gd name="T3" fmla="*/ 1 h 2"/>
                  <a:gd name="T4" fmla="*/ 0 w 7"/>
                  <a:gd name="T5" fmla="*/ 1 h 2"/>
                  <a:gd name="T6" fmla="*/ 0 w 7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7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60" name="Freeform 1233"/>
              <p:cNvSpPr>
                <a:spLocks/>
              </p:cNvSpPr>
              <p:nvPr/>
            </p:nvSpPr>
            <p:spPr bwMode="auto">
              <a:xfrm>
                <a:off x="2321" y="1604"/>
                <a:ext cx="6" cy="8"/>
              </a:xfrm>
              <a:custGeom>
                <a:avLst/>
                <a:gdLst>
                  <a:gd name="T0" fmla="*/ 0 w 18"/>
                  <a:gd name="T1" fmla="*/ 0 h 25"/>
                  <a:gd name="T2" fmla="*/ 0 w 18"/>
                  <a:gd name="T3" fmla="*/ 0 h 25"/>
                  <a:gd name="T4" fmla="*/ 0 w 18"/>
                  <a:gd name="T5" fmla="*/ 0 h 25"/>
                  <a:gd name="T6" fmla="*/ 0 w 18"/>
                  <a:gd name="T7" fmla="*/ 0 h 25"/>
                  <a:gd name="T8" fmla="*/ 0 w 18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25">
                    <a:moveTo>
                      <a:pt x="0" y="2"/>
                    </a:moveTo>
                    <a:lnTo>
                      <a:pt x="14" y="0"/>
                    </a:lnTo>
                    <a:lnTo>
                      <a:pt x="18" y="23"/>
                    </a:lnTo>
                    <a:lnTo>
                      <a:pt x="4" y="2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61" name="Freeform 1234"/>
              <p:cNvSpPr>
                <a:spLocks/>
              </p:cNvSpPr>
              <p:nvPr/>
            </p:nvSpPr>
            <p:spPr bwMode="auto">
              <a:xfrm>
                <a:off x="2322" y="1612"/>
                <a:ext cx="3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1 h 1"/>
                  <a:gd name="T4" fmla="*/ 0 w 7"/>
                  <a:gd name="T5" fmla="*/ 1 h 1"/>
                  <a:gd name="T6" fmla="*/ 0 w 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0" y="0"/>
                    </a:moveTo>
                    <a:lnTo>
                      <a:pt x="7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62" name="Freeform 1235"/>
              <p:cNvSpPr>
                <a:spLocks/>
              </p:cNvSpPr>
              <p:nvPr/>
            </p:nvSpPr>
            <p:spPr bwMode="auto">
              <a:xfrm>
                <a:off x="2322" y="1611"/>
                <a:ext cx="7" cy="8"/>
              </a:xfrm>
              <a:custGeom>
                <a:avLst/>
                <a:gdLst>
                  <a:gd name="T0" fmla="*/ 0 w 19"/>
                  <a:gd name="T1" fmla="*/ 0 h 23"/>
                  <a:gd name="T2" fmla="*/ 0 w 19"/>
                  <a:gd name="T3" fmla="*/ 0 h 23"/>
                  <a:gd name="T4" fmla="*/ 0 w 19"/>
                  <a:gd name="T5" fmla="*/ 0 h 23"/>
                  <a:gd name="T6" fmla="*/ 0 w 19"/>
                  <a:gd name="T7" fmla="*/ 0 h 23"/>
                  <a:gd name="T8" fmla="*/ 0 w 19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23">
                    <a:moveTo>
                      <a:pt x="0" y="4"/>
                    </a:moveTo>
                    <a:lnTo>
                      <a:pt x="14" y="0"/>
                    </a:lnTo>
                    <a:lnTo>
                      <a:pt x="19" y="19"/>
                    </a:lnTo>
                    <a:lnTo>
                      <a:pt x="4" y="2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63" name="Freeform 1236"/>
              <p:cNvSpPr>
                <a:spLocks/>
              </p:cNvSpPr>
              <p:nvPr/>
            </p:nvSpPr>
            <p:spPr bwMode="auto">
              <a:xfrm>
                <a:off x="2324" y="1619"/>
                <a:ext cx="2" cy="0"/>
              </a:xfrm>
              <a:custGeom>
                <a:avLst/>
                <a:gdLst>
                  <a:gd name="T0" fmla="*/ 0 w 7"/>
                  <a:gd name="T1" fmla="*/ 0 w 7"/>
                  <a:gd name="T2" fmla="*/ 0 w 7"/>
                  <a:gd name="T3" fmla="*/ 0 w 7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64" name="Freeform 1237"/>
              <p:cNvSpPr>
                <a:spLocks/>
              </p:cNvSpPr>
              <p:nvPr/>
            </p:nvSpPr>
            <p:spPr bwMode="auto">
              <a:xfrm>
                <a:off x="2324" y="1618"/>
                <a:ext cx="7" cy="9"/>
              </a:xfrm>
              <a:custGeom>
                <a:avLst/>
                <a:gdLst>
                  <a:gd name="T0" fmla="*/ 0 w 21"/>
                  <a:gd name="T1" fmla="*/ 0 h 27"/>
                  <a:gd name="T2" fmla="*/ 0 w 21"/>
                  <a:gd name="T3" fmla="*/ 0 h 27"/>
                  <a:gd name="T4" fmla="*/ 0 w 21"/>
                  <a:gd name="T5" fmla="*/ 0 h 27"/>
                  <a:gd name="T6" fmla="*/ 0 w 21"/>
                  <a:gd name="T7" fmla="*/ 0 h 27"/>
                  <a:gd name="T8" fmla="*/ 0 w 21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27">
                    <a:moveTo>
                      <a:pt x="0" y="4"/>
                    </a:moveTo>
                    <a:lnTo>
                      <a:pt x="15" y="0"/>
                    </a:lnTo>
                    <a:lnTo>
                      <a:pt x="21" y="22"/>
                    </a:lnTo>
                    <a:lnTo>
                      <a:pt x="6" y="2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65" name="Freeform 1238"/>
              <p:cNvSpPr>
                <a:spLocks/>
              </p:cNvSpPr>
              <p:nvPr/>
            </p:nvSpPr>
            <p:spPr bwMode="auto">
              <a:xfrm>
                <a:off x="2326" y="1627"/>
                <a:ext cx="2" cy="0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0 w 7"/>
                  <a:gd name="T5" fmla="*/ 1 h 1"/>
                  <a:gd name="T6" fmla="*/ 0 w 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0" y="0"/>
                    </a:moveTo>
                    <a:lnTo>
                      <a:pt x="7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66" name="Freeform 1239"/>
              <p:cNvSpPr>
                <a:spLocks/>
              </p:cNvSpPr>
              <p:nvPr/>
            </p:nvSpPr>
            <p:spPr bwMode="auto">
              <a:xfrm>
                <a:off x="2326" y="1625"/>
                <a:ext cx="9" cy="15"/>
              </a:xfrm>
              <a:custGeom>
                <a:avLst/>
                <a:gdLst>
                  <a:gd name="T0" fmla="*/ 0 w 29"/>
                  <a:gd name="T1" fmla="*/ 0 h 45"/>
                  <a:gd name="T2" fmla="*/ 0 w 29"/>
                  <a:gd name="T3" fmla="*/ 0 h 45"/>
                  <a:gd name="T4" fmla="*/ 0 w 29"/>
                  <a:gd name="T5" fmla="*/ 0 h 45"/>
                  <a:gd name="T6" fmla="*/ 0 w 29"/>
                  <a:gd name="T7" fmla="*/ 0 h 45"/>
                  <a:gd name="T8" fmla="*/ 0 w 29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" h="45">
                    <a:moveTo>
                      <a:pt x="0" y="7"/>
                    </a:moveTo>
                    <a:lnTo>
                      <a:pt x="15" y="0"/>
                    </a:lnTo>
                    <a:lnTo>
                      <a:pt x="29" y="39"/>
                    </a:lnTo>
                    <a:lnTo>
                      <a:pt x="15" y="4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67" name="Freeform 1240"/>
              <p:cNvSpPr>
                <a:spLocks/>
              </p:cNvSpPr>
              <p:nvPr/>
            </p:nvSpPr>
            <p:spPr bwMode="auto">
              <a:xfrm>
                <a:off x="2331" y="1639"/>
                <a:ext cx="2" cy="1"/>
              </a:xfrm>
              <a:custGeom>
                <a:avLst/>
                <a:gdLst>
                  <a:gd name="T0" fmla="*/ 0 w 7"/>
                  <a:gd name="T1" fmla="*/ 1 h 1"/>
                  <a:gd name="T2" fmla="*/ 0 w 7"/>
                  <a:gd name="T3" fmla="*/ 0 h 1"/>
                  <a:gd name="T4" fmla="*/ 0 w 7"/>
                  <a:gd name="T5" fmla="*/ 1 h 1"/>
                  <a:gd name="T6" fmla="*/ 0 w 7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0" y="1"/>
                    </a:moveTo>
                    <a:lnTo>
                      <a:pt x="7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68" name="Freeform 1241"/>
              <p:cNvSpPr>
                <a:spLocks/>
              </p:cNvSpPr>
              <p:nvPr/>
            </p:nvSpPr>
            <p:spPr bwMode="auto">
              <a:xfrm>
                <a:off x="2331" y="1638"/>
                <a:ext cx="5" cy="3"/>
              </a:xfrm>
              <a:custGeom>
                <a:avLst/>
                <a:gdLst>
                  <a:gd name="T0" fmla="*/ 0 w 16"/>
                  <a:gd name="T1" fmla="*/ 0 h 11"/>
                  <a:gd name="T2" fmla="*/ 0 w 16"/>
                  <a:gd name="T3" fmla="*/ 0 h 11"/>
                  <a:gd name="T4" fmla="*/ 0 w 16"/>
                  <a:gd name="T5" fmla="*/ 0 h 11"/>
                  <a:gd name="T6" fmla="*/ 0 w 16"/>
                  <a:gd name="T7" fmla="*/ 0 h 11"/>
                  <a:gd name="T8" fmla="*/ 0 w 16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1">
                    <a:moveTo>
                      <a:pt x="0" y="6"/>
                    </a:moveTo>
                    <a:lnTo>
                      <a:pt x="14" y="0"/>
                    </a:lnTo>
                    <a:lnTo>
                      <a:pt x="16" y="5"/>
                    </a:lnTo>
                    <a:lnTo>
                      <a:pt x="2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69" name="Freeform 1242"/>
              <p:cNvSpPr>
                <a:spLocks/>
              </p:cNvSpPr>
              <p:nvPr/>
            </p:nvSpPr>
            <p:spPr bwMode="auto">
              <a:xfrm>
                <a:off x="2334" y="1639"/>
                <a:ext cx="2" cy="2"/>
              </a:xfrm>
              <a:custGeom>
                <a:avLst/>
                <a:gdLst>
                  <a:gd name="T0" fmla="*/ 0 w 7"/>
                  <a:gd name="T1" fmla="*/ 0 h 5"/>
                  <a:gd name="T2" fmla="*/ 0 w 7"/>
                  <a:gd name="T3" fmla="*/ 0 h 5"/>
                  <a:gd name="T4" fmla="*/ 0 w 7"/>
                  <a:gd name="T5" fmla="*/ 0 h 5"/>
                  <a:gd name="T6" fmla="*/ 0 w 7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7" y="0"/>
                    </a:moveTo>
                    <a:lnTo>
                      <a:pt x="0" y="5"/>
                    </a:lnTo>
                    <a:lnTo>
                      <a:pt x="7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70" name="Freeform 1243"/>
              <p:cNvSpPr>
                <a:spLocks/>
              </p:cNvSpPr>
              <p:nvPr/>
            </p:nvSpPr>
            <p:spPr bwMode="auto">
              <a:xfrm>
                <a:off x="2331" y="1640"/>
                <a:ext cx="5" cy="3"/>
              </a:xfrm>
              <a:custGeom>
                <a:avLst/>
                <a:gdLst>
                  <a:gd name="T0" fmla="*/ 0 w 15"/>
                  <a:gd name="T1" fmla="*/ 0 h 9"/>
                  <a:gd name="T2" fmla="*/ 0 w 15"/>
                  <a:gd name="T3" fmla="*/ 0 h 9"/>
                  <a:gd name="T4" fmla="*/ 0 w 15"/>
                  <a:gd name="T5" fmla="*/ 0 h 9"/>
                  <a:gd name="T6" fmla="*/ 0 w 15"/>
                  <a:gd name="T7" fmla="*/ 0 h 9"/>
                  <a:gd name="T8" fmla="*/ 0 w 15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9">
                    <a:moveTo>
                      <a:pt x="0" y="2"/>
                    </a:moveTo>
                    <a:lnTo>
                      <a:pt x="14" y="0"/>
                    </a:lnTo>
                    <a:lnTo>
                      <a:pt x="15" y="7"/>
                    </a:lnTo>
                    <a:lnTo>
                      <a:pt x="1" y="9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71" name="Freeform 1244"/>
              <p:cNvSpPr>
                <a:spLocks/>
              </p:cNvSpPr>
              <p:nvPr/>
            </p:nvSpPr>
            <p:spPr bwMode="auto">
              <a:xfrm>
                <a:off x="2334" y="1642"/>
                <a:ext cx="3" cy="1"/>
              </a:xfrm>
              <a:custGeom>
                <a:avLst/>
                <a:gdLst>
                  <a:gd name="T0" fmla="*/ 0 w 8"/>
                  <a:gd name="T1" fmla="*/ 0 h 3"/>
                  <a:gd name="T2" fmla="*/ 0 w 8"/>
                  <a:gd name="T3" fmla="*/ 0 h 3"/>
                  <a:gd name="T4" fmla="*/ 0 w 8"/>
                  <a:gd name="T5" fmla="*/ 0 h 3"/>
                  <a:gd name="T6" fmla="*/ 0 w 8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3">
                    <a:moveTo>
                      <a:pt x="7" y="0"/>
                    </a:moveTo>
                    <a:lnTo>
                      <a:pt x="0" y="3"/>
                    </a:lnTo>
                    <a:lnTo>
                      <a:pt x="8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72" name="Rectangle 1245"/>
              <p:cNvSpPr>
                <a:spLocks noChangeArrowheads="1"/>
              </p:cNvSpPr>
              <p:nvPr/>
            </p:nvSpPr>
            <p:spPr bwMode="auto">
              <a:xfrm>
                <a:off x="2332" y="1643"/>
                <a:ext cx="5" cy="2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73" name="Freeform 1246"/>
              <p:cNvSpPr>
                <a:spLocks/>
              </p:cNvSpPr>
              <p:nvPr/>
            </p:nvSpPr>
            <p:spPr bwMode="auto">
              <a:xfrm>
                <a:off x="2332" y="1645"/>
                <a:ext cx="2" cy="0"/>
              </a:xfrm>
              <a:custGeom>
                <a:avLst/>
                <a:gdLst>
                  <a:gd name="T0" fmla="*/ 0 w 7"/>
                  <a:gd name="T1" fmla="*/ 0 h 2"/>
                  <a:gd name="T2" fmla="*/ 0 w 7"/>
                  <a:gd name="T3" fmla="*/ 1 h 2"/>
                  <a:gd name="T4" fmla="*/ 0 w 7"/>
                  <a:gd name="T5" fmla="*/ 1 h 2"/>
                  <a:gd name="T6" fmla="*/ 0 w 7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7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74" name="Freeform 1247"/>
              <p:cNvSpPr>
                <a:spLocks/>
              </p:cNvSpPr>
              <p:nvPr/>
            </p:nvSpPr>
            <p:spPr bwMode="auto">
              <a:xfrm>
                <a:off x="2332" y="1644"/>
                <a:ext cx="5" cy="3"/>
              </a:xfrm>
              <a:custGeom>
                <a:avLst/>
                <a:gdLst>
                  <a:gd name="T0" fmla="*/ 0 w 17"/>
                  <a:gd name="T1" fmla="*/ 0 h 10"/>
                  <a:gd name="T2" fmla="*/ 0 w 17"/>
                  <a:gd name="T3" fmla="*/ 0 h 10"/>
                  <a:gd name="T4" fmla="*/ 0 w 17"/>
                  <a:gd name="T5" fmla="*/ 0 h 10"/>
                  <a:gd name="T6" fmla="*/ 0 w 17"/>
                  <a:gd name="T7" fmla="*/ 0 h 10"/>
                  <a:gd name="T8" fmla="*/ 0 w 17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0">
                    <a:moveTo>
                      <a:pt x="0" y="4"/>
                    </a:moveTo>
                    <a:lnTo>
                      <a:pt x="14" y="0"/>
                    </a:lnTo>
                    <a:lnTo>
                      <a:pt x="17" y="6"/>
                    </a:lnTo>
                    <a:lnTo>
                      <a:pt x="2" y="1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75" name="Freeform 1248"/>
              <p:cNvSpPr>
                <a:spLocks/>
              </p:cNvSpPr>
              <p:nvPr/>
            </p:nvSpPr>
            <p:spPr bwMode="auto">
              <a:xfrm>
                <a:off x="2332" y="1647"/>
                <a:ext cx="3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7" y="0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76" name="Freeform 1249"/>
              <p:cNvSpPr>
                <a:spLocks/>
              </p:cNvSpPr>
              <p:nvPr/>
            </p:nvSpPr>
            <p:spPr bwMode="auto">
              <a:xfrm>
                <a:off x="2333" y="1645"/>
                <a:ext cx="8" cy="8"/>
              </a:xfrm>
              <a:custGeom>
                <a:avLst/>
                <a:gdLst>
                  <a:gd name="T0" fmla="*/ 0 w 25"/>
                  <a:gd name="T1" fmla="*/ 0 h 24"/>
                  <a:gd name="T2" fmla="*/ 0 w 25"/>
                  <a:gd name="T3" fmla="*/ 0 h 24"/>
                  <a:gd name="T4" fmla="*/ 0 w 25"/>
                  <a:gd name="T5" fmla="*/ 0 h 24"/>
                  <a:gd name="T6" fmla="*/ 0 w 25"/>
                  <a:gd name="T7" fmla="*/ 0 h 24"/>
                  <a:gd name="T8" fmla="*/ 0 w 25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24">
                    <a:moveTo>
                      <a:pt x="0" y="10"/>
                    </a:moveTo>
                    <a:lnTo>
                      <a:pt x="12" y="0"/>
                    </a:lnTo>
                    <a:lnTo>
                      <a:pt x="25" y="13"/>
                    </a:lnTo>
                    <a:lnTo>
                      <a:pt x="12" y="24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77" name="Freeform 1250"/>
              <p:cNvSpPr>
                <a:spLocks/>
              </p:cNvSpPr>
              <p:nvPr/>
            </p:nvSpPr>
            <p:spPr bwMode="auto">
              <a:xfrm>
                <a:off x="2337" y="1652"/>
                <a:ext cx="2" cy="2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0 w 7"/>
                  <a:gd name="T5" fmla="*/ 0 h 6"/>
                  <a:gd name="T6" fmla="*/ 0 w 7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0" y="4"/>
                    </a:moveTo>
                    <a:lnTo>
                      <a:pt x="7" y="0"/>
                    </a:lnTo>
                    <a:lnTo>
                      <a:pt x="4" y="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78" name="Freeform 1251"/>
              <p:cNvSpPr>
                <a:spLocks/>
              </p:cNvSpPr>
              <p:nvPr/>
            </p:nvSpPr>
            <p:spPr bwMode="auto">
              <a:xfrm>
                <a:off x="2338" y="1649"/>
                <a:ext cx="7" cy="7"/>
              </a:xfrm>
              <a:custGeom>
                <a:avLst/>
                <a:gdLst>
                  <a:gd name="T0" fmla="*/ 0 w 21"/>
                  <a:gd name="T1" fmla="*/ 0 h 22"/>
                  <a:gd name="T2" fmla="*/ 0 w 21"/>
                  <a:gd name="T3" fmla="*/ 0 h 22"/>
                  <a:gd name="T4" fmla="*/ 0 w 21"/>
                  <a:gd name="T5" fmla="*/ 0 h 22"/>
                  <a:gd name="T6" fmla="*/ 0 w 21"/>
                  <a:gd name="T7" fmla="*/ 0 h 22"/>
                  <a:gd name="T8" fmla="*/ 0 w 21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22">
                    <a:moveTo>
                      <a:pt x="0" y="15"/>
                    </a:moveTo>
                    <a:lnTo>
                      <a:pt x="6" y="0"/>
                    </a:lnTo>
                    <a:lnTo>
                      <a:pt x="21" y="7"/>
                    </a:lnTo>
                    <a:lnTo>
                      <a:pt x="15" y="22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79" name="Freeform 1252"/>
              <p:cNvSpPr>
                <a:spLocks/>
              </p:cNvSpPr>
              <p:nvPr/>
            </p:nvSpPr>
            <p:spPr bwMode="auto">
              <a:xfrm>
                <a:off x="2343" y="1654"/>
                <a:ext cx="1" cy="2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0 h 5"/>
                  <a:gd name="T4" fmla="*/ 0 w 3"/>
                  <a:gd name="T5" fmla="*/ 0 h 5"/>
                  <a:gd name="T6" fmla="*/ 0 w 3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lnTo>
                      <a:pt x="3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80" name="Freeform 1253"/>
              <p:cNvSpPr>
                <a:spLocks/>
              </p:cNvSpPr>
              <p:nvPr/>
            </p:nvSpPr>
            <p:spPr bwMode="auto">
              <a:xfrm>
                <a:off x="2343" y="1651"/>
                <a:ext cx="8" cy="7"/>
              </a:xfrm>
              <a:custGeom>
                <a:avLst/>
                <a:gdLst>
                  <a:gd name="T0" fmla="*/ 0 w 25"/>
                  <a:gd name="T1" fmla="*/ 0 h 22"/>
                  <a:gd name="T2" fmla="*/ 0 w 25"/>
                  <a:gd name="T3" fmla="*/ 0 h 22"/>
                  <a:gd name="T4" fmla="*/ 0 w 25"/>
                  <a:gd name="T5" fmla="*/ 0 h 22"/>
                  <a:gd name="T6" fmla="*/ 0 w 25"/>
                  <a:gd name="T7" fmla="*/ 0 h 22"/>
                  <a:gd name="T8" fmla="*/ 0 w 25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22">
                    <a:moveTo>
                      <a:pt x="0" y="15"/>
                    </a:moveTo>
                    <a:lnTo>
                      <a:pt x="6" y="0"/>
                    </a:lnTo>
                    <a:lnTo>
                      <a:pt x="25" y="8"/>
                    </a:lnTo>
                    <a:lnTo>
                      <a:pt x="19" y="22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81" name="Freeform 1254"/>
              <p:cNvSpPr>
                <a:spLocks/>
              </p:cNvSpPr>
              <p:nvPr/>
            </p:nvSpPr>
            <p:spPr bwMode="auto">
              <a:xfrm>
                <a:off x="2349" y="1657"/>
                <a:ext cx="1" cy="1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0 h 5"/>
                  <a:gd name="T4" fmla="*/ 0 w 3"/>
                  <a:gd name="T5" fmla="*/ 0 h 5"/>
                  <a:gd name="T6" fmla="*/ 0 w 3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lnTo>
                      <a:pt x="3" y="0"/>
                    </a:lnTo>
                    <a:lnTo>
                      <a:pt x="1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82" name="Freeform 1255"/>
              <p:cNvSpPr>
                <a:spLocks/>
              </p:cNvSpPr>
              <p:nvPr/>
            </p:nvSpPr>
            <p:spPr bwMode="auto">
              <a:xfrm>
                <a:off x="2350" y="1654"/>
                <a:ext cx="6" cy="6"/>
              </a:xfrm>
              <a:custGeom>
                <a:avLst/>
                <a:gdLst>
                  <a:gd name="T0" fmla="*/ 0 w 19"/>
                  <a:gd name="T1" fmla="*/ 0 h 18"/>
                  <a:gd name="T2" fmla="*/ 0 w 19"/>
                  <a:gd name="T3" fmla="*/ 0 h 18"/>
                  <a:gd name="T4" fmla="*/ 0 w 19"/>
                  <a:gd name="T5" fmla="*/ 0 h 18"/>
                  <a:gd name="T6" fmla="*/ 0 w 19"/>
                  <a:gd name="T7" fmla="*/ 0 h 18"/>
                  <a:gd name="T8" fmla="*/ 0 w 19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8">
                    <a:moveTo>
                      <a:pt x="0" y="14"/>
                    </a:moveTo>
                    <a:lnTo>
                      <a:pt x="4" y="0"/>
                    </a:lnTo>
                    <a:lnTo>
                      <a:pt x="19" y="4"/>
                    </a:lnTo>
                    <a:lnTo>
                      <a:pt x="14" y="18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83" name="Freeform 1256"/>
              <p:cNvSpPr>
                <a:spLocks/>
              </p:cNvSpPr>
              <p:nvPr/>
            </p:nvSpPr>
            <p:spPr bwMode="auto">
              <a:xfrm>
                <a:off x="2354" y="1658"/>
                <a:ext cx="2" cy="2"/>
              </a:xfrm>
              <a:custGeom>
                <a:avLst/>
                <a:gdLst>
                  <a:gd name="T0" fmla="*/ 0 w 4"/>
                  <a:gd name="T1" fmla="*/ 0 h 5"/>
                  <a:gd name="T2" fmla="*/ 1 w 4"/>
                  <a:gd name="T3" fmla="*/ 0 h 5"/>
                  <a:gd name="T4" fmla="*/ 1 w 4"/>
                  <a:gd name="T5" fmla="*/ 0 h 5"/>
                  <a:gd name="T6" fmla="*/ 1 w 4"/>
                  <a:gd name="T7" fmla="*/ 0 h 5"/>
                  <a:gd name="T8" fmla="*/ 0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lnTo>
                      <a:pt x="2" y="4"/>
                    </a:lnTo>
                    <a:lnTo>
                      <a:pt x="4" y="5"/>
                    </a:lnTo>
                    <a:lnTo>
                      <a:pt x="3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84" name="Freeform 1257"/>
              <p:cNvSpPr>
                <a:spLocks/>
              </p:cNvSpPr>
              <p:nvPr/>
            </p:nvSpPr>
            <p:spPr bwMode="auto">
              <a:xfrm>
                <a:off x="2355" y="1654"/>
                <a:ext cx="12" cy="6"/>
              </a:xfrm>
              <a:custGeom>
                <a:avLst/>
                <a:gdLst>
                  <a:gd name="T0" fmla="*/ 0 w 35"/>
                  <a:gd name="T1" fmla="*/ 0 h 18"/>
                  <a:gd name="T2" fmla="*/ 0 w 35"/>
                  <a:gd name="T3" fmla="*/ 0 h 18"/>
                  <a:gd name="T4" fmla="*/ 0 w 35"/>
                  <a:gd name="T5" fmla="*/ 0 h 18"/>
                  <a:gd name="T6" fmla="*/ 0 w 35"/>
                  <a:gd name="T7" fmla="*/ 0 h 18"/>
                  <a:gd name="T8" fmla="*/ 0 w 35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" h="18">
                    <a:moveTo>
                      <a:pt x="2" y="18"/>
                    </a:moveTo>
                    <a:lnTo>
                      <a:pt x="0" y="4"/>
                    </a:lnTo>
                    <a:lnTo>
                      <a:pt x="33" y="0"/>
                    </a:lnTo>
                    <a:lnTo>
                      <a:pt x="35" y="14"/>
                    </a:lnTo>
                    <a:lnTo>
                      <a:pt x="2" y="1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85" name="Freeform 1258"/>
              <p:cNvSpPr>
                <a:spLocks/>
              </p:cNvSpPr>
              <p:nvPr/>
            </p:nvSpPr>
            <p:spPr bwMode="auto">
              <a:xfrm>
                <a:off x="2366" y="1657"/>
                <a:ext cx="1" cy="1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0 h 5"/>
                  <a:gd name="T4" fmla="*/ 1 w 1"/>
                  <a:gd name="T5" fmla="*/ 0 h 5"/>
                  <a:gd name="T6" fmla="*/ 1 w 1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5">
                    <a:moveTo>
                      <a:pt x="1" y="5"/>
                    </a:moveTo>
                    <a:lnTo>
                      <a:pt x="0" y="0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86" name="Freeform 1259"/>
              <p:cNvSpPr>
                <a:spLocks/>
              </p:cNvSpPr>
              <p:nvPr/>
            </p:nvSpPr>
            <p:spPr bwMode="auto">
              <a:xfrm>
                <a:off x="2366" y="1652"/>
                <a:ext cx="11" cy="6"/>
              </a:xfrm>
              <a:custGeom>
                <a:avLst/>
                <a:gdLst>
                  <a:gd name="T0" fmla="*/ 0 w 34"/>
                  <a:gd name="T1" fmla="*/ 0 h 19"/>
                  <a:gd name="T2" fmla="*/ 0 w 34"/>
                  <a:gd name="T3" fmla="*/ 0 h 19"/>
                  <a:gd name="T4" fmla="*/ 0 w 34"/>
                  <a:gd name="T5" fmla="*/ 0 h 19"/>
                  <a:gd name="T6" fmla="*/ 0 w 34"/>
                  <a:gd name="T7" fmla="*/ 0 h 19"/>
                  <a:gd name="T8" fmla="*/ 0 w 34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" h="19">
                    <a:moveTo>
                      <a:pt x="2" y="19"/>
                    </a:moveTo>
                    <a:lnTo>
                      <a:pt x="0" y="5"/>
                    </a:lnTo>
                    <a:lnTo>
                      <a:pt x="32" y="0"/>
                    </a:lnTo>
                    <a:lnTo>
                      <a:pt x="34" y="15"/>
                    </a:lnTo>
                    <a:lnTo>
                      <a:pt x="2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87" name="Freeform 1260"/>
              <p:cNvSpPr>
                <a:spLocks/>
              </p:cNvSpPr>
              <p:nvPr/>
            </p:nvSpPr>
            <p:spPr bwMode="auto">
              <a:xfrm>
                <a:off x="2377" y="1655"/>
                <a:ext cx="1" cy="2"/>
              </a:xfrm>
              <a:custGeom>
                <a:avLst/>
                <a:gdLst>
                  <a:gd name="T0" fmla="*/ 0 w 4"/>
                  <a:gd name="T1" fmla="*/ 0 h 5"/>
                  <a:gd name="T2" fmla="*/ 0 w 4"/>
                  <a:gd name="T3" fmla="*/ 0 h 5"/>
                  <a:gd name="T4" fmla="*/ 0 w 4"/>
                  <a:gd name="T5" fmla="*/ 0 h 5"/>
                  <a:gd name="T6" fmla="*/ 0 w 4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1" y="5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88" name="Freeform 1261"/>
              <p:cNvSpPr>
                <a:spLocks/>
              </p:cNvSpPr>
              <p:nvPr/>
            </p:nvSpPr>
            <p:spPr bwMode="auto">
              <a:xfrm>
                <a:off x="2376" y="1650"/>
                <a:ext cx="6" cy="7"/>
              </a:xfrm>
              <a:custGeom>
                <a:avLst/>
                <a:gdLst>
                  <a:gd name="T0" fmla="*/ 0 w 20"/>
                  <a:gd name="T1" fmla="*/ 0 h 21"/>
                  <a:gd name="T2" fmla="*/ 0 w 20"/>
                  <a:gd name="T3" fmla="*/ 0 h 21"/>
                  <a:gd name="T4" fmla="*/ 0 w 20"/>
                  <a:gd name="T5" fmla="*/ 0 h 21"/>
                  <a:gd name="T6" fmla="*/ 0 w 20"/>
                  <a:gd name="T7" fmla="*/ 0 h 21"/>
                  <a:gd name="T8" fmla="*/ 0 w 20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21">
                    <a:moveTo>
                      <a:pt x="8" y="21"/>
                    </a:moveTo>
                    <a:lnTo>
                      <a:pt x="0" y="9"/>
                    </a:lnTo>
                    <a:lnTo>
                      <a:pt x="11" y="0"/>
                    </a:lnTo>
                    <a:lnTo>
                      <a:pt x="20" y="13"/>
                    </a:lnTo>
                    <a:lnTo>
                      <a:pt x="8" y="2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89" name="Freeform 1262"/>
              <p:cNvSpPr>
                <a:spLocks/>
              </p:cNvSpPr>
              <p:nvPr/>
            </p:nvSpPr>
            <p:spPr bwMode="auto">
              <a:xfrm>
                <a:off x="2379" y="1650"/>
                <a:ext cx="2" cy="3"/>
              </a:xfrm>
              <a:custGeom>
                <a:avLst/>
                <a:gdLst>
                  <a:gd name="T0" fmla="*/ 0 w 4"/>
                  <a:gd name="T1" fmla="*/ 0 h 9"/>
                  <a:gd name="T2" fmla="*/ 1 w 4"/>
                  <a:gd name="T3" fmla="*/ 0 h 9"/>
                  <a:gd name="T4" fmla="*/ 0 w 4"/>
                  <a:gd name="T5" fmla="*/ 0 h 9"/>
                  <a:gd name="T6" fmla="*/ 0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9">
                    <a:moveTo>
                      <a:pt x="0" y="0"/>
                    </a:moveTo>
                    <a:lnTo>
                      <a:pt x="4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90" name="Freeform 1263"/>
              <p:cNvSpPr>
                <a:spLocks/>
              </p:cNvSpPr>
              <p:nvPr/>
            </p:nvSpPr>
            <p:spPr bwMode="auto">
              <a:xfrm>
                <a:off x="2379" y="1647"/>
                <a:ext cx="7" cy="7"/>
              </a:xfrm>
              <a:custGeom>
                <a:avLst/>
                <a:gdLst>
                  <a:gd name="T0" fmla="*/ 0 w 20"/>
                  <a:gd name="T1" fmla="*/ 0 h 20"/>
                  <a:gd name="T2" fmla="*/ 0 w 20"/>
                  <a:gd name="T3" fmla="*/ 0 h 20"/>
                  <a:gd name="T4" fmla="*/ 0 w 20"/>
                  <a:gd name="T5" fmla="*/ 0 h 20"/>
                  <a:gd name="T6" fmla="*/ 0 w 20"/>
                  <a:gd name="T7" fmla="*/ 0 h 20"/>
                  <a:gd name="T8" fmla="*/ 0 w 20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9" y="20"/>
                    </a:moveTo>
                    <a:lnTo>
                      <a:pt x="0" y="7"/>
                    </a:lnTo>
                    <a:lnTo>
                      <a:pt x="12" y="0"/>
                    </a:lnTo>
                    <a:lnTo>
                      <a:pt x="20" y="12"/>
                    </a:lnTo>
                    <a:lnTo>
                      <a:pt x="9" y="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91" name="Freeform 1264"/>
              <p:cNvSpPr>
                <a:spLocks/>
              </p:cNvSpPr>
              <p:nvPr/>
            </p:nvSpPr>
            <p:spPr bwMode="auto">
              <a:xfrm>
                <a:off x="2383" y="1647"/>
                <a:ext cx="2" cy="3"/>
              </a:xfrm>
              <a:custGeom>
                <a:avLst/>
                <a:gdLst>
                  <a:gd name="T0" fmla="*/ 0 w 4"/>
                  <a:gd name="T1" fmla="*/ 0 h 9"/>
                  <a:gd name="T2" fmla="*/ 1 w 4"/>
                  <a:gd name="T3" fmla="*/ 0 h 9"/>
                  <a:gd name="T4" fmla="*/ 0 w 4"/>
                  <a:gd name="T5" fmla="*/ 0 h 9"/>
                  <a:gd name="T6" fmla="*/ 0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9">
                    <a:moveTo>
                      <a:pt x="0" y="1"/>
                    </a:moveTo>
                    <a:lnTo>
                      <a:pt x="4" y="9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92" name="Freeform 1265"/>
              <p:cNvSpPr>
                <a:spLocks/>
              </p:cNvSpPr>
              <p:nvPr/>
            </p:nvSpPr>
            <p:spPr bwMode="auto">
              <a:xfrm>
                <a:off x="2383" y="1643"/>
                <a:ext cx="9" cy="9"/>
              </a:xfrm>
              <a:custGeom>
                <a:avLst/>
                <a:gdLst>
                  <a:gd name="T0" fmla="*/ 0 w 27"/>
                  <a:gd name="T1" fmla="*/ 0 h 25"/>
                  <a:gd name="T2" fmla="*/ 0 w 27"/>
                  <a:gd name="T3" fmla="*/ 0 h 25"/>
                  <a:gd name="T4" fmla="*/ 0 w 27"/>
                  <a:gd name="T5" fmla="*/ 0 h 25"/>
                  <a:gd name="T6" fmla="*/ 0 w 27"/>
                  <a:gd name="T7" fmla="*/ 0 h 25"/>
                  <a:gd name="T8" fmla="*/ 0 w 27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" h="25">
                    <a:moveTo>
                      <a:pt x="8" y="25"/>
                    </a:moveTo>
                    <a:lnTo>
                      <a:pt x="0" y="11"/>
                    </a:lnTo>
                    <a:lnTo>
                      <a:pt x="18" y="0"/>
                    </a:lnTo>
                    <a:lnTo>
                      <a:pt x="27" y="15"/>
                    </a:lnTo>
                    <a:lnTo>
                      <a:pt x="8" y="2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93" name="Freeform 1266"/>
              <p:cNvSpPr>
                <a:spLocks/>
              </p:cNvSpPr>
              <p:nvPr/>
            </p:nvSpPr>
            <p:spPr bwMode="auto">
              <a:xfrm>
                <a:off x="2389" y="1643"/>
                <a:ext cx="2" cy="4"/>
              </a:xfrm>
              <a:custGeom>
                <a:avLst/>
                <a:gdLst>
                  <a:gd name="T0" fmla="*/ 0 w 5"/>
                  <a:gd name="T1" fmla="*/ 0 h 10"/>
                  <a:gd name="T2" fmla="*/ 0 w 5"/>
                  <a:gd name="T3" fmla="*/ 0 h 10"/>
                  <a:gd name="T4" fmla="*/ 0 w 5"/>
                  <a:gd name="T5" fmla="*/ 0 h 10"/>
                  <a:gd name="T6" fmla="*/ 0 w 5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10">
                    <a:moveTo>
                      <a:pt x="0" y="0"/>
                    </a:moveTo>
                    <a:lnTo>
                      <a:pt x="5" y="1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94" name="Freeform 1267"/>
              <p:cNvSpPr>
                <a:spLocks/>
              </p:cNvSpPr>
              <p:nvPr/>
            </p:nvSpPr>
            <p:spPr bwMode="auto">
              <a:xfrm>
                <a:off x="2390" y="1641"/>
                <a:ext cx="9" cy="7"/>
              </a:xfrm>
              <a:custGeom>
                <a:avLst/>
                <a:gdLst>
                  <a:gd name="T0" fmla="*/ 0 w 27"/>
                  <a:gd name="T1" fmla="*/ 0 h 23"/>
                  <a:gd name="T2" fmla="*/ 0 w 27"/>
                  <a:gd name="T3" fmla="*/ 0 h 23"/>
                  <a:gd name="T4" fmla="*/ 0 w 27"/>
                  <a:gd name="T5" fmla="*/ 0 h 23"/>
                  <a:gd name="T6" fmla="*/ 0 w 27"/>
                  <a:gd name="T7" fmla="*/ 0 h 23"/>
                  <a:gd name="T8" fmla="*/ 0 w 27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" h="23">
                    <a:moveTo>
                      <a:pt x="7" y="23"/>
                    </a:moveTo>
                    <a:lnTo>
                      <a:pt x="0" y="8"/>
                    </a:lnTo>
                    <a:lnTo>
                      <a:pt x="21" y="0"/>
                    </a:lnTo>
                    <a:lnTo>
                      <a:pt x="27" y="15"/>
                    </a:lnTo>
                    <a:lnTo>
                      <a:pt x="7" y="2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95" name="Freeform 1268"/>
              <p:cNvSpPr>
                <a:spLocks/>
              </p:cNvSpPr>
              <p:nvPr/>
            </p:nvSpPr>
            <p:spPr bwMode="auto">
              <a:xfrm>
                <a:off x="2397" y="1641"/>
                <a:ext cx="1" cy="3"/>
              </a:xfrm>
              <a:custGeom>
                <a:avLst/>
                <a:gdLst>
                  <a:gd name="T0" fmla="*/ 0 w 3"/>
                  <a:gd name="T1" fmla="*/ 0 h 10"/>
                  <a:gd name="T2" fmla="*/ 0 w 3"/>
                  <a:gd name="T3" fmla="*/ 0 h 10"/>
                  <a:gd name="T4" fmla="*/ 0 w 3"/>
                  <a:gd name="T5" fmla="*/ 0 h 10"/>
                  <a:gd name="T6" fmla="*/ 0 w 3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10">
                    <a:moveTo>
                      <a:pt x="0" y="0"/>
                    </a:moveTo>
                    <a:lnTo>
                      <a:pt x="3" y="1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96" name="Freeform 1269"/>
              <p:cNvSpPr>
                <a:spLocks/>
              </p:cNvSpPr>
              <p:nvPr/>
            </p:nvSpPr>
            <p:spPr bwMode="auto">
              <a:xfrm>
                <a:off x="2397" y="1636"/>
                <a:ext cx="15" cy="10"/>
              </a:xfrm>
              <a:custGeom>
                <a:avLst/>
                <a:gdLst>
                  <a:gd name="T0" fmla="*/ 0 w 44"/>
                  <a:gd name="T1" fmla="*/ 0 h 28"/>
                  <a:gd name="T2" fmla="*/ 0 w 44"/>
                  <a:gd name="T3" fmla="*/ 0 h 28"/>
                  <a:gd name="T4" fmla="*/ 0 w 44"/>
                  <a:gd name="T5" fmla="*/ 0 h 28"/>
                  <a:gd name="T6" fmla="*/ 0 w 44"/>
                  <a:gd name="T7" fmla="*/ 0 h 28"/>
                  <a:gd name="T8" fmla="*/ 0 w 44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4" y="28"/>
                    </a:moveTo>
                    <a:lnTo>
                      <a:pt x="0" y="13"/>
                    </a:lnTo>
                    <a:lnTo>
                      <a:pt x="40" y="0"/>
                    </a:lnTo>
                    <a:lnTo>
                      <a:pt x="44" y="14"/>
                    </a:lnTo>
                    <a:lnTo>
                      <a:pt x="4" y="2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97" name="Freeform 1270"/>
              <p:cNvSpPr>
                <a:spLocks/>
              </p:cNvSpPr>
              <p:nvPr/>
            </p:nvSpPr>
            <p:spPr bwMode="auto">
              <a:xfrm>
                <a:off x="2411" y="1639"/>
                <a:ext cx="2" cy="2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0 h 5"/>
                  <a:gd name="T4" fmla="*/ 0 w 5"/>
                  <a:gd name="T5" fmla="*/ 0 h 5"/>
                  <a:gd name="T6" fmla="*/ 0 w 5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2" y="5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98" name="Freeform 1271"/>
              <p:cNvSpPr>
                <a:spLocks/>
              </p:cNvSpPr>
              <p:nvPr/>
            </p:nvSpPr>
            <p:spPr bwMode="auto">
              <a:xfrm>
                <a:off x="2409" y="1634"/>
                <a:ext cx="7" cy="6"/>
              </a:xfrm>
              <a:custGeom>
                <a:avLst/>
                <a:gdLst>
                  <a:gd name="T0" fmla="*/ 0 w 19"/>
                  <a:gd name="T1" fmla="*/ 0 h 20"/>
                  <a:gd name="T2" fmla="*/ 0 w 19"/>
                  <a:gd name="T3" fmla="*/ 0 h 20"/>
                  <a:gd name="T4" fmla="*/ 0 w 19"/>
                  <a:gd name="T5" fmla="*/ 0 h 20"/>
                  <a:gd name="T6" fmla="*/ 0 w 19"/>
                  <a:gd name="T7" fmla="*/ 0 h 20"/>
                  <a:gd name="T8" fmla="*/ 0 w 19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20">
                    <a:moveTo>
                      <a:pt x="10" y="20"/>
                    </a:moveTo>
                    <a:lnTo>
                      <a:pt x="0" y="10"/>
                    </a:lnTo>
                    <a:lnTo>
                      <a:pt x="9" y="0"/>
                    </a:lnTo>
                    <a:lnTo>
                      <a:pt x="19" y="11"/>
                    </a:lnTo>
                    <a:lnTo>
                      <a:pt x="10" y="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99" name="Freeform 1272"/>
              <p:cNvSpPr>
                <a:spLocks/>
              </p:cNvSpPr>
              <p:nvPr/>
            </p:nvSpPr>
            <p:spPr bwMode="auto">
              <a:xfrm>
                <a:off x="2412" y="1633"/>
                <a:ext cx="2" cy="3"/>
              </a:xfrm>
              <a:custGeom>
                <a:avLst/>
                <a:gdLst>
                  <a:gd name="T0" fmla="*/ 0 w 5"/>
                  <a:gd name="T1" fmla="*/ 0 h 9"/>
                  <a:gd name="T2" fmla="*/ 0 w 5"/>
                  <a:gd name="T3" fmla="*/ 0 h 9"/>
                  <a:gd name="T4" fmla="*/ 0 w 5"/>
                  <a:gd name="T5" fmla="*/ 0 h 9"/>
                  <a:gd name="T6" fmla="*/ 0 w 5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9">
                    <a:moveTo>
                      <a:pt x="0" y="1"/>
                    </a:moveTo>
                    <a:lnTo>
                      <a:pt x="5" y="9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00" name="Freeform 1273"/>
              <p:cNvSpPr>
                <a:spLocks/>
              </p:cNvSpPr>
              <p:nvPr/>
            </p:nvSpPr>
            <p:spPr bwMode="auto">
              <a:xfrm>
                <a:off x="2412" y="1631"/>
                <a:ext cx="7" cy="7"/>
              </a:xfrm>
              <a:custGeom>
                <a:avLst/>
                <a:gdLst>
                  <a:gd name="T0" fmla="*/ 0 w 21"/>
                  <a:gd name="T1" fmla="*/ 0 h 21"/>
                  <a:gd name="T2" fmla="*/ 0 w 21"/>
                  <a:gd name="T3" fmla="*/ 0 h 21"/>
                  <a:gd name="T4" fmla="*/ 0 w 21"/>
                  <a:gd name="T5" fmla="*/ 0 h 21"/>
                  <a:gd name="T6" fmla="*/ 0 w 21"/>
                  <a:gd name="T7" fmla="*/ 0 h 21"/>
                  <a:gd name="T8" fmla="*/ 0 w 21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lnTo>
                      <a:pt x="0" y="8"/>
                    </a:lnTo>
                    <a:lnTo>
                      <a:pt x="10" y="0"/>
                    </a:lnTo>
                    <a:lnTo>
                      <a:pt x="21" y="13"/>
                    </a:lnTo>
                    <a:lnTo>
                      <a:pt x="10" y="2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01" name="Freeform 1274"/>
              <p:cNvSpPr>
                <a:spLocks/>
              </p:cNvSpPr>
              <p:nvPr/>
            </p:nvSpPr>
            <p:spPr bwMode="auto">
              <a:xfrm>
                <a:off x="2416" y="1630"/>
                <a:ext cx="2" cy="3"/>
              </a:xfrm>
              <a:custGeom>
                <a:avLst/>
                <a:gdLst>
                  <a:gd name="T0" fmla="*/ 0 w 6"/>
                  <a:gd name="T1" fmla="*/ 0 h 9"/>
                  <a:gd name="T2" fmla="*/ 0 w 6"/>
                  <a:gd name="T3" fmla="*/ 0 h 9"/>
                  <a:gd name="T4" fmla="*/ 0 w 6"/>
                  <a:gd name="T5" fmla="*/ 0 h 9"/>
                  <a:gd name="T6" fmla="*/ 0 w 6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9">
                    <a:moveTo>
                      <a:pt x="0" y="1"/>
                    </a:moveTo>
                    <a:lnTo>
                      <a:pt x="6" y="9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02" name="Freeform 1275"/>
              <p:cNvSpPr>
                <a:spLocks/>
              </p:cNvSpPr>
              <p:nvPr/>
            </p:nvSpPr>
            <p:spPr bwMode="auto">
              <a:xfrm>
                <a:off x="2416" y="1627"/>
                <a:ext cx="9" cy="8"/>
              </a:xfrm>
              <a:custGeom>
                <a:avLst/>
                <a:gdLst>
                  <a:gd name="T0" fmla="*/ 0 w 27"/>
                  <a:gd name="T1" fmla="*/ 0 h 25"/>
                  <a:gd name="T2" fmla="*/ 0 w 27"/>
                  <a:gd name="T3" fmla="*/ 0 h 25"/>
                  <a:gd name="T4" fmla="*/ 0 w 27"/>
                  <a:gd name="T5" fmla="*/ 0 h 25"/>
                  <a:gd name="T6" fmla="*/ 0 w 27"/>
                  <a:gd name="T7" fmla="*/ 0 h 25"/>
                  <a:gd name="T8" fmla="*/ 0 w 27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" h="25">
                    <a:moveTo>
                      <a:pt x="9" y="25"/>
                    </a:moveTo>
                    <a:lnTo>
                      <a:pt x="0" y="10"/>
                    </a:lnTo>
                    <a:lnTo>
                      <a:pt x="19" y="0"/>
                    </a:lnTo>
                    <a:lnTo>
                      <a:pt x="27" y="14"/>
                    </a:ln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03" name="Freeform 1276"/>
              <p:cNvSpPr>
                <a:spLocks/>
              </p:cNvSpPr>
              <p:nvPr/>
            </p:nvSpPr>
            <p:spPr bwMode="auto">
              <a:xfrm>
                <a:off x="2422" y="1627"/>
                <a:ext cx="2" cy="3"/>
              </a:xfrm>
              <a:custGeom>
                <a:avLst/>
                <a:gdLst>
                  <a:gd name="T0" fmla="*/ 0 w 4"/>
                  <a:gd name="T1" fmla="*/ 0 h 9"/>
                  <a:gd name="T2" fmla="*/ 1 w 4"/>
                  <a:gd name="T3" fmla="*/ 0 h 9"/>
                  <a:gd name="T4" fmla="*/ 1 w 4"/>
                  <a:gd name="T5" fmla="*/ 0 h 9"/>
                  <a:gd name="T6" fmla="*/ 0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9">
                    <a:moveTo>
                      <a:pt x="0" y="0"/>
                    </a:moveTo>
                    <a:lnTo>
                      <a:pt x="4" y="9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04" name="Freeform 1277"/>
              <p:cNvSpPr>
                <a:spLocks/>
              </p:cNvSpPr>
              <p:nvPr/>
            </p:nvSpPr>
            <p:spPr bwMode="auto">
              <a:xfrm>
                <a:off x="2423" y="1625"/>
                <a:ext cx="8" cy="7"/>
              </a:xfrm>
              <a:custGeom>
                <a:avLst/>
                <a:gdLst>
                  <a:gd name="T0" fmla="*/ 0 w 23"/>
                  <a:gd name="T1" fmla="*/ 0 h 19"/>
                  <a:gd name="T2" fmla="*/ 0 w 23"/>
                  <a:gd name="T3" fmla="*/ 0 h 19"/>
                  <a:gd name="T4" fmla="*/ 0 w 23"/>
                  <a:gd name="T5" fmla="*/ 0 h 19"/>
                  <a:gd name="T6" fmla="*/ 0 w 23"/>
                  <a:gd name="T7" fmla="*/ 0 h 19"/>
                  <a:gd name="T8" fmla="*/ 0 w 23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19">
                    <a:moveTo>
                      <a:pt x="4" y="19"/>
                    </a:moveTo>
                    <a:lnTo>
                      <a:pt x="0" y="5"/>
                    </a:lnTo>
                    <a:lnTo>
                      <a:pt x="19" y="0"/>
                    </a:lnTo>
                    <a:lnTo>
                      <a:pt x="23" y="15"/>
                    </a:lnTo>
                    <a:lnTo>
                      <a:pt x="4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05" name="Freeform 1278"/>
              <p:cNvSpPr>
                <a:spLocks/>
              </p:cNvSpPr>
              <p:nvPr/>
            </p:nvSpPr>
            <p:spPr bwMode="auto">
              <a:xfrm>
                <a:off x="2430" y="1629"/>
                <a:ext cx="1" cy="1"/>
              </a:xfrm>
              <a:custGeom>
                <a:avLst/>
                <a:gdLst>
                  <a:gd name="T0" fmla="*/ 1 w 2"/>
                  <a:gd name="T1" fmla="*/ 0 h 5"/>
                  <a:gd name="T2" fmla="*/ 0 w 2"/>
                  <a:gd name="T3" fmla="*/ 0 h 5"/>
                  <a:gd name="T4" fmla="*/ 1 w 2"/>
                  <a:gd name="T5" fmla="*/ 0 h 5"/>
                  <a:gd name="T6" fmla="*/ 1 w 2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lnTo>
                      <a:pt x="0" y="0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06" name="Freeform 1279"/>
              <p:cNvSpPr>
                <a:spLocks/>
              </p:cNvSpPr>
              <p:nvPr/>
            </p:nvSpPr>
            <p:spPr bwMode="auto">
              <a:xfrm>
                <a:off x="2429" y="1624"/>
                <a:ext cx="6" cy="6"/>
              </a:xfrm>
              <a:custGeom>
                <a:avLst/>
                <a:gdLst>
                  <a:gd name="T0" fmla="*/ 0 w 17"/>
                  <a:gd name="T1" fmla="*/ 0 h 18"/>
                  <a:gd name="T2" fmla="*/ 0 w 17"/>
                  <a:gd name="T3" fmla="*/ 0 h 18"/>
                  <a:gd name="T4" fmla="*/ 0 w 17"/>
                  <a:gd name="T5" fmla="*/ 0 h 18"/>
                  <a:gd name="T6" fmla="*/ 0 w 17"/>
                  <a:gd name="T7" fmla="*/ 0 h 18"/>
                  <a:gd name="T8" fmla="*/ 0 w 17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8">
                    <a:moveTo>
                      <a:pt x="4" y="18"/>
                    </a:moveTo>
                    <a:lnTo>
                      <a:pt x="0" y="3"/>
                    </a:lnTo>
                    <a:lnTo>
                      <a:pt x="12" y="0"/>
                    </a:lnTo>
                    <a:lnTo>
                      <a:pt x="17" y="15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07" name="Freeform 1280"/>
              <p:cNvSpPr>
                <a:spLocks/>
              </p:cNvSpPr>
              <p:nvPr/>
            </p:nvSpPr>
            <p:spPr bwMode="auto">
              <a:xfrm>
                <a:off x="2433" y="1624"/>
                <a:ext cx="1" cy="4"/>
              </a:xfrm>
              <a:custGeom>
                <a:avLst/>
                <a:gdLst>
                  <a:gd name="T0" fmla="*/ 0 w 3"/>
                  <a:gd name="T1" fmla="*/ 0 h 10"/>
                  <a:gd name="T2" fmla="*/ 0 w 3"/>
                  <a:gd name="T3" fmla="*/ 0 h 10"/>
                  <a:gd name="T4" fmla="*/ 0 w 3"/>
                  <a:gd name="T5" fmla="*/ 0 h 10"/>
                  <a:gd name="T6" fmla="*/ 0 w 3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10">
                    <a:moveTo>
                      <a:pt x="0" y="0"/>
                    </a:moveTo>
                    <a:lnTo>
                      <a:pt x="3" y="1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08" name="Freeform 1281"/>
              <p:cNvSpPr>
                <a:spLocks/>
              </p:cNvSpPr>
              <p:nvPr/>
            </p:nvSpPr>
            <p:spPr bwMode="auto">
              <a:xfrm>
                <a:off x="2434" y="1624"/>
                <a:ext cx="5" cy="5"/>
              </a:xfrm>
              <a:custGeom>
                <a:avLst/>
                <a:gdLst>
                  <a:gd name="T0" fmla="*/ 0 w 15"/>
                  <a:gd name="T1" fmla="*/ 0 h 16"/>
                  <a:gd name="T2" fmla="*/ 0 w 15"/>
                  <a:gd name="T3" fmla="*/ 0 h 16"/>
                  <a:gd name="T4" fmla="*/ 0 w 15"/>
                  <a:gd name="T5" fmla="*/ 0 h 16"/>
                  <a:gd name="T6" fmla="*/ 0 w 15"/>
                  <a:gd name="T7" fmla="*/ 0 h 16"/>
                  <a:gd name="T8" fmla="*/ 0 w 15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3" y="16"/>
                    </a:moveTo>
                    <a:lnTo>
                      <a:pt x="0" y="1"/>
                    </a:lnTo>
                    <a:lnTo>
                      <a:pt x="13" y="0"/>
                    </a:lnTo>
                    <a:lnTo>
                      <a:pt x="15" y="15"/>
                    </a:lnTo>
                    <a:lnTo>
                      <a:pt x="3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09" name="Freeform 1282"/>
              <p:cNvSpPr>
                <a:spLocks/>
              </p:cNvSpPr>
              <p:nvPr/>
            </p:nvSpPr>
            <p:spPr bwMode="auto">
              <a:xfrm>
                <a:off x="2438" y="1624"/>
                <a:ext cx="0" cy="3"/>
              </a:xfrm>
              <a:custGeom>
                <a:avLst/>
                <a:gdLst>
                  <a:gd name="T0" fmla="*/ 0 w 1"/>
                  <a:gd name="T1" fmla="*/ 0 h 10"/>
                  <a:gd name="T2" fmla="*/ 1 w 1"/>
                  <a:gd name="T3" fmla="*/ 0 h 10"/>
                  <a:gd name="T4" fmla="*/ 1 w 1"/>
                  <a:gd name="T5" fmla="*/ 0 h 10"/>
                  <a:gd name="T6" fmla="*/ 0 w 1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0">
                    <a:moveTo>
                      <a:pt x="0" y="0"/>
                    </a:moveTo>
                    <a:lnTo>
                      <a:pt x="1" y="1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10" name="Rectangle 1283"/>
              <p:cNvSpPr>
                <a:spLocks noChangeArrowheads="1"/>
              </p:cNvSpPr>
              <p:nvPr/>
            </p:nvSpPr>
            <p:spPr bwMode="auto">
              <a:xfrm>
                <a:off x="2438" y="1624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11" name="Rectangle 1284"/>
              <p:cNvSpPr>
                <a:spLocks noChangeArrowheads="1"/>
              </p:cNvSpPr>
              <p:nvPr/>
            </p:nvSpPr>
            <p:spPr bwMode="auto">
              <a:xfrm>
                <a:off x="2444" y="1624"/>
                <a:ext cx="5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12" name="Freeform 1285"/>
              <p:cNvSpPr>
                <a:spLocks/>
              </p:cNvSpPr>
              <p:nvPr/>
            </p:nvSpPr>
            <p:spPr bwMode="auto">
              <a:xfrm>
                <a:off x="2449" y="1624"/>
                <a:ext cx="1" cy="3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0 h 10"/>
                  <a:gd name="T4" fmla="*/ 1 w 1"/>
                  <a:gd name="T5" fmla="*/ 0 h 10"/>
                  <a:gd name="T6" fmla="*/ 0 w 1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0">
                    <a:moveTo>
                      <a:pt x="0" y="0"/>
                    </a:moveTo>
                    <a:lnTo>
                      <a:pt x="0" y="1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13" name="Freeform 1286"/>
              <p:cNvSpPr>
                <a:spLocks/>
              </p:cNvSpPr>
              <p:nvPr/>
            </p:nvSpPr>
            <p:spPr bwMode="auto">
              <a:xfrm>
                <a:off x="2449" y="1624"/>
                <a:ext cx="5" cy="5"/>
              </a:xfrm>
              <a:custGeom>
                <a:avLst/>
                <a:gdLst>
                  <a:gd name="T0" fmla="*/ 0 w 16"/>
                  <a:gd name="T1" fmla="*/ 0 h 16"/>
                  <a:gd name="T2" fmla="*/ 0 w 16"/>
                  <a:gd name="T3" fmla="*/ 0 h 16"/>
                  <a:gd name="T4" fmla="*/ 0 w 16"/>
                  <a:gd name="T5" fmla="*/ 0 h 16"/>
                  <a:gd name="T6" fmla="*/ 0 w 16"/>
                  <a:gd name="T7" fmla="*/ 0 h 16"/>
                  <a:gd name="T8" fmla="*/ 0 w 16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0" y="15"/>
                    </a:moveTo>
                    <a:lnTo>
                      <a:pt x="2" y="0"/>
                    </a:lnTo>
                    <a:lnTo>
                      <a:pt x="16" y="1"/>
                    </a:lnTo>
                    <a:lnTo>
                      <a:pt x="14" y="16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14" name="Freeform 1287"/>
              <p:cNvSpPr>
                <a:spLocks/>
              </p:cNvSpPr>
              <p:nvPr/>
            </p:nvSpPr>
            <p:spPr bwMode="auto">
              <a:xfrm>
                <a:off x="2454" y="1624"/>
                <a:ext cx="1" cy="4"/>
              </a:xfrm>
              <a:custGeom>
                <a:avLst/>
                <a:gdLst>
                  <a:gd name="T0" fmla="*/ 1 w 2"/>
                  <a:gd name="T1" fmla="*/ 0 h 10"/>
                  <a:gd name="T2" fmla="*/ 0 w 2"/>
                  <a:gd name="T3" fmla="*/ 0 h 10"/>
                  <a:gd name="T4" fmla="*/ 1 w 2"/>
                  <a:gd name="T5" fmla="*/ 0 h 10"/>
                  <a:gd name="T6" fmla="*/ 1 w 2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10">
                    <a:moveTo>
                      <a:pt x="1" y="0"/>
                    </a:moveTo>
                    <a:lnTo>
                      <a:pt x="0" y="10"/>
                    </a:lnTo>
                    <a:lnTo>
                      <a:pt x="2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15" name="Freeform 1288"/>
              <p:cNvSpPr>
                <a:spLocks/>
              </p:cNvSpPr>
              <p:nvPr/>
            </p:nvSpPr>
            <p:spPr bwMode="auto">
              <a:xfrm>
                <a:off x="2453" y="1624"/>
                <a:ext cx="4" cy="6"/>
              </a:xfrm>
              <a:custGeom>
                <a:avLst/>
                <a:gdLst>
                  <a:gd name="T0" fmla="*/ 0 w 11"/>
                  <a:gd name="T1" fmla="*/ 0 h 17"/>
                  <a:gd name="T2" fmla="*/ 0 w 11"/>
                  <a:gd name="T3" fmla="*/ 0 h 17"/>
                  <a:gd name="T4" fmla="*/ 0 w 11"/>
                  <a:gd name="T5" fmla="*/ 0 h 17"/>
                  <a:gd name="T6" fmla="*/ 0 w 11"/>
                  <a:gd name="T7" fmla="*/ 0 h 17"/>
                  <a:gd name="T8" fmla="*/ 0 w 11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17">
                    <a:moveTo>
                      <a:pt x="0" y="15"/>
                    </a:moveTo>
                    <a:lnTo>
                      <a:pt x="4" y="0"/>
                    </a:lnTo>
                    <a:lnTo>
                      <a:pt x="11" y="2"/>
                    </a:lnTo>
                    <a:lnTo>
                      <a:pt x="7" y="17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16" name="Freeform 1289"/>
              <p:cNvSpPr>
                <a:spLocks/>
              </p:cNvSpPr>
              <p:nvPr/>
            </p:nvSpPr>
            <p:spPr bwMode="auto">
              <a:xfrm>
                <a:off x="2456" y="1625"/>
                <a:ext cx="1" cy="3"/>
              </a:xfrm>
              <a:custGeom>
                <a:avLst/>
                <a:gdLst>
                  <a:gd name="T0" fmla="*/ 0 w 3"/>
                  <a:gd name="T1" fmla="*/ 0 h 10"/>
                  <a:gd name="T2" fmla="*/ 0 w 3"/>
                  <a:gd name="T3" fmla="*/ 0 h 10"/>
                  <a:gd name="T4" fmla="*/ 0 w 3"/>
                  <a:gd name="T5" fmla="*/ 0 h 10"/>
                  <a:gd name="T6" fmla="*/ 0 w 3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10">
                    <a:moveTo>
                      <a:pt x="2" y="0"/>
                    </a:moveTo>
                    <a:lnTo>
                      <a:pt x="0" y="10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17" name="Freeform 1290"/>
              <p:cNvSpPr>
                <a:spLocks/>
              </p:cNvSpPr>
              <p:nvPr/>
            </p:nvSpPr>
            <p:spPr bwMode="auto">
              <a:xfrm>
                <a:off x="2455" y="1625"/>
                <a:ext cx="4" cy="6"/>
              </a:xfrm>
              <a:custGeom>
                <a:avLst/>
                <a:gdLst>
                  <a:gd name="T0" fmla="*/ 0 w 12"/>
                  <a:gd name="T1" fmla="*/ 0 h 18"/>
                  <a:gd name="T2" fmla="*/ 0 w 12"/>
                  <a:gd name="T3" fmla="*/ 0 h 18"/>
                  <a:gd name="T4" fmla="*/ 0 w 12"/>
                  <a:gd name="T5" fmla="*/ 0 h 18"/>
                  <a:gd name="T6" fmla="*/ 0 w 12"/>
                  <a:gd name="T7" fmla="*/ 0 h 18"/>
                  <a:gd name="T8" fmla="*/ 0 w 12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18">
                    <a:moveTo>
                      <a:pt x="0" y="15"/>
                    </a:moveTo>
                    <a:lnTo>
                      <a:pt x="6" y="0"/>
                    </a:lnTo>
                    <a:lnTo>
                      <a:pt x="12" y="4"/>
                    </a:lnTo>
                    <a:lnTo>
                      <a:pt x="6" y="18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18" name="Freeform 1291"/>
              <p:cNvSpPr>
                <a:spLocks/>
              </p:cNvSpPr>
              <p:nvPr/>
            </p:nvSpPr>
            <p:spPr bwMode="auto">
              <a:xfrm>
                <a:off x="2458" y="1626"/>
                <a:ext cx="2" cy="3"/>
              </a:xfrm>
              <a:custGeom>
                <a:avLst/>
                <a:gdLst>
                  <a:gd name="T0" fmla="*/ 0 w 5"/>
                  <a:gd name="T1" fmla="*/ 0 h 9"/>
                  <a:gd name="T2" fmla="*/ 0 w 5"/>
                  <a:gd name="T3" fmla="*/ 0 h 9"/>
                  <a:gd name="T4" fmla="*/ 0 w 5"/>
                  <a:gd name="T5" fmla="*/ 0 h 9"/>
                  <a:gd name="T6" fmla="*/ 0 w 5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9">
                    <a:moveTo>
                      <a:pt x="3" y="0"/>
                    </a:moveTo>
                    <a:lnTo>
                      <a:pt x="0" y="9"/>
                    </a:lnTo>
                    <a:lnTo>
                      <a:pt x="5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19" name="Freeform 1292"/>
              <p:cNvSpPr>
                <a:spLocks/>
              </p:cNvSpPr>
              <p:nvPr/>
            </p:nvSpPr>
            <p:spPr bwMode="auto">
              <a:xfrm>
                <a:off x="2457" y="1627"/>
                <a:ext cx="4" cy="4"/>
              </a:xfrm>
              <a:custGeom>
                <a:avLst/>
                <a:gdLst>
                  <a:gd name="T0" fmla="*/ 0 w 13"/>
                  <a:gd name="T1" fmla="*/ 0 h 12"/>
                  <a:gd name="T2" fmla="*/ 0 w 13"/>
                  <a:gd name="T3" fmla="*/ 0 h 12"/>
                  <a:gd name="T4" fmla="*/ 0 w 13"/>
                  <a:gd name="T5" fmla="*/ 0 h 12"/>
                  <a:gd name="T6" fmla="*/ 0 w 13"/>
                  <a:gd name="T7" fmla="*/ 0 h 12"/>
                  <a:gd name="T8" fmla="*/ 0 w 13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2">
                    <a:moveTo>
                      <a:pt x="0" y="10"/>
                    </a:moveTo>
                    <a:lnTo>
                      <a:pt x="10" y="0"/>
                    </a:lnTo>
                    <a:lnTo>
                      <a:pt x="13" y="2"/>
                    </a:lnTo>
                    <a:lnTo>
                      <a:pt x="2" y="12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20" name="Freeform 1293"/>
              <p:cNvSpPr>
                <a:spLocks/>
              </p:cNvSpPr>
              <p:nvPr/>
            </p:nvSpPr>
            <p:spPr bwMode="auto">
              <a:xfrm>
                <a:off x="2459" y="1628"/>
                <a:ext cx="3" cy="2"/>
              </a:xfrm>
              <a:custGeom>
                <a:avLst/>
                <a:gdLst>
                  <a:gd name="T0" fmla="*/ 0 w 9"/>
                  <a:gd name="T1" fmla="*/ 0 h 7"/>
                  <a:gd name="T2" fmla="*/ 0 w 9"/>
                  <a:gd name="T3" fmla="*/ 0 h 7"/>
                  <a:gd name="T4" fmla="*/ 0 w 9"/>
                  <a:gd name="T5" fmla="*/ 0 h 7"/>
                  <a:gd name="T6" fmla="*/ 0 w 9"/>
                  <a:gd name="T7" fmla="*/ 0 h 7"/>
                  <a:gd name="T8" fmla="*/ 0 w 9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7">
                    <a:moveTo>
                      <a:pt x="6" y="0"/>
                    </a:moveTo>
                    <a:lnTo>
                      <a:pt x="9" y="2"/>
                    </a:lnTo>
                    <a:lnTo>
                      <a:pt x="9" y="5"/>
                    </a:lnTo>
                    <a:lnTo>
                      <a:pt x="0" y="7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21" name="Rectangle 1294"/>
              <p:cNvSpPr>
                <a:spLocks noChangeArrowheads="1"/>
              </p:cNvSpPr>
              <p:nvPr/>
            </p:nvSpPr>
            <p:spPr bwMode="auto">
              <a:xfrm>
                <a:off x="2457" y="1629"/>
                <a:ext cx="5" cy="2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22" name="Freeform 1295"/>
              <p:cNvSpPr>
                <a:spLocks/>
              </p:cNvSpPr>
              <p:nvPr/>
            </p:nvSpPr>
            <p:spPr bwMode="auto">
              <a:xfrm>
                <a:off x="2459" y="1631"/>
                <a:ext cx="3" cy="2"/>
              </a:xfrm>
              <a:custGeom>
                <a:avLst/>
                <a:gdLst>
                  <a:gd name="T0" fmla="*/ 0 w 9"/>
                  <a:gd name="T1" fmla="*/ 0 h 6"/>
                  <a:gd name="T2" fmla="*/ 0 w 9"/>
                  <a:gd name="T3" fmla="*/ 0 h 6"/>
                  <a:gd name="T4" fmla="*/ 0 w 9"/>
                  <a:gd name="T5" fmla="*/ 0 h 6"/>
                  <a:gd name="T6" fmla="*/ 0 w 9"/>
                  <a:gd name="T7" fmla="*/ 0 h 6"/>
                  <a:gd name="T8" fmla="*/ 0 w 9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6">
                    <a:moveTo>
                      <a:pt x="9" y="0"/>
                    </a:moveTo>
                    <a:lnTo>
                      <a:pt x="9" y="2"/>
                    </a:lnTo>
                    <a:lnTo>
                      <a:pt x="4" y="6"/>
                    </a:lnTo>
                    <a:lnTo>
                      <a:pt x="0" y="2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23" name="Freeform 1296"/>
              <p:cNvSpPr>
                <a:spLocks/>
              </p:cNvSpPr>
              <p:nvPr/>
            </p:nvSpPr>
            <p:spPr bwMode="auto">
              <a:xfrm>
                <a:off x="2457" y="1629"/>
                <a:ext cx="3" cy="4"/>
              </a:xfrm>
              <a:custGeom>
                <a:avLst/>
                <a:gdLst>
                  <a:gd name="T0" fmla="*/ 0 w 11"/>
                  <a:gd name="T1" fmla="*/ 0 h 14"/>
                  <a:gd name="T2" fmla="*/ 0 w 11"/>
                  <a:gd name="T3" fmla="*/ 0 h 14"/>
                  <a:gd name="T4" fmla="*/ 0 w 11"/>
                  <a:gd name="T5" fmla="*/ 0 h 14"/>
                  <a:gd name="T6" fmla="*/ 0 w 11"/>
                  <a:gd name="T7" fmla="*/ 0 h 14"/>
                  <a:gd name="T8" fmla="*/ 0 w 11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14">
                    <a:moveTo>
                      <a:pt x="3" y="0"/>
                    </a:moveTo>
                    <a:lnTo>
                      <a:pt x="11" y="12"/>
                    </a:lnTo>
                    <a:lnTo>
                      <a:pt x="8" y="14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24" name="Freeform 1297"/>
              <p:cNvSpPr>
                <a:spLocks/>
              </p:cNvSpPr>
              <p:nvPr/>
            </p:nvSpPr>
            <p:spPr bwMode="auto">
              <a:xfrm>
                <a:off x="2456" y="1629"/>
                <a:ext cx="2" cy="3"/>
              </a:xfrm>
              <a:custGeom>
                <a:avLst/>
                <a:gdLst>
                  <a:gd name="T0" fmla="*/ 0 w 6"/>
                  <a:gd name="T1" fmla="*/ 0 h 8"/>
                  <a:gd name="T2" fmla="*/ 0 w 6"/>
                  <a:gd name="T3" fmla="*/ 0 h 8"/>
                  <a:gd name="T4" fmla="*/ 0 w 6"/>
                  <a:gd name="T5" fmla="*/ 0 h 8"/>
                  <a:gd name="T6" fmla="*/ 0 w 6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8">
                    <a:moveTo>
                      <a:pt x="2" y="0"/>
                    </a:moveTo>
                    <a:lnTo>
                      <a:pt x="6" y="8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25" name="Freeform 1298"/>
              <p:cNvSpPr>
                <a:spLocks/>
              </p:cNvSpPr>
              <p:nvPr/>
            </p:nvSpPr>
            <p:spPr bwMode="auto">
              <a:xfrm>
                <a:off x="2455" y="1630"/>
                <a:ext cx="5" cy="4"/>
              </a:xfrm>
              <a:custGeom>
                <a:avLst/>
                <a:gdLst>
                  <a:gd name="T0" fmla="*/ 0 w 15"/>
                  <a:gd name="T1" fmla="*/ 0 h 13"/>
                  <a:gd name="T2" fmla="*/ 0 w 15"/>
                  <a:gd name="T3" fmla="*/ 0 h 13"/>
                  <a:gd name="T4" fmla="*/ 0 w 15"/>
                  <a:gd name="T5" fmla="*/ 0 h 13"/>
                  <a:gd name="T6" fmla="*/ 0 w 15"/>
                  <a:gd name="T7" fmla="*/ 0 h 13"/>
                  <a:gd name="T8" fmla="*/ 0 w 15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3">
                    <a:moveTo>
                      <a:pt x="3" y="0"/>
                    </a:moveTo>
                    <a:lnTo>
                      <a:pt x="15" y="9"/>
                    </a:lnTo>
                    <a:lnTo>
                      <a:pt x="12" y="13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26" name="Freeform 1299"/>
              <p:cNvSpPr>
                <a:spLocks/>
              </p:cNvSpPr>
              <p:nvPr/>
            </p:nvSpPr>
            <p:spPr bwMode="auto">
              <a:xfrm>
                <a:off x="2457" y="1633"/>
                <a:ext cx="2" cy="2"/>
              </a:xfrm>
              <a:custGeom>
                <a:avLst/>
                <a:gdLst>
                  <a:gd name="T0" fmla="*/ 0 w 6"/>
                  <a:gd name="T1" fmla="*/ 0 h 5"/>
                  <a:gd name="T2" fmla="*/ 0 w 6"/>
                  <a:gd name="T3" fmla="*/ 0 h 5"/>
                  <a:gd name="T4" fmla="*/ 0 w 6"/>
                  <a:gd name="T5" fmla="*/ 0 h 5"/>
                  <a:gd name="T6" fmla="*/ 0 w 6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6" y="3"/>
                    </a:moveTo>
                    <a:lnTo>
                      <a:pt x="0" y="0"/>
                    </a:lnTo>
                    <a:lnTo>
                      <a:pt x="4" y="5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27" name="Freeform 1300"/>
              <p:cNvSpPr>
                <a:spLocks/>
              </p:cNvSpPr>
              <p:nvPr/>
            </p:nvSpPr>
            <p:spPr bwMode="auto">
              <a:xfrm>
                <a:off x="2452" y="1631"/>
                <a:ext cx="6" cy="6"/>
              </a:xfrm>
              <a:custGeom>
                <a:avLst/>
                <a:gdLst>
                  <a:gd name="T0" fmla="*/ 0 w 18"/>
                  <a:gd name="T1" fmla="*/ 0 h 19"/>
                  <a:gd name="T2" fmla="*/ 0 w 18"/>
                  <a:gd name="T3" fmla="*/ 0 h 19"/>
                  <a:gd name="T4" fmla="*/ 0 w 18"/>
                  <a:gd name="T5" fmla="*/ 0 h 19"/>
                  <a:gd name="T6" fmla="*/ 0 w 18"/>
                  <a:gd name="T7" fmla="*/ 0 h 19"/>
                  <a:gd name="T8" fmla="*/ 0 w 18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9">
                    <a:moveTo>
                      <a:pt x="10" y="0"/>
                    </a:moveTo>
                    <a:lnTo>
                      <a:pt x="18" y="13"/>
                    </a:lnTo>
                    <a:lnTo>
                      <a:pt x="8" y="19"/>
                    </a:lnTo>
                    <a:lnTo>
                      <a:pt x="0" y="6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28" name="Freeform 1301"/>
              <p:cNvSpPr>
                <a:spLocks/>
              </p:cNvSpPr>
              <p:nvPr/>
            </p:nvSpPr>
            <p:spPr bwMode="auto">
              <a:xfrm>
                <a:off x="2452" y="1633"/>
                <a:ext cx="2" cy="3"/>
              </a:xfrm>
              <a:custGeom>
                <a:avLst/>
                <a:gdLst>
                  <a:gd name="T0" fmla="*/ 0 w 5"/>
                  <a:gd name="T1" fmla="*/ 0 h 9"/>
                  <a:gd name="T2" fmla="*/ 0 w 5"/>
                  <a:gd name="T3" fmla="*/ 0 h 9"/>
                  <a:gd name="T4" fmla="*/ 0 w 5"/>
                  <a:gd name="T5" fmla="*/ 0 h 9"/>
                  <a:gd name="T6" fmla="*/ 0 w 5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9">
                    <a:moveTo>
                      <a:pt x="1" y="0"/>
                    </a:moveTo>
                    <a:lnTo>
                      <a:pt x="5" y="9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29" name="Freeform 1302"/>
              <p:cNvSpPr>
                <a:spLocks/>
              </p:cNvSpPr>
              <p:nvPr/>
            </p:nvSpPr>
            <p:spPr bwMode="auto">
              <a:xfrm>
                <a:off x="2449" y="1633"/>
                <a:ext cx="6" cy="6"/>
              </a:xfrm>
              <a:custGeom>
                <a:avLst/>
                <a:gdLst>
                  <a:gd name="T0" fmla="*/ 0 w 18"/>
                  <a:gd name="T1" fmla="*/ 0 h 19"/>
                  <a:gd name="T2" fmla="*/ 0 w 18"/>
                  <a:gd name="T3" fmla="*/ 0 h 19"/>
                  <a:gd name="T4" fmla="*/ 0 w 18"/>
                  <a:gd name="T5" fmla="*/ 0 h 19"/>
                  <a:gd name="T6" fmla="*/ 0 w 18"/>
                  <a:gd name="T7" fmla="*/ 0 h 19"/>
                  <a:gd name="T8" fmla="*/ 0 w 18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9">
                    <a:moveTo>
                      <a:pt x="8" y="0"/>
                    </a:moveTo>
                    <a:lnTo>
                      <a:pt x="18" y="13"/>
                    </a:lnTo>
                    <a:lnTo>
                      <a:pt x="11" y="19"/>
                    </a:lnTo>
                    <a:lnTo>
                      <a:pt x="0" y="7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30" name="Freeform 1303"/>
              <p:cNvSpPr>
                <a:spLocks/>
              </p:cNvSpPr>
              <p:nvPr/>
            </p:nvSpPr>
            <p:spPr bwMode="auto">
              <a:xfrm>
                <a:off x="2451" y="1638"/>
                <a:ext cx="2" cy="1"/>
              </a:xfrm>
              <a:custGeom>
                <a:avLst/>
                <a:gdLst>
                  <a:gd name="T0" fmla="*/ 0 w 6"/>
                  <a:gd name="T1" fmla="*/ 0 h 4"/>
                  <a:gd name="T2" fmla="*/ 0 w 6"/>
                  <a:gd name="T3" fmla="*/ 0 h 4"/>
                  <a:gd name="T4" fmla="*/ 0 w 6"/>
                  <a:gd name="T5" fmla="*/ 0 h 4"/>
                  <a:gd name="T6" fmla="*/ 0 w 6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6" y="4"/>
                    </a:moveTo>
                    <a:lnTo>
                      <a:pt x="0" y="0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31" name="Freeform 1304"/>
              <p:cNvSpPr>
                <a:spLocks/>
              </p:cNvSpPr>
              <p:nvPr/>
            </p:nvSpPr>
            <p:spPr bwMode="auto">
              <a:xfrm>
                <a:off x="2447" y="1635"/>
                <a:ext cx="6" cy="6"/>
              </a:xfrm>
              <a:custGeom>
                <a:avLst/>
                <a:gdLst>
                  <a:gd name="T0" fmla="*/ 0 w 18"/>
                  <a:gd name="T1" fmla="*/ 0 h 18"/>
                  <a:gd name="T2" fmla="*/ 0 w 18"/>
                  <a:gd name="T3" fmla="*/ 0 h 18"/>
                  <a:gd name="T4" fmla="*/ 0 w 18"/>
                  <a:gd name="T5" fmla="*/ 0 h 18"/>
                  <a:gd name="T6" fmla="*/ 0 w 18"/>
                  <a:gd name="T7" fmla="*/ 0 h 18"/>
                  <a:gd name="T8" fmla="*/ 0 w 18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8" y="0"/>
                    </a:moveTo>
                    <a:lnTo>
                      <a:pt x="18" y="12"/>
                    </a:lnTo>
                    <a:lnTo>
                      <a:pt x="9" y="18"/>
                    </a:lnTo>
                    <a:lnTo>
                      <a:pt x="0" y="6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32" name="Freeform 1305"/>
              <p:cNvSpPr>
                <a:spLocks/>
              </p:cNvSpPr>
              <p:nvPr/>
            </p:nvSpPr>
            <p:spPr bwMode="auto">
              <a:xfrm>
                <a:off x="2448" y="1640"/>
                <a:ext cx="2" cy="1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0 h 5"/>
                  <a:gd name="T4" fmla="*/ 0 w 5"/>
                  <a:gd name="T5" fmla="*/ 0 h 5"/>
                  <a:gd name="T6" fmla="*/ 0 w 5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5" y="4"/>
                    </a:moveTo>
                    <a:lnTo>
                      <a:pt x="0" y="0"/>
                    </a:lnTo>
                    <a:lnTo>
                      <a:pt x="4" y="5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33" name="Freeform 1306"/>
              <p:cNvSpPr>
                <a:spLocks/>
              </p:cNvSpPr>
              <p:nvPr/>
            </p:nvSpPr>
            <p:spPr bwMode="auto">
              <a:xfrm>
                <a:off x="2442" y="1637"/>
                <a:ext cx="8" cy="7"/>
              </a:xfrm>
              <a:custGeom>
                <a:avLst/>
                <a:gdLst>
                  <a:gd name="T0" fmla="*/ 0 w 22"/>
                  <a:gd name="T1" fmla="*/ 0 h 22"/>
                  <a:gd name="T2" fmla="*/ 0 w 22"/>
                  <a:gd name="T3" fmla="*/ 0 h 22"/>
                  <a:gd name="T4" fmla="*/ 0 w 22"/>
                  <a:gd name="T5" fmla="*/ 0 h 22"/>
                  <a:gd name="T6" fmla="*/ 0 w 22"/>
                  <a:gd name="T7" fmla="*/ 0 h 22"/>
                  <a:gd name="T8" fmla="*/ 0 w 22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22">
                    <a:moveTo>
                      <a:pt x="14" y="0"/>
                    </a:moveTo>
                    <a:lnTo>
                      <a:pt x="22" y="14"/>
                    </a:lnTo>
                    <a:lnTo>
                      <a:pt x="9" y="22"/>
                    </a:lnTo>
                    <a:lnTo>
                      <a:pt x="0" y="7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34" name="Freeform 1307"/>
              <p:cNvSpPr>
                <a:spLocks/>
              </p:cNvSpPr>
              <p:nvPr/>
            </p:nvSpPr>
            <p:spPr bwMode="auto">
              <a:xfrm>
                <a:off x="2442" y="1639"/>
                <a:ext cx="2" cy="3"/>
              </a:xfrm>
              <a:custGeom>
                <a:avLst/>
                <a:gdLst>
                  <a:gd name="T0" fmla="*/ 0 w 6"/>
                  <a:gd name="T1" fmla="*/ 0 h 9"/>
                  <a:gd name="T2" fmla="*/ 0 w 6"/>
                  <a:gd name="T3" fmla="*/ 0 h 9"/>
                  <a:gd name="T4" fmla="*/ 0 w 6"/>
                  <a:gd name="T5" fmla="*/ 0 h 9"/>
                  <a:gd name="T6" fmla="*/ 0 w 6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9">
                    <a:moveTo>
                      <a:pt x="1" y="0"/>
                    </a:moveTo>
                    <a:lnTo>
                      <a:pt x="6" y="9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35" name="Freeform 1308"/>
              <p:cNvSpPr>
                <a:spLocks/>
              </p:cNvSpPr>
              <p:nvPr/>
            </p:nvSpPr>
            <p:spPr bwMode="auto">
              <a:xfrm>
                <a:off x="2440" y="1639"/>
                <a:ext cx="6" cy="6"/>
              </a:xfrm>
              <a:custGeom>
                <a:avLst/>
                <a:gdLst>
                  <a:gd name="T0" fmla="*/ 0 w 17"/>
                  <a:gd name="T1" fmla="*/ 0 h 18"/>
                  <a:gd name="T2" fmla="*/ 0 w 17"/>
                  <a:gd name="T3" fmla="*/ 0 h 18"/>
                  <a:gd name="T4" fmla="*/ 0 w 17"/>
                  <a:gd name="T5" fmla="*/ 0 h 18"/>
                  <a:gd name="T6" fmla="*/ 0 w 17"/>
                  <a:gd name="T7" fmla="*/ 0 h 18"/>
                  <a:gd name="T8" fmla="*/ 0 w 17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8">
                    <a:moveTo>
                      <a:pt x="6" y="0"/>
                    </a:moveTo>
                    <a:lnTo>
                      <a:pt x="17" y="12"/>
                    </a:lnTo>
                    <a:lnTo>
                      <a:pt x="11" y="18"/>
                    </a:lnTo>
                    <a:lnTo>
                      <a:pt x="0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36" name="Freeform 1309"/>
              <p:cNvSpPr>
                <a:spLocks/>
              </p:cNvSpPr>
              <p:nvPr/>
            </p:nvSpPr>
            <p:spPr bwMode="auto">
              <a:xfrm>
                <a:off x="2440" y="1641"/>
                <a:ext cx="2" cy="3"/>
              </a:xfrm>
              <a:custGeom>
                <a:avLst/>
                <a:gdLst>
                  <a:gd name="T0" fmla="*/ 0 w 5"/>
                  <a:gd name="T1" fmla="*/ 0 h 9"/>
                  <a:gd name="T2" fmla="*/ 0 w 5"/>
                  <a:gd name="T3" fmla="*/ 0 h 9"/>
                  <a:gd name="T4" fmla="*/ 0 w 5"/>
                  <a:gd name="T5" fmla="*/ 0 h 9"/>
                  <a:gd name="T6" fmla="*/ 0 w 5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9">
                    <a:moveTo>
                      <a:pt x="0" y="0"/>
                    </a:moveTo>
                    <a:lnTo>
                      <a:pt x="5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37" name="Freeform 1310"/>
              <p:cNvSpPr>
                <a:spLocks/>
              </p:cNvSpPr>
              <p:nvPr/>
            </p:nvSpPr>
            <p:spPr bwMode="auto">
              <a:xfrm>
                <a:off x="2438" y="1641"/>
                <a:ext cx="6" cy="6"/>
              </a:xfrm>
              <a:custGeom>
                <a:avLst/>
                <a:gdLst>
                  <a:gd name="T0" fmla="*/ 0 w 18"/>
                  <a:gd name="T1" fmla="*/ 0 h 19"/>
                  <a:gd name="T2" fmla="*/ 0 w 18"/>
                  <a:gd name="T3" fmla="*/ 0 h 19"/>
                  <a:gd name="T4" fmla="*/ 0 w 18"/>
                  <a:gd name="T5" fmla="*/ 0 h 19"/>
                  <a:gd name="T6" fmla="*/ 0 w 18"/>
                  <a:gd name="T7" fmla="*/ 0 h 19"/>
                  <a:gd name="T8" fmla="*/ 0 w 18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9">
                    <a:moveTo>
                      <a:pt x="7" y="0"/>
                    </a:moveTo>
                    <a:lnTo>
                      <a:pt x="18" y="13"/>
                    </a:lnTo>
                    <a:lnTo>
                      <a:pt x="10" y="19"/>
                    </a:lnTo>
                    <a:lnTo>
                      <a:pt x="0" y="6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38" name="Freeform 1311"/>
              <p:cNvSpPr>
                <a:spLocks/>
              </p:cNvSpPr>
              <p:nvPr/>
            </p:nvSpPr>
            <p:spPr bwMode="auto">
              <a:xfrm>
                <a:off x="2437" y="1643"/>
                <a:ext cx="2" cy="3"/>
              </a:xfrm>
              <a:custGeom>
                <a:avLst/>
                <a:gdLst>
                  <a:gd name="T0" fmla="*/ 0 w 6"/>
                  <a:gd name="T1" fmla="*/ 0 h 9"/>
                  <a:gd name="T2" fmla="*/ 0 w 6"/>
                  <a:gd name="T3" fmla="*/ 0 h 9"/>
                  <a:gd name="T4" fmla="*/ 0 w 6"/>
                  <a:gd name="T5" fmla="*/ 0 h 9"/>
                  <a:gd name="T6" fmla="*/ 0 w 6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9">
                    <a:moveTo>
                      <a:pt x="1" y="0"/>
                    </a:moveTo>
                    <a:lnTo>
                      <a:pt x="6" y="9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39" name="Freeform 1312"/>
              <p:cNvSpPr>
                <a:spLocks/>
              </p:cNvSpPr>
              <p:nvPr/>
            </p:nvSpPr>
            <p:spPr bwMode="auto">
              <a:xfrm>
                <a:off x="2436" y="1644"/>
                <a:ext cx="5" cy="5"/>
              </a:xfrm>
              <a:custGeom>
                <a:avLst/>
                <a:gdLst>
                  <a:gd name="T0" fmla="*/ 0 w 16"/>
                  <a:gd name="T1" fmla="*/ 0 h 14"/>
                  <a:gd name="T2" fmla="*/ 0 w 16"/>
                  <a:gd name="T3" fmla="*/ 0 h 14"/>
                  <a:gd name="T4" fmla="*/ 0 w 16"/>
                  <a:gd name="T5" fmla="*/ 0 h 14"/>
                  <a:gd name="T6" fmla="*/ 0 w 16"/>
                  <a:gd name="T7" fmla="*/ 0 h 14"/>
                  <a:gd name="T8" fmla="*/ 0 w 16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4">
                    <a:moveTo>
                      <a:pt x="4" y="0"/>
                    </a:moveTo>
                    <a:lnTo>
                      <a:pt x="16" y="8"/>
                    </a:lnTo>
                    <a:lnTo>
                      <a:pt x="12" y="14"/>
                    </a:lnTo>
                    <a:lnTo>
                      <a:pt x="0" y="6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40" name="Freeform 1313"/>
              <p:cNvSpPr>
                <a:spLocks/>
              </p:cNvSpPr>
              <p:nvPr/>
            </p:nvSpPr>
            <p:spPr bwMode="auto">
              <a:xfrm>
                <a:off x="2436" y="1646"/>
                <a:ext cx="2" cy="2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0 w 7"/>
                  <a:gd name="T5" fmla="*/ 0 h 6"/>
                  <a:gd name="T6" fmla="*/ 0 w 7"/>
                  <a:gd name="T7" fmla="*/ 0 h 6"/>
                  <a:gd name="T8" fmla="*/ 0 w 7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1" y="0"/>
                    </a:moveTo>
                    <a:lnTo>
                      <a:pt x="0" y="1"/>
                    </a:lnTo>
                    <a:lnTo>
                      <a:pt x="0" y="4"/>
                    </a:lnTo>
                    <a:lnTo>
                      <a:pt x="7" y="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41" name="Rectangle 1314"/>
              <p:cNvSpPr>
                <a:spLocks noChangeArrowheads="1"/>
              </p:cNvSpPr>
              <p:nvPr/>
            </p:nvSpPr>
            <p:spPr bwMode="auto">
              <a:xfrm>
                <a:off x="2436" y="1647"/>
                <a:ext cx="5" cy="2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42" name="Freeform 1315"/>
              <p:cNvSpPr>
                <a:spLocks/>
              </p:cNvSpPr>
              <p:nvPr/>
            </p:nvSpPr>
            <p:spPr bwMode="auto">
              <a:xfrm>
                <a:off x="2436" y="1649"/>
                <a:ext cx="2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7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43" name="Freeform 1316"/>
              <p:cNvSpPr>
                <a:spLocks/>
              </p:cNvSpPr>
              <p:nvPr/>
            </p:nvSpPr>
            <p:spPr bwMode="auto">
              <a:xfrm>
                <a:off x="2436" y="1648"/>
                <a:ext cx="5" cy="2"/>
              </a:xfrm>
              <a:custGeom>
                <a:avLst/>
                <a:gdLst>
                  <a:gd name="T0" fmla="*/ 0 w 15"/>
                  <a:gd name="T1" fmla="*/ 0 h 8"/>
                  <a:gd name="T2" fmla="*/ 0 w 15"/>
                  <a:gd name="T3" fmla="*/ 0 h 8"/>
                  <a:gd name="T4" fmla="*/ 0 w 15"/>
                  <a:gd name="T5" fmla="*/ 0 h 8"/>
                  <a:gd name="T6" fmla="*/ 0 w 15"/>
                  <a:gd name="T7" fmla="*/ 0 h 8"/>
                  <a:gd name="T8" fmla="*/ 0 w 15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0" y="6"/>
                    </a:moveTo>
                    <a:lnTo>
                      <a:pt x="14" y="0"/>
                    </a:lnTo>
                    <a:lnTo>
                      <a:pt x="15" y="2"/>
                    </a:lnTo>
                    <a:lnTo>
                      <a:pt x="1" y="8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44" name="Freeform 1317"/>
              <p:cNvSpPr>
                <a:spLocks/>
              </p:cNvSpPr>
              <p:nvPr/>
            </p:nvSpPr>
            <p:spPr bwMode="auto">
              <a:xfrm>
                <a:off x="2436" y="1650"/>
                <a:ext cx="2" cy="2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0 w 7"/>
                  <a:gd name="T5" fmla="*/ 0 h 6"/>
                  <a:gd name="T6" fmla="*/ 0 w 7"/>
                  <a:gd name="T7" fmla="*/ 0 h 6"/>
                  <a:gd name="T8" fmla="*/ 0 w 7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0" y="1"/>
                    </a:moveTo>
                    <a:lnTo>
                      <a:pt x="3" y="5"/>
                    </a:lnTo>
                    <a:lnTo>
                      <a:pt x="7" y="6"/>
                    </a:lnTo>
                    <a:lnTo>
                      <a:pt x="7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45" name="Rectangle 1318"/>
              <p:cNvSpPr>
                <a:spLocks noChangeArrowheads="1"/>
              </p:cNvSpPr>
              <p:nvPr/>
            </p:nvSpPr>
            <p:spPr bwMode="auto">
              <a:xfrm>
                <a:off x="2438" y="1647"/>
                <a:ext cx="1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46" name="Rectangle 1319"/>
              <p:cNvSpPr>
                <a:spLocks noChangeArrowheads="1"/>
              </p:cNvSpPr>
              <p:nvPr/>
            </p:nvSpPr>
            <p:spPr bwMode="auto">
              <a:xfrm>
                <a:off x="2439" y="1647"/>
                <a:ext cx="2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47" name="Freeform 1320"/>
              <p:cNvSpPr>
                <a:spLocks/>
              </p:cNvSpPr>
              <p:nvPr/>
            </p:nvSpPr>
            <p:spPr bwMode="auto">
              <a:xfrm>
                <a:off x="2441" y="1650"/>
                <a:ext cx="1" cy="2"/>
              </a:xfrm>
              <a:custGeom>
                <a:avLst/>
                <a:gdLst>
                  <a:gd name="T0" fmla="*/ 0 w 3"/>
                  <a:gd name="T1" fmla="*/ 0 h 6"/>
                  <a:gd name="T2" fmla="*/ 0 w 3"/>
                  <a:gd name="T3" fmla="*/ 0 h 6"/>
                  <a:gd name="T4" fmla="*/ 0 w 3"/>
                  <a:gd name="T5" fmla="*/ 0 h 6"/>
                  <a:gd name="T6" fmla="*/ 0 w 3"/>
                  <a:gd name="T7" fmla="*/ 0 h 6"/>
                  <a:gd name="T8" fmla="*/ 0 w 3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1" y="6"/>
                    </a:moveTo>
                    <a:lnTo>
                      <a:pt x="0" y="5"/>
                    </a:lnTo>
                    <a:lnTo>
                      <a:pt x="3" y="5"/>
                    </a:lnTo>
                    <a:lnTo>
                      <a:pt x="1" y="0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48" name="Freeform 1321"/>
              <p:cNvSpPr>
                <a:spLocks/>
              </p:cNvSpPr>
              <p:nvPr/>
            </p:nvSpPr>
            <p:spPr bwMode="auto">
              <a:xfrm>
                <a:off x="2441" y="1646"/>
                <a:ext cx="4" cy="6"/>
              </a:xfrm>
              <a:custGeom>
                <a:avLst/>
                <a:gdLst>
                  <a:gd name="T0" fmla="*/ 0 w 12"/>
                  <a:gd name="T1" fmla="*/ 0 h 16"/>
                  <a:gd name="T2" fmla="*/ 0 w 12"/>
                  <a:gd name="T3" fmla="*/ 0 h 16"/>
                  <a:gd name="T4" fmla="*/ 0 w 12"/>
                  <a:gd name="T5" fmla="*/ 0 h 16"/>
                  <a:gd name="T6" fmla="*/ 0 w 12"/>
                  <a:gd name="T7" fmla="*/ 0 h 16"/>
                  <a:gd name="T8" fmla="*/ 0 w 12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16">
                    <a:moveTo>
                      <a:pt x="4" y="16"/>
                    </a:moveTo>
                    <a:lnTo>
                      <a:pt x="0" y="2"/>
                    </a:lnTo>
                    <a:lnTo>
                      <a:pt x="8" y="0"/>
                    </a:lnTo>
                    <a:lnTo>
                      <a:pt x="12" y="14"/>
                    </a:lnTo>
                    <a:lnTo>
                      <a:pt x="4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49" name="Freeform 1322"/>
              <p:cNvSpPr>
                <a:spLocks/>
              </p:cNvSpPr>
              <p:nvPr/>
            </p:nvSpPr>
            <p:spPr bwMode="auto">
              <a:xfrm>
                <a:off x="2444" y="1649"/>
                <a:ext cx="1" cy="2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0 h 5"/>
                  <a:gd name="T4" fmla="*/ 0 w 3"/>
                  <a:gd name="T5" fmla="*/ 0 h 5"/>
                  <a:gd name="T6" fmla="*/ 0 w 3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2" y="5"/>
                    </a:moveTo>
                    <a:lnTo>
                      <a:pt x="0" y="0"/>
                    </a:lnTo>
                    <a:lnTo>
                      <a:pt x="3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50" name="Freeform 1323"/>
              <p:cNvSpPr>
                <a:spLocks/>
              </p:cNvSpPr>
              <p:nvPr/>
            </p:nvSpPr>
            <p:spPr bwMode="auto">
              <a:xfrm>
                <a:off x="2443" y="1645"/>
                <a:ext cx="5" cy="6"/>
              </a:xfrm>
              <a:custGeom>
                <a:avLst/>
                <a:gdLst>
                  <a:gd name="T0" fmla="*/ 0 w 16"/>
                  <a:gd name="T1" fmla="*/ 0 h 18"/>
                  <a:gd name="T2" fmla="*/ 0 w 16"/>
                  <a:gd name="T3" fmla="*/ 0 h 18"/>
                  <a:gd name="T4" fmla="*/ 0 w 16"/>
                  <a:gd name="T5" fmla="*/ 0 h 18"/>
                  <a:gd name="T6" fmla="*/ 0 w 16"/>
                  <a:gd name="T7" fmla="*/ 0 h 18"/>
                  <a:gd name="T8" fmla="*/ 0 w 1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8">
                    <a:moveTo>
                      <a:pt x="7" y="18"/>
                    </a:moveTo>
                    <a:lnTo>
                      <a:pt x="0" y="4"/>
                    </a:lnTo>
                    <a:lnTo>
                      <a:pt x="10" y="0"/>
                    </a:lnTo>
                    <a:lnTo>
                      <a:pt x="16" y="14"/>
                    </a:lnTo>
                    <a:lnTo>
                      <a:pt x="7" y="1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51" name="Freeform 1324"/>
              <p:cNvSpPr>
                <a:spLocks/>
              </p:cNvSpPr>
              <p:nvPr/>
            </p:nvSpPr>
            <p:spPr bwMode="auto">
              <a:xfrm>
                <a:off x="2446" y="1645"/>
                <a:ext cx="1" cy="3"/>
              </a:xfrm>
              <a:custGeom>
                <a:avLst/>
                <a:gdLst>
                  <a:gd name="T0" fmla="*/ 0 w 3"/>
                  <a:gd name="T1" fmla="*/ 0 h 9"/>
                  <a:gd name="T2" fmla="*/ 0 w 3"/>
                  <a:gd name="T3" fmla="*/ 0 h 9"/>
                  <a:gd name="T4" fmla="*/ 0 w 3"/>
                  <a:gd name="T5" fmla="*/ 0 h 9"/>
                  <a:gd name="T6" fmla="*/ 0 w 3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9">
                    <a:moveTo>
                      <a:pt x="0" y="0"/>
                    </a:moveTo>
                    <a:lnTo>
                      <a:pt x="3" y="9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52" name="Freeform 1325"/>
              <p:cNvSpPr>
                <a:spLocks/>
              </p:cNvSpPr>
              <p:nvPr/>
            </p:nvSpPr>
            <p:spPr bwMode="auto">
              <a:xfrm>
                <a:off x="2446" y="1643"/>
                <a:ext cx="8" cy="7"/>
              </a:xfrm>
              <a:custGeom>
                <a:avLst/>
                <a:gdLst>
                  <a:gd name="T0" fmla="*/ 0 w 22"/>
                  <a:gd name="T1" fmla="*/ 0 h 21"/>
                  <a:gd name="T2" fmla="*/ 0 w 22"/>
                  <a:gd name="T3" fmla="*/ 0 h 21"/>
                  <a:gd name="T4" fmla="*/ 0 w 22"/>
                  <a:gd name="T5" fmla="*/ 0 h 21"/>
                  <a:gd name="T6" fmla="*/ 0 w 22"/>
                  <a:gd name="T7" fmla="*/ 0 h 21"/>
                  <a:gd name="T8" fmla="*/ 0 w 22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21">
                    <a:moveTo>
                      <a:pt x="4" y="21"/>
                    </a:moveTo>
                    <a:lnTo>
                      <a:pt x="0" y="7"/>
                    </a:lnTo>
                    <a:lnTo>
                      <a:pt x="18" y="0"/>
                    </a:lnTo>
                    <a:lnTo>
                      <a:pt x="22" y="15"/>
                    </a:lnTo>
                    <a:lnTo>
                      <a:pt x="4" y="2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53" name="Freeform 1326"/>
              <p:cNvSpPr>
                <a:spLocks/>
              </p:cNvSpPr>
              <p:nvPr/>
            </p:nvSpPr>
            <p:spPr bwMode="auto">
              <a:xfrm>
                <a:off x="2452" y="1643"/>
                <a:ext cx="1" cy="3"/>
              </a:xfrm>
              <a:custGeom>
                <a:avLst/>
                <a:gdLst>
                  <a:gd name="T0" fmla="*/ 0 w 2"/>
                  <a:gd name="T1" fmla="*/ 0 h 10"/>
                  <a:gd name="T2" fmla="*/ 1 w 2"/>
                  <a:gd name="T3" fmla="*/ 0 h 10"/>
                  <a:gd name="T4" fmla="*/ 0 w 2"/>
                  <a:gd name="T5" fmla="*/ 0 h 10"/>
                  <a:gd name="T6" fmla="*/ 0 w 2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10">
                    <a:moveTo>
                      <a:pt x="0" y="0"/>
                    </a:moveTo>
                    <a:lnTo>
                      <a:pt x="2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54" name="Freeform 1327"/>
              <p:cNvSpPr>
                <a:spLocks/>
              </p:cNvSpPr>
              <p:nvPr/>
            </p:nvSpPr>
            <p:spPr bwMode="auto">
              <a:xfrm>
                <a:off x="2452" y="1642"/>
                <a:ext cx="4" cy="6"/>
              </a:xfrm>
              <a:custGeom>
                <a:avLst/>
                <a:gdLst>
                  <a:gd name="T0" fmla="*/ 0 w 11"/>
                  <a:gd name="T1" fmla="*/ 0 h 17"/>
                  <a:gd name="T2" fmla="*/ 0 w 11"/>
                  <a:gd name="T3" fmla="*/ 0 h 17"/>
                  <a:gd name="T4" fmla="*/ 0 w 11"/>
                  <a:gd name="T5" fmla="*/ 0 h 17"/>
                  <a:gd name="T6" fmla="*/ 0 w 11"/>
                  <a:gd name="T7" fmla="*/ 0 h 17"/>
                  <a:gd name="T8" fmla="*/ 0 w 11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17">
                    <a:moveTo>
                      <a:pt x="4" y="17"/>
                    </a:moveTo>
                    <a:lnTo>
                      <a:pt x="0" y="2"/>
                    </a:lnTo>
                    <a:lnTo>
                      <a:pt x="7" y="0"/>
                    </a:lnTo>
                    <a:lnTo>
                      <a:pt x="11" y="15"/>
                    </a:lnTo>
                    <a:lnTo>
                      <a:pt x="4" y="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55" name="Freeform 1328"/>
              <p:cNvSpPr>
                <a:spLocks/>
              </p:cNvSpPr>
              <p:nvPr/>
            </p:nvSpPr>
            <p:spPr bwMode="auto">
              <a:xfrm>
                <a:off x="2455" y="1645"/>
                <a:ext cx="1" cy="2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0 h 5"/>
                  <a:gd name="T4" fmla="*/ 0 w 3"/>
                  <a:gd name="T5" fmla="*/ 0 h 5"/>
                  <a:gd name="T6" fmla="*/ 0 w 3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2" y="5"/>
                    </a:moveTo>
                    <a:lnTo>
                      <a:pt x="0" y="0"/>
                    </a:lnTo>
                    <a:lnTo>
                      <a:pt x="3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56" name="Freeform 1329"/>
              <p:cNvSpPr>
                <a:spLocks/>
              </p:cNvSpPr>
              <p:nvPr/>
            </p:nvSpPr>
            <p:spPr bwMode="auto">
              <a:xfrm>
                <a:off x="2454" y="1641"/>
                <a:ext cx="4" cy="6"/>
              </a:xfrm>
              <a:custGeom>
                <a:avLst/>
                <a:gdLst>
                  <a:gd name="T0" fmla="*/ 0 w 11"/>
                  <a:gd name="T1" fmla="*/ 0 h 17"/>
                  <a:gd name="T2" fmla="*/ 0 w 11"/>
                  <a:gd name="T3" fmla="*/ 0 h 17"/>
                  <a:gd name="T4" fmla="*/ 0 w 11"/>
                  <a:gd name="T5" fmla="*/ 0 h 17"/>
                  <a:gd name="T6" fmla="*/ 0 w 11"/>
                  <a:gd name="T7" fmla="*/ 0 h 17"/>
                  <a:gd name="T8" fmla="*/ 0 w 11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17">
                    <a:moveTo>
                      <a:pt x="6" y="17"/>
                    </a:moveTo>
                    <a:lnTo>
                      <a:pt x="0" y="2"/>
                    </a:lnTo>
                    <a:lnTo>
                      <a:pt x="5" y="0"/>
                    </a:lnTo>
                    <a:lnTo>
                      <a:pt x="11" y="15"/>
                    </a:lnTo>
                    <a:lnTo>
                      <a:pt x="6" y="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57" name="Freeform 1330"/>
              <p:cNvSpPr>
                <a:spLocks/>
              </p:cNvSpPr>
              <p:nvPr/>
            </p:nvSpPr>
            <p:spPr bwMode="auto">
              <a:xfrm>
                <a:off x="2456" y="1641"/>
                <a:ext cx="1" cy="4"/>
              </a:xfrm>
              <a:custGeom>
                <a:avLst/>
                <a:gdLst>
                  <a:gd name="T0" fmla="*/ 0 w 4"/>
                  <a:gd name="T1" fmla="*/ 0 h 11"/>
                  <a:gd name="T2" fmla="*/ 0 w 4"/>
                  <a:gd name="T3" fmla="*/ 0 h 11"/>
                  <a:gd name="T4" fmla="*/ 0 w 4"/>
                  <a:gd name="T5" fmla="*/ 0 h 11"/>
                  <a:gd name="T6" fmla="*/ 0 w 4"/>
                  <a:gd name="T7" fmla="*/ 0 h 11"/>
                  <a:gd name="T8" fmla="*/ 0 w 4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11">
                    <a:moveTo>
                      <a:pt x="0" y="1"/>
                    </a:moveTo>
                    <a:lnTo>
                      <a:pt x="1" y="0"/>
                    </a:lnTo>
                    <a:lnTo>
                      <a:pt x="4" y="1"/>
                    </a:lnTo>
                    <a:lnTo>
                      <a:pt x="3" y="1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58" name="Freeform 1331"/>
              <p:cNvSpPr>
                <a:spLocks/>
              </p:cNvSpPr>
              <p:nvPr/>
            </p:nvSpPr>
            <p:spPr bwMode="auto">
              <a:xfrm>
                <a:off x="2457" y="1641"/>
                <a:ext cx="7" cy="6"/>
              </a:xfrm>
              <a:custGeom>
                <a:avLst/>
                <a:gdLst>
                  <a:gd name="T0" fmla="*/ 0 w 23"/>
                  <a:gd name="T1" fmla="*/ 0 h 17"/>
                  <a:gd name="T2" fmla="*/ 0 w 23"/>
                  <a:gd name="T3" fmla="*/ 0 h 17"/>
                  <a:gd name="T4" fmla="*/ 0 w 23"/>
                  <a:gd name="T5" fmla="*/ 0 h 17"/>
                  <a:gd name="T6" fmla="*/ 0 w 23"/>
                  <a:gd name="T7" fmla="*/ 0 h 17"/>
                  <a:gd name="T8" fmla="*/ 0 w 23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17">
                    <a:moveTo>
                      <a:pt x="0" y="15"/>
                    </a:moveTo>
                    <a:lnTo>
                      <a:pt x="2" y="0"/>
                    </a:lnTo>
                    <a:lnTo>
                      <a:pt x="23" y="2"/>
                    </a:lnTo>
                    <a:lnTo>
                      <a:pt x="21" y="17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59" name="Freeform 1332"/>
              <p:cNvSpPr>
                <a:spLocks/>
              </p:cNvSpPr>
              <p:nvPr/>
            </p:nvSpPr>
            <p:spPr bwMode="auto">
              <a:xfrm>
                <a:off x="2464" y="1642"/>
                <a:ext cx="0" cy="3"/>
              </a:xfrm>
              <a:custGeom>
                <a:avLst/>
                <a:gdLst>
                  <a:gd name="T0" fmla="*/ 1 w 1"/>
                  <a:gd name="T1" fmla="*/ 0 h 10"/>
                  <a:gd name="T2" fmla="*/ 0 w 1"/>
                  <a:gd name="T3" fmla="*/ 0 h 10"/>
                  <a:gd name="T4" fmla="*/ 1 w 1"/>
                  <a:gd name="T5" fmla="*/ 0 h 10"/>
                  <a:gd name="T6" fmla="*/ 1 w 1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0">
                    <a:moveTo>
                      <a:pt x="1" y="0"/>
                    </a:moveTo>
                    <a:lnTo>
                      <a:pt x="0" y="1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60" name="Freeform 1333"/>
              <p:cNvSpPr>
                <a:spLocks/>
              </p:cNvSpPr>
              <p:nvPr/>
            </p:nvSpPr>
            <p:spPr bwMode="auto">
              <a:xfrm>
                <a:off x="2464" y="1642"/>
                <a:ext cx="6" cy="6"/>
              </a:xfrm>
              <a:custGeom>
                <a:avLst/>
                <a:gdLst>
                  <a:gd name="T0" fmla="*/ 0 w 18"/>
                  <a:gd name="T1" fmla="*/ 0 h 17"/>
                  <a:gd name="T2" fmla="*/ 0 w 18"/>
                  <a:gd name="T3" fmla="*/ 0 h 17"/>
                  <a:gd name="T4" fmla="*/ 0 w 18"/>
                  <a:gd name="T5" fmla="*/ 0 h 17"/>
                  <a:gd name="T6" fmla="*/ 0 w 18"/>
                  <a:gd name="T7" fmla="*/ 0 h 17"/>
                  <a:gd name="T8" fmla="*/ 0 w 18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7">
                    <a:moveTo>
                      <a:pt x="0" y="15"/>
                    </a:moveTo>
                    <a:lnTo>
                      <a:pt x="2" y="0"/>
                    </a:lnTo>
                    <a:lnTo>
                      <a:pt x="18" y="2"/>
                    </a:lnTo>
                    <a:lnTo>
                      <a:pt x="15" y="17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61" name="Freeform 1334"/>
              <p:cNvSpPr>
                <a:spLocks/>
              </p:cNvSpPr>
              <p:nvPr/>
            </p:nvSpPr>
            <p:spPr bwMode="auto">
              <a:xfrm>
                <a:off x="2469" y="1646"/>
                <a:ext cx="0" cy="2"/>
              </a:xfrm>
              <a:custGeom>
                <a:avLst/>
                <a:gdLst>
                  <a:gd name="T0" fmla="*/ 0 w 1"/>
                  <a:gd name="T1" fmla="*/ 0 h 6"/>
                  <a:gd name="T2" fmla="*/ 1 w 1"/>
                  <a:gd name="T3" fmla="*/ 0 h 6"/>
                  <a:gd name="T4" fmla="*/ 1 w 1"/>
                  <a:gd name="T5" fmla="*/ 0 h 6"/>
                  <a:gd name="T6" fmla="*/ 0 w 1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6">
                    <a:moveTo>
                      <a:pt x="0" y="5"/>
                    </a:moveTo>
                    <a:lnTo>
                      <a:pt x="1" y="0"/>
                    </a:lnTo>
                    <a:lnTo>
                      <a:pt x="1" y="6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62" name="Rectangle 1335"/>
              <p:cNvSpPr>
                <a:spLocks noChangeArrowheads="1"/>
              </p:cNvSpPr>
              <p:nvPr/>
            </p:nvSpPr>
            <p:spPr bwMode="auto">
              <a:xfrm>
                <a:off x="2469" y="1643"/>
                <a:ext cx="5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63" name="Freeform 1336"/>
              <p:cNvSpPr>
                <a:spLocks/>
              </p:cNvSpPr>
              <p:nvPr/>
            </p:nvSpPr>
            <p:spPr bwMode="auto">
              <a:xfrm>
                <a:off x="2474" y="1643"/>
                <a:ext cx="0" cy="3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0 h 10"/>
                  <a:gd name="T4" fmla="*/ 1 w 1"/>
                  <a:gd name="T5" fmla="*/ 0 h 10"/>
                  <a:gd name="T6" fmla="*/ 0 w 1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0">
                    <a:moveTo>
                      <a:pt x="0" y="0"/>
                    </a:moveTo>
                    <a:lnTo>
                      <a:pt x="0" y="1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64" name="Freeform 1337"/>
              <p:cNvSpPr>
                <a:spLocks/>
              </p:cNvSpPr>
              <p:nvPr/>
            </p:nvSpPr>
            <p:spPr bwMode="auto">
              <a:xfrm>
                <a:off x="2473" y="1643"/>
                <a:ext cx="5" cy="5"/>
              </a:xfrm>
              <a:custGeom>
                <a:avLst/>
                <a:gdLst>
                  <a:gd name="T0" fmla="*/ 0 w 13"/>
                  <a:gd name="T1" fmla="*/ 0 h 17"/>
                  <a:gd name="T2" fmla="*/ 0 w 13"/>
                  <a:gd name="T3" fmla="*/ 0 h 17"/>
                  <a:gd name="T4" fmla="*/ 0 w 13"/>
                  <a:gd name="T5" fmla="*/ 0 h 17"/>
                  <a:gd name="T6" fmla="*/ 0 w 13"/>
                  <a:gd name="T7" fmla="*/ 0 h 17"/>
                  <a:gd name="T8" fmla="*/ 0 w 13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7">
                    <a:moveTo>
                      <a:pt x="0" y="15"/>
                    </a:moveTo>
                    <a:lnTo>
                      <a:pt x="2" y="0"/>
                    </a:lnTo>
                    <a:lnTo>
                      <a:pt x="13" y="2"/>
                    </a:lnTo>
                    <a:lnTo>
                      <a:pt x="11" y="17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65" name="Freeform 1338"/>
              <p:cNvSpPr>
                <a:spLocks/>
              </p:cNvSpPr>
              <p:nvPr/>
            </p:nvSpPr>
            <p:spPr bwMode="auto">
              <a:xfrm>
                <a:off x="2477" y="1643"/>
                <a:ext cx="5" cy="6"/>
              </a:xfrm>
              <a:custGeom>
                <a:avLst/>
                <a:gdLst>
                  <a:gd name="T0" fmla="*/ 0 w 14"/>
                  <a:gd name="T1" fmla="*/ 0 h 17"/>
                  <a:gd name="T2" fmla="*/ 0 w 14"/>
                  <a:gd name="T3" fmla="*/ 0 h 17"/>
                  <a:gd name="T4" fmla="*/ 0 w 14"/>
                  <a:gd name="T5" fmla="*/ 0 h 17"/>
                  <a:gd name="T6" fmla="*/ 0 w 14"/>
                  <a:gd name="T7" fmla="*/ 0 h 17"/>
                  <a:gd name="T8" fmla="*/ 0 w 14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7">
                    <a:moveTo>
                      <a:pt x="0" y="15"/>
                    </a:moveTo>
                    <a:lnTo>
                      <a:pt x="2" y="0"/>
                    </a:lnTo>
                    <a:lnTo>
                      <a:pt x="14" y="3"/>
                    </a:lnTo>
                    <a:lnTo>
                      <a:pt x="12" y="17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66" name="Freeform 1339"/>
              <p:cNvSpPr>
                <a:spLocks/>
              </p:cNvSpPr>
              <p:nvPr/>
            </p:nvSpPr>
            <p:spPr bwMode="auto">
              <a:xfrm>
                <a:off x="2481" y="1647"/>
                <a:ext cx="0" cy="2"/>
              </a:xfrm>
              <a:custGeom>
                <a:avLst/>
                <a:gdLst>
                  <a:gd name="T0" fmla="*/ 0 w 1"/>
                  <a:gd name="T1" fmla="*/ 0 h 6"/>
                  <a:gd name="T2" fmla="*/ 1 w 1"/>
                  <a:gd name="T3" fmla="*/ 0 h 6"/>
                  <a:gd name="T4" fmla="*/ 1 w 1"/>
                  <a:gd name="T5" fmla="*/ 0 h 6"/>
                  <a:gd name="T6" fmla="*/ 0 w 1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6">
                    <a:moveTo>
                      <a:pt x="0" y="5"/>
                    </a:moveTo>
                    <a:lnTo>
                      <a:pt x="1" y="0"/>
                    </a:lnTo>
                    <a:lnTo>
                      <a:pt x="1" y="6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67" name="Rectangle 1340"/>
              <p:cNvSpPr>
                <a:spLocks noChangeArrowheads="1"/>
              </p:cNvSpPr>
              <p:nvPr/>
            </p:nvSpPr>
            <p:spPr bwMode="auto">
              <a:xfrm>
                <a:off x="2481" y="1644"/>
                <a:ext cx="2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68" name="Freeform 1341"/>
              <p:cNvSpPr>
                <a:spLocks/>
              </p:cNvSpPr>
              <p:nvPr/>
            </p:nvSpPr>
            <p:spPr bwMode="auto">
              <a:xfrm>
                <a:off x="2483" y="1644"/>
                <a:ext cx="1" cy="3"/>
              </a:xfrm>
              <a:custGeom>
                <a:avLst/>
                <a:gdLst>
                  <a:gd name="T0" fmla="*/ 0 w 3"/>
                  <a:gd name="T1" fmla="*/ 0 h 10"/>
                  <a:gd name="T2" fmla="*/ 0 w 3"/>
                  <a:gd name="T3" fmla="*/ 0 h 10"/>
                  <a:gd name="T4" fmla="*/ 0 w 3"/>
                  <a:gd name="T5" fmla="*/ 0 h 10"/>
                  <a:gd name="T6" fmla="*/ 0 w 3"/>
                  <a:gd name="T7" fmla="*/ 0 h 10"/>
                  <a:gd name="T8" fmla="*/ 0 w 3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10">
                    <a:moveTo>
                      <a:pt x="0" y="1"/>
                    </a:moveTo>
                    <a:lnTo>
                      <a:pt x="3" y="0"/>
                    </a:lnTo>
                    <a:lnTo>
                      <a:pt x="3" y="1"/>
                    </a:lnTo>
                    <a:lnTo>
                      <a:pt x="0" y="1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69" name="Freeform 1342"/>
              <p:cNvSpPr>
                <a:spLocks/>
              </p:cNvSpPr>
              <p:nvPr/>
            </p:nvSpPr>
            <p:spPr bwMode="auto">
              <a:xfrm>
                <a:off x="2482" y="1644"/>
                <a:ext cx="4" cy="6"/>
              </a:xfrm>
              <a:custGeom>
                <a:avLst/>
                <a:gdLst>
                  <a:gd name="T0" fmla="*/ 0 w 11"/>
                  <a:gd name="T1" fmla="*/ 0 h 16"/>
                  <a:gd name="T2" fmla="*/ 0 w 11"/>
                  <a:gd name="T3" fmla="*/ 0 h 16"/>
                  <a:gd name="T4" fmla="*/ 0 w 11"/>
                  <a:gd name="T5" fmla="*/ 0 h 16"/>
                  <a:gd name="T6" fmla="*/ 0 w 11"/>
                  <a:gd name="T7" fmla="*/ 0 h 16"/>
                  <a:gd name="T8" fmla="*/ 0 w 11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16">
                    <a:moveTo>
                      <a:pt x="0" y="14"/>
                    </a:moveTo>
                    <a:lnTo>
                      <a:pt x="6" y="0"/>
                    </a:lnTo>
                    <a:lnTo>
                      <a:pt x="11" y="2"/>
                    </a:lnTo>
                    <a:lnTo>
                      <a:pt x="5" y="16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70" name="Freeform 1343"/>
              <p:cNvSpPr>
                <a:spLocks/>
              </p:cNvSpPr>
              <p:nvPr/>
            </p:nvSpPr>
            <p:spPr bwMode="auto">
              <a:xfrm>
                <a:off x="2485" y="1645"/>
                <a:ext cx="1" cy="3"/>
              </a:xfrm>
              <a:custGeom>
                <a:avLst/>
                <a:gdLst>
                  <a:gd name="T0" fmla="*/ 0 w 3"/>
                  <a:gd name="T1" fmla="*/ 0 h 9"/>
                  <a:gd name="T2" fmla="*/ 0 w 3"/>
                  <a:gd name="T3" fmla="*/ 0 h 9"/>
                  <a:gd name="T4" fmla="*/ 0 w 3"/>
                  <a:gd name="T5" fmla="*/ 0 h 9"/>
                  <a:gd name="T6" fmla="*/ 0 w 3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9">
                    <a:moveTo>
                      <a:pt x="3" y="0"/>
                    </a:moveTo>
                    <a:lnTo>
                      <a:pt x="0" y="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71" name="Freeform 1344"/>
              <p:cNvSpPr>
                <a:spLocks/>
              </p:cNvSpPr>
              <p:nvPr/>
            </p:nvSpPr>
            <p:spPr bwMode="auto">
              <a:xfrm>
                <a:off x="2484" y="1645"/>
                <a:ext cx="4" cy="5"/>
              </a:xfrm>
              <a:custGeom>
                <a:avLst/>
                <a:gdLst>
                  <a:gd name="T0" fmla="*/ 0 w 11"/>
                  <a:gd name="T1" fmla="*/ 0 h 16"/>
                  <a:gd name="T2" fmla="*/ 0 w 11"/>
                  <a:gd name="T3" fmla="*/ 0 h 16"/>
                  <a:gd name="T4" fmla="*/ 0 w 11"/>
                  <a:gd name="T5" fmla="*/ 0 h 16"/>
                  <a:gd name="T6" fmla="*/ 0 w 11"/>
                  <a:gd name="T7" fmla="*/ 0 h 16"/>
                  <a:gd name="T8" fmla="*/ 0 w 11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16">
                    <a:moveTo>
                      <a:pt x="0" y="14"/>
                    </a:moveTo>
                    <a:lnTo>
                      <a:pt x="6" y="0"/>
                    </a:lnTo>
                    <a:lnTo>
                      <a:pt x="11" y="2"/>
                    </a:lnTo>
                    <a:lnTo>
                      <a:pt x="4" y="16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72" name="Freeform 1345"/>
              <p:cNvSpPr>
                <a:spLocks/>
              </p:cNvSpPr>
              <p:nvPr/>
            </p:nvSpPr>
            <p:spPr bwMode="auto">
              <a:xfrm>
                <a:off x="2485" y="1649"/>
                <a:ext cx="1" cy="1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0 h 5"/>
                  <a:gd name="T4" fmla="*/ 0 w 3"/>
                  <a:gd name="T5" fmla="*/ 0 h 5"/>
                  <a:gd name="T6" fmla="*/ 0 w 3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lnTo>
                      <a:pt x="3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73" name="Freeform 1346"/>
              <p:cNvSpPr>
                <a:spLocks/>
              </p:cNvSpPr>
              <p:nvPr/>
            </p:nvSpPr>
            <p:spPr bwMode="auto">
              <a:xfrm>
                <a:off x="2485" y="1646"/>
                <a:ext cx="4" cy="5"/>
              </a:xfrm>
              <a:custGeom>
                <a:avLst/>
                <a:gdLst>
                  <a:gd name="T0" fmla="*/ 0 w 12"/>
                  <a:gd name="T1" fmla="*/ 0 h 16"/>
                  <a:gd name="T2" fmla="*/ 0 w 12"/>
                  <a:gd name="T3" fmla="*/ 0 h 16"/>
                  <a:gd name="T4" fmla="*/ 0 w 12"/>
                  <a:gd name="T5" fmla="*/ 0 h 16"/>
                  <a:gd name="T6" fmla="*/ 0 w 12"/>
                  <a:gd name="T7" fmla="*/ 0 h 16"/>
                  <a:gd name="T8" fmla="*/ 0 w 12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16">
                    <a:moveTo>
                      <a:pt x="0" y="14"/>
                    </a:moveTo>
                    <a:lnTo>
                      <a:pt x="7" y="0"/>
                    </a:lnTo>
                    <a:lnTo>
                      <a:pt x="12" y="2"/>
                    </a:lnTo>
                    <a:lnTo>
                      <a:pt x="6" y="16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74" name="Freeform 1347"/>
              <p:cNvSpPr>
                <a:spLocks/>
              </p:cNvSpPr>
              <p:nvPr/>
            </p:nvSpPr>
            <p:spPr bwMode="auto">
              <a:xfrm>
                <a:off x="2488" y="1646"/>
                <a:ext cx="3" cy="3"/>
              </a:xfrm>
              <a:custGeom>
                <a:avLst/>
                <a:gdLst>
                  <a:gd name="T0" fmla="*/ 0 w 8"/>
                  <a:gd name="T1" fmla="*/ 0 h 9"/>
                  <a:gd name="T2" fmla="*/ 0 w 8"/>
                  <a:gd name="T3" fmla="*/ 0 h 9"/>
                  <a:gd name="T4" fmla="*/ 0 w 8"/>
                  <a:gd name="T5" fmla="*/ 0 h 9"/>
                  <a:gd name="T6" fmla="*/ 0 w 8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9">
                    <a:moveTo>
                      <a:pt x="3" y="0"/>
                    </a:moveTo>
                    <a:lnTo>
                      <a:pt x="0" y="9"/>
                    </a:lnTo>
                    <a:lnTo>
                      <a:pt x="8" y="7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75" name="Rectangle 1348"/>
              <p:cNvSpPr>
                <a:spLocks noChangeArrowheads="1"/>
              </p:cNvSpPr>
              <p:nvPr/>
            </p:nvSpPr>
            <p:spPr bwMode="auto">
              <a:xfrm>
                <a:off x="2486" y="1649"/>
                <a:ext cx="5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76" name="Freeform 1349"/>
              <p:cNvSpPr>
                <a:spLocks/>
              </p:cNvSpPr>
              <p:nvPr/>
            </p:nvSpPr>
            <p:spPr bwMode="auto">
              <a:xfrm>
                <a:off x="2488" y="1649"/>
                <a:ext cx="3" cy="3"/>
              </a:xfrm>
              <a:custGeom>
                <a:avLst/>
                <a:gdLst>
                  <a:gd name="T0" fmla="*/ 0 w 8"/>
                  <a:gd name="T1" fmla="*/ 0 h 7"/>
                  <a:gd name="T2" fmla="*/ 0 w 8"/>
                  <a:gd name="T3" fmla="*/ 0 h 7"/>
                  <a:gd name="T4" fmla="*/ 0 w 8"/>
                  <a:gd name="T5" fmla="*/ 0 h 7"/>
                  <a:gd name="T6" fmla="*/ 0 w 8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7">
                    <a:moveTo>
                      <a:pt x="8" y="0"/>
                    </a:moveTo>
                    <a:lnTo>
                      <a:pt x="0" y="2"/>
                    </a:lnTo>
                    <a:lnTo>
                      <a:pt x="3" y="7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77" name="Freeform 1350"/>
              <p:cNvSpPr>
                <a:spLocks/>
              </p:cNvSpPr>
              <p:nvPr/>
            </p:nvSpPr>
            <p:spPr bwMode="auto">
              <a:xfrm>
                <a:off x="2486" y="1647"/>
                <a:ext cx="3" cy="5"/>
              </a:xfrm>
              <a:custGeom>
                <a:avLst/>
                <a:gdLst>
                  <a:gd name="T0" fmla="*/ 0 w 9"/>
                  <a:gd name="T1" fmla="*/ 0 h 15"/>
                  <a:gd name="T2" fmla="*/ 0 w 9"/>
                  <a:gd name="T3" fmla="*/ 0 h 15"/>
                  <a:gd name="T4" fmla="*/ 0 w 9"/>
                  <a:gd name="T5" fmla="*/ 0 h 15"/>
                  <a:gd name="T6" fmla="*/ 0 w 9"/>
                  <a:gd name="T7" fmla="*/ 0 h 15"/>
                  <a:gd name="T8" fmla="*/ 0 w 9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15">
                    <a:moveTo>
                      <a:pt x="3" y="0"/>
                    </a:moveTo>
                    <a:lnTo>
                      <a:pt x="9" y="14"/>
                    </a:lnTo>
                    <a:lnTo>
                      <a:pt x="7" y="15"/>
                    </a:lnTo>
                    <a:lnTo>
                      <a:pt x="0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78" name="Freeform 1351"/>
              <p:cNvSpPr>
                <a:spLocks/>
              </p:cNvSpPr>
              <p:nvPr/>
            </p:nvSpPr>
            <p:spPr bwMode="auto">
              <a:xfrm>
                <a:off x="2486" y="1647"/>
                <a:ext cx="2" cy="3"/>
              </a:xfrm>
              <a:custGeom>
                <a:avLst/>
                <a:gdLst>
                  <a:gd name="T0" fmla="*/ 0 w 5"/>
                  <a:gd name="T1" fmla="*/ 0 h 9"/>
                  <a:gd name="T2" fmla="*/ 0 w 5"/>
                  <a:gd name="T3" fmla="*/ 0 h 9"/>
                  <a:gd name="T4" fmla="*/ 0 w 5"/>
                  <a:gd name="T5" fmla="*/ 0 h 9"/>
                  <a:gd name="T6" fmla="*/ 0 w 5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9">
                    <a:moveTo>
                      <a:pt x="1" y="0"/>
                    </a:moveTo>
                    <a:lnTo>
                      <a:pt x="5" y="9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79" name="Freeform 1352"/>
              <p:cNvSpPr>
                <a:spLocks/>
              </p:cNvSpPr>
              <p:nvPr/>
            </p:nvSpPr>
            <p:spPr bwMode="auto">
              <a:xfrm>
                <a:off x="2485" y="1648"/>
                <a:ext cx="4" cy="5"/>
              </a:xfrm>
              <a:custGeom>
                <a:avLst/>
                <a:gdLst>
                  <a:gd name="T0" fmla="*/ 0 w 12"/>
                  <a:gd name="T1" fmla="*/ 0 h 15"/>
                  <a:gd name="T2" fmla="*/ 0 w 12"/>
                  <a:gd name="T3" fmla="*/ 0 h 15"/>
                  <a:gd name="T4" fmla="*/ 0 w 12"/>
                  <a:gd name="T5" fmla="*/ 0 h 15"/>
                  <a:gd name="T6" fmla="*/ 0 w 12"/>
                  <a:gd name="T7" fmla="*/ 0 h 15"/>
                  <a:gd name="T8" fmla="*/ 0 w 12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15">
                    <a:moveTo>
                      <a:pt x="3" y="0"/>
                    </a:moveTo>
                    <a:lnTo>
                      <a:pt x="12" y="12"/>
                    </a:lnTo>
                    <a:lnTo>
                      <a:pt x="9" y="15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80" name="Freeform 1353"/>
              <p:cNvSpPr>
                <a:spLocks/>
              </p:cNvSpPr>
              <p:nvPr/>
            </p:nvSpPr>
            <p:spPr bwMode="auto">
              <a:xfrm>
                <a:off x="2486" y="1651"/>
                <a:ext cx="2" cy="2"/>
              </a:xfrm>
              <a:custGeom>
                <a:avLst/>
                <a:gdLst>
                  <a:gd name="T0" fmla="*/ 0 w 5"/>
                  <a:gd name="T1" fmla="*/ 0 h 6"/>
                  <a:gd name="T2" fmla="*/ 0 w 5"/>
                  <a:gd name="T3" fmla="*/ 0 h 6"/>
                  <a:gd name="T4" fmla="*/ 0 w 5"/>
                  <a:gd name="T5" fmla="*/ 0 h 6"/>
                  <a:gd name="T6" fmla="*/ 0 w 5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5" y="5"/>
                    </a:moveTo>
                    <a:lnTo>
                      <a:pt x="0" y="0"/>
                    </a:lnTo>
                    <a:lnTo>
                      <a:pt x="4" y="6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81" name="Freeform 1354"/>
              <p:cNvSpPr>
                <a:spLocks/>
              </p:cNvSpPr>
              <p:nvPr/>
            </p:nvSpPr>
            <p:spPr bwMode="auto">
              <a:xfrm>
                <a:off x="2484" y="1648"/>
                <a:ext cx="4" cy="6"/>
              </a:xfrm>
              <a:custGeom>
                <a:avLst/>
                <a:gdLst>
                  <a:gd name="T0" fmla="*/ 0 w 12"/>
                  <a:gd name="T1" fmla="*/ 0 h 17"/>
                  <a:gd name="T2" fmla="*/ 0 w 12"/>
                  <a:gd name="T3" fmla="*/ 0 h 17"/>
                  <a:gd name="T4" fmla="*/ 0 w 12"/>
                  <a:gd name="T5" fmla="*/ 0 h 17"/>
                  <a:gd name="T6" fmla="*/ 0 w 12"/>
                  <a:gd name="T7" fmla="*/ 0 h 17"/>
                  <a:gd name="T8" fmla="*/ 0 w 12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17">
                    <a:moveTo>
                      <a:pt x="5" y="0"/>
                    </a:moveTo>
                    <a:lnTo>
                      <a:pt x="12" y="15"/>
                    </a:lnTo>
                    <a:lnTo>
                      <a:pt x="6" y="17"/>
                    </a:lnTo>
                    <a:lnTo>
                      <a:pt x="0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82" name="Freeform 1355"/>
              <p:cNvSpPr>
                <a:spLocks/>
              </p:cNvSpPr>
              <p:nvPr/>
            </p:nvSpPr>
            <p:spPr bwMode="auto">
              <a:xfrm>
                <a:off x="2483" y="1649"/>
                <a:ext cx="2" cy="3"/>
              </a:xfrm>
              <a:custGeom>
                <a:avLst/>
                <a:gdLst>
                  <a:gd name="T0" fmla="*/ 0 w 5"/>
                  <a:gd name="T1" fmla="*/ 0 h 9"/>
                  <a:gd name="T2" fmla="*/ 0 w 5"/>
                  <a:gd name="T3" fmla="*/ 0 h 9"/>
                  <a:gd name="T4" fmla="*/ 0 w 5"/>
                  <a:gd name="T5" fmla="*/ 0 h 9"/>
                  <a:gd name="T6" fmla="*/ 0 w 5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9">
                    <a:moveTo>
                      <a:pt x="2" y="0"/>
                    </a:moveTo>
                    <a:lnTo>
                      <a:pt x="5" y="9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83" name="Freeform 1356"/>
              <p:cNvSpPr>
                <a:spLocks/>
              </p:cNvSpPr>
              <p:nvPr/>
            </p:nvSpPr>
            <p:spPr bwMode="auto">
              <a:xfrm>
                <a:off x="2482" y="1649"/>
                <a:ext cx="4" cy="5"/>
              </a:xfrm>
              <a:custGeom>
                <a:avLst/>
                <a:gdLst>
                  <a:gd name="T0" fmla="*/ 0 w 12"/>
                  <a:gd name="T1" fmla="*/ 0 h 13"/>
                  <a:gd name="T2" fmla="*/ 0 w 12"/>
                  <a:gd name="T3" fmla="*/ 0 h 13"/>
                  <a:gd name="T4" fmla="*/ 0 w 12"/>
                  <a:gd name="T5" fmla="*/ 0 h 13"/>
                  <a:gd name="T6" fmla="*/ 0 w 12"/>
                  <a:gd name="T7" fmla="*/ 0 h 13"/>
                  <a:gd name="T8" fmla="*/ 0 w 12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13">
                    <a:moveTo>
                      <a:pt x="2" y="0"/>
                    </a:moveTo>
                    <a:lnTo>
                      <a:pt x="12" y="11"/>
                    </a:lnTo>
                    <a:lnTo>
                      <a:pt x="10" y="1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84" name="Freeform 1357"/>
              <p:cNvSpPr>
                <a:spLocks/>
              </p:cNvSpPr>
              <p:nvPr/>
            </p:nvSpPr>
            <p:spPr bwMode="auto">
              <a:xfrm>
                <a:off x="2481" y="1650"/>
                <a:ext cx="3" cy="4"/>
              </a:xfrm>
              <a:custGeom>
                <a:avLst/>
                <a:gdLst>
                  <a:gd name="T0" fmla="*/ 0 w 10"/>
                  <a:gd name="T1" fmla="*/ 0 h 11"/>
                  <a:gd name="T2" fmla="*/ 0 w 10"/>
                  <a:gd name="T3" fmla="*/ 0 h 11"/>
                  <a:gd name="T4" fmla="*/ 0 w 10"/>
                  <a:gd name="T5" fmla="*/ 0 h 11"/>
                  <a:gd name="T6" fmla="*/ 0 w 10"/>
                  <a:gd name="T7" fmla="*/ 0 h 11"/>
                  <a:gd name="T8" fmla="*/ 0 w 10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11">
                    <a:moveTo>
                      <a:pt x="5" y="0"/>
                    </a:moveTo>
                    <a:lnTo>
                      <a:pt x="0" y="4"/>
                    </a:lnTo>
                    <a:lnTo>
                      <a:pt x="5" y="11"/>
                    </a:lnTo>
                    <a:lnTo>
                      <a:pt x="10" y="8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85" name="Freeform 1358"/>
              <p:cNvSpPr>
                <a:spLocks/>
              </p:cNvSpPr>
              <p:nvPr/>
            </p:nvSpPr>
            <p:spPr bwMode="auto">
              <a:xfrm>
                <a:off x="2482" y="1650"/>
                <a:ext cx="4" cy="4"/>
              </a:xfrm>
              <a:custGeom>
                <a:avLst/>
                <a:gdLst>
                  <a:gd name="T0" fmla="*/ 0 w 12"/>
                  <a:gd name="T1" fmla="*/ 0 h 13"/>
                  <a:gd name="T2" fmla="*/ 0 w 12"/>
                  <a:gd name="T3" fmla="*/ 0 h 13"/>
                  <a:gd name="T4" fmla="*/ 0 w 12"/>
                  <a:gd name="T5" fmla="*/ 0 h 13"/>
                  <a:gd name="T6" fmla="*/ 0 w 12"/>
                  <a:gd name="T7" fmla="*/ 0 h 13"/>
                  <a:gd name="T8" fmla="*/ 0 w 12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13">
                    <a:moveTo>
                      <a:pt x="0" y="11"/>
                    </a:moveTo>
                    <a:lnTo>
                      <a:pt x="10" y="0"/>
                    </a:lnTo>
                    <a:lnTo>
                      <a:pt x="12" y="2"/>
                    </a:lnTo>
                    <a:lnTo>
                      <a:pt x="2" y="13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86" name="Freeform 1359"/>
              <p:cNvSpPr>
                <a:spLocks/>
              </p:cNvSpPr>
              <p:nvPr/>
            </p:nvSpPr>
            <p:spPr bwMode="auto">
              <a:xfrm>
                <a:off x="2483" y="1653"/>
                <a:ext cx="2" cy="2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0 h 5"/>
                  <a:gd name="T4" fmla="*/ 0 w 5"/>
                  <a:gd name="T5" fmla="*/ 0 h 5"/>
                  <a:gd name="T6" fmla="*/ 0 w 5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3"/>
                    </a:moveTo>
                    <a:lnTo>
                      <a:pt x="5" y="0"/>
                    </a:lnTo>
                    <a:lnTo>
                      <a:pt x="2" y="5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87" name="Freeform 1360"/>
              <p:cNvSpPr>
                <a:spLocks/>
              </p:cNvSpPr>
              <p:nvPr/>
            </p:nvSpPr>
            <p:spPr bwMode="auto">
              <a:xfrm>
                <a:off x="2484" y="1650"/>
                <a:ext cx="4" cy="6"/>
              </a:xfrm>
              <a:custGeom>
                <a:avLst/>
                <a:gdLst>
                  <a:gd name="T0" fmla="*/ 0 w 12"/>
                  <a:gd name="T1" fmla="*/ 0 h 17"/>
                  <a:gd name="T2" fmla="*/ 0 w 12"/>
                  <a:gd name="T3" fmla="*/ 0 h 17"/>
                  <a:gd name="T4" fmla="*/ 0 w 12"/>
                  <a:gd name="T5" fmla="*/ 0 h 17"/>
                  <a:gd name="T6" fmla="*/ 0 w 12"/>
                  <a:gd name="T7" fmla="*/ 0 h 17"/>
                  <a:gd name="T8" fmla="*/ 0 w 12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17">
                    <a:moveTo>
                      <a:pt x="0" y="15"/>
                    </a:moveTo>
                    <a:lnTo>
                      <a:pt x="6" y="0"/>
                    </a:lnTo>
                    <a:lnTo>
                      <a:pt x="12" y="2"/>
                    </a:lnTo>
                    <a:lnTo>
                      <a:pt x="5" y="17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88" name="Freeform 1361"/>
              <p:cNvSpPr>
                <a:spLocks/>
              </p:cNvSpPr>
              <p:nvPr/>
            </p:nvSpPr>
            <p:spPr bwMode="auto">
              <a:xfrm>
                <a:off x="2485" y="1654"/>
                <a:ext cx="1" cy="2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0 h 5"/>
                  <a:gd name="T4" fmla="*/ 0 w 3"/>
                  <a:gd name="T5" fmla="*/ 0 h 5"/>
                  <a:gd name="T6" fmla="*/ 0 w 3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lnTo>
                      <a:pt x="3" y="0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89" name="Freeform 1362"/>
              <p:cNvSpPr>
                <a:spLocks/>
              </p:cNvSpPr>
              <p:nvPr/>
            </p:nvSpPr>
            <p:spPr bwMode="auto">
              <a:xfrm>
                <a:off x="2486" y="1651"/>
                <a:ext cx="3" cy="5"/>
              </a:xfrm>
              <a:custGeom>
                <a:avLst/>
                <a:gdLst>
                  <a:gd name="T0" fmla="*/ 0 w 8"/>
                  <a:gd name="T1" fmla="*/ 0 h 16"/>
                  <a:gd name="T2" fmla="*/ 0 w 8"/>
                  <a:gd name="T3" fmla="*/ 0 h 16"/>
                  <a:gd name="T4" fmla="*/ 0 w 8"/>
                  <a:gd name="T5" fmla="*/ 0 h 16"/>
                  <a:gd name="T6" fmla="*/ 0 w 8"/>
                  <a:gd name="T7" fmla="*/ 0 h 16"/>
                  <a:gd name="T8" fmla="*/ 0 w 8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6">
                    <a:moveTo>
                      <a:pt x="0" y="15"/>
                    </a:moveTo>
                    <a:lnTo>
                      <a:pt x="2" y="0"/>
                    </a:lnTo>
                    <a:lnTo>
                      <a:pt x="8" y="1"/>
                    </a:lnTo>
                    <a:lnTo>
                      <a:pt x="6" y="16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90" name="Freeform 1363"/>
              <p:cNvSpPr>
                <a:spLocks/>
              </p:cNvSpPr>
              <p:nvPr/>
            </p:nvSpPr>
            <p:spPr bwMode="auto">
              <a:xfrm>
                <a:off x="2488" y="1651"/>
                <a:ext cx="2" cy="3"/>
              </a:xfrm>
              <a:custGeom>
                <a:avLst/>
                <a:gdLst>
                  <a:gd name="T0" fmla="*/ 0 w 5"/>
                  <a:gd name="T1" fmla="*/ 0 h 10"/>
                  <a:gd name="T2" fmla="*/ 0 w 5"/>
                  <a:gd name="T3" fmla="*/ 0 h 10"/>
                  <a:gd name="T4" fmla="*/ 0 w 5"/>
                  <a:gd name="T5" fmla="*/ 0 h 10"/>
                  <a:gd name="T6" fmla="*/ 0 w 5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10">
                    <a:moveTo>
                      <a:pt x="1" y="0"/>
                    </a:moveTo>
                    <a:lnTo>
                      <a:pt x="0" y="10"/>
                    </a:lnTo>
                    <a:lnTo>
                      <a:pt x="5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91" name="Freeform 1364"/>
              <p:cNvSpPr>
                <a:spLocks/>
              </p:cNvSpPr>
              <p:nvPr/>
            </p:nvSpPr>
            <p:spPr bwMode="auto">
              <a:xfrm>
                <a:off x="2487" y="1651"/>
                <a:ext cx="4" cy="6"/>
              </a:xfrm>
              <a:custGeom>
                <a:avLst/>
                <a:gdLst>
                  <a:gd name="T0" fmla="*/ 0 w 14"/>
                  <a:gd name="T1" fmla="*/ 0 h 16"/>
                  <a:gd name="T2" fmla="*/ 0 w 14"/>
                  <a:gd name="T3" fmla="*/ 0 h 16"/>
                  <a:gd name="T4" fmla="*/ 0 w 14"/>
                  <a:gd name="T5" fmla="*/ 0 h 16"/>
                  <a:gd name="T6" fmla="*/ 0 w 14"/>
                  <a:gd name="T7" fmla="*/ 0 h 16"/>
                  <a:gd name="T8" fmla="*/ 0 w 14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6">
                    <a:moveTo>
                      <a:pt x="0" y="13"/>
                    </a:moveTo>
                    <a:lnTo>
                      <a:pt x="10" y="0"/>
                    </a:lnTo>
                    <a:lnTo>
                      <a:pt x="14" y="4"/>
                    </a:lnTo>
                    <a:lnTo>
                      <a:pt x="5" y="16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92" name="Freeform 1365"/>
              <p:cNvSpPr>
                <a:spLocks/>
              </p:cNvSpPr>
              <p:nvPr/>
            </p:nvSpPr>
            <p:spPr bwMode="auto">
              <a:xfrm>
                <a:off x="2488" y="1655"/>
                <a:ext cx="2" cy="2"/>
              </a:xfrm>
              <a:custGeom>
                <a:avLst/>
                <a:gdLst>
                  <a:gd name="T0" fmla="*/ 0 w 4"/>
                  <a:gd name="T1" fmla="*/ 0 h 6"/>
                  <a:gd name="T2" fmla="*/ 1 w 4"/>
                  <a:gd name="T3" fmla="*/ 0 h 6"/>
                  <a:gd name="T4" fmla="*/ 1 w 4"/>
                  <a:gd name="T5" fmla="*/ 0 h 6"/>
                  <a:gd name="T6" fmla="*/ 1 w 4"/>
                  <a:gd name="T7" fmla="*/ 0 h 6"/>
                  <a:gd name="T8" fmla="*/ 0 w 4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0" y="4"/>
                    </a:moveTo>
                    <a:lnTo>
                      <a:pt x="3" y="5"/>
                    </a:lnTo>
                    <a:lnTo>
                      <a:pt x="4" y="6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93" name="Rectangle 1366"/>
              <p:cNvSpPr>
                <a:spLocks noChangeArrowheads="1"/>
              </p:cNvSpPr>
              <p:nvPr/>
            </p:nvSpPr>
            <p:spPr bwMode="auto">
              <a:xfrm>
                <a:off x="2490" y="1652"/>
                <a:ext cx="3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94" name="Freeform 1367"/>
              <p:cNvSpPr>
                <a:spLocks/>
              </p:cNvSpPr>
              <p:nvPr/>
            </p:nvSpPr>
            <p:spPr bwMode="auto">
              <a:xfrm>
                <a:off x="2493" y="1652"/>
                <a:ext cx="0" cy="3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0 h 10"/>
                  <a:gd name="T4" fmla="*/ 1 w 1"/>
                  <a:gd name="T5" fmla="*/ 0 h 10"/>
                  <a:gd name="T6" fmla="*/ 0 w 1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0">
                    <a:moveTo>
                      <a:pt x="0" y="0"/>
                    </a:moveTo>
                    <a:lnTo>
                      <a:pt x="0" y="1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95" name="Freeform 1368"/>
              <p:cNvSpPr>
                <a:spLocks/>
              </p:cNvSpPr>
              <p:nvPr/>
            </p:nvSpPr>
            <p:spPr bwMode="auto">
              <a:xfrm>
                <a:off x="2492" y="1652"/>
                <a:ext cx="5" cy="5"/>
              </a:xfrm>
              <a:custGeom>
                <a:avLst/>
                <a:gdLst>
                  <a:gd name="T0" fmla="*/ 0 w 13"/>
                  <a:gd name="T1" fmla="*/ 0 h 16"/>
                  <a:gd name="T2" fmla="*/ 0 w 13"/>
                  <a:gd name="T3" fmla="*/ 0 h 16"/>
                  <a:gd name="T4" fmla="*/ 0 w 13"/>
                  <a:gd name="T5" fmla="*/ 0 h 16"/>
                  <a:gd name="T6" fmla="*/ 0 w 13"/>
                  <a:gd name="T7" fmla="*/ 0 h 16"/>
                  <a:gd name="T8" fmla="*/ 0 w 13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6">
                    <a:moveTo>
                      <a:pt x="0" y="15"/>
                    </a:moveTo>
                    <a:lnTo>
                      <a:pt x="2" y="0"/>
                    </a:lnTo>
                    <a:lnTo>
                      <a:pt x="13" y="2"/>
                    </a:lnTo>
                    <a:lnTo>
                      <a:pt x="11" y="16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96" name="Freeform 1369"/>
              <p:cNvSpPr>
                <a:spLocks/>
              </p:cNvSpPr>
              <p:nvPr/>
            </p:nvSpPr>
            <p:spPr bwMode="auto">
              <a:xfrm>
                <a:off x="2496" y="1653"/>
                <a:ext cx="1" cy="3"/>
              </a:xfrm>
              <a:custGeom>
                <a:avLst/>
                <a:gdLst>
                  <a:gd name="T0" fmla="*/ 1 w 2"/>
                  <a:gd name="T1" fmla="*/ 0 h 9"/>
                  <a:gd name="T2" fmla="*/ 0 w 2"/>
                  <a:gd name="T3" fmla="*/ 0 h 9"/>
                  <a:gd name="T4" fmla="*/ 1 w 2"/>
                  <a:gd name="T5" fmla="*/ 0 h 9"/>
                  <a:gd name="T6" fmla="*/ 1 w 2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9">
                    <a:moveTo>
                      <a:pt x="1" y="0"/>
                    </a:moveTo>
                    <a:lnTo>
                      <a:pt x="0" y="9"/>
                    </a:lnTo>
                    <a:lnTo>
                      <a:pt x="2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97" name="Freeform 1370"/>
              <p:cNvSpPr>
                <a:spLocks/>
              </p:cNvSpPr>
              <p:nvPr/>
            </p:nvSpPr>
            <p:spPr bwMode="auto">
              <a:xfrm>
                <a:off x="2495" y="1653"/>
                <a:ext cx="6" cy="5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0 h 17"/>
                  <a:gd name="T8" fmla="*/ 0 w 17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0" y="14"/>
                    </a:moveTo>
                    <a:lnTo>
                      <a:pt x="5" y="0"/>
                    </a:lnTo>
                    <a:lnTo>
                      <a:pt x="17" y="3"/>
                    </a:lnTo>
                    <a:lnTo>
                      <a:pt x="13" y="17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98" name="Freeform 1371"/>
              <p:cNvSpPr>
                <a:spLocks/>
              </p:cNvSpPr>
              <p:nvPr/>
            </p:nvSpPr>
            <p:spPr bwMode="auto">
              <a:xfrm>
                <a:off x="2500" y="1657"/>
                <a:ext cx="1" cy="2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0 h 6"/>
                  <a:gd name="T4" fmla="*/ 0 w 4"/>
                  <a:gd name="T5" fmla="*/ 0 h 6"/>
                  <a:gd name="T6" fmla="*/ 0 w 4"/>
                  <a:gd name="T7" fmla="*/ 0 h 6"/>
                  <a:gd name="T8" fmla="*/ 0 w 4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0" y="5"/>
                    </a:moveTo>
                    <a:lnTo>
                      <a:pt x="4" y="5"/>
                    </a:lnTo>
                    <a:lnTo>
                      <a:pt x="2" y="6"/>
                    </a:lnTo>
                    <a:lnTo>
                      <a:pt x="2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99" name="Rectangle 1372"/>
              <p:cNvSpPr>
                <a:spLocks noChangeArrowheads="1"/>
              </p:cNvSpPr>
              <p:nvPr/>
            </p:nvSpPr>
            <p:spPr bwMode="auto">
              <a:xfrm>
                <a:off x="2500" y="1654"/>
                <a:ext cx="5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00" name="Freeform 1373"/>
              <p:cNvSpPr>
                <a:spLocks/>
              </p:cNvSpPr>
              <p:nvPr/>
            </p:nvSpPr>
            <p:spPr bwMode="auto">
              <a:xfrm>
                <a:off x="2505" y="1654"/>
                <a:ext cx="0" cy="3"/>
              </a:xfrm>
              <a:custGeom>
                <a:avLst/>
                <a:gdLst>
                  <a:gd name="T0" fmla="*/ 0 h 9"/>
                  <a:gd name="T1" fmla="*/ 0 h 9"/>
                  <a:gd name="T2" fmla="*/ 0 h 9"/>
                  <a:gd name="T3" fmla="*/ 0 h 9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0" r="r" b="b"/>
                <a:pathLst>
                  <a:path h="9">
                    <a:moveTo>
                      <a:pt x="0" y="0"/>
                    </a:move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01" name="Freeform 1374"/>
              <p:cNvSpPr>
                <a:spLocks/>
              </p:cNvSpPr>
              <p:nvPr/>
            </p:nvSpPr>
            <p:spPr bwMode="auto">
              <a:xfrm>
                <a:off x="2505" y="1654"/>
                <a:ext cx="6" cy="5"/>
              </a:xfrm>
              <a:custGeom>
                <a:avLst/>
                <a:gdLst>
                  <a:gd name="T0" fmla="*/ 0 w 18"/>
                  <a:gd name="T1" fmla="*/ 0 h 15"/>
                  <a:gd name="T2" fmla="*/ 0 w 18"/>
                  <a:gd name="T3" fmla="*/ 0 h 15"/>
                  <a:gd name="T4" fmla="*/ 0 w 18"/>
                  <a:gd name="T5" fmla="*/ 0 h 15"/>
                  <a:gd name="T6" fmla="*/ 0 w 18"/>
                  <a:gd name="T7" fmla="*/ 0 h 15"/>
                  <a:gd name="T8" fmla="*/ 0 w 18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5">
                    <a:moveTo>
                      <a:pt x="0" y="14"/>
                    </a:moveTo>
                    <a:lnTo>
                      <a:pt x="0" y="0"/>
                    </a:lnTo>
                    <a:lnTo>
                      <a:pt x="18" y="1"/>
                    </a:lnTo>
                    <a:lnTo>
                      <a:pt x="18" y="15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02" name="Freeform 1375"/>
              <p:cNvSpPr>
                <a:spLocks/>
              </p:cNvSpPr>
              <p:nvPr/>
            </p:nvSpPr>
            <p:spPr bwMode="auto">
              <a:xfrm>
                <a:off x="2511" y="1654"/>
                <a:ext cx="1" cy="3"/>
              </a:xfrm>
              <a:custGeom>
                <a:avLst/>
                <a:gdLst>
                  <a:gd name="T0" fmla="*/ 0 w 1"/>
                  <a:gd name="T1" fmla="*/ 0 h 9"/>
                  <a:gd name="T2" fmla="*/ 0 w 1"/>
                  <a:gd name="T3" fmla="*/ 0 h 9"/>
                  <a:gd name="T4" fmla="*/ 1 w 1"/>
                  <a:gd name="T5" fmla="*/ 0 h 9"/>
                  <a:gd name="T6" fmla="*/ 0 w 1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9">
                    <a:moveTo>
                      <a:pt x="0" y="0"/>
                    </a:moveTo>
                    <a:lnTo>
                      <a:pt x="0" y="9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03" name="Freeform 1376"/>
              <p:cNvSpPr>
                <a:spLocks/>
              </p:cNvSpPr>
              <p:nvPr/>
            </p:nvSpPr>
            <p:spPr bwMode="auto">
              <a:xfrm>
                <a:off x="2511" y="1654"/>
                <a:ext cx="7" cy="6"/>
              </a:xfrm>
              <a:custGeom>
                <a:avLst/>
                <a:gdLst>
                  <a:gd name="T0" fmla="*/ 0 w 21"/>
                  <a:gd name="T1" fmla="*/ 0 h 17"/>
                  <a:gd name="T2" fmla="*/ 0 w 21"/>
                  <a:gd name="T3" fmla="*/ 0 h 17"/>
                  <a:gd name="T4" fmla="*/ 0 w 21"/>
                  <a:gd name="T5" fmla="*/ 0 h 17"/>
                  <a:gd name="T6" fmla="*/ 0 w 21"/>
                  <a:gd name="T7" fmla="*/ 0 h 17"/>
                  <a:gd name="T8" fmla="*/ 0 w 21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17">
                    <a:moveTo>
                      <a:pt x="0" y="14"/>
                    </a:moveTo>
                    <a:lnTo>
                      <a:pt x="2" y="0"/>
                    </a:lnTo>
                    <a:lnTo>
                      <a:pt x="21" y="3"/>
                    </a:lnTo>
                    <a:lnTo>
                      <a:pt x="19" y="17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04" name="Freeform 1377"/>
              <p:cNvSpPr>
                <a:spLocks/>
              </p:cNvSpPr>
              <p:nvPr/>
            </p:nvSpPr>
            <p:spPr bwMode="auto">
              <a:xfrm>
                <a:off x="2517" y="1658"/>
                <a:ext cx="1" cy="2"/>
              </a:xfrm>
              <a:custGeom>
                <a:avLst/>
                <a:gdLst>
                  <a:gd name="T0" fmla="*/ 0 w 1"/>
                  <a:gd name="T1" fmla="*/ 0 h 5"/>
                  <a:gd name="T2" fmla="*/ 1 w 1"/>
                  <a:gd name="T3" fmla="*/ 0 h 5"/>
                  <a:gd name="T4" fmla="*/ 0 w 1"/>
                  <a:gd name="T5" fmla="*/ 0 h 5"/>
                  <a:gd name="T6" fmla="*/ 0 w 1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5">
                    <a:moveTo>
                      <a:pt x="0" y="5"/>
                    </a:moveTo>
                    <a:lnTo>
                      <a:pt x="1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05" name="Freeform 1378"/>
              <p:cNvSpPr>
                <a:spLocks/>
              </p:cNvSpPr>
              <p:nvPr/>
            </p:nvSpPr>
            <p:spPr bwMode="auto">
              <a:xfrm>
                <a:off x="2517" y="1655"/>
                <a:ext cx="5" cy="5"/>
              </a:xfrm>
              <a:custGeom>
                <a:avLst/>
                <a:gdLst>
                  <a:gd name="T0" fmla="*/ 0 w 14"/>
                  <a:gd name="T1" fmla="*/ 0 h 15"/>
                  <a:gd name="T2" fmla="*/ 0 w 14"/>
                  <a:gd name="T3" fmla="*/ 0 h 15"/>
                  <a:gd name="T4" fmla="*/ 0 w 14"/>
                  <a:gd name="T5" fmla="*/ 0 h 15"/>
                  <a:gd name="T6" fmla="*/ 0 w 14"/>
                  <a:gd name="T7" fmla="*/ 0 h 15"/>
                  <a:gd name="T8" fmla="*/ 0 w 14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5">
                    <a:moveTo>
                      <a:pt x="0" y="14"/>
                    </a:moveTo>
                    <a:lnTo>
                      <a:pt x="2" y="0"/>
                    </a:lnTo>
                    <a:lnTo>
                      <a:pt x="14" y="1"/>
                    </a:lnTo>
                    <a:lnTo>
                      <a:pt x="12" y="15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06" name="Freeform 1379"/>
              <p:cNvSpPr>
                <a:spLocks/>
              </p:cNvSpPr>
              <p:nvPr/>
            </p:nvSpPr>
            <p:spPr bwMode="auto">
              <a:xfrm>
                <a:off x="2522" y="1655"/>
                <a:ext cx="1" cy="3"/>
              </a:xfrm>
              <a:custGeom>
                <a:avLst/>
                <a:gdLst>
                  <a:gd name="T0" fmla="*/ 0 w 3"/>
                  <a:gd name="T1" fmla="*/ 0 h 9"/>
                  <a:gd name="T2" fmla="*/ 0 w 3"/>
                  <a:gd name="T3" fmla="*/ 0 h 9"/>
                  <a:gd name="T4" fmla="*/ 0 w 3"/>
                  <a:gd name="T5" fmla="*/ 0 h 9"/>
                  <a:gd name="T6" fmla="*/ 0 w 3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9">
                    <a:moveTo>
                      <a:pt x="1" y="0"/>
                    </a:moveTo>
                    <a:lnTo>
                      <a:pt x="0" y="9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07" name="Freeform 1380"/>
              <p:cNvSpPr>
                <a:spLocks/>
              </p:cNvSpPr>
              <p:nvPr/>
            </p:nvSpPr>
            <p:spPr bwMode="auto">
              <a:xfrm>
                <a:off x="2521" y="1655"/>
                <a:ext cx="5" cy="6"/>
              </a:xfrm>
              <a:custGeom>
                <a:avLst/>
                <a:gdLst>
                  <a:gd name="T0" fmla="*/ 0 w 15"/>
                  <a:gd name="T1" fmla="*/ 0 h 17"/>
                  <a:gd name="T2" fmla="*/ 0 w 15"/>
                  <a:gd name="T3" fmla="*/ 0 h 17"/>
                  <a:gd name="T4" fmla="*/ 0 w 15"/>
                  <a:gd name="T5" fmla="*/ 0 h 17"/>
                  <a:gd name="T6" fmla="*/ 0 w 15"/>
                  <a:gd name="T7" fmla="*/ 0 h 17"/>
                  <a:gd name="T8" fmla="*/ 0 w 15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7">
                    <a:moveTo>
                      <a:pt x="0" y="14"/>
                    </a:moveTo>
                    <a:lnTo>
                      <a:pt x="5" y="0"/>
                    </a:lnTo>
                    <a:lnTo>
                      <a:pt x="15" y="3"/>
                    </a:lnTo>
                    <a:lnTo>
                      <a:pt x="11" y="17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08" name="Freeform 1381"/>
              <p:cNvSpPr>
                <a:spLocks/>
              </p:cNvSpPr>
              <p:nvPr/>
            </p:nvSpPr>
            <p:spPr bwMode="auto">
              <a:xfrm>
                <a:off x="2525" y="1656"/>
                <a:ext cx="1" cy="3"/>
              </a:xfrm>
              <a:custGeom>
                <a:avLst/>
                <a:gdLst>
                  <a:gd name="T0" fmla="*/ 0 w 3"/>
                  <a:gd name="T1" fmla="*/ 0 h 9"/>
                  <a:gd name="T2" fmla="*/ 0 w 3"/>
                  <a:gd name="T3" fmla="*/ 0 h 9"/>
                  <a:gd name="T4" fmla="*/ 0 w 3"/>
                  <a:gd name="T5" fmla="*/ 0 h 9"/>
                  <a:gd name="T6" fmla="*/ 0 w 3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9">
                    <a:moveTo>
                      <a:pt x="2" y="0"/>
                    </a:moveTo>
                    <a:lnTo>
                      <a:pt x="0" y="9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09" name="Freeform 1382"/>
              <p:cNvSpPr>
                <a:spLocks/>
              </p:cNvSpPr>
              <p:nvPr/>
            </p:nvSpPr>
            <p:spPr bwMode="auto">
              <a:xfrm>
                <a:off x="2524" y="1656"/>
                <a:ext cx="7" cy="8"/>
              </a:xfrm>
              <a:custGeom>
                <a:avLst/>
                <a:gdLst>
                  <a:gd name="T0" fmla="*/ 0 w 21"/>
                  <a:gd name="T1" fmla="*/ 0 h 22"/>
                  <a:gd name="T2" fmla="*/ 0 w 21"/>
                  <a:gd name="T3" fmla="*/ 0 h 22"/>
                  <a:gd name="T4" fmla="*/ 0 w 21"/>
                  <a:gd name="T5" fmla="*/ 0 h 22"/>
                  <a:gd name="T6" fmla="*/ 0 w 21"/>
                  <a:gd name="T7" fmla="*/ 0 h 22"/>
                  <a:gd name="T8" fmla="*/ 0 w 21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22">
                    <a:moveTo>
                      <a:pt x="0" y="14"/>
                    </a:moveTo>
                    <a:lnTo>
                      <a:pt x="6" y="0"/>
                    </a:lnTo>
                    <a:lnTo>
                      <a:pt x="21" y="7"/>
                    </a:lnTo>
                    <a:lnTo>
                      <a:pt x="14" y="22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10" name="Freeform 1383"/>
              <p:cNvSpPr>
                <a:spLocks/>
              </p:cNvSpPr>
              <p:nvPr/>
            </p:nvSpPr>
            <p:spPr bwMode="auto">
              <a:xfrm>
                <a:off x="2529" y="1662"/>
                <a:ext cx="1" cy="2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0 h 5"/>
                  <a:gd name="T4" fmla="*/ 0 w 3"/>
                  <a:gd name="T5" fmla="*/ 0 h 5"/>
                  <a:gd name="T6" fmla="*/ 0 w 3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lnTo>
                      <a:pt x="3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11" name="Freeform 1384"/>
              <p:cNvSpPr>
                <a:spLocks/>
              </p:cNvSpPr>
              <p:nvPr/>
            </p:nvSpPr>
            <p:spPr bwMode="auto">
              <a:xfrm>
                <a:off x="2529" y="1659"/>
                <a:ext cx="5" cy="6"/>
              </a:xfrm>
              <a:custGeom>
                <a:avLst/>
                <a:gdLst>
                  <a:gd name="T0" fmla="*/ 0 w 14"/>
                  <a:gd name="T1" fmla="*/ 0 h 18"/>
                  <a:gd name="T2" fmla="*/ 0 w 14"/>
                  <a:gd name="T3" fmla="*/ 0 h 18"/>
                  <a:gd name="T4" fmla="*/ 0 w 14"/>
                  <a:gd name="T5" fmla="*/ 0 h 18"/>
                  <a:gd name="T6" fmla="*/ 0 w 14"/>
                  <a:gd name="T7" fmla="*/ 0 h 18"/>
                  <a:gd name="T8" fmla="*/ 0 w 14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8">
                    <a:moveTo>
                      <a:pt x="0" y="15"/>
                    </a:moveTo>
                    <a:lnTo>
                      <a:pt x="7" y="0"/>
                    </a:lnTo>
                    <a:lnTo>
                      <a:pt x="14" y="3"/>
                    </a:lnTo>
                    <a:lnTo>
                      <a:pt x="8" y="18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12" name="Freeform 1385"/>
              <p:cNvSpPr>
                <a:spLocks/>
              </p:cNvSpPr>
              <p:nvPr/>
            </p:nvSpPr>
            <p:spPr bwMode="auto">
              <a:xfrm>
                <a:off x="2533" y="1660"/>
                <a:ext cx="2" cy="3"/>
              </a:xfrm>
              <a:custGeom>
                <a:avLst/>
                <a:gdLst>
                  <a:gd name="T0" fmla="*/ 0 w 7"/>
                  <a:gd name="T1" fmla="*/ 0 h 10"/>
                  <a:gd name="T2" fmla="*/ 0 w 7"/>
                  <a:gd name="T3" fmla="*/ 0 h 10"/>
                  <a:gd name="T4" fmla="*/ 0 w 7"/>
                  <a:gd name="T5" fmla="*/ 0 h 10"/>
                  <a:gd name="T6" fmla="*/ 0 w 7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0">
                    <a:moveTo>
                      <a:pt x="3" y="0"/>
                    </a:moveTo>
                    <a:lnTo>
                      <a:pt x="0" y="10"/>
                    </a:lnTo>
                    <a:lnTo>
                      <a:pt x="7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13" name="Freeform 1386"/>
              <p:cNvSpPr>
                <a:spLocks/>
              </p:cNvSpPr>
              <p:nvPr/>
            </p:nvSpPr>
            <p:spPr bwMode="auto">
              <a:xfrm>
                <a:off x="2530" y="1661"/>
                <a:ext cx="6" cy="5"/>
              </a:xfrm>
              <a:custGeom>
                <a:avLst/>
                <a:gdLst>
                  <a:gd name="T0" fmla="*/ 0 w 19"/>
                  <a:gd name="T1" fmla="*/ 0 h 15"/>
                  <a:gd name="T2" fmla="*/ 0 w 19"/>
                  <a:gd name="T3" fmla="*/ 0 h 15"/>
                  <a:gd name="T4" fmla="*/ 0 w 19"/>
                  <a:gd name="T5" fmla="*/ 0 h 15"/>
                  <a:gd name="T6" fmla="*/ 0 w 19"/>
                  <a:gd name="T7" fmla="*/ 0 h 15"/>
                  <a:gd name="T8" fmla="*/ 0 w 19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5">
                    <a:moveTo>
                      <a:pt x="0" y="7"/>
                    </a:moveTo>
                    <a:lnTo>
                      <a:pt x="15" y="0"/>
                    </a:lnTo>
                    <a:lnTo>
                      <a:pt x="19" y="9"/>
                    </a:lnTo>
                    <a:lnTo>
                      <a:pt x="5" y="1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14" name="Freeform 1387"/>
              <p:cNvSpPr>
                <a:spLocks/>
              </p:cNvSpPr>
              <p:nvPr/>
            </p:nvSpPr>
            <p:spPr bwMode="auto">
              <a:xfrm>
                <a:off x="2532" y="1666"/>
                <a:ext cx="2" cy="0"/>
              </a:xfrm>
              <a:custGeom>
                <a:avLst/>
                <a:gdLst>
                  <a:gd name="T0" fmla="*/ 0 w 7"/>
                  <a:gd name="T1" fmla="*/ 1 h 2"/>
                  <a:gd name="T2" fmla="*/ 0 w 7"/>
                  <a:gd name="T3" fmla="*/ 0 h 2"/>
                  <a:gd name="T4" fmla="*/ 0 w 7"/>
                  <a:gd name="T5" fmla="*/ 1 h 2"/>
                  <a:gd name="T6" fmla="*/ 0 w 7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1"/>
                    </a:moveTo>
                    <a:lnTo>
                      <a:pt x="7" y="0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15" name="Freeform 1388"/>
              <p:cNvSpPr>
                <a:spLocks/>
              </p:cNvSpPr>
              <p:nvPr/>
            </p:nvSpPr>
            <p:spPr bwMode="auto">
              <a:xfrm>
                <a:off x="2532" y="1664"/>
                <a:ext cx="6" cy="6"/>
              </a:xfrm>
              <a:custGeom>
                <a:avLst/>
                <a:gdLst>
                  <a:gd name="T0" fmla="*/ 0 w 18"/>
                  <a:gd name="T1" fmla="*/ 0 h 18"/>
                  <a:gd name="T2" fmla="*/ 0 w 18"/>
                  <a:gd name="T3" fmla="*/ 0 h 18"/>
                  <a:gd name="T4" fmla="*/ 0 w 18"/>
                  <a:gd name="T5" fmla="*/ 0 h 18"/>
                  <a:gd name="T6" fmla="*/ 0 w 18"/>
                  <a:gd name="T7" fmla="*/ 0 h 18"/>
                  <a:gd name="T8" fmla="*/ 0 w 18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0" y="8"/>
                    </a:moveTo>
                    <a:lnTo>
                      <a:pt x="12" y="0"/>
                    </a:lnTo>
                    <a:lnTo>
                      <a:pt x="18" y="10"/>
                    </a:lnTo>
                    <a:lnTo>
                      <a:pt x="6" y="1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16" name="Freeform 1389"/>
              <p:cNvSpPr>
                <a:spLocks/>
              </p:cNvSpPr>
              <p:nvPr/>
            </p:nvSpPr>
            <p:spPr bwMode="auto">
              <a:xfrm>
                <a:off x="2534" y="1669"/>
                <a:ext cx="2" cy="1"/>
              </a:xfrm>
              <a:custGeom>
                <a:avLst/>
                <a:gdLst>
                  <a:gd name="T0" fmla="*/ 0 w 6"/>
                  <a:gd name="T1" fmla="*/ 1 h 2"/>
                  <a:gd name="T2" fmla="*/ 0 w 6"/>
                  <a:gd name="T3" fmla="*/ 0 h 2"/>
                  <a:gd name="T4" fmla="*/ 0 w 6"/>
                  <a:gd name="T5" fmla="*/ 1 h 2"/>
                  <a:gd name="T6" fmla="*/ 0 w 6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0" y="2"/>
                    </a:moveTo>
                    <a:lnTo>
                      <a:pt x="6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17" name="Freeform 1390"/>
              <p:cNvSpPr>
                <a:spLocks/>
              </p:cNvSpPr>
              <p:nvPr/>
            </p:nvSpPr>
            <p:spPr bwMode="auto">
              <a:xfrm>
                <a:off x="2534" y="1667"/>
                <a:ext cx="7" cy="7"/>
              </a:xfrm>
              <a:custGeom>
                <a:avLst/>
                <a:gdLst>
                  <a:gd name="T0" fmla="*/ 0 w 20"/>
                  <a:gd name="T1" fmla="*/ 0 h 20"/>
                  <a:gd name="T2" fmla="*/ 0 w 20"/>
                  <a:gd name="T3" fmla="*/ 0 h 20"/>
                  <a:gd name="T4" fmla="*/ 0 w 20"/>
                  <a:gd name="T5" fmla="*/ 0 h 20"/>
                  <a:gd name="T6" fmla="*/ 0 w 20"/>
                  <a:gd name="T7" fmla="*/ 0 h 20"/>
                  <a:gd name="T8" fmla="*/ 0 w 20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0" y="8"/>
                    </a:moveTo>
                    <a:lnTo>
                      <a:pt x="12" y="0"/>
                    </a:lnTo>
                    <a:lnTo>
                      <a:pt x="20" y="12"/>
                    </a:lnTo>
                    <a:lnTo>
                      <a:pt x="7" y="2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18" name="Freeform 1391"/>
              <p:cNvSpPr>
                <a:spLocks/>
              </p:cNvSpPr>
              <p:nvPr/>
            </p:nvSpPr>
            <p:spPr bwMode="auto">
              <a:xfrm>
                <a:off x="2538" y="1671"/>
                <a:ext cx="3" cy="2"/>
              </a:xfrm>
              <a:custGeom>
                <a:avLst/>
                <a:gdLst>
                  <a:gd name="T0" fmla="*/ 0 w 8"/>
                  <a:gd name="T1" fmla="*/ 0 h 6"/>
                  <a:gd name="T2" fmla="*/ 0 w 8"/>
                  <a:gd name="T3" fmla="*/ 0 h 6"/>
                  <a:gd name="T4" fmla="*/ 0 w 8"/>
                  <a:gd name="T5" fmla="*/ 0 h 6"/>
                  <a:gd name="T6" fmla="*/ 0 w 8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6">
                    <a:moveTo>
                      <a:pt x="7" y="0"/>
                    </a:moveTo>
                    <a:lnTo>
                      <a:pt x="0" y="6"/>
                    </a:lnTo>
                    <a:lnTo>
                      <a:pt x="8" y="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19" name="Freeform 1392"/>
              <p:cNvSpPr>
                <a:spLocks/>
              </p:cNvSpPr>
              <p:nvPr/>
            </p:nvSpPr>
            <p:spPr bwMode="auto">
              <a:xfrm>
                <a:off x="2536" y="1672"/>
                <a:ext cx="8" cy="19"/>
              </a:xfrm>
              <a:custGeom>
                <a:avLst/>
                <a:gdLst>
                  <a:gd name="T0" fmla="*/ 0 w 23"/>
                  <a:gd name="T1" fmla="*/ 0 h 56"/>
                  <a:gd name="T2" fmla="*/ 0 w 23"/>
                  <a:gd name="T3" fmla="*/ 0 h 56"/>
                  <a:gd name="T4" fmla="*/ 0 w 23"/>
                  <a:gd name="T5" fmla="*/ 0 h 56"/>
                  <a:gd name="T6" fmla="*/ 0 w 23"/>
                  <a:gd name="T7" fmla="*/ 0 h 56"/>
                  <a:gd name="T8" fmla="*/ 0 w 23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56">
                    <a:moveTo>
                      <a:pt x="0" y="2"/>
                    </a:moveTo>
                    <a:lnTo>
                      <a:pt x="15" y="0"/>
                    </a:lnTo>
                    <a:lnTo>
                      <a:pt x="23" y="54"/>
                    </a:lnTo>
                    <a:lnTo>
                      <a:pt x="8" y="56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20" name="Freeform 1393"/>
              <p:cNvSpPr>
                <a:spLocks/>
              </p:cNvSpPr>
              <p:nvPr/>
            </p:nvSpPr>
            <p:spPr bwMode="auto">
              <a:xfrm>
                <a:off x="2541" y="1690"/>
                <a:ext cx="3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7" y="0"/>
                    </a:moveTo>
                    <a:lnTo>
                      <a:pt x="0" y="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21" name="Freeform 1394"/>
              <p:cNvSpPr>
                <a:spLocks/>
              </p:cNvSpPr>
              <p:nvPr/>
            </p:nvSpPr>
            <p:spPr bwMode="auto">
              <a:xfrm>
                <a:off x="2539" y="1690"/>
                <a:ext cx="6" cy="18"/>
              </a:xfrm>
              <a:custGeom>
                <a:avLst/>
                <a:gdLst>
                  <a:gd name="T0" fmla="*/ 0 w 20"/>
                  <a:gd name="T1" fmla="*/ 0 h 54"/>
                  <a:gd name="T2" fmla="*/ 0 w 20"/>
                  <a:gd name="T3" fmla="*/ 0 h 54"/>
                  <a:gd name="T4" fmla="*/ 0 w 20"/>
                  <a:gd name="T5" fmla="*/ 0 h 54"/>
                  <a:gd name="T6" fmla="*/ 0 w 20"/>
                  <a:gd name="T7" fmla="*/ 0 h 54"/>
                  <a:gd name="T8" fmla="*/ 0 w 20"/>
                  <a:gd name="T9" fmla="*/ 0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54">
                    <a:moveTo>
                      <a:pt x="0" y="2"/>
                    </a:moveTo>
                    <a:lnTo>
                      <a:pt x="15" y="0"/>
                    </a:lnTo>
                    <a:lnTo>
                      <a:pt x="20" y="52"/>
                    </a:lnTo>
                    <a:lnTo>
                      <a:pt x="6" y="5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22" name="Freeform 1395"/>
              <p:cNvSpPr>
                <a:spLocks/>
              </p:cNvSpPr>
              <p:nvPr/>
            </p:nvSpPr>
            <p:spPr bwMode="auto">
              <a:xfrm>
                <a:off x="2541" y="1708"/>
                <a:ext cx="2" cy="0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1 h 1"/>
                  <a:gd name="T4" fmla="*/ 0 w 7"/>
                  <a:gd name="T5" fmla="*/ 0 h 1"/>
                  <a:gd name="T6" fmla="*/ 0 w 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0" y="0"/>
                    </a:moveTo>
                    <a:lnTo>
                      <a:pt x="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23" name="Freeform 1396"/>
              <p:cNvSpPr>
                <a:spLocks/>
              </p:cNvSpPr>
              <p:nvPr/>
            </p:nvSpPr>
            <p:spPr bwMode="auto">
              <a:xfrm>
                <a:off x="2541" y="1707"/>
                <a:ext cx="6" cy="19"/>
              </a:xfrm>
              <a:custGeom>
                <a:avLst/>
                <a:gdLst>
                  <a:gd name="T0" fmla="*/ 0 w 20"/>
                  <a:gd name="T1" fmla="*/ 0 h 56"/>
                  <a:gd name="T2" fmla="*/ 0 w 20"/>
                  <a:gd name="T3" fmla="*/ 0 h 56"/>
                  <a:gd name="T4" fmla="*/ 0 w 20"/>
                  <a:gd name="T5" fmla="*/ 0 h 56"/>
                  <a:gd name="T6" fmla="*/ 0 w 20"/>
                  <a:gd name="T7" fmla="*/ 0 h 56"/>
                  <a:gd name="T8" fmla="*/ 0 w 20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56">
                    <a:moveTo>
                      <a:pt x="0" y="2"/>
                    </a:moveTo>
                    <a:lnTo>
                      <a:pt x="14" y="0"/>
                    </a:lnTo>
                    <a:lnTo>
                      <a:pt x="20" y="54"/>
                    </a:lnTo>
                    <a:lnTo>
                      <a:pt x="6" y="56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24" name="Freeform 1397"/>
              <p:cNvSpPr>
                <a:spLocks/>
              </p:cNvSpPr>
              <p:nvPr/>
            </p:nvSpPr>
            <p:spPr bwMode="auto">
              <a:xfrm>
                <a:off x="2543" y="1726"/>
                <a:ext cx="2" cy="0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1 h 1"/>
                  <a:gd name="T4" fmla="*/ 0 w 7"/>
                  <a:gd name="T5" fmla="*/ 0 h 1"/>
                  <a:gd name="T6" fmla="*/ 0 w 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0" y="0"/>
                    </a:moveTo>
                    <a:lnTo>
                      <a:pt x="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25" name="Freeform 1398"/>
              <p:cNvSpPr>
                <a:spLocks/>
              </p:cNvSpPr>
              <p:nvPr/>
            </p:nvSpPr>
            <p:spPr bwMode="auto">
              <a:xfrm>
                <a:off x="2543" y="1725"/>
                <a:ext cx="7" cy="19"/>
              </a:xfrm>
              <a:custGeom>
                <a:avLst/>
                <a:gdLst>
                  <a:gd name="T0" fmla="*/ 0 w 22"/>
                  <a:gd name="T1" fmla="*/ 0 h 55"/>
                  <a:gd name="T2" fmla="*/ 0 w 22"/>
                  <a:gd name="T3" fmla="*/ 0 h 55"/>
                  <a:gd name="T4" fmla="*/ 0 w 22"/>
                  <a:gd name="T5" fmla="*/ 0 h 55"/>
                  <a:gd name="T6" fmla="*/ 0 w 22"/>
                  <a:gd name="T7" fmla="*/ 0 h 55"/>
                  <a:gd name="T8" fmla="*/ 0 w 22"/>
                  <a:gd name="T9" fmla="*/ 0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55">
                    <a:moveTo>
                      <a:pt x="0" y="2"/>
                    </a:moveTo>
                    <a:lnTo>
                      <a:pt x="14" y="0"/>
                    </a:lnTo>
                    <a:lnTo>
                      <a:pt x="22" y="53"/>
                    </a:lnTo>
                    <a:lnTo>
                      <a:pt x="7" y="5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26" name="Freeform 1399"/>
              <p:cNvSpPr>
                <a:spLocks/>
              </p:cNvSpPr>
              <p:nvPr/>
            </p:nvSpPr>
            <p:spPr bwMode="auto">
              <a:xfrm>
                <a:off x="2545" y="1744"/>
                <a:ext cx="3" cy="2"/>
              </a:xfrm>
              <a:custGeom>
                <a:avLst/>
                <a:gdLst>
                  <a:gd name="T0" fmla="*/ 0 w 10"/>
                  <a:gd name="T1" fmla="*/ 0 h 6"/>
                  <a:gd name="T2" fmla="*/ 0 w 10"/>
                  <a:gd name="T3" fmla="*/ 0 h 6"/>
                  <a:gd name="T4" fmla="*/ 0 w 10"/>
                  <a:gd name="T5" fmla="*/ 0 h 6"/>
                  <a:gd name="T6" fmla="*/ 0 w 10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" h="6">
                    <a:moveTo>
                      <a:pt x="0" y="0"/>
                    </a:moveTo>
                    <a:lnTo>
                      <a:pt x="7" y="1"/>
                    </a:lnTo>
                    <a:lnTo>
                      <a:pt x="1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27" name="Freeform 1400"/>
              <p:cNvSpPr>
                <a:spLocks/>
              </p:cNvSpPr>
              <p:nvPr/>
            </p:nvSpPr>
            <p:spPr bwMode="auto">
              <a:xfrm>
                <a:off x="2546" y="1738"/>
                <a:ext cx="8" cy="8"/>
              </a:xfrm>
              <a:custGeom>
                <a:avLst/>
                <a:gdLst>
                  <a:gd name="T0" fmla="*/ 0 w 24"/>
                  <a:gd name="T1" fmla="*/ 0 h 22"/>
                  <a:gd name="T2" fmla="*/ 0 w 24"/>
                  <a:gd name="T3" fmla="*/ 0 h 22"/>
                  <a:gd name="T4" fmla="*/ 0 w 24"/>
                  <a:gd name="T5" fmla="*/ 0 h 22"/>
                  <a:gd name="T6" fmla="*/ 0 w 24"/>
                  <a:gd name="T7" fmla="*/ 0 h 22"/>
                  <a:gd name="T8" fmla="*/ 0 w 24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22">
                    <a:moveTo>
                      <a:pt x="6" y="22"/>
                    </a:moveTo>
                    <a:lnTo>
                      <a:pt x="0" y="8"/>
                    </a:lnTo>
                    <a:lnTo>
                      <a:pt x="18" y="0"/>
                    </a:lnTo>
                    <a:lnTo>
                      <a:pt x="24" y="15"/>
                    </a:lnTo>
                    <a:lnTo>
                      <a:pt x="6" y="2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28" name="Freeform 1401"/>
              <p:cNvSpPr>
                <a:spLocks/>
              </p:cNvSpPr>
              <p:nvPr/>
            </p:nvSpPr>
            <p:spPr bwMode="auto">
              <a:xfrm>
                <a:off x="2552" y="1738"/>
                <a:ext cx="1" cy="4"/>
              </a:xfrm>
              <a:custGeom>
                <a:avLst/>
                <a:gdLst>
                  <a:gd name="T0" fmla="*/ 0 w 3"/>
                  <a:gd name="T1" fmla="*/ 0 h 10"/>
                  <a:gd name="T2" fmla="*/ 0 w 3"/>
                  <a:gd name="T3" fmla="*/ 0 h 10"/>
                  <a:gd name="T4" fmla="*/ 0 w 3"/>
                  <a:gd name="T5" fmla="*/ 0 h 10"/>
                  <a:gd name="T6" fmla="*/ 0 w 3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10">
                    <a:moveTo>
                      <a:pt x="0" y="0"/>
                    </a:moveTo>
                    <a:lnTo>
                      <a:pt x="3" y="1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29" name="Freeform 1402"/>
              <p:cNvSpPr>
                <a:spLocks/>
              </p:cNvSpPr>
              <p:nvPr/>
            </p:nvSpPr>
            <p:spPr bwMode="auto">
              <a:xfrm>
                <a:off x="2553" y="1737"/>
                <a:ext cx="7" cy="6"/>
              </a:xfrm>
              <a:custGeom>
                <a:avLst/>
                <a:gdLst>
                  <a:gd name="T0" fmla="*/ 0 w 22"/>
                  <a:gd name="T1" fmla="*/ 0 h 19"/>
                  <a:gd name="T2" fmla="*/ 0 w 22"/>
                  <a:gd name="T3" fmla="*/ 0 h 19"/>
                  <a:gd name="T4" fmla="*/ 0 w 22"/>
                  <a:gd name="T5" fmla="*/ 0 h 19"/>
                  <a:gd name="T6" fmla="*/ 0 w 22"/>
                  <a:gd name="T7" fmla="*/ 0 h 19"/>
                  <a:gd name="T8" fmla="*/ 0 w 22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19">
                    <a:moveTo>
                      <a:pt x="4" y="19"/>
                    </a:moveTo>
                    <a:lnTo>
                      <a:pt x="0" y="4"/>
                    </a:lnTo>
                    <a:lnTo>
                      <a:pt x="18" y="0"/>
                    </a:lnTo>
                    <a:lnTo>
                      <a:pt x="22" y="15"/>
                    </a:lnTo>
                    <a:lnTo>
                      <a:pt x="4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30" name="Freeform 1403"/>
              <p:cNvSpPr>
                <a:spLocks/>
              </p:cNvSpPr>
              <p:nvPr/>
            </p:nvSpPr>
            <p:spPr bwMode="auto">
              <a:xfrm>
                <a:off x="2559" y="1737"/>
                <a:ext cx="0" cy="3"/>
              </a:xfrm>
              <a:custGeom>
                <a:avLst/>
                <a:gdLst>
                  <a:gd name="T0" fmla="*/ 0 w 2"/>
                  <a:gd name="T1" fmla="*/ 0 h 9"/>
                  <a:gd name="T2" fmla="*/ 1 w 2"/>
                  <a:gd name="T3" fmla="*/ 0 h 9"/>
                  <a:gd name="T4" fmla="*/ 1 w 2"/>
                  <a:gd name="T5" fmla="*/ 0 h 9"/>
                  <a:gd name="T6" fmla="*/ 0 w 2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9">
                    <a:moveTo>
                      <a:pt x="0" y="0"/>
                    </a:moveTo>
                    <a:lnTo>
                      <a:pt x="2" y="9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31" name="Rectangle 1404"/>
              <p:cNvSpPr>
                <a:spLocks noChangeArrowheads="1"/>
              </p:cNvSpPr>
              <p:nvPr/>
            </p:nvSpPr>
            <p:spPr bwMode="auto">
              <a:xfrm>
                <a:off x="2559" y="1737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32" name="Freeform 1405"/>
              <p:cNvSpPr>
                <a:spLocks/>
              </p:cNvSpPr>
              <p:nvPr/>
            </p:nvSpPr>
            <p:spPr bwMode="auto">
              <a:xfrm>
                <a:off x="2565" y="1737"/>
                <a:ext cx="1" cy="3"/>
              </a:xfrm>
              <a:custGeom>
                <a:avLst/>
                <a:gdLst>
                  <a:gd name="T0" fmla="*/ 0 w 2"/>
                  <a:gd name="T1" fmla="*/ 0 h 9"/>
                  <a:gd name="T2" fmla="*/ 0 w 2"/>
                  <a:gd name="T3" fmla="*/ 0 h 9"/>
                  <a:gd name="T4" fmla="*/ 1 w 2"/>
                  <a:gd name="T5" fmla="*/ 0 h 9"/>
                  <a:gd name="T6" fmla="*/ 0 w 2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9">
                    <a:moveTo>
                      <a:pt x="0" y="0"/>
                    </a:moveTo>
                    <a:lnTo>
                      <a:pt x="0" y="9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33" name="Freeform 1406"/>
              <p:cNvSpPr>
                <a:spLocks/>
              </p:cNvSpPr>
              <p:nvPr/>
            </p:nvSpPr>
            <p:spPr bwMode="auto">
              <a:xfrm>
                <a:off x="2564" y="1737"/>
                <a:ext cx="8" cy="6"/>
              </a:xfrm>
              <a:custGeom>
                <a:avLst/>
                <a:gdLst>
                  <a:gd name="T0" fmla="*/ 0 w 23"/>
                  <a:gd name="T1" fmla="*/ 0 h 19"/>
                  <a:gd name="T2" fmla="*/ 0 w 23"/>
                  <a:gd name="T3" fmla="*/ 0 h 19"/>
                  <a:gd name="T4" fmla="*/ 0 w 23"/>
                  <a:gd name="T5" fmla="*/ 0 h 19"/>
                  <a:gd name="T6" fmla="*/ 0 w 23"/>
                  <a:gd name="T7" fmla="*/ 0 h 19"/>
                  <a:gd name="T8" fmla="*/ 0 w 23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19">
                    <a:moveTo>
                      <a:pt x="0" y="15"/>
                    </a:moveTo>
                    <a:lnTo>
                      <a:pt x="4" y="0"/>
                    </a:lnTo>
                    <a:lnTo>
                      <a:pt x="23" y="4"/>
                    </a:lnTo>
                    <a:lnTo>
                      <a:pt x="19" y="19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34" name="Freeform 1407"/>
              <p:cNvSpPr>
                <a:spLocks/>
              </p:cNvSpPr>
              <p:nvPr/>
            </p:nvSpPr>
            <p:spPr bwMode="auto">
              <a:xfrm>
                <a:off x="2571" y="1742"/>
                <a:ext cx="3" cy="1"/>
              </a:xfrm>
              <a:custGeom>
                <a:avLst/>
                <a:gdLst>
                  <a:gd name="T0" fmla="*/ 0 w 9"/>
                  <a:gd name="T1" fmla="*/ 0 h 5"/>
                  <a:gd name="T2" fmla="*/ 0 w 9"/>
                  <a:gd name="T3" fmla="*/ 0 h 5"/>
                  <a:gd name="T4" fmla="*/ 0 w 9"/>
                  <a:gd name="T5" fmla="*/ 0 h 5"/>
                  <a:gd name="T6" fmla="*/ 0 w 9"/>
                  <a:gd name="T7" fmla="*/ 0 h 5"/>
                  <a:gd name="T8" fmla="*/ 0 w 9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5">
                    <a:moveTo>
                      <a:pt x="0" y="5"/>
                    </a:moveTo>
                    <a:lnTo>
                      <a:pt x="6" y="5"/>
                    </a:lnTo>
                    <a:lnTo>
                      <a:pt x="9" y="1"/>
                    </a:lnTo>
                    <a:lnTo>
                      <a:pt x="2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35" name="Freeform 1408"/>
              <p:cNvSpPr>
                <a:spLocks/>
              </p:cNvSpPr>
              <p:nvPr/>
            </p:nvSpPr>
            <p:spPr bwMode="auto">
              <a:xfrm>
                <a:off x="2569" y="1733"/>
                <a:ext cx="8" cy="9"/>
              </a:xfrm>
              <a:custGeom>
                <a:avLst/>
                <a:gdLst>
                  <a:gd name="T0" fmla="*/ 0 w 24"/>
                  <a:gd name="T1" fmla="*/ 0 h 26"/>
                  <a:gd name="T2" fmla="*/ 0 w 24"/>
                  <a:gd name="T3" fmla="*/ 0 h 26"/>
                  <a:gd name="T4" fmla="*/ 0 w 24"/>
                  <a:gd name="T5" fmla="*/ 0 h 26"/>
                  <a:gd name="T6" fmla="*/ 0 w 24"/>
                  <a:gd name="T7" fmla="*/ 0 h 26"/>
                  <a:gd name="T8" fmla="*/ 0 w 24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26">
                    <a:moveTo>
                      <a:pt x="14" y="26"/>
                    </a:moveTo>
                    <a:lnTo>
                      <a:pt x="0" y="19"/>
                    </a:lnTo>
                    <a:lnTo>
                      <a:pt x="9" y="0"/>
                    </a:lnTo>
                    <a:lnTo>
                      <a:pt x="24" y="6"/>
                    </a:lnTo>
                    <a:lnTo>
                      <a:pt x="14" y="2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36" name="Freeform 1409"/>
              <p:cNvSpPr>
                <a:spLocks/>
              </p:cNvSpPr>
              <p:nvPr/>
            </p:nvSpPr>
            <p:spPr bwMode="auto">
              <a:xfrm>
                <a:off x="2574" y="1735"/>
                <a:ext cx="3" cy="0"/>
              </a:xfrm>
              <a:custGeom>
                <a:avLst/>
                <a:gdLst>
                  <a:gd name="T0" fmla="*/ 0 w 8"/>
                  <a:gd name="T1" fmla="*/ 1 h 1"/>
                  <a:gd name="T2" fmla="*/ 0 w 8"/>
                  <a:gd name="T3" fmla="*/ 0 h 1"/>
                  <a:gd name="T4" fmla="*/ 0 w 8"/>
                  <a:gd name="T5" fmla="*/ 0 h 1"/>
                  <a:gd name="T6" fmla="*/ 0 w 8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8" y="1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37" name="Freeform 1410"/>
              <p:cNvSpPr>
                <a:spLocks/>
              </p:cNvSpPr>
              <p:nvPr/>
            </p:nvSpPr>
            <p:spPr bwMode="auto">
              <a:xfrm>
                <a:off x="2572" y="1727"/>
                <a:ext cx="7" cy="8"/>
              </a:xfrm>
              <a:custGeom>
                <a:avLst/>
                <a:gdLst>
                  <a:gd name="T0" fmla="*/ 0 w 20"/>
                  <a:gd name="T1" fmla="*/ 0 h 24"/>
                  <a:gd name="T2" fmla="*/ 0 w 20"/>
                  <a:gd name="T3" fmla="*/ 0 h 24"/>
                  <a:gd name="T4" fmla="*/ 0 w 20"/>
                  <a:gd name="T5" fmla="*/ 0 h 24"/>
                  <a:gd name="T6" fmla="*/ 0 w 20"/>
                  <a:gd name="T7" fmla="*/ 0 h 24"/>
                  <a:gd name="T8" fmla="*/ 0 w 20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24">
                    <a:moveTo>
                      <a:pt x="15" y="24"/>
                    </a:moveTo>
                    <a:lnTo>
                      <a:pt x="0" y="20"/>
                    </a:lnTo>
                    <a:lnTo>
                      <a:pt x="5" y="0"/>
                    </a:lnTo>
                    <a:lnTo>
                      <a:pt x="20" y="4"/>
                    </a:lnTo>
                    <a:lnTo>
                      <a:pt x="15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38" name="Freeform 1411"/>
              <p:cNvSpPr>
                <a:spLocks/>
              </p:cNvSpPr>
              <p:nvPr/>
            </p:nvSpPr>
            <p:spPr bwMode="auto">
              <a:xfrm>
                <a:off x="2576" y="1728"/>
                <a:ext cx="3" cy="0"/>
              </a:xfrm>
              <a:custGeom>
                <a:avLst/>
                <a:gdLst>
                  <a:gd name="T0" fmla="*/ 0 w 7"/>
                  <a:gd name="T1" fmla="*/ 1 h 1"/>
                  <a:gd name="T2" fmla="*/ 0 w 7"/>
                  <a:gd name="T3" fmla="*/ 1 h 1"/>
                  <a:gd name="T4" fmla="*/ 0 w 7"/>
                  <a:gd name="T5" fmla="*/ 0 h 1"/>
                  <a:gd name="T6" fmla="*/ 0 w 7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7" y="1"/>
                    </a:moveTo>
                    <a:lnTo>
                      <a:pt x="0" y="1"/>
                    </a:lnTo>
                    <a:lnTo>
                      <a:pt x="7" y="0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39" name="Freeform 1412"/>
              <p:cNvSpPr>
                <a:spLocks/>
              </p:cNvSpPr>
              <p:nvPr/>
            </p:nvSpPr>
            <p:spPr bwMode="auto">
              <a:xfrm>
                <a:off x="2574" y="1720"/>
                <a:ext cx="6" cy="8"/>
              </a:xfrm>
              <a:custGeom>
                <a:avLst/>
                <a:gdLst>
                  <a:gd name="T0" fmla="*/ 0 w 19"/>
                  <a:gd name="T1" fmla="*/ 0 h 23"/>
                  <a:gd name="T2" fmla="*/ 0 w 19"/>
                  <a:gd name="T3" fmla="*/ 0 h 23"/>
                  <a:gd name="T4" fmla="*/ 0 w 19"/>
                  <a:gd name="T5" fmla="*/ 0 h 23"/>
                  <a:gd name="T6" fmla="*/ 0 w 19"/>
                  <a:gd name="T7" fmla="*/ 0 h 23"/>
                  <a:gd name="T8" fmla="*/ 0 w 19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23">
                    <a:moveTo>
                      <a:pt x="15" y="23"/>
                    </a:moveTo>
                    <a:lnTo>
                      <a:pt x="0" y="21"/>
                    </a:lnTo>
                    <a:lnTo>
                      <a:pt x="5" y="0"/>
                    </a:lnTo>
                    <a:lnTo>
                      <a:pt x="19" y="2"/>
                    </a:lnTo>
                    <a:lnTo>
                      <a:pt x="15" y="2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40" name="Freeform 1413"/>
              <p:cNvSpPr>
                <a:spLocks/>
              </p:cNvSpPr>
              <p:nvPr/>
            </p:nvSpPr>
            <p:spPr bwMode="auto">
              <a:xfrm>
                <a:off x="2575" y="1720"/>
                <a:ext cx="3" cy="1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0 h 4"/>
                  <a:gd name="T4" fmla="*/ 0 w 7"/>
                  <a:gd name="T5" fmla="*/ 0 h 4"/>
                  <a:gd name="T6" fmla="*/ 0 w 7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0" y="1"/>
                    </a:moveTo>
                    <a:lnTo>
                      <a:pt x="7" y="4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41" name="Freeform 1414"/>
              <p:cNvSpPr>
                <a:spLocks/>
              </p:cNvSpPr>
              <p:nvPr/>
            </p:nvSpPr>
            <p:spPr bwMode="auto">
              <a:xfrm>
                <a:off x="2575" y="1712"/>
                <a:ext cx="7" cy="9"/>
              </a:xfrm>
              <a:custGeom>
                <a:avLst/>
                <a:gdLst>
                  <a:gd name="T0" fmla="*/ 0 w 19"/>
                  <a:gd name="T1" fmla="*/ 0 h 27"/>
                  <a:gd name="T2" fmla="*/ 0 w 19"/>
                  <a:gd name="T3" fmla="*/ 0 h 27"/>
                  <a:gd name="T4" fmla="*/ 0 w 19"/>
                  <a:gd name="T5" fmla="*/ 0 h 27"/>
                  <a:gd name="T6" fmla="*/ 0 w 19"/>
                  <a:gd name="T7" fmla="*/ 0 h 27"/>
                  <a:gd name="T8" fmla="*/ 0 w 19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27">
                    <a:moveTo>
                      <a:pt x="14" y="27"/>
                    </a:moveTo>
                    <a:lnTo>
                      <a:pt x="0" y="23"/>
                    </a:lnTo>
                    <a:lnTo>
                      <a:pt x="5" y="0"/>
                    </a:lnTo>
                    <a:lnTo>
                      <a:pt x="19" y="4"/>
                    </a:lnTo>
                    <a:lnTo>
                      <a:pt x="14" y="2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42" name="Freeform 1415"/>
              <p:cNvSpPr>
                <a:spLocks/>
              </p:cNvSpPr>
              <p:nvPr/>
            </p:nvSpPr>
            <p:spPr bwMode="auto">
              <a:xfrm>
                <a:off x="2579" y="1714"/>
                <a:ext cx="3" cy="0"/>
              </a:xfrm>
              <a:custGeom>
                <a:avLst/>
                <a:gdLst>
                  <a:gd name="T0" fmla="*/ 0 w 7"/>
                  <a:gd name="T1" fmla="*/ 0 w 7"/>
                  <a:gd name="T2" fmla="*/ 0 w 7"/>
                  <a:gd name="T3" fmla="*/ 0 w 7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7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5169" name="Group 1416"/>
            <p:cNvGrpSpPr>
              <a:grpSpLocks/>
            </p:cNvGrpSpPr>
            <p:nvPr/>
          </p:nvGrpSpPr>
          <p:grpSpPr bwMode="auto">
            <a:xfrm>
              <a:off x="2349" y="1512"/>
              <a:ext cx="241" cy="318"/>
              <a:chOff x="2349" y="1512"/>
              <a:chExt cx="241" cy="318"/>
            </a:xfrm>
          </p:grpSpPr>
          <p:sp>
            <p:nvSpPr>
              <p:cNvPr id="9543" name="Freeform 1417"/>
              <p:cNvSpPr>
                <a:spLocks/>
              </p:cNvSpPr>
              <p:nvPr/>
            </p:nvSpPr>
            <p:spPr bwMode="auto">
              <a:xfrm>
                <a:off x="2577" y="1704"/>
                <a:ext cx="6" cy="10"/>
              </a:xfrm>
              <a:custGeom>
                <a:avLst/>
                <a:gdLst>
                  <a:gd name="T0" fmla="*/ 0 w 19"/>
                  <a:gd name="T1" fmla="*/ 0 h 28"/>
                  <a:gd name="T2" fmla="*/ 0 w 19"/>
                  <a:gd name="T3" fmla="*/ 0 h 28"/>
                  <a:gd name="T4" fmla="*/ 0 w 19"/>
                  <a:gd name="T5" fmla="*/ 0 h 28"/>
                  <a:gd name="T6" fmla="*/ 0 w 19"/>
                  <a:gd name="T7" fmla="*/ 0 h 28"/>
                  <a:gd name="T8" fmla="*/ 0 w 19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28">
                    <a:moveTo>
                      <a:pt x="14" y="28"/>
                    </a:moveTo>
                    <a:lnTo>
                      <a:pt x="0" y="24"/>
                    </a:lnTo>
                    <a:lnTo>
                      <a:pt x="5" y="0"/>
                    </a:lnTo>
                    <a:lnTo>
                      <a:pt x="19" y="5"/>
                    </a:lnTo>
                    <a:lnTo>
                      <a:pt x="14" y="2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44" name="Freeform 1418"/>
              <p:cNvSpPr>
                <a:spLocks/>
              </p:cNvSpPr>
              <p:nvPr/>
            </p:nvSpPr>
            <p:spPr bwMode="auto">
              <a:xfrm>
                <a:off x="2579" y="1696"/>
                <a:ext cx="6" cy="10"/>
              </a:xfrm>
              <a:custGeom>
                <a:avLst/>
                <a:gdLst>
                  <a:gd name="T0" fmla="*/ 0 w 20"/>
                  <a:gd name="T1" fmla="*/ 0 h 29"/>
                  <a:gd name="T2" fmla="*/ 0 w 20"/>
                  <a:gd name="T3" fmla="*/ 0 h 29"/>
                  <a:gd name="T4" fmla="*/ 0 w 20"/>
                  <a:gd name="T5" fmla="*/ 0 h 29"/>
                  <a:gd name="T6" fmla="*/ 0 w 20"/>
                  <a:gd name="T7" fmla="*/ 0 h 29"/>
                  <a:gd name="T8" fmla="*/ 0 w 20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29">
                    <a:moveTo>
                      <a:pt x="14" y="29"/>
                    </a:moveTo>
                    <a:lnTo>
                      <a:pt x="0" y="24"/>
                    </a:lnTo>
                    <a:lnTo>
                      <a:pt x="5" y="0"/>
                    </a:lnTo>
                    <a:lnTo>
                      <a:pt x="20" y="5"/>
                    </a:lnTo>
                    <a:lnTo>
                      <a:pt x="14" y="2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45" name="Freeform 1419"/>
              <p:cNvSpPr>
                <a:spLocks/>
              </p:cNvSpPr>
              <p:nvPr/>
            </p:nvSpPr>
            <p:spPr bwMode="auto">
              <a:xfrm>
                <a:off x="2583" y="1698"/>
                <a:ext cx="2" cy="0"/>
              </a:xfrm>
              <a:custGeom>
                <a:avLst/>
                <a:gdLst>
                  <a:gd name="T0" fmla="*/ 0 w 8"/>
                  <a:gd name="T1" fmla="*/ 1 h 1"/>
                  <a:gd name="T2" fmla="*/ 0 w 8"/>
                  <a:gd name="T3" fmla="*/ 1 h 1"/>
                  <a:gd name="T4" fmla="*/ 0 w 8"/>
                  <a:gd name="T5" fmla="*/ 0 h 1"/>
                  <a:gd name="T6" fmla="*/ 0 w 8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8" y="1"/>
                    </a:moveTo>
                    <a:lnTo>
                      <a:pt x="0" y="1"/>
                    </a:lnTo>
                    <a:lnTo>
                      <a:pt x="8" y="0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46" name="Freeform 1420"/>
              <p:cNvSpPr>
                <a:spLocks/>
              </p:cNvSpPr>
              <p:nvPr/>
            </p:nvSpPr>
            <p:spPr bwMode="auto">
              <a:xfrm>
                <a:off x="2580" y="1695"/>
                <a:ext cx="6" cy="3"/>
              </a:xfrm>
              <a:custGeom>
                <a:avLst/>
                <a:gdLst>
                  <a:gd name="T0" fmla="*/ 0 w 16"/>
                  <a:gd name="T1" fmla="*/ 0 h 8"/>
                  <a:gd name="T2" fmla="*/ 0 w 16"/>
                  <a:gd name="T3" fmla="*/ 0 h 8"/>
                  <a:gd name="T4" fmla="*/ 0 w 16"/>
                  <a:gd name="T5" fmla="*/ 0 h 8"/>
                  <a:gd name="T6" fmla="*/ 0 w 16"/>
                  <a:gd name="T7" fmla="*/ 0 h 8"/>
                  <a:gd name="T8" fmla="*/ 0 w 16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8">
                    <a:moveTo>
                      <a:pt x="15" y="8"/>
                    </a:moveTo>
                    <a:lnTo>
                      <a:pt x="0" y="6"/>
                    </a:lnTo>
                    <a:lnTo>
                      <a:pt x="1" y="0"/>
                    </a:lnTo>
                    <a:lnTo>
                      <a:pt x="16" y="2"/>
                    </a:lnTo>
                    <a:lnTo>
                      <a:pt x="15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47" name="Freeform 1421"/>
              <p:cNvSpPr>
                <a:spLocks/>
              </p:cNvSpPr>
              <p:nvPr/>
            </p:nvSpPr>
            <p:spPr bwMode="auto">
              <a:xfrm>
                <a:off x="2583" y="1696"/>
                <a:ext cx="3" cy="0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1 h 1"/>
                  <a:gd name="T4" fmla="*/ 0 w 8"/>
                  <a:gd name="T5" fmla="*/ 0 h 1"/>
                  <a:gd name="T6" fmla="*/ 0 w 8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8" y="0"/>
                    </a:moveTo>
                    <a:lnTo>
                      <a:pt x="0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48" name="Freeform 1422"/>
              <p:cNvSpPr>
                <a:spLocks/>
              </p:cNvSpPr>
              <p:nvPr/>
            </p:nvSpPr>
            <p:spPr bwMode="auto">
              <a:xfrm>
                <a:off x="2581" y="1693"/>
                <a:ext cx="5" cy="3"/>
              </a:xfrm>
              <a:custGeom>
                <a:avLst/>
                <a:gdLst>
                  <a:gd name="T0" fmla="*/ 0 w 16"/>
                  <a:gd name="T1" fmla="*/ 0 h 9"/>
                  <a:gd name="T2" fmla="*/ 0 w 16"/>
                  <a:gd name="T3" fmla="*/ 0 h 9"/>
                  <a:gd name="T4" fmla="*/ 0 w 16"/>
                  <a:gd name="T5" fmla="*/ 0 h 9"/>
                  <a:gd name="T6" fmla="*/ 0 w 16"/>
                  <a:gd name="T7" fmla="*/ 0 h 9"/>
                  <a:gd name="T8" fmla="*/ 0 w 16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9">
                    <a:moveTo>
                      <a:pt x="15" y="9"/>
                    </a:moveTo>
                    <a:lnTo>
                      <a:pt x="0" y="7"/>
                    </a:lnTo>
                    <a:lnTo>
                      <a:pt x="1" y="0"/>
                    </a:lnTo>
                    <a:lnTo>
                      <a:pt x="16" y="2"/>
                    </a:lnTo>
                    <a:lnTo>
                      <a:pt x="15" y="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49" name="Freeform 1423"/>
              <p:cNvSpPr>
                <a:spLocks/>
              </p:cNvSpPr>
              <p:nvPr/>
            </p:nvSpPr>
            <p:spPr bwMode="auto">
              <a:xfrm>
                <a:off x="2581" y="1692"/>
                <a:ext cx="2" cy="2"/>
              </a:xfrm>
              <a:custGeom>
                <a:avLst/>
                <a:gdLst>
                  <a:gd name="T0" fmla="*/ 0 w 7"/>
                  <a:gd name="T1" fmla="*/ 1 h 4"/>
                  <a:gd name="T2" fmla="*/ 0 w 7"/>
                  <a:gd name="T3" fmla="*/ 1 h 4"/>
                  <a:gd name="T4" fmla="*/ 0 w 7"/>
                  <a:gd name="T5" fmla="*/ 0 h 4"/>
                  <a:gd name="T6" fmla="*/ 0 w 7"/>
                  <a:gd name="T7" fmla="*/ 1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0" y="1"/>
                    </a:moveTo>
                    <a:lnTo>
                      <a:pt x="7" y="4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50" name="Freeform 1424"/>
              <p:cNvSpPr>
                <a:spLocks/>
              </p:cNvSpPr>
              <p:nvPr/>
            </p:nvSpPr>
            <p:spPr bwMode="auto">
              <a:xfrm>
                <a:off x="2581" y="1690"/>
                <a:ext cx="6" cy="4"/>
              </a:xfrm>
              <a:custGeom>
                <a:avLst/>
                <a:gdLst>
                  <a:gd name="T0" fmla="*/ 0 w 17"/>
                  <a:gd name="T1" fmla="*/ 0 h 11"/>
                  <a:gd name="T2" fmla="*/ 0 w 17"/>
                  <a:gd name="T3" fmla="*/ 0 h 11"/>
                  <a:gd name="T4" fmla="*/ 0 w 17"/>
                  <a:gd name="T5" fmla="*/ 0 h 11"/>
                  <a:gd name="T6" fmla="*/ 0 w 17"/>
                  <a:gd name="T7" fmla="*/ 0 h 11"/>
                  <a:gd name="T8" fmla="*/ 0 w 17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1">
                    <a:moveTo>
                      <a:pt x="15" y="11"/>
                    </a:moveTo>
                    <a:lnTo>
                      <a:pt x="0" y="7"/>
                    </a:lnTo>
                    <a:lnTo>
                      <a:pt x="2" y="0"/>
                    </a:lnTo>
                    <a:lnTo>
                      <a:pt x="17" y="4"/>
                    </a:lnTo>
                    <a:lnTo>
                      <a:pt x="15" y="1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51" name="Freeform 1425"/>
              <p:cNvSpPr>
                <a:spLocks/>
              </p:cNvSpPr>
              <p:nvPr/>
            </p:nvSpPr>
            <p:spPr bwMode="auto">
              <a:xfrm>
                <a:off x="2584" y="1691"/>
                <a:ext cx="3" cy="0"/>
              </a:xfrm>
              <a:custGeom>
                <a:avLst/>
                <a:gdLst>
                  <a:gd name="T0" fmla="*/ 0 w 8"/>
                  <a:gd name="T1" fmla="*/ 1 h 2"/>
                  <a:gd name="T2" fmla="*/ 0 w 8"/>
                  <a:gd name="T3" fmla="*/ 1 h 2"/>
                  <a:gd name="T4" fmla="*/ 0 w 8"/>
                  <a:gd name="T5" fmla="*/ 0 h 2"/>
                  <a:gd name="T6" fmla="*/ 0 w 8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7" y="2"/>
                    </a:moveTo>
                    <a:lnTo>
                      <a:pt x="0" y="2"/>
                    </a:lnTo>
                    <a:lnTo>
                      <a:pt x="8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52" name="Rectangle 1426"/>
              <p:cNvSpPr>
                <a:spLocks noChangeArrowheads="1"/>
              </p:cNvSpPr>
              <p:nvPr/>
            </p:nvSpPr>
            <p:spPr bwMode="auto">
              <a:xfrm>
                <a:off x="2582" y="1690"/>
                <a:ext cx="5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53" name="Freeform 1427"/>
              <p:cNvSpPr>
                <a:spLocks/>
              </p:cNvSpPr>
              <p:nvPr/>
            </p:nvSpPr>
            <p:spPr bwMode="auto">
              <a:xfrm>
                <a:off x="2582" y="1690"/>
                <a:ext cx="2" cy="1"/>
              </a:xfrm>
              <a:custGeom>
                <a:avLst/>
                <a:gdLst>
                  <a:gd name="T0" fmla="*/ 0 w 8"/>
                  <a:gd name="T1" fmla="*/ 0 h 3"/>
                  <a:gd name="T2" fmla="*/ 0 w 8"/>
                  <a:gd name="T3" fmla="*/ 0 h 3"/>
                  <a:gd name="T4" fmla="*/ 0 w 8"/>
                  <a:gd name="T5" fmla="*/ 0 h 3"/>
                  <a:gd name="T6" fmla="*/ 0 w 8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3">
                    <a:moveTo>
                      <a:pt x="0" y="1"/>
                    </a:moveTo>
                    <a:lnTo>
                      <a:pt x="8" y="3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54" name="Freeform 1428"/>
              <p:cNvSpPr>
                <a:spLocks/>
              </p:cNvSpPr>
              <p:nvPr/>
            </p:nvSpPr>
            <p:spPr bwMode="auto">
              <a:xfrm>
                <a:off x="2582" y="1684"/>
                <a:ext cx="5" cy="7"/>
              </a:xfrm>
              <a:custGeom>
                <a:avLst/>
                <a:gdLst>
                  <a:gd name="T0" fmla="*/ 0 w 17"/>
                  <a:gd name="T1" fmla="*/ 0 h 19"/>
                  <a:gd name="T2" fmla="*/ 0 w 17"/>
                  <a:gd name="T3" fmla="*/ 0 h 19"/>
                  <a:gd name="T4" fmla="*/ 0 w 17"/>
                  <a:gd name="T5" fmla="*/ 0 h 19"/>
                  <a:gd name="T6" fmla="*/ 0 w 17"/>
                  <a:gd name="T7" fmla="*/ 0 h 19"/>
                  <a:gd name="T8" fmla="*/ 0 w 17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9">
                    <a:moveTo>
                      <a:pt x="15" y="19"/>
                    </a:moveTo>
                    <a:lnTo>
                      <a:pt x="0" y="17"/>
                    </a:lnTo>
                    <a:lnTo>
                      <a:pt x="2" y="0"/>
                    </a:lnTo>
                    <a:lnTo>
                      <a:pt x="17" y="2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55" name="Freeform 1429"/>
              <p:cNvSpPr>
                <a:spLocks/>
              </p:cNvSpPr>
              <p:nvPr/>
            </p:nvSpPr>
            <p:spPr bwMode="auto">
              <a:xfrm>
                <a:off x="2585" y="1685"/>
                <a:ext cx="2" cy="0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1 h 1"/>
                  <a:gd name="T4" fmla="*/ 0 w 7"/>
                  <a:gd name="T5" fmla="*/ 0 h 1"/>
                  <a:gd name="T6" fmla="*/ 0 w 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7" y="0"/>
                    </a:moveTo>
                    <a:lnTo>
                      <a:pt x="0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56" name="Freeform 1430"/>
              <p:cNvSpPr>
                <a:spLocks/>
              </p:cNvSpPr>
              <p:nvPr/>
            </p:nvSpPr>
            <p:spPr bwMode="auto">
              <a:xfrm>
                <a:off x="2582" y="1680"/>
                <a:ext cx="6" cy="5"/>
              </a:xfrm>
              <a:custGeom>
                <a:avLst/>
                <a:gdLst>
                  <a:gd name="T0" fmla="*/ 0 w 16"/>
                  <a:gd name="T1" fmla="*/ 0 h 15"/>
                  <a:gd name="T2" fmla="*/ 0 w 16"/>
                  <a:gd name="T3" fmla="*/ 0 h 15"/>
                  <a:gd name="T4" fmla="*/ 0 w 16"/>
                  <a:gd name="T5" fmla="*/ 0 h 15"/>
                  <a:gd name="T6" fmla="*/ 0 w 16"/>
                  <a:gd name="T7" fmla="*/ 0 h 15"/>
                  <a:gd name="T8" fmla="*/ 0 w 16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5">
                    <a:moveTo>
                      <a:pt x="15" y="15"/>
                    </a:moveTo>
                    <a:lnTo>
                      <a:pt x="0" y="13"/>
                    </a:lnTo>
                    <a:lnTo>
                      <a:pt x="1" y="0"/>
                    </a:lnTo>
                    <a:lnTo>
                      <a:pt x="16" y="2"/>
                    </a:lnTo>
                    <a:lnTo>
                      <a:pt x="15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57" name="Freeform 1431"/>
              <p:cNvSpPr>
                <a:spLocks/>
              </p:cNvSpPr>
              <p:nvPr/>
            </p:nvSpPr>
            <p:spPr bwMode="auto">
              <a:xfrm>
                <a:off x="2583" y="1680"/>
                <a:ext cx="2" cy="1"/>
              </a:xfrm>
              <a:custGeom>
                <a:avLst/>
                <a:gdLst>
                  <a:gd name="T0" fmla="*/ 0 w 8"/>
                  <a:gd name="T1" fmla="*/ 0 h 3"/>
                  <a:gd name="T2" fmla="*/ 0 w 8"/>
                  <a:gd name="T3" fmla="*/ 0 h 3"/>
                  <a:gd name="T4" fmla="*/ 0 w 8"/>
                  <a:gd name="T5" fmla="*/ 0 h 3"/>
                  <a:gd name="T6" fmla="*/ 0 w 8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3">
                    <a:moveTo>
                      <a:pt x="0" y="0"/>
                    </a:moveTo>
                    <a:lnTo>
                      <a:pt x="8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58" name="Freeform 1432"/>
              <p:cNvSpPr>
                <a:spLocks/>
              </p:cNvSpPr>
              <p:nvPr/>
            </p:nvSpPr>
            <p:spPr bwMode="auto">
              <a:xfrm>
                <a:off x="2583" y="1676"/>
                <a:ext cx="5" cy="5"/>
              </a:xfrm>
              <a:custGeom>
                <a:avLst/>
                <a:gdLst>
                  <a:gd name="T0" fmla="*/ 0 w 17"/>
                  <a:gd name="T1" fmla="*/ 0 h 15"/>
                  <a:gd name="T2" fmla="*/ 0 w 17"/>
                  <a:gd name="T3" fmla="*/ 0 h 15"/>
                  <a:gd name="T4" fmla="*/ 0 w 17"/>
                  <a:gd name="T5" fmla="*/ 0 h 15"/>
                  <a:gd name="T6" fmla="*/ 0 w 17"/>
                  <a:gd name="T7" fmla="*/ 0 h 15"/>
                  <a:gd name="T8" fmla="*/ 0 w 17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5">
                    <a:moveTo>
                      <a:pt x="15" y="15"/>
                    </a:moveTo>
                    <a:lnTo>
                      <a:pt x="0" y="13"/>
                    </a:lnTo>
                    <a:lnTo>
                      <a:pt x="2" y="0"/>
                    </a:lnTo>
                    <a:lnTo>
                      <a:pt x="17" y="2"/>
                    </a:lnTo>
                    <a:lnTo>
                      <a:pt x="15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59" name="Freeform 1433"/>
              <p:cNvSpPr>
                <a:spLocks/>
              </p:cNvSpPr>
              <p:nvPr/>
            </p:nvSpPr>
            <p:spPr bwMode="auto">
              <a:xfrm>
                <a:off x="2586" y="1676"/>
                <a:ext cx="3" cy="1"/>
              </a:xfrm>
              <a:custGeom>
                <a:avLst/>
                <a:gdLst>
                  <a:gd name="T0" fmla="*/ 0 w 8"/>
                  <a:gd name="T1" fmla="*/ 1 h 2"/>
                  <a:gd name="T2" fmla="*/ 0 w 8"/>
                  <a:gd name="T3" fmla="*/ 1 h 2"/>
                  <a:gd name="T4" fmla="*/ 0 w 8"/>
                  <a:gd name="T5" fmla="*/ 0 h 2"/>
                  <a:gd name="T6" fmla="*/ 0 w 8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7" y="1"/>
                    </a:moveTo>
                    <a:lnTo>
                      <a:pt x="0" y="2"/>
                    </a:lnTo>
                    <a:lnTo>
                      <a:pt x="8" y="0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60" name="Rectangle 1434"/>
              <p:cNvSpPr>
                <a:spLocks noChangeArrowheads="1"/>
              </p:cNvSpPr>
              <p:nvPr/>
            </p:nvSpPr>
            <p:spPr bwMode="auto">
              <a:xfrm>
                <a:off x="2583" y="1673"/>
                <a:ext cx="6" cy="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61" name="Freeform 1435"/>
              <p:cNvSpPr>
                <a:spLocks/>
              </p:cNvSpPr>
              <p:nvPr/>
            </p:nvSpPr>
            <p:spPr bwMode="auto">
              <a:xfrm>
                <a:off x="2583" y="1673"/>
                <a:ext cx="3" cy="1"/>
              </a:xfrm>
              <a:custGeom>
                <a:avLst/>
                <a:gdLst>
                  <a:gd name="T0" fmla="*/ 0 w 8"/>
                  <a:gd name="T1" fmla="*/ 0 h 2"/>
                  <a:gd name="T2" fmla="*/ 0 w 8"/>
                  <a:gd name="T3" fmla="*/ 1 h 2"/>
                  <a:gd name="T4" fmla="*/ 0 w 8"/>
                  <a:gd name="T5" fmla="*/ 0 h 2"/>
                  <a:gd name="T6" fmla="*/ 0 w 8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lnTo>
                      <a:pt x="8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62" name="Freeform 1436"/>
              <p:cNvSpPr>
                <a:spLocks/>
              </p:cNvSpPr>
              <p:nvPr/>
            </p:nvSpPr>
            <p:spPr bwMode="auto">
              <a:xfrm>
                <a:off x="2583" y="1668"/>
                <a:ext cx="6" cy="5"/>
              </a:xfrm>
              <a:custGeom>
                <a:avLst/>
                <a:gdLst>
                  <a:gd name="T0" fmla="*/ 0 w 16"/>
                  <a:gd name="T1" fmla="*/ 0 h 16"/>
                  <a:gd name="T2" fmla="*/ 0 w 16"/>
                  <a:gd name="T3" fmla="*/ 0 h 16"/>
                  <a:gd name="T4" fmla="*/ 0 w 16"/>
                  <a:gd name="T5" fmla="*/ 0 h 16"/>
                  <a:gd name="T6" fmla="*/ 0 w 16"/>
                  <a:gd name="T7" fmla="*/ 0 h 16"/>
                  <a:gd name="T8" fmla="*/ 0 w 16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15" y="16"/>
                    </a:moveTo>
                    <a:lnTo>
                      <a:pt x="0" y="16"/>
                    </a:lnTo>
                    <a:lnTo>
                      <a:pt x="1" y="0"/>
                    </a:lnTo>
                    <a:lnTo>
                      <a:pt x="16" y="0"/>
                    </a:lnTo>
                    <a:lnTo>
                      <a:pt x="15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63" name="Freeform 1437"/>
              <p:cNvSpPr>
                <a:spLocks/>
              </p:cNvSpPr>
              <p:nvPr/>
            </p:nvSpPr>
            <p:spPr bwMode="auto">
              <a:xfrm>
                <a:off x="2584" y="1667"/>
                <a:ext cx="2" cy="1"/>
              </a:xfrm>
              <a:custGeom>
                <a:avLst/>
                <a:gdLst>
                  <a:gd name="T0" fmla="*/ 0 w 8"/>
                  <a:gd name="T1" fmla="*/ 0 h 3"/>
                  <a:gd name="T2" fmla="*/ 0 w 8"/>
                  <a:gd name="T3" fmla="*/ 0 h 3"/>
                  <a:gd name="T4" fmla="*/ 0 w 8"/>
                  <a:gd name="T5" fmla="*/ 0 h 3"/>
                  <a:gd name="T6" fmla="*/ 0 w 8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3">
                    <a:moveTo>
                      <a:pt x="0" y="1"/>
                    </a:moveTo>
                    <a:lnTo>
                      <a:pt x="8" y="3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64" name="Freeform 1438"/>
              <p:cNvSpPr>
                <a:spLocks/>
              </p:cNvSpPr>
              <p:nvPr/>
            </p:nvSpPr>
            <p:spPr bwMode="auto">
              <a:xfrm>
                <a:off x="2584" y="1662"/>
                <a:ext cx="6" cy="6"/>
              </a:xfrm>
              <a:custGeom>
                <a:avLst/>
                <a:gdLst>
                  <a:gd name="T0" fmla="*/ 0 w 18"/>
                  <a:gd name="T1" fmla="*/ 0 h 18"/>
                  <a:gd name="T2" fmla="*/ 0 w 18"/>
                  <a:gd name="T3" fmla="*/ 0 h 18"/>
                  <a:gd name="T4" fmla="*/ 0 w 18"/>
                  <a:gd name="T5" fmla="*/ 0 h 18"/>
                  <a:gd name="T6" fmla="*/ 0 w 18"/>
                  <a:gd name="T7" fmla="*/ 0 h 18"/>
                  <a:gd name="T8" fmla="*/ 0 w 18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5" y="18"/>
                    </a:moveTo>
                    <a:lnTo>
                      <a:pt x="0" y="16"/>
                    </a:lnTo>
                    <a:lnTo>
                      <a:pt x="4" y="0"/>
                    </a:lnTo>
                    <a:lnTo>
                      <a:pt x="18" y="2"/>
                    </a:lnTo>
                    <a:lnTo>
                      <a:pt x="15" y="1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65" name="Freeform 1439"/>
              <p:cNvSpPr>
                <a:spLocks/>
              </p:cNvSpPr>
              <p:nvPr/>
            </p:nvSpPr>
            <p:spPr bwMode="auto">
              <a:xfrm>
                <a:off x="2587" y="1662"/>
                <a:ext cx="3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7" y="2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66" name="Freeform 1440"/>
              <p:cNvSpPr>
                <a:spLocks/>
              </p:cNvSpPr>
              <p:nvPr/>
            </p:nvSpPr>
            <p:spPr bwMode="auto">
              <a:xfrm>
                <a:off x="2584" y="1656"/>
                <a:ext cx="6" cy="7"/>
              </a:xfrm>
              <a:custGeom>
                <a:avLst/>
                <a:gdLst>
                  <a:gd name="T0" fmla="*/ 0 w 18"/>
                  <a:gd name="T1" fmla="*/ 0 h 20"/>
                  <a:gd name="T2" fmla="*/ 0 w 18"/>
                  <a:gd name="T3" fmla="*/ 0 h 20"/>
                  <a:gd name="T4" fmla="*/ 0 w 18"/>
                  <a:gd name="T5" fmla="*/ 0 h 20"/>
                  <a:gd name="T6" fmla="*/ 0 w 18"/>
                  <a:gd name="T7" fmla="*/ 0 h 20"/>
                  <a:gd name="T8" fmla="*/ 0 w 18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20">
                    <a:moveTo>
                      <a:pt x="18" y="18"/>
                    </a:moveTo>
                    <a:lnTo>
                      <a:pt x="4" y="20"/>
                    </a:lnTo>
                    <a:lnTo>
                      <a:pt x="0" y="2"/>
                    </a:lnTo>
                    <a:lnTo>
                      <a:pt x="15" y="0"/>
                    </a:lnTo>
                    <a:lnTo>
                      <a:pt x="18" y="1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67" name="Freeform 1441"/>
              <p:cNvSpPr>
                <a:spLocks/>
              </p:cNvSpPr>
              <p:nvPr/>
            </p:nvSpPr>
            <p:spPr bwMode="auto">
              <a:xfrm>
                <a:off x="2584" y="1656"/>
                <a:ext cx="2" cy="1"/>
              </a:xfrm>
              <a:custGeom>
                <a:avLst/>
                <a:gdLst>
                  <a:gd name="T0" fmla="*/ 0 w 8"/>
                  <a:gd name="T1" fmla="*/ 1 h 2"/>
                  <a:gd name="T2" fmla="*/ 0 w 8"/>
                  <a:gd name="T3" fmla="*/ 1 h 2"/>
                  <a:gd name="T4" fmla="*/ 0 w 8"/>
                  <a:gd name="T5" fmla="*/ 0 h 2"/>
                  <a:gd name="T6" fmla="*/ 0 w 8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0" y="1"/>
                    </a:moveTo>
                    <a:lnTo>
                      <a:pt x="8" y="2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68" name="Rectangle 1442"/>
              <p:cNvSpPr>
                <a:spLocks noChangeArrowheads="1"/>
              </p:cNvSpPr>
              <p:nvPr/>
            </p:nvSpPr>
            <p:spPr bwMode="auto">
              <a:xfrm>
                <a:off x="2584" y="1653"/>
                <a:ext cx="5" cy="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69" name="Freeform 1443"/>
              <p:cNvSpPr>
                <a:spLocks/>
              </p:cNvSpPr>
              <p:nvPr/>
            </p:nvSpPr>
            <p:spPr bwMode="auto">
              <a:xfrm>
                <a:off x="2586" y="1653"/>
                <a:ext cx="3" cy="1"/>
              </a:xfrm>
              <a:custGeom>
                <a:avLst/>
                <a:gdLst>
                  <a:gd name="T0" fmla="*/ 0 w 8"/>
                  <a:gd name="T1" fmla="*/ 0 h 3"/>
                  <a:gd name="T2" fmla="*/ 0 w 8"/>
                  <a:gd name="T3" fmla="*/ 0 h 3"/>
                  <a:gd name="T4" fmla="*/ 0 w 8"/>
                  <a:gd name="T5" fmla="*/ 0 h 3"/>
                  <a:gd name="T6" fmla="*/ 0 w 8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3">
                    <a:moveTo>
                      <a:pt x="8" y="1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70" name="Freeform 1444"/>
              <p:cNvSpPr>
                <a:spLocks/>
              </p:cNvSpPr>
              <p:nvPr/>
            </p:nvSpPr>
            <p:spPr bwMode="auto">
              <a:xfrm>
                <a:off x="2583" y="1648"/>
                <a:ext cx="6" cy="6"/>
              </a:xfrm>
              <a:custGeom>
                <a:avLst/>
                <a:gdLst>
                  <a:gd name="T0" fmla="*/ 0 w 16"/>
                  <a:gd name="T1" fmla="*/ 0 h 16"/>
                  <a:gd name="T2" fmla="*/ 0 w 16"/>
                  <a:gd name="T3" fmla="*/ 0 h 16"/>
                  <a:gd name="T4" fmla="*/ 0 w 16"/>
                  <a:gd name="T5" fmla="*/ 0 h 16"/>
                  <a:gd name="T6" fmla="*/ 0 w 16"/>
                  <a:gd name="T7" fmla="*/ 0 h 16"/>
                  <a:gd name="T8" fmla="*/ 0 w 16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16" y="14"/>
                    </a:moveTo>
                    <a:lnTo>
                      <a:pt x="1" y="16"/>
                    </a:lnTo>
                    <a:lnTo>
                      <a:pt x="0" y="2"/>
                    </a:lnTo>
                    <a:lnTo>
                      <a:pt x="15" y="0"/>
                    </a:lnTo>
                    <a:lnTo>
                      <a:pt x="16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71" name="Freeform 1445"/>
              <p:cNvSpPr>
                <a:spLocks/>
              </p:cNvSpPr>
              <p:nvPr/>
            </p:nvSpPr>
            <p:spPr bwMode="auto">
              <a:xfrm>
                <a:off x="2583" y="1649"/>
                <a:ext cx="3" cy="0"/>
              </a:xfrm>
              <a:custGeom>
                <a:avLst/>
                <a:gdLst>
                  <a:gd name="T0" fmla="*/ 0 w 8"/>
                  <a:gd name="T1" fmla="*/ 1 h 2"/>
                  <a:gd name="T2" fmla="*/ 0 w 8"/>
                  <a:gd name="T3" fmla="*/ 1 h 2"/>
                  <a:gd name="T4" fmla="*/ 0 w 8"/>
                  <a:gd name="T5" fmla="*/ 0 h 2"/>
                  <a:gd name="T6" fmla="*/ 0 w 8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0" y="1"/>
                    </a:moveTo>
                    <a:lnTo>
                      <a:pt x="8" y="2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72" name="Rectangle 1446"/>
              <p:cNvSpPr>
                <a:spLocks noChangeArrowheads="1"/>
              </p:cNvSpPr>
              <p:nvPr/>
            </p:nvSpPr>
            <p:spPr bwMode="auto">
              <a:xfrm>
                <a:off x="2583" y="1644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73" name="Freeform 1447"/>
              <p:cNvSpPr>
                <a:spLocks/>
              </p:cNvSpPr>
              <p:nvPr/>
            </p:nvSpPr>
            <p:spPr bwMode="auto">
              <a:xfrm>
                <a:off x="2586" y="1643"/>
                <a:ext cx="3" cy="2"/>
              </a:xfrm>
              <a:custGeom>
                <a:avLst/>
                <a:gdLst>
                  <a:gd name="T0" fmla="*/ 0 w 8"/>
                  <a:gd name="T1" fmla="*/ 1 h 4"/>
                  <a:gd name="T2" fmla="*/ 0 w 8"/>
                  <a:gd name="T3" fmla="*/ 1 h 4"/>
                  <a:gd name="T4" fmla="*/ 0 w 8"/>
                  <a:gd name="T5" fmla="*/ 0 h 4"/>
                  <a:gd name="T6" fmla="*/ 0 w 8"/>
                  <a:gd name="T7" fmla="*/ 1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4">
                    <a:moveTo>
                      <a:pt x="8" y="2"/>
                    </a:moveTo>
                    <a:lnTo>
                      <a:pt x="0" y="4"/>
                    </a:lnTo>
                    <a:lnTo>
                      <a:pt x="7" y="0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74" name="Freeform 1448"/>
              <p:cNvSpPr>
                <a:spLocks/>
              </p:cNvSpPr>
              <p:nvPr/>
            </p:nvSpPr>
            <p:spPr bwMode="auto">
              <a:xfrm>
                <a:off x="2583" y="1638"/>
                <a:ext cx="5" cy="6"/>
              </a:xfrm>
              <a:custGeom>
                <a:avLst/>
                <a:gdLst>
                  <a:gd name="T0" fmla="*/ 0 w 17"/>
                  <a:gd name="T1" fmla="*/ 0 h 20"/>
                  <a:gd name="T2" fmla="*/ 0 w 17"/>
                  <a:gd name="T3" fmla="*/ 0 h 20"/>
                  <a:gd name="T4" fmla="*/ 0 w 17"/>
                  <a:gd name="T5" fmla="*/ 0 h 20"/>
                  <a:gd name="T6" fmla="*/ 0 w 17"/>
                  <a:gd name="T7" fmla="*/ 0 h 20"/>
                  <a:gd name="T8" fmla="*/ 0 w 17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20">
                    <a:moveTo>
                      <a:pt x="17" y="17"/>
                    </a:moveTo>
                    <a:lnTo>
                      <a:pt x="2" y="20"/>
                    </a:lnTo>
                    <a:lnTo>
                      <a:pt x="0" y="2"/>
                    </a:lnTo>
                    <a:lnTo>
                      <a:pt x="15" y="0"/>
                    </a:lnTo>
                    <a:lnTo>
                      <a:pt x="17" y="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75" name="Freeform 1449"/>
              <p:cNvSpPr>
                <a:spLocks/>
              </p:cNvSpPr>
              <p:nvPr/>
            </p:nvSpPr>
            <p:spPr bwMode="auto">
              <a:xfrm>
                <a:off x="2583" y="1638"/>
                <a:ext cx="2" cy="1"/>
              </a:xfrm>
              <a:custGeom>
                <a:avLst/>
                <a:gdLst>
                  <a:gd name="T0" fmla="*/ 0 w 8"/>
                  <a:gd name="T1" fmla="*/ 1 h 2"/>
                  <a:gd name="T2" fmla="*/ 0 w 8"/>
                  <a:gd name="T3" fmla="*/ 1 h 2"/>
                  <a:gd name="T4" fmla="*/ 0 w 8"/>
                  <a:gd name="T5" fmla="*/ 0 h 2"/>
                  <a:gd name="T6" fmla="*/ 0 w 8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0" y="1"/>
                    </a:moveTo>
                    <a:lnTo>
                      <a:pt x="8" y="2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76" name="Freeform 1450"/>
              <p:cNvSpPr>
                <a:spLocks/>
              </p:cNvSpPr>
              <p:nvPr/>
            </p:nvSpPr>
            <p:spPr bwMode="auto">
              <a:xfrm>
                <a:off x="2582" y="1631"/>
                <a:ext cx="6" cy="7"/>
              </a:xfrm>
              <a:custGeom>
                <a:avLst/>
                <a:gdLst>
                  <a:gd name="T0" fmla="*/ 0 w 16"/>
                  <a:gd name="T1" fmla="*/ 0 h 20"/>
                  <a:gd name="T2" fmla="*/ 0 w 16"/>
                  <a:gd name="T3" fmla="*/ 0 h 20"/>
                  <a:gd name="T4" fmla="*/ 0 w 16"/>
                  <a:gd name="T5" fmla="*/ 0 h 20"/>
                  <a:gd name="T6" fmla="*/ 0 w 16"/>
                  <a:gd name="T7" fmla="*/ 0 h 20"/>
                  <a:gd name="T8" fmla="*/ 0 w 16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20">
                    <a:moveTo>
                      <a:pt x="16" y="20"/>
                    </a:moveTo>
                    <a:lnTo>
                      <a:pt x="1" y="20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6" y="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77" name="Freeform 1451"/>
              <p:cNvSpPr>
                <a:spLocks/>
              </p:cNvSpPr>
              <p:nvPr/>
            </p:nvSpPr>
            <p:spPr bwMode="auto">
              <a:xfrm>
                <a:off x="2585" y="1631"/>
                <a:ext cx="2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7" y="1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78" name="Freeform 1452"/>
              <p:cNvSpPr>
                <a:spLocks/>
              </p:cNvSpPr>
              <p:nvPr/>
            </p:nvSpPr>
            <p:spPr bwMode="auto">
              <a:xfrm>
                <a:off x="2582" y="1623"/>
                <a:ext cx="5" cy="9"/>
              </a:xfrm>
              <a:custGeom>
                <a:avLst/>
                <a:gdLst>
                  <a:gd name="T0" fmla="*/ 0 w 17"/>
                  <a:gd name="T1" fmla="*/ 0 h 25"/>
                  <a:gd name="T2" fmla="*/ 0 w 17"/>
                  <a:gd name="T3" fmla="*/ 0 h 25"/>
                  <a:gd name="T4" fmla="*/ 0 w 17"/>
                  <a:gd name="T5" fmla="*/ 0 h 25"/>
                  <a:gd name="T6" fmla="*/ 0 w 17"/>
                  <a:gd name="T7" fmla="*/ 0 h 25"/>
                  <a:gd name="T8" fmla="*/ 0 w 17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25">
                    <a:moveTo>
                      <a:pt x="17" y="23"/>
                    </a:moveTo>
                    <a:lnTo>
                      <a:pt x="2" y="25"/>
                    </a:lnTo>
                    <a:lnTo>
                      <a:pt x="0" y="2"/>
                    </a:lnTo>
                    <a:lnTo>
                      <a:pt x="15" y="0"/>
                    </a:lnTo>
                    <a:lnTo>
                      <a:pt x="17" y="2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79" name="Freeform 1453"/>
              <p:cNvSpPr>
                <a:spLocks/>
              </p:cNvSpPr>
              <p:nvPr/>
            </p:nvSpPr>
            <p:spPr bwMode="auto">
              <a:xfrm>
                <a:off x="2584" y="1623"/>
                <a:ext cx="3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7" y="0"/>
                    </a:moveTo>
                    <a:lnTo>
                      <a:pt x="0" y="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80" name="Freeform 1454"/>
              <p:cNvSpPr>
                <a:spLocks/>
              </p:cNvSpPr>
              <p:nvPr/>
            </p:nvSpPr>
            <p:spPr bwMode="auto">
              <a:xfrm>
                <a:off x="2581" y="1617"/>
                <a:ext cx="6" cy="7"/>
              </a:xfrm>
              <a:custGeom>
                <a:avLst/>
                <a:gdLst>
                  <a:gd name="T0" fmla="*/ 0 w 18"/>
                  <a:gd name="T1" fmla="*/ 0 h 22"/>
                  <a:gd name="T2" fmla="*/ 0 w 18"/>
                  <a:gd name="T3" fmla="*/ 0 h 22"/>
                  <a:gd name="T4" fmla="*/ 0 w 18"/>
                  <a:gd name="T5" fmla="*/ 0 h 22"/>
                  <a:gd name="T6" fmla="*/ 0 w 18"/>
                  <a:gd name="T7" fmla="*/ 0 h 22"/>
                  <a:gd name="T8" fmla="*/ 0 w 18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22">
                    <a:moveTo>
                      <a:pt x="18" y="20"/>
                    </a:moveTo>
                    <a:lnTo>
                      <a:pt x="3" y="22"/>
                    </a:lnTo>
                    <a:lnTo>
                      <a:pt x="0" y="3"/>
                    </a:lnTo>
                    <a:lnTo>
                      <a:pt x="15" y="0"/>
                    </a:lnTo>
                    <a:lnTo>
                      <a:pt x="18" y="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81" name="Freeform 1455"/>
              <p:cNvSpPr>
                <a:spLocks/>
              </p:cNvSpPr>
              <p:nvPr/>
            </p:nvSpPr>
            <p:spPr bwMode="auto">
              <a:xfrm>
                <a:off x="2583" y="1616"/>
                <a:ext cx="3" cy="2"/>
              </a:xfrm>
              <a:custGeom>
                <a:avLst/>
                <a:gdLst>
                  <a:gd name="T0" fmla="*/ 0 w 8"/>
                  <a:gd name="T1" fmla="*/ 0 h 6"/>
                  <a:gd name="T2" fmla="*/ 0 w 8"/>
                  <a:gd name="T3" fmla="*/ 0 h 6"/>
                  <a:gd name="T4" fmla="*/ 0 w 8"/>
                  <a:gd name="T5" fmla="*/ 0 h 6"/>
                  <a:gd name="T6" fmla="*/ 0 w 8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6">
                    <a:moveTo>
                      <a:pt x="8" y="2"/>
                    </a:moveTo>
                    <a:lnTo>
                      <a:pt x="0" y="6"/>
                    </a:lnTo>
                    <a:lnTo>
                      <a:pt x="8" y="0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82" name="Freeform 1456"/>
              <p:cNvSpPr>
                <a:spLocks/>
              </p:cNvSpPr>
              <p:nvPr/>
            </p:nvSpPr>
            <p:spPr bwMode="auto">
              <a:xfrm>
                <a:off x="2578" y="1610"/>
                <a:ext cx="8" cy="8"/>
              </a:xfrm>
              <a:custGeom>
                <a:avLst/>
                <a:gdLst>
                  <a:gd name="T0" fmla="*/ 0 w 22"/>
                  <a:gd name="T1" fmla="*/ 0 h 25"/>
                  <a:gd name="T2" fmla="*/ 0 w 22"/>
                  <a:gd name="T3" fmla="*/ 0 h 25"/>
                  <a:gd name="T4" fmla="*/ 0 w 22"/>
                  <a:gd name="T5" fmla="*/ 0 h 25"/>
                  <a:gd name="T6" fmla="*/ 0 w 22"/>
                  <a:gd name="T7" fmla="*/ 0 h 25"/>
                  <a:gd name="T8" fmla="*/ 0 w 22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25">
                    <a:moveTo>
                      <a:pt x="22" y="18"/>
                    </a:moveTo>
                    <a:lnTo>
                      <a:pt x="7" y="25"/>
                    </a:lnTo>
                    <a:lnTo>
                      <a:pt x="0" y="6"/>
                    </a:lnTo>
                    <a:lnTo>
                      <a:pt x="14" y="0"/>
                    </a:lnTo>
                    <a:lnTo>
                      <a:pt x="22" y="1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83" name="Freeform 1457"/>
              <p:cNvSpPr>
                <a:spLocks/>
              </p:cNvSpPr>
              <p:nvPr/>
            </p:nvSpPr>
            <p:spPr bwMode="auto">
              <a:xfrm>
                <a:off x="2581" y="1610"/>
                <a:ext cx="2" cy="2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0 w 7"/>
                  <a:gd name="T5" fmla="*/ 0 h 6"/>
                  <a:gd name="T6" fmla="*/ 0 w 7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7" y="1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84" name="Freeform 1458"/>
              <p:cNvSpPr>
                <a:spLocks/>
              </p:cNvSpPr>
              <p:nvPr/>
            </p:nvSpPr>
            <p:spPr bwMode="auto">
              <a:xfrm>
                <a:off x="2575" y="1604"/>
                <a:ext cx="8" cy="8"/>
              </a:xfrm>
              <a:custGeom>
                <a:avLst/>
                <a:gdLst>
                  <a:gd name="T0" fmla="*/ 0 w 22"/>
                  <a:gd name="T1" fmla="*/ 0 h 24"/>
                  <a:gd name="T2" fmla="*/ 0 w 22"/>
                  <a:gd name="T3" fmla="*/ 0 h 24"/>
                  <a:gd name="T4" fmla="*/ 0 w 22"/>
                  <a:gd name="T5" fmla="*/ 0 h 24"/>
                  <a:gd name="T6" fmla="*/ 0 w 22"/>
                  <a:gd name="T7" fmla="*/ 0 h 24"/>
                  <a:gd name="T8" fmla="*/ 0 w 22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22" y="16"/>
                    </a:moveTo>
                    <a:lnTo>
                      <a:pt x="10" y="24"/>
                    </a:lnTo>
                    <a:lnTo>
                      <a:pt x="0" y="8"/>
                    </a:lnTo>
                    <a:lnTo>
                      <a:pt x="12" y="0"/>
                    </a:lnTo>
                    <a:lnTo>
                      <a:pt x="22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85" name="Freeform 1459"/>
              <p:cNvSpPr>
                <a:spLocks/>
              </p:cNvSpPr>
              <p:nvPr/>
            </p:nvSpPr>
            <p:spPr bwMode="auto">
              <a:xfrm>
                <a:off x="2572" y="1599"/>
                <a:ext cx="7" cy="8"/>
              </a:xfrm>
              <a:custGeom>
                <a:avLst/>
                <a:gdLst>
                  <a:gd name="T0" fmla="*/ 0 w 23"/>
                  <a:gd name="T1" fmla="*/ 0 h 24"/>
                  <a:gd name="T2" fmla="*/ 0 w 23"/>
                  <a:gd name="T3" fmla="*/ 0 h 24"/>
                  <a:gd name="T4" fmla="*/ 0 w 23"/>
                  <a:gd name="T5" fmla="*/ 0 h 24"/>
                  <a:gd name="T6" fmla="*/ 0 w 23"/>
                  <a:gd name="T7" fmla="*/ 0 h 24"/>
                  <a:gd name="T8" fmla="*/ 0 w 23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23" y="16"/>
                    </a:moveTo>
                    <a:lnTo>
                      <a:pt x="11" y="24"/>
                    </a:lnTo>
                    <a:lnTo>
                      <a:pt x="0" y="9"/>
                    </a:lnTo>
                    <a:lnTo>
                      <a:pt x="13" y="0"/>
                    </a:lnTo>
                    <a:lnTo>
                      <a:pt x="23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86" name="Freeform 1460"/>
              <p:cNvSpPr>
                <a:spLocks/>
              </p:cNvSpPr>
              <p:nvPr/>
            </p:nvSpPr>
            <p:spPr bwMode="auto">
              <a:xfrm>
                <a:off x="2571" y="1601"/>
                <a:ext cx="3" cy="1"/>
              </a:xfrm>
              <a:custGeom>
                <a:avLst/>
                <a:gdLst>
                  <a:gd name="T0" fmla="*/ 0 w 7"/>
                  <a:gd name="T1" fmla="*/ 1 h 2"/>
                  <a:gd name="T2" fmla="*/ 0 w 7"/>
                  <a:gd name="T3" fmla="*/ 0 h 2"/>
                  <a:gd name="T4" fmla="*/ 0 w 7"/>
                  <a:gd name="T5" fmla="*/ 1 h 2"/>
                  <a:gd name="T6" fmla="*/ 0 w 7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1" y="2"/>
                    </a:moveTo>
                    <a:lnTo>
                      <a:pt x="7" y="0"/>
                    </a:lnTo>
                    <a:lnTo>
                      <a:pt x="0" y="2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87" name="Freeform 1461"/>
              <p:cNvSpPr>
                <a:spLocks/>
              </p:cNvSpPr>
              <p:nvPr/>
            </p:nvSpPr>
            <p:spPr bwMode="auto">
              <a:xfrm>
                <a:off x="2569" y="1595"/>
                <a:ext cx="7" cy="7"/>
              </a:xfrm>
              <a:custGeom>
                <a:avLst/>
                <a:gdLst>
                  <a:gd name="T0" fmla="*/ 0 w 22"/>
                  <a:gd name="T1" fmla="*/ 0 h 22"/>
                  <a:gd name="T2" fmla="*/ 0 w 22"/>
                  <a:gd name="T3" fmla="*/ 0 h 22"/>
                  <a:gd name="T4" fmla="*/ 0 w 22"/>
                  <a:gd name="T5" fmla="*/ 0 h 22"/>
                  <a:gd name="T6" fmla="*/ 0 w 22"/>
                  <a:gd name="T7" fmla="*/ 0 h 22"/>
                  <a:gd name="T8" fmla="*/ 0 w 22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22">
                    <a:moveTo>
                      <a:pt x="22" y="13"/>
                    </a:moveTo>
                    <a:lnTo>
                      <a:pt x="7" y="22"/>
                    </a:lnTo>
                    <a:lnTo>
                      <a:pt x="0" y="8"/>
                    </a:lnTo>
                    <a:lnTo>
                      <a:pt x="14" y="0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88" name="Freeform 1462"/>
              <p:cNvSpPr>
                <a:spLocks/>
              </p:cNvSpPr>
              <p:nvPr/>
            </p:nvSpPr>
            <p:spPr bwMode="auto">
              <a:xfrm>
                <a:off x="2569" y="1597"/>
                <a:ext cx="2" cy="0"/>
              </a:xfrm>
              <a:custGeom>
                <a:avLst/>
                <a:gdLst>
                  <a:gd name="T0" fmla="*/ 0 w 7"/>
                  <a:gd name="T1" fmla="*/ 1 h 2"/>
                  <a:gd name="T2" fmla="*/ 0 w 7"/>
                  <a:gd name="T3" fmla="*/ 0 h 2"/>
                  <a:gd name="T4" fmla="*/ 0 w 7"/>
                  <a:gd name="T5" fmla="*/ 1 h 2"/>
                  <a:gd name="T6" fmla="*/ 0 w 7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2"/>
                    </a:moveTo>
                    <a:lnTo>
                      <a:pt x="7" y="0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89" name="Freeform 1463"/>
              <p:cNvSpPr>
                <a:spLocks/>
              </p:cNvSpPr>
              <p:nvPr/>
            </p:nvSpPr>
            <p:spPr bwMode="auto">
              <a:xfrm>
                <a:off x="2567" y="1590"/>
                <a:ext cx="7" cy="7"/>
              </a:xfrm>
              <a:custGeom>
                <a:avLst/>
                <a:gdLst>
                  <a:gd name="T0" fmla="*/ 0 w 21"/>
                  <a:gd name="T1" fmla="*/ 0 h 22"/>
                  <a:gd name="T2" fmla="*/ 0 w 21"/>
                  <a:gd name="T3" fmla="*/ 0 h 22"/>
                  <a:gd name="T4" fmla="*/ 0 w 21"/>
                  <a:gd name="T5" fmla="*/ 0 h 22"/>
                  <a:gd name="T6" fmla="*/ 0 w 21"/>
                  <a:gd name="T7" fmla="*/ 0 h 22"/>
                  <a:gd name="T8" fmla="*/ 0 w 21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22">
                    <a:moveTo>
                      <a:pt x="21" y="16"/>
                    </a:moveTo>
                    <a:lnTo>
                      <a:pt x="7" y="22"/>
                    </a:lnTo>
                    <a:lnTo>
                      <a:pt x="0" y="7"/>
                    </a:lnTo>
                    <a:lnTo>
                      <a:pt x="14" y="0"/>
                    </a:lnTo>
                    <a:lnTo>
                      <a:pt x="21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90" name="Freeform 1464"/>
              <p:cNvSpPr>
                <a:spLocks/>
              </p:cNvSpPr>
              <p:nvPr/>
            </p:nvSpPr>
            <p:spPr bwMode="auto">
              <a:xfrm>
                <a:off x="2567" y="1592"/>
                <a:ext cx="2" cy="0"/>
              </a:xfrm>
              <a:custGeom>
                <a:avLst/>
                <a:gdLst>
                  <a:gd name="T0" fmla="*/ 0 w 7"/>
                  <a:gd name="T1" fmla="*/ 1 h 1"/>
                  <a:gd name="T2" fmla="*/ 0 w 7"/>
                  <a:gd name="T3" fmla="*/ 0 h 1"/>
                  <a:gd name="T4" fmla="*/ 0 w 7"/>
                  <a:gd name="T5" fmla="*/ 0 h 1"/>
                  <a:gd name="T6" fmla="*/ 0 w 7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0" y="1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91" name="Freeform 1465"/>
              <p:cNvSpPr>
                <a:spLocks/>
              </p:cNvSpPr>
              <p:nvPr/>
            </p:nvSpPr>
            <p:spPr bwMode="auto">
              <a:xfrm>
                <a:off x="2562" y="1577"/>
                <a:ext cx="9" cy="15"/>
              </a:xfrm>
              <a:custGeom>
                <a:avLst/>
                <a:gdLst>
                  <a:gd name="T0" fmla="*/ 0 w 28"/>
                  <a:gd name="T1" fmla="*/ 0 h 43"/>
                  <a:gd name="T2" fmla="*/ 0 w 28"/>
                  <a:gd name="T3" fmla="*/ 0 h 43"/>
                  <a:gd name="T4" fmla="*/ 0 w 28"/>
                  <a:gd name="T5" fmla="*/ 0 h 43"/>
                  <a:gd name="T6" fmla="*/ 0 w 28"/>
                  <a:gd name="T7" fmla="*/ 0 h 43"/>
                  <a:gd name="T8" fmla="*/ 0 w 28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43">
                    <a:moveTo>
                      <a:pt x="28" y="38"/>
                    </a:moveTo>
                    <a:lnTo>
                      <a:pt x="14" y="43"/>
                    </a:lnTo>
                    <a:lnTo>
                      <a:pt x="0" y="4"/>
                    </a:lnTo>
                    <a:lnTo>
                      <a:pt x="15" y="0"/>
                    </a:lnTo>
                    <a:lnTo>
                      <a:pt x="28" y="3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92" name="Freeform 1466"/>
              <p:cNvSpPr>
                <a:spLocks/>
              </p:cNvSpPr>
              <p:nvPr/>
            </p:nvSpPr>
            <p:spPr bwMode="auto">
              <a:xfrm>
                <a:off x="2564" y="1577"/>
                <a:ext cx="3" cy="2"/>
              </a:xfrm>
              <a:custGeom>
                <a:avLst/>
                <a:gdLst>
                  <a:gd name="T0" fmla="*/ 0 w 8"/>
                  <a:gd name="T1" fmla="*/ 0 h 5"/>
                  <a:gd name="T2" fmla="*/ 0 w 8"/>
                  <a:gd name="T3" fmla="*/ 0 h 5"/>
                  <a:gd name="T4" fmla="*/ 0 w 8"/>
                  <a:gd name="T5" fmla="*/ 0 h 5"/>
                  <a:gd name="T6" fmla="*/ 0 w 8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5">
                    <a:moveTo>
                      <a:pt x="8" y="1"/>
                    </a:moveTo>
                    <a:lnTo>
                      <a:pt x="0" y="5"/>
                    </a:lnTo>
                    <a:lnTo>
                      <a:pt x="8" y="0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93" name="Freeform 1467"/>
              <p:cNvSpPr>
                <a:spLocks/>
              </p:cNvSpPr>
              <p:nvPr/>
            </p:nvSpPr>
            <p:spPr bwMode="auto">
              <a:xfrm>
                <a:off x="2560" y="1571"/>
                <a:ext cx="7" cy="8"/>
              </a:xfrm>
              <a:custGeom>
                <a:avLst/>
                <a:gdLst>
                  <a:gd name="T0" fmla="*/ 0 w 22"/>
                  <a:gd name="T1" fmla="*/ 0 h 24"/>
                  <a:gd name="T2" fmla="*/ 0 w 22"/>
                  <a:gd name="T3" fmla="*/ 0 h 24"/>
                  <a:gd name="T4" fmla="*/ 0 w 22"/>
                  <a:gd name="T5" fmla="*/ 0 h 24"/>
                  <a:gd name="T6" fmla="*/ 0 w 22"/>
                  <a:gd name="T7" fmla="*/ 0 h 24"/>
                  <a:gd name="T8" fmla="*/ 0 w 22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22" y="18"/>
                    </a:moveTo>
                    <a:lnTo>
                      <a:pt x="7" y="24"/>
                    </a:lnTo>
                    <a:lnTo>
                      <a:pt x="0" y="7"/>
                    </a:lnTo>
                    <a:lnTo>
                      <a:pt x="14" y="0"/>
                    </a:lnTo>
                    <a:lnTo>
                      <a:pt x="22" y="1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94" name="Freeform 1468"/>
              <p:cNvSpPr>
                <a:spLocks/>
              </p:cNvSpPr>
              <p:nvPr/>
            </p:nvSpPr>
            <p:spPr bwMode="auto">
              <a:xfrm>
                <a:off x="2562" y="1571"/>
                <a:ext cx="2" cy="2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0 w 7"/>
                  <a:gd name="T5" fmla="*/ 0 h 6"/>
                  <a:gd name="T6" fmla="*/ 0 w 7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7" y="0"/>
                    </a:moveTo>
                    <a:lnTo>
                      <a:pt x="0" y="6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95" name="Freeform 1469"/>
              <p:cNvSpPr>
                <a:spLocks/>
              </p:cNvSpPr>
              <p:nvPr/>
            </p:nvSpPr>
            <p:spPr bwMode="auto">
              <a:xfrm>
                <a:off x="2557" y="1565"/>
                <a:ext cx="7" cy="8"/>
              </a:xfrm>
              <a:custGeom>
                <a:avLst/>
                <a:gdLst>
                  <a:gd name="T0" fmla="*/ 0 w 23"/>
                  <a:gd name="T1" fmla="*/ 0 h 24"/>
                  <a:gd name="T2" fmla="*/ 0 w 23"/>
                  <a:gd name="T3" fmla="*/ 0 h 24"/>
                  <a:gd name="T4" fmla="*/ 0 w 23"/>
                  <a:gd name="T5" fmla="*/ 0 h 24"/>
                  <a:gd name="T6" fmla="*/ 0 w 23"/>
                  <a:gd name="T7" fmla="*/ 0 h 24"/>
                  <a:gd name="T8" fmla="*/ 0 w 23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23" y="17"/>
                    </a:moveTo>
                    <a:lnTo>
                      <a:pt x="9" y="24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23" y="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96" name="Freeform 1470"/>
              <p:cNvSpPr>
                <a:spLocks/>
              </p:cNvSpPr>
              <p:nvPr/>
            </p:nvSpPr>
            <p:spPr bwMode="auto">
              <a:xfrm>
                <a:off x="2559" y="1565"/>
                <a:ext cx="3" cy="2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0 w 7"/>
                  <a:gd name="T5" fmla="*/ 0 h 6"/>
                  <a:gd name="T6" fmla="*/ 0 w 7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7" y="1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97" name="Freeform 1471"/>
              <p:cNvSpPr>
                <a:spLocks/>
              </p:cNvSpPr>
              <p:nvPr/>
            </p:nvSpPr>
            <p:spPr bwMode="auto">
              <a:xfrm>
                <a:off x="2554" y="1560"/>
                <a:ext cx="7" cy="8"/>
              </a:xfrm>
              <a:custGeom>
                <a:avLst/>
                <a:gdLst>
                  <a:gd name="T0" fmla="*/ 0 w 21"/>
                  <a:gd name="T1" fmla="*/ 0 h 22"/>
                  <a:gd name="T2" fmla="*/ 0 w 21"/>
                  <a:gd name="T3" fmla="*/ 0 h 22"/>
                  <a:gd name="T4" fmla="*/ 0 w 21"/>
                  <a:gd name="T5" fmla="*/ 0 h 22"/>
                  <a:gd name="T6" fmla="*/ 0 w 21"/>
                  <a:gd name="T7" fmla="*/ 0 h 22"/>
                  <a:gd name="T8" fmla="*/ 0 w 21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22">
                    <a:moveTo>
                      <a:pt x="21" y="14"/>
                    </a:moveTo>
                    <a:lnTo>
                      <a:pt x="8" y="22"/>
                    </a:lnTo>
                    <a:lnTo>
                      <a:pt x="0" y="8"/>
                    </a:lnTo>
                    <a:lnTo>
                      <a:pt x="13" y="0"/>
                    </a:lnTo>
                    <a:lnTo>
                      <a:pt x="2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98" name="Freeform 1472"/>
              <p:cNvSpPr>
                <a:spLocks/>
              </p:cNvSpPr>
              <p:nvPr/>
            </p:nvSpPr>
            <p:spPr bwMode="auto">
              <a:xfrm>
                <a:off x="2556" y="1560"/>
                <a:ext cx="3" cy="2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0 h 7"/>
                  <a:gd name="T4" fmla="*/ 0 w 7"/>
                  <a:gd name="T5" fmla="*/ 0 h 7"/>
                  <a:gd name="T6" fmla="*/ 0 w 7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7">
                    <a:moveTo>
                      <a:pt x="7" y="1"/>
                    </a:moveTo>
                    <a:lnTo>
                      <a:pt x="0" y="7"/>
                    </a:lnTo>
                    <a:lnTo>
                      <a:pt x="7" y="0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99" name="Freeform 1473"/>
              <p:cNvSpPr>
                <a:spLocks/>
              </p:cNvSpPr>
              <p:nvPr/>
            </p:nvSpPr>
            <p:spPr bwMode="auto">
              <a:xfrm>
                <a:off x="2551" y="1556"/>
                <a:ext cx="8" cy="7"/>
              </a:xfrm>
              <a:custGeom>
                <a:avLst/>
                <a:gdLst>
                  <a:gd name="T0" fmla="*/ 0 w 24"/>
                  <a:gd name="T1" fmla="*/ 0 h 22"/>
                  <a:gd name="T2" fmla="*/ 0 w 24"/>
                  <a:gd name="T3" fmla="*/ 0 h 22"/>
                  <a:gd name="T4" fmla="*/ 0 w 24"/>
                  <a:gd name="T5" fmla="*/ 0 h 22"/>
                  <a:gd name="T6" fmla="*/ 0 w 24"/>
                  <a:gd name="T7" fmla="*/ 0 h 22"/>
                  <a:gd name="T8" fmla="*/ 0 w 24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22">
                    <a:moveTo>
                      <a:pt x="24" y="12"/>
                    </a:moveTo>
                    <a:lnTo>
                      <a:pt x="11" y="22"/>
                    </a:lnTo>
                    <a:lnTo>
                      <a:pt x="0" y="10"/>
                    </a:lnTo>
                    <a:lnTo>
                      <a:pt x="12" y="0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00" name="Freeform 1474"/>
              <p:cNvSpPr>
                <a:spLocks/>
              </p:cNvSpPr>
              <p:nvPr/>
            </p:nvSpPr>
            <p:spPr bwMode="auto">
              <a:xfrm>
                <a:off x="2551" y="1558"/>
                <a:ext cx="2" cy="1"/>
              </a:xfrm>
              <a:custGeom>
                <a:avLst/>
                <a:gdLst>
                  <a:gd name="T0" fmla="*/ 0 w 6"/>
                  <a:gd name="T1" fmla="*/ 0 h 3"/>
                  <a:gd name="T2" fmla="*/ 0 w 6"/>
                  <a:gd name="T3" fmla="*/ 0 h 3"/>
                  <a:gd name="T4" fmla="*/ 0 w 6"/>
                  <a:gd name="T5" fmla="*/ 0 h 3"/>
                  <a:gd name="T6" fmla="*/ 0 w 6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0" y="3"/>
                    </a:moveTo>
                    <a:lnTo>
                      <a:pt x="6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01" name="Freeform 1475"/>
              <p:cNvSpPr>
                <a:spLocks/>
              </p:cNvSpPr>
              <p:nvPr/>
            </p:nvSpPr>
            <p:spPr bwMode="auto">
              <a:xfrm>
                <a:off x="2548" y="1553"/>
                <a:ext cx="7" cy="6"/>
              </a:xfrm>
              <a:custGeom>
                <a:avLst/>
                <a:gdLst>
                  <a:gd name="T0" fmla="*/ 0 w 21"/>
                  <a:gd name="T1" fmla="*/ 0 h 20"/>
                  <a:gd name="T2" fmla="*/ 0 w 21"/>
                  <a:gd name="T3" fmla="*/ 0 h 20"/>
                  <a:gd name="T4" fmla="*/ 0 w 21"/>
                  <a:gd name="T5" fmla="*/ 0 h 20"/>
                  <a:gd name="T6" fmla="*/ 0 w 21"/>
                  <a:gd name="T7" fmla="*/ 0 h 20"/>
                  <a:gd name="T8" fmla="*/ 0 w 21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20">
                    <a:moveTo>
                      <a:pt x="21" y="10"/>
                    </a:moveTo>
                    <a:lnTo>
                      <a:pt x="9" y="20"/>
                    </a:lnTo>
                    <a:lnTo>
                      <a:pt x="0" y="11"/>
                    </a:lnTo>
                    <a:lnTo>
                      <a:pt x="13" y="0"/>
                    </a:lnTo>
                    <a:lnTo>
                      <a:pt x="21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02" name="Freeform 1476"/>
              <p:cNvSpPr>
                <a:spLocks/>
              </p:cNvSpPr>
              <p:nvPr/>
            </p:nvSpPr>
            <p:spPr bwMode="auto">
              <a:xfrm>
                <a:off x="2550" y="1552"/>
                <a:ext cx="2" cy="3"/>
              </a:xfrm>
              <a:custGeom>
                <a:avLst/>
                <a:gdLst>
                  <a:gd name="T0" fmla="*/ 0 w 6"/>
                  <a:gd name="T1" fmla="*/ 0 h 9"/>
                  <a:gd name="T2" fmla="*/ 0 w 6"/>
                  <a:gd name="T3" fmla="*/ 0 h 9"/>
                  <a:gd name="T4" fmla="*/ 0 w 6"/>
                  <a:gd name="T5" fmla="*/ 0 h 9"/>
                  <a:gd name="T6" fmla="*/ 0 w 6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9">
                    <a:moveTo>
                      <a:pt x="6" y="1"/>
                    </a:moveTo>
                    <a:lnTo>
                      <a:pt x="0" y="9"/>
                    </a:lnTo>
                    <a:lnTo>
                      <a:pt x="4" y="0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03" name="Freeform 1477"/>
              <p:cNvSpPr>
                <a:spLocks/>
              </p:cNvSpPr>
              <p:nvPr/>
            </p:nvSpPr>
            <p:spPr bwMode="auto">
              <a:xfrm>
                <a:off x="2544" y="1549"/>
                <a:ext cx="7" cy="8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23" y="10"/>
                    </a:moveTo>
                    <a:lnTo>
                      <a:pt x="14" y="23"/>
                    </a:lnTo>
                    <a:lnTo>
                      <a:pt x="0" y="12"/>
                    </a:lnTo>
                    <a:lnTo>
                      <a:pt x="8" y="0"/>
                    </a:lnTo>
                    <a:lnTo>
                      <a:pt x="23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04" name="Freeform 1478"/>
              <p:cNvSpPr>
                <a:spLocks/>
              </p:cNvSpPr>
              <p:nvPr/>
            </p:nvSpPr>
            <p:spPr bwMode="auto">
              <a:xfrm>
                <a:off x="2545" y="1549"/>
                <a:ext cx="1" cy="3"/>
              </a:xfrm>
              <a:custGeom>
                <a:avLst/>
                <a:gdLst>
                  <a:gd name="T0" fmla="*/ 0 w 4"/>
                  <a:gd name="T1" fmla="*/ 0 h 8"/>
                  <a:gd name="T2" fmla="*/ 0 w 4"/>
                  <a:gd name="T3" fmla="*/ 0 h 8"/>
                  <a:gd name="T4" fmla="*/ 0 w 4"/>
                  <a:gd name="T5" fmla="*/ 0 h 8"/>
                  <a:gd name="T6" fmla="*/ 0 w 4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lnTo>
                      <a:pt x="0" y="8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05" name="Freeform 1479"/>
              <p:cNvSpPr>
                <a:spLocks/>
              </p:cNvSpPr>
              <p:nvPr/>
            </p:nvSpPr>
            <p:spPr bwMode="auto">
              <a:xfrm>
                <a:off x="2535" y="1544"/>
                <a:ext cx="11" cy="9"/>
              </a:xfrm>
              <a:custGeom>
                <a:avLst/>
                <a:gdLst>
                  <a:gd name="T0" fmla="*/ 0 w 35"/>
                  <a:gd name="T1" fmla="*/ 0 h 28"/>
                  <a:gd name="T2" fmla="*/ 0 w 35"/>
                  <a:gd name="T3" fmla="*/ 0 h 28"/>
                  <a:gd name="T4" fmla="*/ 0 w 35"/>
                  <a:gd name="T5" fmla="*/ 0 h 28"/>
                  <a:gd name="T6" fmla="*/ 0 w 35"/>
                  <a:gd name="T7" fmla="*/ 0 h 28"/>
                  <a:gd name="T8" fmla="*/ 0 w 35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" h="28">
                    <a:moveTo>
                      <a:pt x="35" y="16"/>
                    </a:moveTo>
                    <a:lnTo>
                      <a:pt x="27" y="28"/>
                    </a:lnTo>
                    <a:lnTo>
                      <a:pt x="0" y="13"/>
                    </a:lnTo>
                    <a:lnTo>
                      <a:pt x="8" y="0"/>
                    </a:lnTo>
                    <a:lnTo>
                      <a:pt x="35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06" name="Freeform 1480"/>
              <p:cNvSpPr>
                <a:spLocks/>
              </p:cNvSpPr>
              <p:nvPr/>
            </p:nvSpPr>
            <p:spPr bwMode="auto">
              <a:xfrm>
                <a:off x="2526" y="1539"/>
                <a:ext cx="11" cy="9"/>
              </a:xfrm>
              <a:custGeom>
                <a:avLst/>
                <a:gdLst>
                  <a:gd name="T0" fmla="*/ 0 w 35"/>
                  <a:gd name="T1" fmla="*/ 0 h 28"/>
                  <a:gd name="T2" fmla="*/ 0 w 35"/>
                  <a:gd name="T3" fmla="*/ 0 h 28"/>
                  <a:gd name="T4" fmla="*/ 0 w 35"/>
                  <a:gd name="T5" fmla="*/ 0 h 28"/>
                  <a:gd name="T6" fmla="*/ 0 w 35"/>
                  <a:gd name="T7" fmla="*/ 0 h 28"/>
                  <a:gd name="T8" fmla="*/ 0 w 35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" h="28">
                    <a:moveTo>
                      <a:pt x="35" y="15"/>
                    </a:moveTo>
                    <a:lnTo>
                      <a:pt x="27" y="28"/>
                    </a:lnTo>
                    <a:lnTo>
                      <a:pt x="0" y="12"/>
                    </a:lnTo>
                    <a:lnTo>
                      <a:pt x="8" y="0"/>
                    </a:lnTo>
                    <a:lnTo>
                      <a:pt x="35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07" name="Freeform 1481"/>
              <p:cNvSpPr>
                <a:spLocks/>
              </p:cNvSpPr>
              <p:nvPr/>
            </p:nvSpPr>
            <p:spPr bwMode="auto">
              <a:xfrm>
                <a:off x="2527" y="1538"/>
                <a:ext cx="1" cy="3"/>
              </a:xfrm>
              <a:custGeom>
                <a:avLst/>
                <a:gdLst>
                  <a:gd name="T0" fmla="*/ 0 w 4"/>
                  <a:gd name="T1" fmla="*/ 0 h 9"/>
                  <a:gd name="T2" fmla="*/ 0 w 4"/>
                  <a:gd name="T3" fmla="*/ 0 h 9"/>
                  <a:gd name="T4" fmla="*/ 0 w 4"/>
                  <a:gd name="T5" fmla="*/ 0 h 9"/>
                  <a:gd name="T6" fmla="*/ 0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9">
                    <a:moveTo>
                      <a:pt x="4" y="1"/>
                    </a:moveTo>
                    <a:lnTo>
                      <a:pt x="0" y="9"/>
                    </a:lnTo>
                    <a:lnTo>
                      <a:pt x="2" y="0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08" name="Freeform 1482"/>
              <p:cNvSpPr>
                <a:spLocks/>
              </p:cNvSpPr>
              <p:nvPr/>
            </p:nvSpPr>
            <p:spPr bwMode="auto">
              <a:xfrm>
                <a:off x="2517" y="1535"/>
                <a:ext cx="11" cy="8"/>
              </a:xfrm>
              <a:custGeom>
                <a:avLst/>
                <a:gdLst>
                  <a:gd name="T0" fmla="*/ 0 w 32"/>
                  <a:gd name="T1" fmla="*/ 0 h 24"/>
                  <a:gd name="T2" fmla="*/ 0 w 32"/>
                  <a:gd name="T3" fmla="*/ 0 h 24"/>
                  <a:gd name="T4" fmla="*/ 0 w 32"/>
                  <a:gd name="T5" fmla="*/ 0 h 24"/>
                  <a:gd name="T6" fmla="*/ 0 w 32"/>
                  <a:gd name="T7" fmla="*/ 0 h 24"/>
                  <a:gd name="T8" fmla="*/ 0 w 32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24">
                    <a:moveTo>
                      <a:pt x="32" y="10"/>
                    </a:moveTo>
                    <a:lnTo>
                      <a:pt x="28" y="24"/>
                    </a:lnTo>
                    <a:lnTo>
                      <a:pt x="0" y="15"/>
                    </a:lnTo>
                    <a:lnTo>
                      <a:pt x="4" y="0"/>
                    </a:lnTo>
                    <a:lnTo>
                      <a:pt x="3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09" name="Freeform 1483"/>
              <p:cNvSpPr>
                <a:spLocks/>
              </p:cNvSpPr>
              <p:nvPr/>
            </p:nvSpPr>
            <p:spPr bwMode="auto">
              <a:xfrm>
                <a:off x="2516" y="1538"/>
                <a:ext cx="2" cy="2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0 h 5"/>
                  <a:gd name="T4" fmla="*/ 0 w 5"/>
                  <a:gd name="T5" fmla="*/ 0 h 5"/>
                  <a:gd name="T6" fmla="*/ 0 w 5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3" y="5"/>
                    </a:moveTo>
                    <a:lnTo>
                      <a:pt x="5" y="0"/>
                    </a:lnTo>
                    <a:lnTo>
                      <a:pt x="0" y="4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10" name="Freeform 1484"/>
              <p:cNvSpPr>
                <a:spLocks/>
              </p:cNvSpPr>
              <p:nvPr/>
            </p:nvSpPr>
            <p:spPr bwMode="auto">
              <a:xfrm>
                <a:off x="2510" y="1531"/>
                <a:ext cx="9" cy="9"/>
              </a:xfrm>
              <a:custGeom>
                <a:avLst/>
                <a:gdLst>
                  <a:gd name="T0" fmla="*/ 0 w 27"/>
                  <a:gd name="T1" fmla="*/ 0 h 26"/>
                  <a:gd name="T2" fmla="*/ 0 w 27"/>
                  <a:gd name="T3" fmla="*/ 0 h 26"/>
                  <a:gd name="T4" fmla="*/ 0 w 27"/>
                  <a:gd name="T5" fmla="*/ 0 h 26"/>
                  <a:gd name="T6" fmla="*/ 0 w 27"/>
                  <a:gd name="T7" fmla="*/ 0 h 26"/>
                  <a:gd name="T8" fmla="*/ 0 w 27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" h="26">
                    <a:moveTo>
                      <a:pt x="27" y="13"/>
                    </a:moveTo>
                    <a:lnTo>
                      <a:pt x="17" y="26"/>
                    </a:lnTo>
                    <a:lnTo>
                      <a:pt x="0" y="12"/>
                    </a:lnTo>
                    <a:lnTo>
                      <a:pt x="11" y="0"/>
                    </a:lnTo>
                    <a:lnTo>
                      <a:pt x="27" y="1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11" name="Freeform 1485"/>
              <p:cNvSpPr>
                <a:spLocks/>
              </p:cNvSpPr>
              <p:nvPr/>
            </p:nvSpPr>
            <p:spPr bwMode="auto">
              <a:xfrm>
                <a:off x="2512" y="1531"/>
                <a:ext cx="2" cy="3"/>
              </a:xfrm>
              <a:custGeom>
                <a:avLst/>
                <a:gdLst>
                  <a:gd name="T0" fmla="*/ 0 w 6"/>
                  <a:gd name="T1" fmla="*/ 0 h 8"/>
                  <a:gd name="T2" fmla="*/ 0 w 6"/>
                  <a:gd name="T3" fmla="*/ 0 h 8"/>
                  <a:gd name="T4" fmla="*/ 0 w 6"/>
                  <a:gd name="T5" fmla="*/ 0 h 8"/>
                  <a:gd name="T6" fmla="*/ 0 w 6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8">
                    <a:moveTo>
                      <a:pt x="6" y="0"/>
                    </a:moveTo>
                    <a:lnTo>
                      <a:pt x="0" y="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12" name="Freeform 1486"/>
              <p:cNvSpPr>
                <a:spLocks/>
              </p:cNvSpPr>
              <p:nvPr/>
            </p:nvSpPr>
            <p:spPr bwMode="auto">
              <a:xfrm>
                <a:off x="2504" y="1526"/>
                <a:ext cx="10" cy="9"/>
              </a:xfrm>
              <a:custGeom>
                <a:avLst/>
                <a:gdLst>
                  <a:gd name="T0" fmla="*/ 0 w 30"/>
                  <a:gd name="T1" fmla="*/ 0 h 27"/>
                  <a:gd name="T2" fmla="*/ 0 w 30"/>
                  <a:gd name="T3" fmla="*/ 0 h 27"/>
                  <a:gd name="T4" fmla="*/ 0 w 30"/>
                  <a:gd name="T5" fmla="*/ 0 h 27"/>
                  <a:gd name="T6" fmla="*/ 0 w 30"/>
                  <a:gd name="T7" fmla="*/ 0 h 27"/>
                  <a:gd name="T8" fmla="*/ 0 w 30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" h="27">
                    <a:moveTo>
                      <a:pt x="30" y="15"/>
                    </a:moveTo>
                    <a:lnTo>
                      <a:pt x="19" y="27"/>
                    </a:lnTo>
                    <a:lnTo>
                      <a:pt x="0" y="13"/>
                    </a:lnTo>
                    <a:lnTo>
                      <a:pt x="11" y="0"/>
                    </a:lnTo>
                    <a:lnTo>
                      <a:pt x="3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13" name="Freeform 1487"/>
              <p:cNvSpPr>
                <a:spLocks/>
              </p:cNvSpPr>
              <p:nvPr/>
            </p:nvSpPr>
            <p:spPr bwMode="auto">
              <a:xfrm>
                <a:off x="2506" y="1526"/>
                <a:ext cx="2" cy="3"/>
              </a:xfrm>
              <a:custGeom>
                <a:avLst/>
                <a:gdLst>
                  <a:gd name="T0" fmla="*/ 0 w 5"/>
                  <a:gd name="T1" fmla="*/ 0 h 10"/>
                  <a:gd name="T2" fmla="*/ 0 w 5"/>
                  <a:gd name="T3" fmla="*/ 0 h 10"/>
                  <a:gd name="T4" fmla="*/ 0 w 5"/>
                  <a:gd name="T5" fmla="*/ 0 h 10"/>
                  <a:gd name="T6" fmla="*/ 0 w 5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10">
                    <a:moveTo>
                      <a:pt x="5" y="1"/>
                    </a:moveTo>
                    <a:lnTo>
                      <a:pt x="0" y="10"/>
                    </a:lnTo>
                    <a:lnTo>
                      <a:pt x="3" y="0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14" name="Freeform 1488"/>
              <p:cNvSpPr>
                <a:spLocks/>
              </p:cNvSpPr>
              <p:nvPr/>
            </p:nvSpPr>
            <p:spPr bwMode="auto">
              <a:xfrm>
                <a:off x="2493" y="1520"/>
                <a:ext cx="14" cy="11"/>
              </a:xfrm>
              <a:custGeom>
                <a:avLst/>
                <a:gdLst>
                  <a:gd name="T0" fmla="*/ 0 w 42"/>
                  <a:gd name="T1" fmla="*/ 0 h 32"/>
                  <a:gd name="T2" fmla="*/ 0 w 42"/>
                  <a:gd name="T3" fmla="*/ 0 h 32"/>
                  <a:gd name="T4" fmla="*/ 0 w 42"/>
                  <a:gd name="T5" fmla="*/ 0 h 32"/>
                  <a:gd name="T6" fmla="*/ 0 w 42"/>
                  <a:gd name="T7" fmla="*/ 0 h 32"/>
                  <a:gd name="T8" fmla="*/ 0 w 42"/>
                  <a:gd name="T9" fmla="*/ 0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2" h="32">
                    <a:moveTo>
                      <a:pt x="42" y="17"/>
                    </a:moveTo>
                    <a:lnTo>
                      <a:pt x="36" y="32"/>
                    </a:lnTo>
                    <a:lnTo>
                      <a:pt x="0" y="14"/>
                    </a:lnTo>
                    <a:lnTo>
                      <a:pt x="6" y="0"/>
                    </a:lnTo>
                    <a:lnTo>
                      <a:pt x="42" y="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15" name="Freeform 1489"/>
              <p:cNvSpPr>
                <a:spLocks/>
              </p:cNvSpPr>
              <p:nvPr/>
            </p:nvSpPr>
            <p:spPr bwMode="auto">
              <a:xfrm>
                <a:off x="2494" y="1520"/>
                <a:ext cx="1" cy="3"/>
              </a:xfrm>
              <a:custGeom>
                <a:avLst/>
                <a:gdLst>
                  <a:gd name="T0" fmla="*/ 0 w 3"/>
                  <a:gd name="T1" fmla="*/ 0 h 9"/>
                  <a:gd name="T2" fmla="*/ 0 w 3"/>
                  <a:gd name="T3" fmla="*/ 0 h 9"/>
                  <a:gd name="T4" fmla="*/ 0 w 3"/>
                  <a:gd name="T5" fmla="*/ 0 h 9"/>
                  <a:gd name="T6" fmla="*/ 0 w 3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9">
                    <a:moveTo>
                      <a:pt x="3" y="0"/>
                    </a:moveTo>
                    <a:lnTo>
                      <a:pt x="0" y="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16" name="Freeform 1490"/>
              <p:cNvSpPr>
                <a:spLocks/>
              </p:cNvSpPr>
              <p:nvPr/>
            </p:nvSpPr>
            <p:spPr bwMode="auto">
              <a:xfrm>
                <a:off x="2481" y="1515"/>
                <a:ext cx="14" cy="10"/>
              </a:xfrm>
              <a:custGeom>
                <a:avLst/>
                <a:gdLst>
                  <a:gd name="T0" fmla="*/ 0 w 43"/>
                  <a:gd name="T1" fmla="*/ 0 h 28"/>
                  <a:gd name="T2" fmla="*/ 0 w 43"/>
                  <a:gd name="T3" fmla="*/ 0 h 28"/>
                  <a:gd name="T4" fmla="*/ 0 w 43"/>
                  <a:gd name="T5" fmla="*/ 0 h 28"/>
                  <a:gd name="T6" fmla="*/ 0 w 43"/>
                  <a:gd name="T7" fmla="*/ 0 h 28"/>
                  <a:gd name="T8" fmla="*/ 0 w 43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3" h="28">
                    <a:moveTo>
                      <a:pt x="43" y="14"/>
                    </a:moveTo>
                    <a:lnTo>
                      <a:pt x="37" y="28"/>
                    </a:lnTo>
                    <a:lnTo>
                      <a:pt x="0" y="15"/>
                    </a:lnTo>
                    <a:lnTo>
                      <a:pt x="6" y="0"/>
                    </a:lnTo>
                    <a:lnTo>
                      <a:pt x="43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17" name="Freeform 1491"/>
              <p:cNvSpPr>
                <a:spLocks/>
              </p:cNvSpPr>
              <p:nvPr/>
            </p:nvSpPr>
            <p:spPr bwMode="auto">
              <a:xfrm>
                <a:off x="2482" y="1515"/>
                <a:ext cx="1" cy="3"/>
              </a:xfrm>
              <a:custGeom>
                <a:avLst/>
                <a:gdLst>
                  <a:gd name="T0" fmla="*/ 0 w 3"/>
                  <a:gd name="T1" fmla="*/ 0 h 9"/>
                  <a:gd name="T2" fmla="*/ 0 w 3"/>
                  <a:gd name="T3" fmla="*/ 0 h 9"/>
                  <a:gd name="T4" fmla="*/ 0 w 3"/>
                  <a:gd name="T5" fmla="*/ 0 h 9"/>
                  <a:gd name="T6" fmla="*/ 0 w 3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9">
                    <a:moveTo>
                      <a:pt x="3" y="0"/>
                    </a:moveTo>
                    <a:lnTo>
                      <a:pt x="0" y="9"/>
                    </a:lnTo>
                    <a:lnTo>
                      <a:pt x="2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18" name="Freeform 1492"/>
              <p:cNvSpPr>
                <a:spLocks/>
              </p:cNvSpPr>
              <p:nvPr/>
            </p:nvSpPr>
            <p:spPr bwMode="auto">
              <a:xfrm>
                <a:off x="2467" y="1512"/>
                <a:ext cx="15" cy="8"/>
              </a:xfrm>
              <a:custGeom>
                <a:avLst/>
                <a:gdLst>
                  <a:gd name="T0" fmla="*/ 0 w 46"/>
                  <a:gd name="T1" fmla="*/ 0 h 25"/>
                  <a:gd name="T2" fmla="*/ 0 w 46"/>
                  <a:gd name="T3" fmla="*/ 0 h 25"/>
                  <a:gd name="T4" fmla="*/ 0 w 46"/>
                  <a:gd name="T5" fmla="*/ 0 h 25"/>
                  <a:gd name="T6" fmla="*/ 0 w 46"/>
                  <a:gd name="T7" fmla="*/ 0 h 25"/>
                  <a:gd name="T8" fmla="*/ 0 w 46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6" h="25">
                    <a:moveTo>
                      <a:pt x="46" y="10"/>
                    </a:moveTo>
                    <a:lnTo>
                      <a:pt x="42" y="25"/>
                    </a:lnTo>
                    <a:lnTo>
                      <a:pt x="0" y="14"/>
                    </a:lnTo>
                    <a:lnTo>
                      <a:pt x="4" y="0"/>
                    </a:lnTo>
                    <a:lnTo>
                      <a:pt x="46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19" name="Freeform 1493"/>
              <p:cNvSpPr>
                <a:spLocks/>
              </p:cNvSpPr>
              <p:nvPr/>
            </p:nvSpPr>
            <p:spPr bwMode="auto">
              <a:xfrm>
                <a:off x="2467" y="1512"/>
                <a:ext cx="1" cy="3"/>
              </a:xfrm>
              <a:custGeom>
                <a:avLst/>
                <a:gdLst>
                  <a:gd name="T0" fmla="*/ 0 w 3"/>
                  <a:gd name="T1" fmla="*/ 0 h 10"/>
                  <a:gd name="T2" fmla="*/ 0 w 3"/>
                  <a:gd name="T3" fmla="*/ 0 h 10"/>
                  <a:gd name="T4" fmla="*/ 0 w 3"/>
                  <a:gd name="T5" fmla="*/ 0 h 10"/>
                  <a:gd name="T6" fmla="*/ 0 w 3"/>
                  <a:gd name="T7" fmla="*/ 0 h 10"/>
                  <a:gd name="T8" fmla="*/ 0 w 3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10">
                    <a:moveTo>
                      <a:pt x="3" y="1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1" y="1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20" name="Freeform 1494"/>
              <p:cNvSpPr>
                <a:spLocks/>
              </p:cNvSpPr>
              <p:nvPr/>
            </p:nvSpPr>
            <p:spPr bwMode="auto">
              <a:xfrm>
                <a:off x="2456" y="1512"/>
                <a:ext cx="12" cy="6"/>
              </a:xfrm>
              <a:custGeom>
                <a:avLst/>
                <a:gdLst>
                  <a:gd name="T0" fmla="*/ 0 w 37"/>
                  <a:gd name="T1" fmla="*/ 0 h 18"/>
                  <a:gd name="T2" fmla="*/ 0 w 37"/>
                  <a:gd name="T3" fmla="*/ 0 h 18"/>
                  <a:gd name="T4" fmla="*/ 0 w 37"/>
                  <a:gd name="T5" fmla="*/ 0 h 18"/>
                  <a:gd name="T6" fmla="*/ 0 w 37"/>
                  <a:gd name="T7" fmla="*/ 0 h 18"/>
                  <a:gd name="T8" fmla="*/ 0 w 37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7" h="18">
                    <a:moveTo>
                      <a:pt x="35" y="0"/>
                    </a:moveTo>
                    <a:lnTo>
                      <a:pt x="37" y="14"/>
                    </a:lnTo>
                    <a:lnTo>
                      <a:pt x="2" y="18"/>
                    </a:lnTo>
                    <a:lnTo>
                      <a:pt x="0" y="4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21" name="Freeform 1495"/>
              <p:cNvSpPr>
                <a:spLocks/>
              </p:cNvSpPr>
              <p:nvPr/>
            </p:nvSpPr>
            <p:spPr bwMode="auto">
              <a:xfrm>
                <a:off x="2456" y="1516"/>
                <a:ext cx="0" cy="2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0 h 5"/>
                  <a:gd name="T4" fmla="*/ 1 w 1"/>
                  <a:gd name="T5" fmla="*/ 0 h 5"/>
                  <a:gd name="T6" fmla="*/ 1 w 1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5">
                    <a:moveTo>
                      <a:pt x="1" y="5"/>
                    </a:moveTo>
                    <a:lnTo>
                      <a:pt x="0" y="0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22" name="Freeform 1496"/>
              <p:cNvSpPr>
                <a:spLocks/>
              </p:cNvSpPr>
              <p:nvPr/>
            </p:nvSpPr>
            <p:spPr bwMode="auto">
              <a:xfrm>
                <a:off x="2444" y="1513"/>
                <a:ext cx="12" cy="6"/>
              </a:xfrm>
              <a:custGeom>
                <a:avLst/>
                <a:gdLst>
                  <a:gd name="T0" fmla="*/ 0 w 38"/>
                  <a:gd name="T1" fmla="*/ 0 h 18"/>
                  <a:gd name="T2" fmla="*/ 0 w 38"/>
                  <a:gd name="T3" fmla="*/ 0 h 18"/>
                  <a:gd name="T4" fmla="*/ 0 w 38"/>
                  <a:gd name="T5" fmla="*/ 0 h 18"/>
                  <a:gd name="T6" fmla="*/ 0 w 38"/>
                  <a:gd name="T7" fmla="*/ 0 h 18"/>
                  <a:gd name="T8" fmla="*/ 0 w 38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8" h="18">
                    <a:moveTo>
                      <a:pt x="36" y="0"/>
                    </a:moveTo>
                    <a:lnTo>
                      <a:pt x="38" y="14"/>
                    </a:lnTo>
                    <a:lnTo>
                      <a:pt x="2" y="18"/>
                    </a:lnTo>
                    <a:lnTo>
                      <a:pt x="0" y="4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23" name="Freeform 1497"/>
              <p:cNvSpPr>
                <a:spLocks/>
              </p:cNvSpPr>
              <p:nvPr/>
            </p:nvSpPr>
            <p:spPr bwMode="auto">
              <a:xfrm>
                <a:off x="2443" y="1515"/>
                <a:ext cx="1" cy="3"/>
              </a:xfrm>
              <a:custGeom>
                <a:avLst/>
                <a:gdLst>
                  <a:gd name="T0" fmla="*/ 1 w 2"/>
                  <a:gd name="T1" fmla="*/ 0 h 9"/>
                  <a:gd name="T2" fmla="*/ 1 w 2"/>
                  <a:gd name="T3" fmla="*/ 0 h 9"/>
                  <a:gd name="T4" fmla="*/ 0 w 2"/>
                  <a:gd name="T5" fmla="*/ 0 h 9"/>
                  <a:gd name="T6" fmla="*/ 1 w 2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9">
                    <a:moveTo>
                      <a:pt x="1" y="0"/>
                    </a:moveTo>
                    <a:lnTo>
                      <a:pt x="2" y="9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24" name="Freeform 1498"/>
              <p:cNvSpPr>
                <a:spLocks/>
              </p:cNvSpPr>
              <p:nvPr/>
            </p:nvSpPr>
            <p:spPr bwMode="auto">
              <a:xfrm>
                <a:off x="2441" y="1515"/>
                <a:ext cx="4" cy="5"/>
              </a:xfrm>
              <a:custGeom>
                <a:avLst/>
                <a:gdLst>
                  <a:gd name="T0" fmla="*/ 0 w 12"/>
                  <a:gd name="T1" fmla="*/ 0 h 17"/>
                  <a:gd name="T2" fmla="*/ 0 w 12"/>
                  <a:gd name="T3" fmla="*/ 0 h 17"/>
                  <a:gd name="T4" fmla="*/ 0 w 12"/>
                  <a:gd name="T5" fmla="*/ 0 h 17"/>
                  <a:gd name="T6" fmla="*/ 0 w 12"/>
                  <a:gd name="T7" fmla="*/ 0 h 17"/>
                  <a:gd name="T8" fmla="*/ 0 w 12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17">
                    <a:moveTo>
                      <a:pt x="8" y="0"/>
                    </a:moveTo>
                    <a:lnTo>
                      <a:pt x="12" y="14"/>
                    </a:lnTo>
                    <a:lnTo>
                      <a:pt x="4" y="17"/>
                    </a:lnTo>
                    <a:lnTo>
                      <a:pt x="0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25" name="Freeform 1499"/>
              <p:cNvSpPr>
                <a:spLocks/>
              </p:cNvSpPr>
              <p:nvPr/>
            </p:nvSpPr>
            <p:spPr bwMode="auto">
              <a:xfrm>
                <a:off x="2441" y="1518"/>
                <a:ext cx="1" cy="2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0 h 6"/>
                  <a:gd name="T4" fmla="*/ 1 w 2"/>
                  <a:gd name="T5" fmla="*/ 0 h 6"/>
                  <a:gd name="T6" fmla="*/ 1 w 2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lnTo>
                      <a:pt x="0" y="0"/>
                    </a:lnTo>
                    <a:lnTo>
                      <a:pt x="1" y="6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26" name="Freeform 1500"/>
              <p:cNvSpPr>
                <a:spLocks/>
              </p:cNvSpPr>
              <p:nvPr/>
            </p:nvSpPr>
            <p:spPr bwMode="auto">
              <a:xfrm>
                <a:off x="2439" y="1515"/>
                <a:ext cx="3" cy="6"/>
              </a:xfrm>
              <a:custGeom>
                <a:avLst/>
                <a:gdLst>
                  <a:gd name="T0" fmla="*/ 0 w 9"/>
                  <a:gd name="T1" fmla="*/ 0 h 16"/>
                  <a:gd name="T2" fmla="*/ 0 w 9"/>
                  <a:gd name="T3" fmla="*/ 0 h 16"/>
                  <a:gd name="T4" fmla="*/ 0 w 9"/>
                  <a:gd name="T5" fmla="*/ 0 h 16"/>
                  <a:gd name="T6" fmla="*/ 0 w 9"/>
                  <a:gd name="T7" fmla="*/ 0 h 16"/>
                  <a:gd name="T8" fmla="*/ 0 w 9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16">
                    <a:moveTo>
                      <a:pt x="7" y="0"/>
                    </a:moveTo>
                    <a:lnTo>
                      <a:pt x="9" y="15"/>
                    </a:lnTo>
                    <a:lnTo>
                      <a:pt x="2" y="16"/>
                    </a:lnTo>
                    <a:lnTo>
                      <a:pt x="0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27" name="Freeform 1501"/>
              <p:cNvSpPr>
                <a:spLocks/>
              </p:cNvSpPr>
              <p:nvPr/>
            </p:nvSpPr>
            <p:spPr bwMode="auto">
              <a:xfrm>
                <a:off x="2438" y="1516"/>
                <a:ext cx="1" cy="3"/>
              </a:xfrm>
              <a:custGeom>
                <a:avLst/>
                <a:gdLst>
                  <a:gd name="T0" fmla="*/ 0 w 3"/>
                  <a:gd name="T1" fmla="*/ 0 h 9"/>
                  <a:gd name="T2" fmla="*/ 0 w 3"/>
                  <a:gd name="T3" fmla="*/ 0 h 9"/>
                  <a:gd name="T4" fmla="*/ 0 w 3"/>
                  <a:gd name="T5" fmla="*/ 0 h 9"/>
                  <a:gd name="T6" fmla="*/ 0 w 3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9">
                    <a:moveTo>
                      <a:pt x="2" y="0"/>
                    </a:moveTo>
                    <a:lnTo>
                      <a:pt x="3" y="9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28" name="Freeform 1502"/>
              <p:cNvSpPr>
                <a:spLocks/>
              </p:cNvSpPr>
              <p:nvPr/>
            </p:nvSpPr>
            <p:spPr bwMode="auto">
              <a:xfrm>
                <a:off x="2436" y="1516"/>
                <a:ext cx="4" cy="6"/>
              </a:xfrm>
              <a:custGeom>
                <a:avLst/>
                <a:gdLst>
                  <a:gd name="T0" fmla="*/ 0 w 12"/>
                  <a:gd name="T1" fmla="*/ 0 h 18"/>
                  <a:gd name="T2" fmla="*/ 0 w 12"/>
                  <a:gd name="T3" fmla="*/ 0 h 18"/>
                  <a:gd name="T4" fmla="*/ 0 w 12"/>
                  <a:gd name="T5" fmla="*/ 0 h 18"/>
                  <a:gd name="T6" fmla="*/ 0 w 12"/>
                  <a:gd name="T7" fmla="*/ 0 h 18"/>
                  <a:gd name="T8" fmla="*/ 0 w 12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18">
                    <a:moveTo>
                      <a:pt x="6" y="0"/>
                    </a:moveTo>
                    <a:lnTo>
                      <a:pt x="12" y="15"/>
                    </a:lnTo>
                    <a:lnTo>
                      <a:pt x="6" y="18"/>
                    </a:lnTo>
                    <a:lnTo>
                      <a:pt x="0" y="3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29" name="Freeform 1503"/>
              <p:cNvSpPr>
                <a:spLocks/>
              </p:cNvSpPr>
              <p:nvPr/>
            </p:nvSpPr>
            <p:spPr bwMode="auto">
              <a:xfrm>
                <a:off x="2437" y="1520"/>
                <a:ext cx="1" cy="2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0 h 5"/>
                  <a:gd name="T4" fmla="*/ 0 w 3"/>
                  <a:gd name="T5" fmla="*/ 0 h 5"/>
                  <a:gd name="T6" fmla="*/ 0 w 3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lnTo>
                      <a:pt x="0" y="0"/>
                    </a:lnTo>
                    <a:lnTo>
                      <a:pt x="2" y="5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30" name="Freeform 1504"/>
              <p:cNvSpPr>
                <a:spLocks/>
              </p:cNvSpPr>
              <p:nvPr/>
            </p:nvSpPr>
            <p:spPr bwMode="auto">
              <a:xfrm>
                <a:off x="2435" y="1517"/>
                <a:ext cx="3" cy="5"/>
              </a:xfrm>
              <a:custGeom>
                <a:avLst/>
                <a:gdLst>
                  <a:gd name="T0" fmla="*/ 0 w 7"/>
                  <a:gd name="T1" fmla="*/ 0 h 16"/>
                  <a:gd name="T2" fmla="*/ 0 w 7"/>
                  <a:gd name="T3" fmla="*/ 0 h 16"/>
                  <a:gd name="T4" fmla="*/ 0 w 7"/>
                  <a:gd name="T5" fmla="*/ 0 h 16"/>
                  <a:gd name="T6" fmla="*/ 0 w 7"/>
                  <a:gd name="T7" fmla="*/ 0 h 16"/>
                  <a:gd name="T8" fmla="*/ 0 w 7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6">
                    <a:moveTo>
                      <a:pt x="3" y="0"/>
                    </a:moveTo>
                    <a:lnTo>
                      <a:pt x="7" y="15"/>
                    </a:lnTo>
                    <a:lnTo>
                      <a:pt x="4" y="16"/>
                    </a:lnTo>
                    <a:lnTo>
                      <a:pt x="0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31" name="Freeform 1505"/>
              <p:cNvSpPr>
                <a:spLocks/>
              </p:cNvSpPr>
              <p:nvPr/>
            </p:nvSpPr>
            <p:spPr bwMode="auto">
              <a:xfrm>
                <a:off x="2434" y="1517"/>
                <a:ext cx="2" cy="3"/>
              </a:xfrm>
              <a:custGeom>
                <a:avLst/>
                <a:gdLst>
                  <a:gd name="T0" fmla="*/ 0 w 5"/>
                  <a:gd name="T1" fmla="*/ 0 h 10"/>
                  <a:gd name="T2" fmla="*/ 0 w 5"/>
                  <a:gd name="T3" fmla="*/ 0 h 10"/>
                  <a:gd name="T4" fmla="*/ 0 w 5"/>
                  <a:gd name="T5" fmla="*/ 0 h 10"/>
                  <a:gd name="T6" fmla="*/ 0 w 5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10">
                    <a:moveTo>
                      <a:pt x="3" y="0"/>
                    </a:moveTo>
                    <a:lnTo>
                      <a:pt x="5" y="10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32" name="Freeform 1506"/>
              <p:cNvSpPr>
                <a:spLocks/>
              </p:cNvSpPr>
              <p:nvPr/>
            </p:nvSpPr>
            <p:spPr bwMode="auto">
              <a:xfrm>
                <a:off x="2433" y="1518"/>
                <a:ext cx="5" cy="4"/>
              </a:xfrm>
              <a:custGeom>
                <a:avLst/>
                <a:gdLst>
                  <a:gd name="T0" fmla="*/ 0 w 14"/>
                  <a:gd name="T1" fmla="*/ 0 h 14"/>
                  <a:gd name="T2" fmla="*/ 0 w 14"/>
                  <a:gd name="T3" fmla="*/ 0 h 14"/>
                  <a:gd name="T4" fmla="*/ 0 w 14"/>
                  <a:gd name="T5" fmla="*/ 0 h 14"/>
                  <a:gd name="T6" fmla="*/ 0 w 14"/>
                  <a:gd name="T7" fmla="*/ 0 h 14"/>
                  <a:gd name="T8" fmla="*/ 0 w 14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4" y="0"/>
                    </a:moveTo>
                    <a:lnTo>
                      <a:pt x="14" y="11"/>
                    </a:lnTo>
                    <a:lnTo>
                      <a:pt x="11" y="14"/>
                    </a:lnTo>
                    <a:lnTo>
                      <a:pt x="0" y="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33" name="Freeform 1507"/>
              <p:cNvSpPr>
                <a:spLocks/>
              </p:cNvSpPr>
              <p:nvPr/>
            </p:nvSpPr>
            <p:spPr bwMode="auto">
              <a:xfrm>
                <a:off x="2432" y="1519"/>
                <a:ext cx="3" cy="2"/>
              </a:xfrm>
              <a:custGeom>
                <a:avLst/>
                <a:gdLst>
                  <a:gd name="T0" fmla="*/ 0 w 8"/>
                  <a:gd name="T1" fmla="*/ 0 h 8"/>
                  <a:gd name="T2" fmla="*/ 0 w 8"/>
                  <a:gd name="T3" fmla="*/ 0 h 8"/>
                  <a:gd name="T4" fmla="*/ 0 w 8"/>
                  <a:gd name="T5" fmla="*/ 0 h 8"/>
                  <a:gd name="T6" fmla="*/ 0 w 8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8">
                    <a:moveTo>
                      <a:pt x="2" y="0"/>
                    </a:moveTo>
                    <a:lnTo>
                      <a:pt x="8" y="8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34" name="Freeform 1508"/>
              <p:cNvSpPr>
                <a:spLocks/>
              </p:cNvSpPr>
              <p:nvPr/>
            </p:nvSpPr>
            <p:spPr bwMode="auto">
              <a:xfrm>
                <a:off x="2432" y="1519"/>
                <a:ext cx="5" cy="4"/>
              </a:xfrm>
              <a:custGeom>
                <a:avLst/>
                <a:gdLst>
                  <a:gd name="T0" fmla="*/ 0 w 17"/>
                  <a:gd name="T1" fmla="*/ 0 h 11"/>
                  <a:gd name="T2" fmla="*/ 0 w 17"/>
                  <a:gd name="T3" fmla="*/ 0 h 11"/>
                  <a:gd name="T4" fmla="*/ 0 w 17"/>
                  <a:gd name="T5" fmla="*/ 0 h 11"/>
                  <a:gd name="T6" fmla="*/ 0 w 17"/>
                  <a:gd name="T7" fmla="*/ 0 h 11"/>
                  <a:gd name="T8" fmla="*/ 0 w 17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1">
                    <a:moveTo>
                      <a:pt x="2" y="0"/>
                    </a:moveTo>
                    <a:lnTo>
                      <a:pt x="17" y="7"/>
                    </a:lnTo>
                    <a:lnTo>
                      <a:pt x="15" y="11"/>
                    </a:lnTo>
                    <a:lnTo>
                      <a:pt x="0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35" name="Freeform 1509"/>
              <p:cNvSpPr>
                <a:spLocks/>
              </p:cNvSpPr>
              <p:nvPr/>
            </p:nvSpPr>
            <p:spPr bwMode="auto">
              <a:xfrm>
                <a:off x="2434" y="1523"/>
                <a:ext cx="3" cy="1"/>
              </a:xfrm>
              <a:custGeom>
                <a:avLst/>
                <a:gdLst>
                  <a:gd name="T0" fmla="*/ 0 w 7"/>
                  <a:gd name="T1" fmla="*/ 0 h 5"/>
                  <a:gd name="T2" fmla="*/ 0 w 7"/>
                  <a:gd name="T3" fmla="*/ 0 h 5"/>
                  <a:gd name="T4" fmla="*/ 0 w 7"/>
                  <a:gd name="T5" fmla="*/ 0 h 5"/>
                  <a:gd name="T6" fmla="*/ 0 w 7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7" y="1"/>
                    </a:moveTo>
                    <a:lnTo>
                      <a:pt x="0" y="0"/>
                    </a:lnTo>
                    <a:lnTo>
                      <a:pt x="3" y="5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36" name="Freeform 1510"/>
              <p:cNvSpPr>
                <a:spLocks/>
              </p:cNvSpPr>
              <p:nvPr/>
            </p:nvSpPr>
            <p:spPr bwMode="auto">
              <a:xfrm>
                <a:off x="2431" y="1519"/>
                <a:ext cx="4" cy="6"/>
              </a:xfrm>
              <a:custGeom>
                <a:avLst/>
                <a:gdLst>
                  <a:gd name="T0" fmla="*/ 0 w 14"/>
                  <a:gd name="T1" fmla="*/ 0 h 18"/>
                  <a:gd name="T2" fmla="*/ 0 w 14"/>
                  <a:gd name="T3" fmla="*/ 0 h 18"/>
                  <a:gd name="T4" fmla="*/ 0 w 14"/>
                  <a:gd name="T5" fmla="*/ 0 h 18"/>
                  <a:gd name="T6" fmla="*/ 0 w 14"/>
                  <a:gd name="T7" fmla="*/ 0 h 18"/>
                  <a:gd name="T8" fmla="*/ 0 w 14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8">
                    <a:moveTo>
                      <a:pt x="7" y="0"/>
                    </a:moveTo>
                    <a:lnTo>
                      <a:pt x="14" y="15"/>
                    </a:lnTo>
                    <a:lnTo>
                      <a:pt x="6" y="18"/>
                    </a:lnTo>
                    <a:lnTo>
                      <a:pt x="0" y="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37" name="Freeform 1511"/>
              <p:cNvSpPr>
                <a:spLocks/>
              </p:cNvSpPr>
              <p:nvPr/>
            </p:nvSpPr>
            <p:spPr bwMode="auto">
              <a:xfrm>
                <a:off x="2431" y="1521"/>
                <a:ext cx="1" cy="3"/>
              </a:xfrm>
              <a:custGeom>
                <a:avLst/>
                <a:gdLst>
                  <a:gd name="T0" fmla="*/ 0 w 3"/>
                  <a:gd name="T1" fmla="*/ 0 h 9"/>
                  <a:gd name="T2" fmla="*/ 0 w 3"/>
                  <a:gd name="T3" fmla="*/ 0 h 9"/>
                  <a:gd name="T4" fmla="*/ 0 w 3"/>
                  <a:gd name="T5" fmla="*/ 0 h 9"/>
                  <a:gd name="T6" fmla="*/ 0 w 3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9">
                    <a:moveTo>
                      <a:pt x="0" y="0"/>
                    </a:moveTo>
                    <a:lnTo>
                      <a:pt x="3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38" name="Freeform 1512"/>
              <p:cNvSpPr>
                <a:spLocks/>
              </p:cNvSpPr>
              <p:nvPr/>
            </p:nvSpPr>
            <p:spPr bwMode="auto">
              <a:xfrm>
                <a:off x="2428" y="1521"/>
                <a:ext cx="5" cy="6"/>
              </a:xfrm>
              <a:custGeom>
                <a:avLst/>
                <a:gdLst>
                  <a:gd name="T0" fmla="*/ 0 w 14"/>
                  <a:gd name="T1" fmla="*/ 0 h 18"/>
                  <a:gd name="T2" fmla="*/ 0 w 14"/>
                  <a:gd name="T3" fmla="*/ 0 h 18"/>
                  <a:gd name="T4" fmla="*/ 0 w 14"/>
                  <a:gd name="T5" fmla="*/ 0 h 18"/>
                  <a:gd name="T6" fmla="*/ 0 w 14"/>
                  <a:gd name="T7" fmla="*/ 0 h 18"/>
                  <a:gd name="T8" fmla="*/ 0 w 14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8">
                    <a:moveTo>
                      <a:pt x="8" y="0"/>
                    </a:moveTo>
                    <a:lnTo>
                      <a:pt x="14" y="14"/>
                    </a:lnTo>
                    <a:lnTo>
                      <a:pt x="6" y="18"/>
                    </a:lnTo>
                    <a:lnTo>
                      <a:pt x="0" y="4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39" name="Freeform 1513"/>
              <p:cNvSpPr>
                <a:spLocks/>
              </p:cNvSpPr>
              <p:nvPr/>
            </p:nvSpPr>
            <p:spPr bwMode="auto">
              <a:xfrm>
                <a:off x="2429" y="1525"/>
                <a:ext cx="1" cy="2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0 h 5"/>
                  <a:gd name="T4" fmla="*/ 0 w 3"/>
                  <a:gd name="T5" fmla="*/ 0 h 5"/>
                  <a:gd name="T6" fmla="*/ 0 w 3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lnTo>
                      <a:pt x="0" y="0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40" name="Freeform 1514"/>
              <p:cNvSpPr>
                <a:spLocks/>
              </p:cNvSpPr>
              <p:nvPr/>
            </p:nvSpPr>
            <p:spPr bwMode="auto">
              <a:xfrm>
                <a:off x="2419" y="1522"/>
                <a:ext cx="11" cy="9"/>
              </a:xfrm>
              <a:custGeom>
                <a:avLst/>
                <a:gdLst>
                  <a:gd name="T0" fmla="*/ 0 w 33"/>
                  <a:gd name="T1" fmla="*/ 0 h 26"/>
                  <a:gd name="T2" fmla="*/ 0 w 33"/>
                  <a:gd name="T3" fmla="*/ 0 h 26"/>
                  <a:gd name="T4" fmla="*/ 0 w 33"/>
                  <a:gd name="T5" fmla="*/ 0 h 26"/>
                  <a:gd name="T6" fmla="*/ 0 w 33"/>
                  <a:gd name="T7" fmla="*/ 0 h 26"/>
                  <a:gd name="T8" fmla="*/ 0 w 33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3" h="26">
                    <a:moveTo>
                      <a:pt x="27" y="0"/>
                    </a:moveTo>
                    <a:lnTo>
                      <a:pt x="33" y="14"/>
                    </a:lnTo>
                    <a:lnTo>
                      <a:pt x="6" y="26"/>
                    </a:lnTo>
                    <a:lnTo>
                      <a:pt x="0" y="11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41" name="Freeform 1515"/>
              <p:cNvSpPr>
                <a:spLocks/>
              </p:cNvSpPr>
              <p:nvPr/>
            </p:nvSpPr>
            <p:spPr bwMode="auto">
              <a:xfrm>
                <a:off x="2420" y="1529"/>
                <a:ext cx="1" cy="2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0 h 5"/>
                  <a:gd name="T4" fmla="*/ 0 w 3"/>
                  <a:gd name="T5" fmla="*/ 0 h 5"/>
                  <a:gd name="T6" fmla="*/ 0 w 3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lnTo>
                      <a:pt x="0" y="0"/>
                    </a:lnTo>
                    <a:lnTo>
                      <a:pt x="2" y="5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42" name="Freeform 1516"/>
              <p:cNvSpPr>
                <a:spLocks/>
              </p:cNvSpPr>
              <p:nvPr/>
            </p:nvSpPr>
            <p:spPr bwMode="auto">
              <a:xfrm>
                <a:off x="2410" y="1526"/>
                <a:ext cx="11" cy="7"/>
              </a:xfrm>
              <a:custGeom>
                <a:avLst/>
                <a:gdLst>
                  <a:gd name="T0" fmla="*/ 0 w 31"/>
                  <a:gd name="T1" fmla="*/ 0 h 23"/>
                  <a:gd name="T2" fmla="*/ 0 w 31"/>
                  <a:gd name="T3" fmla="*/ 0 h 23"/>
                  <a:gd name="T4" fmla="*/ 0 w 31"/>
                  <a:gd name="T5" fmla="*/ 0 h 23"/>
                  <a:gd name="T6" fmla="*/ 0 w 31"/>
                  <a:gd name="T7" fmla="*/ 0 h 23"/>
                  <a:gd name="T8" fmla="*/ 0 w 31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1" h="23">
                    <a:moveTo>
                      <a:pt x="27" y="0"/>
                    </a:moveTo>
                    <a:lnTo>
                      <a:pt x="31" y="15"/>
                    </a:lnTo>
                    <a:lnTo>
                      <a:pt x="4" y="23"/>
                    </a:lnTo>
                    <a:lnTo>
                      <a:pt x="0" y="8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43" name="Freeform 1517"/>
              <p:cNvSpPr>
                <a:spLocks/>
              </p:cNvSpPr>
              <p:nvPr/>
            </p:nvSpPr>
            <p:spPr bwMode="auto">
              <a:xfrm>
                <a:off x="2411" y="1532"/>
                <a:ext cx="1" cy="1"/>
              </a:xfrm>
              <a:custGeom>
                <a:avLst/>
                <a:gdLst>
                  <a:gd name="T0" fmla="*/ 1 w 2"/>
                  <a:gd name="T1" fmla="*/ 0 h 5"/>
                  <a:gd name="T2" fmla="*/ 0 w 2"/>
                  <a:gd name="T3" fmla="*/ 0 h 5"/>
                  <a:gd name="T4" fmla="*/ 1 w 2"/>
                  <a:gd name="T5" fmla="*/ 0 h 5"/>
                  <a:gd name="T6" fmla="*/ 1 w 2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lnTo>
                      <a:pt x="0" y="0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44" name="Freeform 1518"/>
              <p:cNvSpPr>
                <a:spLocks/>
              </p:cNvSpPr>
              <p:nvPr/>
            </p:nvSpPr>
            <p:spPr bwMode="auto">
              <a:xfrm>
                <a:off x="2401" y="1528"/>
                <a:ext cx="11" cy="8"/>
              </a:xfrm>
              <a:custGeom>
                <a:avLst/>
                <a:gdLst>
                  <a:gd name="T0" fmla="*/ 0 w 32"/>
                  <a:gd name="T1" fmla="*/ 0 h 23"/>
                  <a:gd name="T2" fmla="*/ 0 w 32"/>
                  <a:gd name="T3" fmla="*/ 0 h 23"/>
                  <a:gd name="T4" fmla="*/ 0 w 32"/>
                  <a:gd name="T5" fmla="*/ 0 h 23"/>
                  <a:gd name="T6" fmla="*/ 0 w 32"/>
                  <a:gd name="T7" fmla="*/ 0 h 23"/>
                  <a:gd name="T8" fmla="*/ 0 w 32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23">
                    <a:moveTo>
                      <a:pt x="28" y="0"/>
                    </a:moveTo>
                    <a:lnTo>
                      <a:pt x="32" y="15"/>
                    </a:lnTo>
                    <a:lnTo>
                      <a:pt x="4" y="23"/>
                    </a:lnTo>
                    <a:lnTo>
                      <a:pt x="0" y="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45" name="Freeform 1519"/>
              <p:cNvSpPr>
                <a:spLocks/>
              </p:cNvSpPr>
              <p:nvPr/>
            </p:nvSpPr>
            <p:spPr bwMode="auto">
              <a:xfrm>
                <a:off x="2402" y="1534"/>
                <a:ext cx="0" cy="2"/>
              </a:xfrm>
              <a:custGeom>
                <a:avLst/>
                <a:gdLst>
                  <a:gd name="T0" fmla="*/ 1 w 2"/>
                  <a:gd name="T1" fmla="*/ 0 h 5"/>
                  <a:gd name="T2" fmla="*/ 0 w 2"/>
                  <a:gd name="T3" fmla="*/ 0 h 5"/>
                  <a:gd name="T4" fmla="*/ 1 w 2"/>
                  <a:gd name="T5" fmla="*/ 0 h 5"/>
                  <a:gd name="T6" fmla="*/ 1 w 2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lnTo>
                      <a:pt x="0" y="0"/>
                    </a:lnTo>
                    <a:lnTo>
                      <a:pt x="1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46" name="Freeform 1520"/>
              <p:cNvSpPr>
                <a:spLocks/>
              </p:cNvSpPr>
              <p:nvPr/>
            </p:nvSpPr>
            <p:spPr bwMode="auto">
              <a:xfrm>
                <a:off x="2392" y="1531"/>
                <a:ext cx="10" cy="6"/>
              </a:xfrm>
              <a:custGeom>
                <a:avLst/>
                <a:gdLst>
                  <a:gd name="T0" fmla="*/ 0 w 31"/>
                  <a:gd name="T1" fmla="*/ 0 h 17"/>
                  <a:gd name="T2" fmla="*/ 0 w 31"/>
                  <a:gd name="T3" fmla="*/ 0 h 17"/>
                  <a:gd name="T4" fmla="*/ 0 w 31"/>
                  <a:gd name="T5" fmla="*/ 0 h 17"/>
                  <a:gd name="T6" fmla="*/ 0 w 31"/>
                  <a:gd name="T7" fmla="*/ 0 h 17"/>
                  <a:gd name="T8" fmla="*/ 0 w 31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1" h="17">
                    <a:moveTo>
                      <a:pt x="29" y="0"/>
                    </a:moveTo>
                    <a:lnTo>
                      <a:pt x="31" y="14"/>
                    </a:lnTo>
                    <a:lnTo>
                      <a:pt x="2" y="17"/>
                    </a:lnTo>
                    <a:lnTo>
                      <a:pt x="0" y="3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47" name="Freeform 1521"/>
              <p:cNvSpPr>
                <a:spLocks/>
              </p:cNvSpPr>
              <p:nvPr/>
            </p:nvSpPr>
            <p:spPr bwMode="auto">
              <a:xfrm>
                <a:off x="2390" y="1532"/>
                <a:ext cx="2" cy="3"/>
              </a:xfrm>
              <a:custGeom>
                <a:avLst/>
                <a:gdLst>
                  <a:gd name="T0" fmla="*/ 0 w 5"/>
                  <a:gd name="T1" fmla="*/ 0 h 9"/>
                  <a:gd name="T2" fmla="*/ 0 w 5"/>
                  <a:gd name="T3" fmla="*/ 0 h 9"/>
                  <a:gd name="T4" fmla="*/ 0 w 5"/>
                  <a:gd name="T5" fmla="*/ 0 h 9"/>
                  <a:gd name="T6" fmla="*/ 0 w 5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9">
                    <a:moveTo>
                      <a:pt x="4" y="0"/>
                    </a:moveTo>
                    <a:lnTo>
                      <a:pt x="5" y="9"/>
                    </a:lnTo>
                    <a:lnTo>
                      <a:pt x="0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48" name="Freeform 1522"/>
              <p:cNvSpPr>
                <a:spLocks/>
              </p:cNvSpPr>
              <p:nvPr/>
            </p:nvSpPr>
            <p:spPr bwMode="auto">
              <a:xfrm>
                <a:off x="2377" y="1533"/>
                <a:ext cx="17" cy="15"/>
              </a:xfrm>
              <a:custGeom>
                <a:avLst/>
                <a:gdLst>
                  <a:gd name="T0" fmla="*/ 0 w 50"/>
                  <a:gd name="T1" fmla="*/ 0 h 46"/>
                  <a:gd name="T2" fmla="*/ 0 w 50"/>
                  <a:gd name="T3" fmla="*/ 0 h 46"/>
                  <a:gd name="T4" fmla="*/ 0 w 50"/>
                  <a:gd name="T5" fmla="*/ 0 h 46"/>
                  <a:gd name="T6" fmla="*/ 0 w 50"/>
                  <a:gd name="T7" fmla="*/ 0 h 46"/>
                  <a:gd name="T8" fmla="*/ 0 w 50"/>
                  <a:gd name="T9" fmla="*/ 0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" h="46">
                    <a:moveTo>
                      <a:pt x="40" y="0"/>
                    </a:moveTo>
                    <a:lnTo>
                      <a:pt x="50" y="12"/>
                    </a:lnTo>
                    <a:lnTo>
                      <a:pt x="10" y="46"/>
                    </a:lnTo>
                    <a:lnTo>
                      <a:pt x="0" y="33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49" name="Freeform 1523"/>
              <p:cNvSpPr>
                <a:spLocks/>
              </p:cNvSpPr>
              <p:nvPr/>
            </p:nvSpPr>
            <p:spPr bwMode="auto">
              <a:xfrm>
                <a:off x="2377" y="1544"/>
                <a:ext cx="2" cy="3"/>
              </a:xfrm>
              <a:custGeom>
                <a:avLst/>
                <a:gdLst>
                  <a:gd name="T0" fmla="*/ 0 w 5"/>
                  <a:gd name="T1" fmla="*/ 0 h 9"/>
                  <a:gd name="T2" fmla="*/ 0 w 5"/>
                  <a:gd name="T3" fmla="*/ 0 h 9"/>
                  <a:gd name="T4" fmla="*/ 0 w 5"/>
                  <a:gd name="T5" fmla="*/ 0 h 9"/>
                  <a:gd name="T6" fmla="*/ 0 w 5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9">
                    <a:moveTo>
                      <a:pt x="0" y="0"/>
                    </a:moveTo>
                    <a:lnTo>
                      <a:pt x="5" y="9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50" name="Freeform 1524"/>
              <p:cNvSpPr>
                <a:spLocks/>
              </p:cNvSpPr>
              <p:nvPr/>
            </p:nvSpPr>
            <p:spPr bwMode="auto">
              <a:xfrm>
                <a:off x="2365" y="1544"/>
                <a:ext cx="15" cy="15"/>
              </a:xfrm>
              <a:custGeom>
                <a:avLst/>
                <a:gdLst>
                  <a:gd name="T0" fmla="*/ 0 w 47"/>
                  <a:gd name="T1" fmla="*/ 0 h 46"/>
                  <a:gd name="T2" fmla="*/ 0 w 47"/>
                  <a:gd name="T3" fmla="*/ 0 h 46"/>
                  <a:gd name="T4" fmla="*/ 0 w 47"/>
                  <a:gd name="T5" fmla="*/ 0 h 46"/>
                  <a:gd name="T6" fmla="*/ 0 w 47"/>
                  <a:gd name="T7" fmla="*/ 0 h 46"/>
                  <a:gd name="T8" fmla="*/ 0 w 47"/>
                  <a:gd name="T9" fmla="*/ 0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46">
                    <a:moveTo>
                      <a:pt x="37" y="0"/>
                    </a:moveTo>
                    <a:lnTo>
                      <a:pt x="47" y="11"/>
                    </a:lnTo>
                    <a:lnTo>
                      <a:pt x="10" y="46"/>
                    </a:lnTo>
                    <a:lnTo>
                      <a:pt x="0" y="36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51" name="Freeform 1525"/>
              <p:cNvSpPr>
                <a:spLocks/>
              </p:cNvSpPr>
              <p:nvPr/>
            </p:nvSpPr>
            <p:spPr bwMode="auto">
              <a:xfrm>
                <a:off x="2364" y="1556"/>
                <a:ext cx="2" cy="2"/>
              </a:xfrm>
              <a:custGeom>
                <a:avLst/>
                <a:gdLst>
                  <a:gd name="T0" fmla="*/ 0 w 6"/>
                  <a:gd name="T1" fmla="*/ 0 h 7"/>
                  <a:gd name="T2" fmla="*/ 0 w 6"/>
                  <a:gd name="T3" fmla="*/ 0 h 7"/>
                  <a:gd name="T4" fmla="*/ 0 w 6"/>
                  <a:gd name="T5" fmla="*/ 0 h 7"/>
                  <a:gd name="T6" fmla="*/ 0 w 6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1" y="0"/>
                    </a:moveTo>
                    <a:lnTo>
                      <a:pt x="6" y="7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52" name="Freeform 1526"/>
              <p:cNvSpPr>
                <a:spLocks/>
              </p:cNvSpPr>
              <p:nvPr/>
            </p:nvSpPr>
            <p:spPr bwMode="auto">
              <a:xfrm>
                <a:off x="2361" y="1556"/>
                <a:ext cx="7" cy="7"/>
              </a:xfrm>
              <a:custGeom>
                <a:avLst/>
                <a:gdLst>
                  <a:gd name="T0" fmla="*/ 0 w 23"/>
                  <a:gd name="T1" fmla="*/ 0 h 22"/>
                  <a:gd name="T2" fmla="*/ 0 w 23"/>
                  <a:gd name="T3" fmla="*/ 0 h 22"/>
                  <a:gd name="T4" fmla="*/ 0 w 23"/>
                  <a:gd name="T5" fmla="*/ 0 h 22"/>
                  <a:gd name="T6" fmla="*/ 0 w 23"/>
                  <a:gd name="T7" fmla="*/ 0 h 22"/>
                  <a:gd name="T8" fmla="*/ 0 w 23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22">
                    <a:moveTo>
                      <a:pt x="11" y="0"/>
                    </a:moveTo>
                    <a:lnTo>
                      <a:pt x="23" y="10"/>
                    </a:lnTo>
                    <a:lnTo>
                      <a:pt x="13" y="22"/>
                    </a:lnTo>
                    <a:lnTo>
                      <a:pt x="0" y="12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53" name="Freeform 1527"/>
              <p:cNvSpPr>
                <a:spLocks/>
              </p:cNvSpPr>
              <p:nvPr/>
            </p:nvSpPr>
            <p:spPr bwMode="auto">
              <a:xfrm>
                <a:off x="2363" y="1562"/>
                <a:ext cx="2" cy="2"/>
              </a:xfrm>
              <a:custGeom>
                <a:avLst/>
                <a:gdLst>
                  <a:gd name="T0" fmla="*/ 0 w 7"/>
                  <a:gd name="T1" fmla="*/ 1 h 4"/>
                  <a:gd name="T2" fmla="*/ 0 w 7"/>
                  <a:gd name="T3" fmla="*/ 0 h 4"/>
                  <a:gd name="T4" fmla="*/ 0 w 7"/>
                  <a:gd name="T5" fmla="*/ 1 h 4"/>
                  <a:gd name="T6" fmla="*/ 0 w 7"/>
                  <a:gd name="T7" fmla="*/ 1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7" y="3"/>
                    </a:moveTo>
                    <a:lnTo>
                      <a:pt x="0" y="0"/>
                    </a:lnTo>
                    <a:lnTo>
                      <a:pt x="5" y="4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54" name="Freeform 1528"/>
              <p:cNvSpPr>
                <a:spLocks/>
              </p:cNvSpPr>
              <p:nvPr/>
            </p:nvSpPr>
            <p:spPr bwMode="auto">
              <a:xfrm>
                <a:off x="2357" y="1560"/>
                <a:ext cx="7" cy="7"/>
              </a:xfrm>
              <a:custGeom>
                <a:avLst/>
                <a:gdLst>
                  <a:gd name="T0" fmla="*/ 0 w 22"/>
                  <a:gd name="T1" fmla="*/ 0 h 22"/>
                  <a:gd name="T2" fmla="*/ 0 w 22"/>
                  <a:gd name="T3" fmla="*/ 0 h 22"/>
                  <a:gd name="T4" fmla="*/ 0 w 22"/>
                  <a:gd name="T5" fmla="*/ 0 h 22"/>
                  <a:gd name="T6" fmla="*/ 0 w 22"/>
                  <a:gd name="T7" fmla="*/ 0 h 22"/>
                  <a:gd name="T8" fmla="*/ 0 w 22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22">
                    <a:moveTo>
                      <a:pt x="13" y="0"/>
                    </a:moveTo>
                    <a:lnTo>
                      <a:pt x="22" y="12"/>
                    </a:lnTo>
                    <a:lnTo>
                      <a:pt x="8" y="22"/>
                    </a:lnTo>
                    <a:lnTo>
                      <a:pt x="0" y="9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55" name="Freeform 1529"/>
              <p:cNvSpPr>
                <a:spLocks/>
              </p:cNvSpPr>
              <p:nvPr/>
            </p:nvSpPr>
            <p:spPr bwMode="auto">
              <a:xfrm>
                <a:off x="2356" y="1563"/>
                <a:ext cx="2" cy="3"/>
              </a:xfrm>
              <a:custGeom>
                <a:avLst/>
                <a:gdLst>
                  <a:gd name="T0" fmla="*/ 0 w 7"/>
                  <a:gd name="T1" fmla="*/ 0 h 9"/>
                  <a:gd name="T2" fmla="*/ 0 w 7"/>
                  <a:gd name="T3" fmla="*/ 0 h 9"/>
                  <a:gd name="T4" fmla="*/ 0 w 7"/>
                  <a:gd name="T5" fmla="*/ 0 h 9"/>
                  <a:gd name="T6" fmla="*/ 0 w 7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9">
                    <a:moveTo>
                      <a:pt x="3" y="0"/>
                    </a:moveTo>
                    <a:lnTo>
                      <a:pt x="7" y="9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56" name="Freeform 1530"/>
              <p:cNvSpPr>
                <a:spLocks/>
              </p:cNvSpPr>
              <p:nvPr/>
            </p:nvSpPr>
            <p:spPr bwMode="auto">
              <a:xfrm>
                <a:off x="2354" y="1564"/>
                <a:ext cx="7" cy="6"/>
              </a:xfrm>
              <a:custGeom>
                <a:avLst/>
                <a:gdLst>
                  <a:gd name="T0" fmla="*/ 0 w 19"/>
                  <a:gd name="T1" fmla="*/ 0 h 18"/>
                  <a:gd name="T2" fmla="*/ 0 w 19"/>
                  <a:gd name="T3" fmla="*/ 0 h 18"/>
                  <a:gd name="T4" fmla="*/ 0 w 19"/>
                  <a:gd name="T5" fmla="*/ 0 h 18"/>
                  <a:gd name="T6" fmla="*/ 0 w 19"/>
                  <a:gd name="T7" fmla="*/ 0 h 18"/>
                  <a:gd name="T8" fmla="*/ 0 w 19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8">
                    <a:moveTo>
                      <a:pt x="5" y="0"/>
                    </a:moveTo>
                    <a:lnTo>
                      <a:pt x="19" y="7"/>
                    </a:lnTo>
                    <a:lnTo>
                      <a:pt x="15" y="18"/>
                    </a:lnTo>
                    <a:lnTo>
                      <a:pt x="0" y="1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57" name="Freeform 1531"/>
              <p:cNvSpPr>
                <a:spLocks/>
              </p:cNvSpPr>
              <p:nvPr/>
            </p:nvSpPr>
            <p:spPr bwMode="auto">
              <a:xfrm>
                <a:off x="2357" y="1569"/>
                <a:ext cx="2" cy="1"/>
              </a:xfrm>
              <a:custGeom>
                <a:avLst/>
                <a:gdLst>
                  <a:gd name="T0" fmla="*/ 0 w 7"/>
                  <a:gd name="T1" fmla="*/ 1 h 1"/>
                  <a:gd name="T2" fmla="*/ 0 w 7"/>
                  <a:gd name="T3" fmla="*/ 0 h 1"/>
                  <a:gd name="T4" fmla="*/ 0 w 7"/>
                  <a:gd name="T5" fmla="*/ 1 h 1"/>
                  <a:gd name="T6" fmla="*/ 0 w 7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7" y="1"/>
                    </a:moveTo>
                    <a:lnTo>
                      <a:pt x="0" y="0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58" name="Freeform 1532"/>
              <p:cNvSpPr>
                <a:spLocks/>
              </p:cNvSpPr>
              <p:nvPr/>
            </p:nvSpPr>
            <p:spPr bwMode="auto">
              <a:xfrm>
                <a:off x="2353" y="1568"/>
                <a:ext cx="6" cy="6"/>
              </a:xfrm>
              <a:custGeom>
                <a:avLst/>
                <a:gdLst>
                  <a:gd name="T0" fmla="*/ 0 w 20"/>
                  <a:gd name="T1" fmla="*/ 0 h 19"/>
                  <a:gd name="T2" fmla="*/ 0 w 20"/>
                  <a:gd name="T3" fmla="*/ 0 h 19"/>
                  <a:gd name="T4" fmla="*/ 0 w 20"/>
                  <a:gd name="T5" fmla="*/ 0 h 19"/>
                  <a:gd name="T6" fmla="*/ 0 w 20"/>
                  <a:gd name="T7" fmla="*/ 0 h 19"/>
                  <a:gd name="T8" fmla="*/ 0 w 20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9">
                    <a:moveTo>
                      <a:pt x="5" y="0"/>
                    </a:moveTo>
                    <a:lnTo>
                      <a:pt x="20" y="6"/>
                    </a:lnTo>
                    <a:lnTo>
                      <a:pt x="15" y="19"/>
                    </a:lnTo>
                    <a:lnTo>
                      <a:pt x="0" y="1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59" name="Freeform 1533"/>
              <p:cNvSpPr>
                <a:spLocks/>
              </p:cNvSpPr>
              <p:nvPr/>
            </p:nvSpPr>
            <p:spPr bwMode="auto">
              <a:xfrm>
                <a:off x="2355" y="1574"/>
                <a:ext cx="3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7" y="1"/>
                    </a:moveTo>
                    <a:lnTo>
                      <a:pt x="0" y="0"/>
                    </a:lnTo>
                    <a:lnTo>
                      <a:pt x="6" y="3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60" name="Freeform 1534"/>
              <p:cNvSpPr>
                <a:spLocks/>
              </p:cNvSpPr>
              <p:nvPr/>
            </p:nvSpPr>
            <p:spPr bwMode="auto">
              <a:xfrm>
                <a:off x="2351" y="1571"/>
                <a:ext cx="6" cy="6"/>
              </a:xfrm>
              <a:custGeom>
                <a:avLst/>
                <a:gdLst>
                  <a:gd name="T0" fmla="*/ 0 w 18"/>
                  <a:gd name="T1" fmla="*/ 0 h 17"/>
                  <a:gd name="T2" fmla="*/ 0 w 18"/>
                  <a:gd name="T3" fmla="*/ 0 h 17"/>
                  <a:gd name="T4" fmla="*/ 0 w 18"/>
                  <a:gd name="T5" fmla="*/ 0 h 17"/>
                  <a:gd name="T6" fmla="*/ 0 w 18"/>
                  <a:gd name="T7" fmla="*/ 0 h 17"/>
                  <a:gd name="T8" fmla="*/ 0 w 18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7">
                    <a:moveTo>
                      <a:pt x="5" y="0"/>
                    </a:moveTo>
                    <a:lnTo>
                      <a:pt x="18" y="11"/>
                    </a:lnTo>
                    <a:lnTo>
                      <a:pt x="13" y="17"/>
                    </a:lnTo>
                    <a:lnTo>
                      <a:pt x="0" y="7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61" name="Freeform 1535"/>
              <p:cNvSpPr>
                <a:spLocks/>
              </p:cNvSpPr>
              <p:nvPr/>
            </p:nvSpPr>
            <p:spPr bwMode="auto">
              <a:xfrm>
                <a:off x="2353" y="1576"/>
                <a:ext cx="3" cy="1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0 h 4"/>
                  <a:gd name="T4" fmla="*/ 0 w 7"/>
                  <a:gd name="T5" fmla="*/ 0 h 4"/>
                  <a:gd name="T6" fmla="*/ 0 w 7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7" y="3"/>
                    </a:moveTo>
                    <a:lnTo>
                      <a:pt x="0" y="0"/>
                    </a:lnTo>
                    <a:lnTo>
                      <a:pt x="6" y="4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62" name="Freeform 1536"/>
              <p:cNvSpPr>
                <a:spLocks/>
              </p:cNvSpPr>
              <p:nvPr/>
            </p:nvSpPr>
            <p:spPr bwMode="auto">
              <a:xfrm>
                <a:off x="2350" y="1573"/>
                <a:ext cx="5" cy="5"/>
              </a:xfrm>
              <a:custGeom>
                <a:avLst/>
                <a:gdLst>
                  <a:gd name="T0" fmla="*/ 0 w 16"/>
                  <a:gd name="T1" fmla="*/ 0 h 16"/>
                  <a:gd name="T2" fmla="*/ 0 w 16"/>
                  <a:gd name="T3" fmla="*/ 0 h 16"/>
                  <a:gd name="T4" fmla="*/ 0 w 16"/>
                  <a:gd name="T5" fmla="*/ 0 h 16"/>
                  <a:gd name="T6" fmla="*/ 0 w 16"/>
                  <a:gd name="T7" fmla="*/ 0 h 16"/>
                  <a:gd name="T8" fmla="*/ 0 w 16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5" y="0"/>
                    </a:moveTo>
                    <a:lnTo>
                      <a:pt x="16" y="12"/>
                    </a:lnTo>
                    <a:lnTo>
                      <a:pt x="10" y="16"/>
                    </a:lnTo>
                    <a:lnTo>
                      <a:pt x="0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63" name="Freeform 1537"/>
              <p:cNvSpPr>
                <a:spLocks/>
              </p:cNvSpPr>
              <p:nvPr/>
            </p:nvSpPr>
            <p:spPr bwMode="auto">
              <a:xfrm>
                <a:off x="2350" y="1574"/>
                <a:ext cx="2" cy="3"/>
              </a:xfrm>
              <a:custGeom>
                <a:avLst/>
                <a:gdLst>
                  <a:gd name="T0" fmla="*/ 0 w 5"/>
                  <a:gd name="T1" fmla="*/ 0 h 8"/>
                  <a:gd name="T2" fmla="*/ 0 w 5"/>
                  <a:gd name="T3" fmla="*/ 0 h 8"/>
                  <a:gd name="T4" fmla="*/ 0 w 5"/>
                  <a:gd name="T5" fmla="*/ 0 h 8"/>
                  <a:gd name="T6" fmla="*/ 0 w 5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8">
                    <a:moveTo>
                      <a:pt x="0" y="0"/>
                    </a:moveTo>
                    <a:lnTo>
                      <a:pt x="5" y="8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64" name="Freeform 1538"/>
              <p:cNvSpPr>
                <a:spLocks/>
              </p:cNvSpPr>
              <p:nvPr/>
            </p:nvSpPr>
            <p:spPr bwMode="auto">
              <a:xfrm>
                <a:off x="2349" y="1575"/>
                <a:ext cx="4" cy="4"/>
              </a:xfrm>
              <a:custGeom>
                <a:avLst/>
                <a:gdLst>
                  <a:gd name="T0" fmla="*/ 0 w 14"/>
                  <a:gd name="T1" fmla="*/ 0 h 14"/>
                  <a:gd name="T2" fmla="*/ 0 w 14"/>
                  <a:gd name="T3" fmla="*/ 0 h 14"/>
                  <a:gd name="T4" fmla="*/ 0 w 14"/>
                  <a:gd name="T5" fmla="*/ 0 h 14"/>
                  <a:gd name="T6" fmla="*/ 0 w 14"/>
                  <a:gd name="T7" fmla="*/ 0 h 14"/>
                  <a:gd name="T8" fmla="*/ 0 w 14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4" y="0"/>
                    </a:moveTo>
                    <a:lnTo>
                      <a:pt x="14" y="10"/>
                    </a:lnTo>
                    <a:lnTo>
                      <a:pt x="10" y="14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65" name="Freeform 1539"/>
              <p:cNvSpPr>
                <a:spLocks/>
              </p:cNvSpPr>
              <p:nvPr/>
            </p:nvSpPr>
            <p:spPr bwMode="auto">
              <a:xfrm>
                <a:off x="2350" y="1578"/>
                <a:ext cx="2" cy="2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0 h 5"/>
                  <a:gd name="T4" fmla="*/ 0 w 5"/>
                  <a:gd name="T5" fmla="*/ 0 h 5"/>
                  <a:gd name="T6" fmla="*/ 0 w 5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5" y="3"/>
                    </a:moveTo>
                    <a:lnTo>
                      <a:pt x="0" y="0"/>
                    </a:lnTo>
                    <a:lnTo>
                      <a:pt x="3" y="5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66" name="Freeform 1540"/>
              <p:cNvSpPr>
                <a:spLocks/>
              </p:cNvSpPr>
              <p:nvPr/>
            </p:nvSpPr>
            <p:spPr bwMode="auto">
              <a:xfrm>
                <a:off x="2349" y="1575"/>
                <a:ext cx="2" cy="5"/>
              </a:xfrm>
              <a:custGeom>
                <a:avLst/>
                <a:gdLst>
                  <a:gd name="T0" fmla="*/ 0 w 8"/>
                  <a:gd name="T1" fmla="*/ 0 h 15"/>
                  <a:gd name="T2" fmla="*/ 0 w 8"/>
                  <a:gd name="T3" fmla="*/ 0 h 15"/>
                  <a:gd name="T4" fmla="*/ 0 w 8"/>
                  <a:gd name="T5" fmla="*/ 0 h 15"/>
                  <a:gd name="T6" fmla="*/ 0 w 8"/>
                  <a:gd name="T7" fmla="*/ 0 h 15"/>
                  <a:gd name="T8" fmla="*/ 0 w 8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5">
                    <a:moveTo>
                      <a:pt x="2" y="0"/>
                    </a:moveTo>
                    <a:lnTo>
                      <a:pt x="8" y="14"/>
                    </a:lnTo>
                    <a:lnTo>
                      <a:pt x="6" y="15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67" name="Freeform 1541"/>
              <p:cNvSpPr>
                <a:spLocks/>
              </p:cNvSpPr>
              <p:nvPr/>
            </p:nvSpPr>
            <p:spPr bwMode="auto">
              <a:xfrm>
                <a:off x="2542" y="1706"/>
                <a:ext cx="29" cy="70"/>
              </a:xfrm>
              <a:custGeom>
                <a:avLst/>
                <a:gdLst>
                  <a:gd name="T0" fmla="*/ 0 w 88"/>
                  <a:gd name="T1" fmla="*/ 0 h 210"/>
                  <a:gd name="T2" fmla="*/ 0 w 88"/>
                  <a:gd name="T3" fmla="*/ 0 h 210"/>
                  <a:gd name="T4" fmla="*/ 0 w 88"/>
                  <a:gd name="T5" fmla="*/ 0 h 210"/>
                  <a:gd name="T6" fmla="*/ 0 w 88"/>
                  <a:gd name="T7" fmla="*/ 0 h 210"/>
                  <a:gd name="T8" fmla="*/ 0 w 88"/>
                  <a:gd name="T9" fmla="*/ 0 h 210"/>
                  <a:gd name="T10" fmla="*/ 0 w 88"/>
                  <a:gd name="T11" fmla="*/ 0 h 210"/>
                  <a:gd name="T12" fmla="*/ 0 w 88"/>
                  <a:gd name="T13" fmla="*/ 0 h 210"/>
                  <a:gd name="T14" fmla="*/ 0 w 88"/>
                  <a:gd name="T15" fmla="*/ 0 h 210"/>
                  <a:gd name="T16" fmla="*/ 0 w 88"/>
                  <a:gd name="T17" fmla="*/ 0 h 210"/>
                  <a:gd name="T18" fmla="*/ 0 w 88"/>
                  <a:gd name="T19" fmla="*/ 0 h 210"/>
                  <a:gd name="T20" fmla="*/ 0 w 88"/>
                  <a:gd name="T21" fmla="*/ 0 h 210"/>
                  <a:gd name="T22" fmla="*/ 0 w 88"/>
                  <a:gd name="T23" fmla="*/ 0 h 210"/>
                  <a:gd name="T24" fmla="*/ 0 w 88"/>
                  <a:gd name="T25" fmla="*/ 0 h 210"/>
                  <a:gd name="T26" fmla="*/ 0 w 88"/>
                  <a:gd name="T27" fmla="*/ 0 h 210"/>
                  <a:gd name="T28" fmla="*/ 0 w 88"/>
                  <a:gd name="T29" fmla="*/ 0 h 210"/>
                  <a:gd name="T30" fmla="*/ 0 w 88"/>
                  <a:gd name="T31" fmla="*/ 0 h 210"/>
                  <a:gd name="T32" fmla="*/ 0 w 88"/>
                  <a:gd name="T33" fmla="*/ 1 h 210"/>
                  <a:gd name="T34" fmla="*/ 0 w 88"/>
                  <a:gd name="T35" fmla="*/ 1 h 210"/>
                  <a:gd name="T36" fmla="*/ 0 w 88"/>
                  <a:gd name="T37" fmla="*/ 1 h 210"/>
                  <a:gd name="T38" fmla="*/ 0 w 88"/>
                  <a:gd name="T39" fmla="*/ 1 h 210"/>
                  <a:gd name="T40" fmla="*/ 0 w 88"/>
                  <a:gd name="T41" fmla="*/ 1 h 210"/>
                  <a:gd name="T42" fmla="*/ 0 w 88"/>
                  <a:gd name="T43" fmla="*/ 1 h 210"/>
                  <a:gd name="T44" fmla="*/ 0 w 88"/>
                  <a:gd name="T45" fmla="*/ 1 h 210"/>
                  <a:gd name="T46" fmla="*/ 0 w 88"/>
                  <a:gd name="T47" fmla="*/ 1 h 210"/>
                  <a:gd name="T48" fmla="*/ 0 w 88"/>
                  <a:gd name="T49" fmla="*/ 1 h 210"/>
                  <a:gd name="T50" fmla="*/ 0 w 88"/>
                  <a:gd name="T51" fmla="*/ 1 h 210"/>
                  <a:gd name="T52" fmla="*/ 0 w 88"/>
                  <a:gd name="T53" fmla="*/ 1 h 210"/>
                  <a:gd name="T54" fmla="*/ 0 w 88"/>
                  <a:gd name="T55" fmla="*/ 1 h 210"/>
                  <a:gd name="T56" fmla="*/ 0 w 88"/>
                  <a:gd name="T57" fmla="*/ 1 h 210"/>
                  <a:gd name="T58" fmla="*/ 0 w 88"/>
                  <a:gd name="T59" fmla="*/ 1 h 210"/>
                  <a:gd name="T60" fmla="*/ 0 w 88"/>
                  <a:gd name="T61" fmla="*/ 1 h 210"/>
                  <a:gd name="T62" fmla="*/ 0 w 88"/>
                  <a:gd name="T63" fmla="*/ 0 h 21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88" h="210">
                    <a:moveTo>
                      <a:pt x="3" y="37"/>
                    </a:moveTo>
                    <a:lnTo>
                      <a:pt x="8" y="29"/>
                    </a:lnTo>
                    <a:lnTo>
                      <a:pt x="13" y="20"/>
                    </a:lnTo>
                    <a:lnTo>
                      <a:pt x="19" y="14"/>
                    </a:lnTo>
                    <a:lnTo>
                      <a:pt x="26" y="7"/>
                    </a:lnTo>
                    <a:lnTo>
                      <a:pt x="31" y="1"/>
                    </a:lnTo>
                    <a:lnTo>
                      <a:pt x="32" y="0"/>
                    </a:lnTo>
                    <a:lnTo>
                      <a:pt x="53" y="5"/>
                    </a:lnTo>
                    <a:lnTo>
                      <a:pt x="69" y="12"/>
                    </a:lnTo>
                    <a:lnTo>
                      <a:pt x="75" y="20"/>
                    </a:lnTo>
                    <a:lnTo>
                      <a:pt x="79" y="29"/>
                    </a:lnTo>
                    <a:lnTo>
                      <a:pt x="85" y="41"/>
                    </a:lnTo>
                    <a:lnTo>
                      <a:pt x="88" y="56"/>
                    </a:lnTo>
                    <a:lnTo>
                      <a:pt x="88" y="70"/>
                    </a:lnTo>
                    <a:lnTo>
                      <a:pt x="88" y="84"/>
                    </a:lnTo>
                    <a:lnTo>
                      <a:pt x="86" y="115"/>
                    </a:lnTo>
                    <a:lnTo>
                      <a:pt x="83" y="145"/>
                    </a:lnTo>
                    <a:lnTo>
                      <a:pt x="81" y="161"/>
                    </a:lnTo>
                    <a:lnTo>
                      <a:pt x="78" y="173"/>
                    </a:lnTo>
                    <a:lnTo>
                      <a:pt x="75" y="182"/>
                    </a:lnTo>
                    <a:lnTo>
                      <a:pt x="72" y="191"/>
                    </a:lnTo>
                    <a:lnTo>
                      <a:pt x="62" y="200"/>
                    </a:lnTo>
                    <a:lnTo>
                      <a:pt x="55" y="204"/>
                    </a:lnTo>
                    <a:lnTo>
                      <a:pt x="49" y="206"/>
                    </a:lnTo>
                    <a:lnTo>
                      <a:pt x="43" y="210"/>
                    </a:lnTo>
                    <a:lnTo>
                      <a:pt x="39" y="210"/>
                    </a:lnTo>
                    <a:lnTo>
                      <a:pt x="28" y="208"/>
                    </a:lnTo>
                    <a:lnTo>
                      <a:pt x="15" y="206"/>
                    </a:lnTo>
                    <a:lnTo>
                      <a:pt x="5" y="204"/>
                    </a:lnTo>
                    <a:lnTo>
                      <a:pt x="2" y="204"/>
                    </a:lnTo>
                    <a:lnTo>
                      <a:pt x="0" y="204"/>
                    </a:lnTo>
                    <a:lnTo>
                      <a:pt x="3" y="37"/>
                    </a:lnTo>
                    <a:close/>
                  </a:path>
                </a:pathLst>
              </a:custGeom>
              <a:solidFill>
                <a:srgbClr val="FFE4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68" name="Freeform 1542"/>
              <p:cNvSpPr>
                <a:spLocks/>
              </p:cNvSpPr>
              <p:nvPr/>
            </p:nvSpPr>
            <p:spPr bwMode="auto">
              <a:xfrm>
                <a:off x="2541" y="1713"/>
                <a:ext cx="6" cy="6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0 h 17"/>
                  <a:gd name="T8" fmla="*/ 0 w 17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2" y="17"/>
                    </a:moveTo>
                    <a:lnTo>
                      <a:pt x="0" y="9"/>
                    </a:lnTo>
                    <a:lnTo>
                      <a:pt x="5" y="0"/>
                    </a:lnTo>
                    <a:lnTo>
                      <a:pt x="17" y="9"/>
                    </a:lnTo>
                    <a:lnTo>
                      <a:pt x="12" y="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69" name="Freeform 1543"/>
              <p:cNvSpPr>
                <a:spLocks/>
              </p:cNvSpPr>
              <p:nvPr/>
            </p:nvSpPr>
            <p:spPr bwMode="auto">
              <a:xfrm>
                <a:off x="2543" y="1710"/>
                <a:ext cx="5" cy="6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0 h 17"/>
                  <a:gd name="T8" fmla="*/ 0 w 17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2" y="17"/>
                    </a:moveTo>
                    <a:lnTo>
                      <a:pt x="0" y="8"/>
                    </a:lnTo>
                    <a:lnTo>
                      <a:pt x="5" y="0"/>
                    </a:lnTo>
                    <a:lnTo>
                      <a:pt x="17" y="8"/>
                    </a:lnTo>
                    <a:lnTo>
                      <a:pt x="12" y="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70" name="Freeform 1544"/>
              <p:cNvSpPr>
                <a:spLocks/>
              </p:cNvSpPr>
              <p:nvPr/>
            </p:nvSpPr>
            <p:spPr bwMode="auto">
              <a:xfrm>
                <a:off x="2544" y="1710"/>
                <a:ext cx="2" cy="2"/>
              </a:xfrm>
              <a:custGeom>
                <a:avLst/>
                <a:gdLst>
                  <a:gd name="T0" fmla="*/ 0 w 6"/>
                  <a:gd name="T1" fmla="*/ 0 h 7"/>
                  <a:gd name="T2" fmla="*/ 0 w 6"/>
                  <a:gd name="T3" fmla="*/ 0 h 7"/>
                  <a:gd name="T4" fmla="*/ 0 w 6"/>
                  <a:gd name="T5" fmla="*/ 0 h 7"/>
                  <a:gd name="T6" fmla="*/ 0 w 6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0" y="1"/>
                    </a:moveTo>
                    <a:lnTo>
                      <a:pt x="6" y="7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71" name="Freeform 1545"/>
              <p:cNvSpPr>
                <a:spLocks/>
              </p:cNvSpPr>
              <p:nvPr/>
            </p:nvSpPr>
            <p:spPr bwMode="auto">
              <a:xfrm>
                <a:off x="2545" y="1708"/>
                <a:ext cx="5" cy="5"/>
              </a:xfrm>
              <a:custGeom>
                <a:avLst/>
                <a:gdLst>
                  <a:gd name="T0" fmla="*/ 0 w 17"/>
                  <a:gd name="T1" fmla="*/ 0 h 16"/>
                  <a:gd name="T2" fmla="*/ 0 w 17"/>
                  <a:gd name="T3" fmla="*/ 0 h 16"/>
                  <a:gd name="T4" fmla="*/ 0 w 17"/>
                  <a:gd name="T5" fmla="*/ 0 h 16"/>
                  <a:gd name="T6" fmla="*/ 0 w 17"/>
                  <a:gd name="T7" fmla="*/ 0 h 16"/>
                  <a:gd name="T8" fmla="*/ 0 w 17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6">
                    <a:moveTo>
                      <a:pt x="10" y="16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17" y="10"/>
                    </a:lnTo>
                    <a:lnTo>
                      <a:pt x="10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72" name="Freeform 1546"/>
              <p:cNvSpPr>
                <a:spLocks/>
              </p:cNvSpPr>
              <p:nvPr/>
            </p:nvSpPr>
            <p:spPr bwMode="auto">
              <a:xfrm>
                <a:off x="2548" y="1710"/>
                <a:ext cx="3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6" y="3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73" name="Freeform 1547"/>
              <p:cNvSpPr>
                <a:spLocks/>
              </p:cNvSpPr>
              <p:nvPr/>
            </p:nvSpPr>
            <p:spPr bwMode="auto">
              <a:xfrm>
                <a:off x="2546" y="1706"/>
                <a:ext cx="7" cy="5"/>
              </a:xfrm>
              <a:custGeom>
                <a:avLst/>
                <a:gdLst>
                  <a:gd name="T0" fmla="*/ 0 w 19"/>
                  <a:gd name="T1" fmla="*/ 0 h 17"/>
                  <a:gd name="T2" fmla="*/ 0 w 19"/>
                  <a:gd name="T3" fmla="*/ 0 h 17"/>
                  <a:gd name="T4" fmla="*/ 0 w 19"/>
                  <a:gd name="T5" fmla="*/ 0 h 17"/>
                  <a:gd name="T6" fmla="*/ 0 w 19"/>
                  <a:gd name="T7" fmla="*/ 0 h 17"/>
                  <a:gd name="T8" fmla="*/ 0 w 19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7">
                    <a:moveTo>
                      <a:pt x="13" y="17"/>
                    </a:moveTo>
                    <a:lnTo>
                      <a:pt x="0" y="7"/>
                    </a:lnTo>
                    <a:lnTo>
                      <a:pt x="6" y="0"/>
                    </a:lnTo>
                    <a:lnTo>
                      <a:pt x="19" y="10"/>
                    </a:lnTo>
                    <a:lnTo>
                      <a:pt x="13" y="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74" name="Freeform 1548"/>
              <p:cNvSpPr>
                <a:spLocks/>
              </p:cNvSpPr>
              <p:nvPr/>
            </p:nvSpPr>
            <p:spPr bwMode="auto">
              <a:xfrm>
                <a:off x="2551" y="1708"/>
                <a:ext cx="2" cy="1"/>
              </a:xfrm>
              <a:custGeom>
                <a:avLst/>
                <a:gdLst>
                  <a:gd name="T0" fmla="*/ 0 w 6"/>
                  <a:gd name="T1" fmla="*/ 0 h 3"/>
                  <a:gd name="T2" fmla="*/ 0 w 6"/>
                  <a:gd name="T3" fmla="*/ 0 h 3"/>
                  <a:gd name="T4" fmla="*/ 0 w 6"/>
                  <a:gd name="T5" fmla="*/ 0 h 3"/>
                  <a:gd name="T6" fmla="*/ 0 w 6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0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75" name="Freeform 1549"/>
              <p:cNvSpPr>
                <a:spLocks/>
              </p:cNvSpPr>
              <p:nvPr/>
            </p:nvSpPr>
            <p:spPr bwMode="auto">
              <a:xfrm>
                <a:off x="2548" y="1703"/>
                <a:ext cx="6" cy="6"/>
              </a:xfrm>
              <a:custGeom>
                <a:avLst/>
                <a:gdLst>
                  <a:gd name="T0" fmla="*/ 0 w 18"/>
                  <a:gd name="T1" fmla="*/ 0 h 17"/>
                  <a:gd name="T2" fmla="*/ 0 w 18"/>
                  <a:gd name="T3" fmla="*/ 0 h 17"/>
                  <a:gd name="T4" fmla="*/ 0 w 18"/>
                  <a:gd name="T5" fmla="*/ 0 h 17"/>
                  <a:gd name="T6" fmla="*/ 0 w 18"/>
                  <a:gd name="T7" fmla="*/ 0 h 17"/>
                  <a:gd name="T8" fmla="*/ 0 w 18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7">
                    <a:moveTo>
                      <a:pt x="13" y="17"/>
                    </a:moveTo>
                    <a:lnTo>
                      <a:pt x="0" y="7"/>
                    </a:lnTo>
                    <a:lnTo>
                      <a:pt x="6" y="0"/>
                    </a:lnTo>
                    <a:lnTo>
                      <a:pt x="18" y="11"/>
                    </a:lnTo>
                    <a:lnTo>
                      <a:pt x="13" y="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76" name="Freeform 1550"/>
              <p:cNvSpPr>
                <a:spLocks/>
              </p:cNvSpPr>
              <p:nvPr/>
            </p:nvSpPr>
            <p:spPr bwMode="auto">
              <a:xfrm>
                <a:off x="2550" y="1703"/>
                <a:ext cx="2" cy="3"/>
              </a:xfrm>
              <a:custGeom>
                <a:avLst/>
                <a:gdLst>
                  <a:gd name="T0" fmla="*/ 0 w 6"/>
                  <a:gd name="T1" fmla="*/ 0 h 8"/>
                  <a:gd name="T2" fmla="*/ 0 w 6"/>
                  <a:gd name="T3" fmla="*/ 0 h 8"/>
                  <a:gd name="T4" fmla="*/ 0 w 6"/>
                  <a:gd name="T5" fmla="*/ 0 h 8"/>
                  <a:gd name="T6" fmla="*/ 0 w 6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8">
                    <a:moveTo>
                      <a:pt x="0" y="0"/>
                    </a:moveTo>
                    <a:lnTo>
                      <a:pt x="6" y="8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77" name="Freeform 1551"/>
              <p:cNvSpPr>
                <a:spLocks/>
              </p:cNvSpPr>
              <p:nvPr/>
            </p:nvSpPr>
            <p:spPr bwMode="auto">
              <a:xfrm>
                <a:off x="2551" y="1703"/>
                <a:ext cx="3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12">
                    <a:moveTo>
                      <a:pt x="10" y="1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11" y="11"/>
                    </a:lnTo>
                    <a:lnTo>
                      <a:pt x="1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78" name="Freeform 1552"/>
              <p:cNvSpPr>
                <a:spLocks/>
              </p:cNvSpPr>
              <p:nvPr/>
            </p:nvSpPr>
            <p:spPr bwMode="auto">
              <a:xfrm>
                <a:off x="2551" y="1702"/>
                <a:ext cx="2" cy="4"/>
              </a:xfrm>
              <a:custGeom>
                <a:avLst/>
                <a:gdLst>
                  <a:gd name="T0" fmla="*/ 0 w 7"/>
                  <a:gd name="T1" fmla="*/ 0 h 10"/>
                  <a:gd name="T2" fmla="*/ 0 w 7"/>
                  <a:gd name="T3" fmla="*/ 0 h 10"/>
                  <a:gd name="T4" fmla="*/ 0 w 7"/>
                  <a:gd name="T5" fmla="*/ 0 h 10"/>
                  <a:gd name="T6" fmla="*/ 0 w 7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0">
                    <a:moveTo>
                      <a:pt x="0" y="2"/>
                    </a:moveTo>
                    <a:lnTo>
                      <a:pt x="5" y="10"/>
                    </a:lnTo>
                    <a:lnTo>
                      <a:pt x="7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79" name="Freeform 1553"/>
              <p:cNvSpPr>
                <a:spLocks/>
              </p:cNvSpPr>
              <p:nvPr/>
            </p:nvSpPr>
            <p:spPr bwMode="auto">
              <a:xfrm>
                <a:off x="2552" y="1702"/>
                <a:ext cx="8" cy="7"/>
              </a:xfrm>
              <a:custGeom>
                <a:avLst/>
                <a:gdLst>
                  <a:gd name="T0" fmla="*/ 0 w 25"/>
                  <a:gd name="T1" fmla="*/ 0 h 20"/>
                  <a:gd name="T2" fmla="*/ 0 w 25"/>
                  <a:gd name="T3" fmla="*/ 0 h 20"/>
                  <a:gd name="T4" fmla="*/ 0 w 25"/>
                  <a:gd name="T5" fmla="*/ 0 h 20"/>
                  <a:gd name="T6" fmla="*/ 0 w 25"/>
                  <a:gd name="T7" fmla="*/ 0 h 20"/>
                  <a:gd name="T8" fmla="*/ 0 w 25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20">
                    <a:moveTo>
                      <a:pt x="0" y="15"/>
                    </a:moveTo>
                    <a:lnTo>
                      <a:pt x="4" y="0"/>
                    </a:lnTo>
                    <a:lnTo>
                      <a:pt x="25" y="5"/>
                    </a:lnTo>
                    <a:lnTo>
                      <a:pt x="21" y="2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80" name="Freeform 1554"/>
              <p:cNvSpPr>
                <a:spLocks/>
              </p:cNvSpPr>
              <p:nvPr/>
            </p:nvSpPr>
            <p:spPr bwMode="auto">
              <a:xfrm>
                <a:off x="2560" y="1704"/>
                <a:ext cx="1" cy="3"/>
              </a:xfrm>
              <a:custGeom>
                <a:avLst/>
                <a:gdLst>
                  <a:gd name="T0" fmla="*/ 0 w 3"/>
                  <a:gd name="T1" fmla="*/ 0 h 10"/>
                  <a:gd name="T2" fmla="*/ 0 w 3"/>
                  <a:gd name="T3" fmla="*/ 0 h 10"/>
                  <a:gd name="T4" fmla="*/ 0 w 3"/>
                  <a:gd name="T5" fmla="*/ 0 h 10"/>
                  <a:gd name="T6" fmla="*/ 0 w 3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10">
                    <a:moveTo>
                      <a:pt x="2" y="0"/>
                    </a:moveTo>
                    <a:lnTo>
                      <a:pt x="0" y="10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81" name="Freeform 1555"/>
              <p:cNvSpPr>
                <a:spLocks/>
              </p:cNvSpPr>
              <p:nvPr/>
            </p:nvSpPr>
            <p:spPr bwMode="auto">
              <a:xfrm>
                <a:off x="2559" y="1704"/>
                <a:ext cx="7" cy="7"/>
              </a:xfrm>
              <a:custGeom>
                <a:avLst/>
                <a:gdLst>
                  <a:gd name="T0" fmla="*/ 0 w 22"/>
                  <a:gd name="T1" fmla="*/ 0 h 22"/>
                  <a:gd name="T2" fmla="*/ 0 w 22"/>
                  <a:gd name="T3" fmla="*/ 0 h 22"/>
                  <a:gd name="T4" fmla="*/ 0 w 22"/>
                  <a:gd name="T5" fmla="*/ 0 h 22"/>
                  <a:gd name="T6" fmla="*/ 0 w 22"/>
                  <a:gd name="T7" fmla="*/ 0 h 22"/>
                  <a:gd name="T8" fmla="*/ 0 w 22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22">
                    <a:moveTo>
                      <a:pt x="0" y="15"/>
                    </a:moveTo>
                    <a:lnTo>
                      <a:pt x="6" y="0"/>
                    </a:lnTo>
                    <a:lnTo>
                      <a:pt x="22" y="8"/>
                    </a:lnTo>
                    <a:lnTo>
                      <a:pt x="16" y="22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82" name="Freeform 1556"/>
              <p:cNvSpPr>
                <a:spLocks/>
              </p:cNvSpPr>
              <p:nvPr/>
            </p:nvSpPr>
            <p:spPr bwMode="auto">
              <a:xfrm>
                <a:off x="2565" y="1707"/>
                <a:ext cx="2" cy="3"/>
              </a:xfrm>
              <a:custGeom>
                <a:avLst/>
                <a:gdLst>
                  <a:gd name="T0" fmla="*/ 0 w 7"/>
                  <a:gd name="T1" fmla="*/ 0 h 9"/>
                  <a:gd name="T2" fmla="*/ 0 w 7"/>
                  <a:gd name="T3" fmla="*/ 0 h 9"/>
                  <a:gd name="T4" fmla="*/ 0 w 7"/>
                  <a:gd name="T5" fmla="*/ 0 h 9"/>
                  <a:gd name="T6" fmla="*/ 0 w 7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9">
                    <a:moveTo>
                      <a:pt x="3" y="0"/>
                    </a:moveTo>
                    <a:lnTo>
                      <a:pt x="0" y="9"/>
                    </a:lnTo>
                    <a:lnTo>
                      <a:pt x="7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83" name="Freeform 1557"/>
              <p:cNvSpPr>
                <a:spLocks/>
              </p:cNvSpPr>
              <p:nvPr/>
            </p:nvSpPr>
            <p:spPr bwMode="auto">
              <a:xfrm>
                <a:off x="2563" y="1708"/>
                <a:ext cx="6" cy="5"/>
              </a:xfrm>
              <a:custGeom>
                <a:avLst/>
                <a:gdLst>
                  <a:gd name="T0" fmla="*/ 0 w 18"/>
                  <a:gd name="T1" fmla="*/ 0 h 16"/>
                  <a:gd name="T2" fmla="*/ 0 w 18"/>
                  <a:gd name="T3" fmla="*/ 0 h 16"/>
                  <a:gd name="T4" fmla="*/ 0 w 18"/>
                  <a:gd name="T5" fmla="*/ 0 h 16"/>
                  <a:gd name="T6" fmla="*/ 0 w 18"/>
                  <a:gd name="T7" fmla="*/ 0 h 16"/>
                  <a:gd name="T8" fmla="*/ 0 w 18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6">
                    <a:moveTo>
                      <a:pt x="0" y="8"/>
                    </a:moveTo>
                    <a:lnTo>
                      <a:pt x="13" y="0"/>
                    </a:lnTo>
                    <a:lnTo>
                      <a:pt x="18" y="8"/>
                    </a:lnTo>
                    <a:lnTo>
                      <a:pt x="5" y="16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84" name="Freeform 1558"/>
              <p:cNvSpPr>
                <a:spLocks/>
              </p:cNvSpPr>
              <p:nvPr/>
            </p:nvSpPr>
            <p:spPr bwMode="auto">
              <a:xfrm>
                <a:off x="2567" y="1710"/>
                <a:ext cx="2" cy="2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0 w 7"/>
                  <a:gd name="T5" fmla="*/ 0 h 6"/>
                  <a:gd name="T6" fmla="*/ 0 w 7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6" y="0"/>
                    </a:moveTo>
                    <a:lnTo>
                      <a:pt x="0" y="6"/>
                    </a:lnTo>
                    <a:lnTo>
                      <a:pt x="7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85" name="Freeform 1559"/>
              <p:cNvSpPr>
                <a:spLocks/>
              </p:cNvSpPr>
              <p:nvPr/>
            </p:nvSpPr>
            <p:spPr bwMode="auto">
              <a:xfrm>
                <a:off x="2564" y="1711"/>
                <a:ext cx="7" cy="5"/>
              </a:xfrm>
              <a:custGeom>
                <a:avLst/>
                <a:gdLst>
                  <a:gd name="T0" fmla="*/ 0 w 19"/>
                  <a:gd name="T1" fmla="*/ 0 h 15"/>
                  <a:gd name="T2" fmla="*/ 0 w 19"/>
                  <a:gd name="T3" fmla="*/ 0 h 15"/>
                  <a:gd name="T4" fmla="*/ 0 w 19"/>
                  <a:gd name="T5" fmla="*/ 0 h 15"/>
                  <a:gd name="T6" fmla="*/ 0 w 19"/>
                  <a:gd name="T7" fmla="*/ 0 h 15"/>
                  <a:gd name="T8" fmla="*/ 0 w 19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5">
                    <a:moveTo>
                      <a:pt x="0" y="6"/>
                    </a:moveTo>
                    <a:lnTo>
                      <a:pt x="15" y="0"/>
                    </a:lnTo>
                    <a:lnTo>
                      <a:pt x="19" y="8"/>
                    </a:lnTo>
                    <a:lnTo>
                      <a:pt x="4" y="15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86" name="Freeform 1560"/>
              <p:cNvSpPr>
                <a:spLocks/>
              </p:cNvSpPr>
              <p:nvPr/>
            </p:nvSpPr>
            <p:spPr bwMode="auto">
              <a:xfrm>
                <a:off x="2566" y="1713"/>
                <a:ext cx="7" cy="7"/>
              </a:xfrm>
              <a:custGeom>
                <a:avLst/>
                <a:gdLst>
                  <a:gd name="T0" fmla="*/ 0 w 21"/>
                  <a:gd name="T1" fmla="*/ 0 h 19"/>
                  <a:gd name="T2" fmla="*/ 0 w 21"/>
                  <a:gd name="T3" fmla="*/ 0 h 19"/>
                  <a:gd name="T4" fmla="*/ 0 w 21"/>
                  <a:gd name="T5" fmla="*/ 0 h 19"/>
                  <a:gd name="T6" fmla="*/ 0 w 21"/>
                  <a:gd name="T7" fmla="*/ 0 h 19"/>
                  <a:gd name="T8" fmla="*/ 0 w 21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19">
                    <a:moveTo>
                      <a:pt x="0" y="7"/>
                    </a:moveTo>
                    <a:lnTo>
                      <a:pt x="15" y="0"/>
                    </a:lnTo>
                    <a:lnTo>
                      <a:pt x="21" y="13"/>
                    </a:lnTo>
                    <a:lnTo>
                      <a:pt x="7" y="1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87" name="Freeform 1561"/>
              <p:cNvSpPr>
                <a:spLocks/>
              </p:cNvSpPr>
              <p:nvPr/>
            </p:nvSpPr>
            <p:spPr bwMode="auto">
              <a:xfrm>
                <a:off x="2570" y="1718"/>
                <a:ext cx="3" cy="1"/>
              </a:xfrm>
              <a:custGeom>
                <a:avLst/>
                <a:gdLst>
                  <a:gd name="T0" fmla="*/ 0 w 7"/>
                  <a:gd name="T1" fmla="*/ 0 h 5"/>
                  <a:gd name="T2" fmla="*/ 0 w 7"/>
                  <a:gd name="T3" fmla="*/ 0 h 5"/>
                  <a:gd name="T4" fmla="*/ 0 w 7"/>
                  <a:gd name="T5" fmla="*/ 0 h 5"/>
                  <a:gd name="T6" fmla="*/ 0 w 7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7" y="0"/>
                    </a:moveTo>
                    <a:lnTo>
                      <a:pt x="0" y="5"/>
                    </a:lnTo>
                    <a:lnTo>
                      <a:pt x="7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88" name="Freeform 1562"/>
              <p:cNvSpPr>
                <a:spLocks/>
              </p:cNvSpPr>
              <p:nvPr/>
            </p:nvSpPr>
            <p:spPr bwMode="auto">
              <a:xfrm>
                <a:off x="2568" y="1718"/>
                <a:ext cx="6" cy="6"/>
              </a:xfrm>
              <a:custGeom>
                <a:avLst/>
                <a:gdLst>
                  <a:gd name="T0" fmla="*/ 0 w 17"/>
                  <a:gd name="T1" fmla="*/ 0 h 19"/>
                  <a:gd name="T2" fmla="*/ 0 w 17"/>
                  <a:gd name="T3" fmla="*/ 0 h 19"/>
                  <a:gd name="T4" fmla="*/ 0 w 17"/>
                  <a:gd name="T5" fmla="*/ 0 h 19"/>
                  <a:gd name="T6" fmla="*/ 0 w 17"/>
                  <a:gd name="T7" fmla="*/ 0 h 19"/>
                  <a:gd name="T8" fmla="*/ 0 w 17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9">
                    <a:moveTo>
                      <a:pt x="0" y="4"/>
                    </a:moveTo>
                    <a:lnTo>
                      <a:pt x="14" y="0"/>
                    </a:lnTo>
                    <a:lnTo>
                      <a:pt x="17" y="14"/>
                    </a:lnTo>
                    <a:lnTo>
                      <a:pt x="3" y="19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89" name="Freeform 1563"/>
              <p:cNvSpPr>
                <a:spLocks/>
              </p:cNvSpPr>
              <p:nvPr/>
            </p:nvSpPr>
            <p:spPr bwMode="auto">
              <a:xfrm>
                <a:off x="2571" y="1723"/>
                <a:ext cx="3" cy="1"/>
              </a:xfrm>
              <a:custGeom>
                <a:avLst/>
                <a:gdLst>
                  <a:gd name="T0" fmla="*/ 0 w 8"/>
                  <a:gd name="T1" fmla="*/ 0 h 5"/>
                  <a:gd name="T2" fmla="*/ 0 w 8"/>
                  <a:gd name="T3" fmla="*/ 0 h 5"/>
                  <a:gd name="T4" fmla="*/ 0 w 8"/>
                  <a:gd name="T5" fmla="*/ 0 h 5"/>
                  <a:gd name="T6" fmla="*/ 0 w 8"/>
                  <a:gd name="T7" fmla="*/ 0 h 5"/>
                  <a:gd name="T8" fmla="*/ 0 w 8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0"/>
                    </a:moveTo>
                    <a:lnTo>
                      <a:pt x="8" y="5"/>
                    </a:lnTo>
                    <a:lnTo>
                      <a:pt x="8" y="3"/>
                    </a:lnTo>
                    <a:lnTo>
                      <a:pt x="0" y="5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90" name="Rectangle 1564"/>
              <p:cNvSpPr>
                <a:spLocks noChangeArrowheads="1"/>
              </p:cNvSpPr>
              <p:nvPr/>
            </p:nvSpPr>
            <p:spPr bwMode="auto">
              <a:xfrm>
                <a:off x="2569" y="1724"/>
                <a:ext cx="5" cy="4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91" name="Rectangle 1565"/>
              <p:cNvSpPr>
                <a:spLocks noChangeArrowheads="1"/>
              </p:cNvSpPr>
              <p:nvPr/>
            </p:nvSpPr>
            <p:spPr bwMode="auto">
              <a:xfrm>
                <a:off x="2569" y="1728"/>
                <a:ext cx="5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92" name="Freeform 1566"/>
              <p:cNvSpPr>
                <a:spLocks/>
              </p:cNvSpPr>
              <p:nvPr/>
            </p:nvSpPr>
            <p:spPr bwMode="auto">
              <a:xfrm>
                <a:off x="2571" y="1733"/>
                <a:ext cx="3" cy="1"/>
              </a:xfrm>
              <a:custGeom>
                <a:avLst/>
                <a:gdLst>
                  <a:gd name="T0" fmla="*/ 0 w 8"/>
                  <a:gd name="T1" fmla="*/ 0 h 2"/>
                  <a:gd name="T2" fmla="*/ 0 w 8"/>
                  <a:gd name="T3" fmla="*/ 1 h 2"/>
                  <a:gd name="T4" fmla="*/ 0 w 8"/>
                  <a:gd name="T5" fmla="*/ 0 h 2"/>
                  <a:gd name="T6" fmla="*/ 0 w 8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8" y="0"/>
                    </a:moveTo>
                    <a:lnTo>
                      <a:pt x="0" y="2"/>
                    </a:lnTo>
                    <a:lnTo>
                      <a:pt x="7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93" name="Freeform 1567"/>
              <p:cNvSpPr>
                <a:spLocks/>
              </p:cNvSpPr>
              <p:nvPr/>
            </p:nvSpPr>
            <p:spPr bwMode="auto">
              <a:xfrm>
                <a:off x="2568" y="1733"/>
                <a:ext cx="6" cy="10"/>
              </a:xfrm>
              <a:custGeom>
                <a:avLst/>
                <a:gdLst>
                  <a:gd name="T0" fmla="*/ 0 w 16"/>
                  <a:gd name="T1" fmla="*/ 0 h 31"/>
                  <a:gd name="T2" fmla="*/ 0 w 16"/>
                  <a:gd name="T3" fmla="*/ 0 h 31"/>
                  <a:gd name="T4" fmla="*/ 0 w 16"/>
                  <a:gd name="T5" fmla="*/ 0 h 31"/>
                  <a:gd name="T6" fmla="*/ 0 w 16"/>
                  <a:gd name="T7" fmla="*/ 0 h 31"/>
                  <a:gd name="T8" fmla="*/ 0 w 16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31">
                    <a:moveTo>
                      <a:pt x="2" y="0"/>
                    </a:moveTo>
                    <a:lnTo>
                      <a:pt x="16" y="0"/>
                    </a:lnTo>
                    <a:lnTo>
                      <a:pt x="14" y="31"/>
                    </a:lnTo>
                    <a:lnTo>
                      <a:pt x="0" y="3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94" name="Freeform 1568"/>
              <p:cNvSpPr>
                <a:spLocks/>
              </p:cNvSpPr>
              <p:nvPr/>
            </p:nvSpPr>
            <p:spPr bwMode="auto">
              <a:xfrm>
                <a:off x="2571" y="1743"/>
                <a:ext cx="2" cy="1"/>
              </a:xfrm>
              <a:custGeom>
                <a:avLst/>
                <a:gdLst>
                  <a:gd name="T0" fmla="*/ 0 w 7"/>
                  <a:gd name="T1" fmla="*/ 0 h 2"/>
                  <a:gd name="T2" fmla="*/ 0 w 7"/>
                  <a:gd name="T3" fmla="*/ 1 h 2"/>
                  <a:gd name="T4" fmla="*/ 0 w 7"/>
                  <a:gd name="T5" fmla="*/ 1 h 2"/>
                  <a:gd name="T6" fmla="*/ 0 w 7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7" y="0"/>
                    </a:moveTo>
                    <a:lnTo>
                      <a:pt x="0" y="2"/>
                    </a:lnTo>
                    <a:lnTo>
                      <a:pt x="7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95" name="Freeform 1569"/>
              <p:cNvSpPr>
                <a:spLocks/>
              </p:cNvSpPr>
              <p:nvPr/>
            </p:nvSpPr>
            <p:spPr bwMode="auto">
              <a:xfrm>
                <a:off x="2567" y="1743"/>
                <a:ext cx="6" cy="11"/>
              </a:xfrm>
              <a:custGeom>
                <a:avLst/>
                <a:gdLst>
                  <a:gd name="T0" fmla="*/ 0 w 17"/>
                  <a:gd name="T1" fmla="*/ 0 h 32"/>
                  <a:gd name="T2" fmla="*/ 0 w 17"/>
                  <a:gd name="T3" fmla="*/ 0 h 32"/>
                  <a:gd name="T4" fmla="*/ 0 w 17"/>
                  <a:gd name="T5" fmla="*/ 0 h 32"/>
                  <a:gd name="T6" fmla="*/ 0 w 17"/>
                  <a:gd name="T7" fmla="*/ 0 h 32"/>
                  <a:gd name="T8" fmla="*/ 0 w 17"/>
                  <a:gd name="T9" fmla="*/ 0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32">
                    <a:moveTo>
                      <a:pt x="3" y="0"/>
                    </a:moveTo>
                    <a:lnTo>
                      <a:pt x="17" y="2"/>
                    </a:lnTo>
                    <a:lnTo>
                      <a:pt x="14" y="32"/>
                    </a:lnTo>
                    <a:lnTo>
                      <a:pt x="0" y="3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96" name="Freeform 1570"/>
              <p:cNvSpPr>
                <a:spLocks/>
              </p:cNvSpPr>
              <p:nvPr/>
            </p:nvSpPr>
            <p:spPr bwMode="auto">
              <a:xfrm>
                <a:off x="2570" y="1754"/>
                <a:ext cx="2" cy="0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1 h 1"/>
                  <a:gd name="T4" fmla="*/ 0 w 7"/>
                  <a:gd name="T5" fmla="*/ 0 h 1"/>
                  <a:gd name="T6" fmla="*/ 0 w 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7" y="0"/>
                    </a:moveTo>
                    <a:lnTo>
                      <a:pt x="0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97" name="Freeform 1571"/>
              <p:cNvSpPr>
                <a:spLocks/>
              </p:cNvSpPr>
              <p:nvPr/>
            </p:nvSpPr>
            <p:spPr bwMode="auto">
              <a:xfrm>
                <a:off x="2567" y="1753"/>
                <a:ext cx="5" cy="6"/>
              </a:xfrm>
              <a:custGeom>
                <a:avLst/>
                <a:gdLst>
                  <a:gd name="T0" fmla="*/ 0 w 16"/>
                  <a:gd name="T1" fmla="*/ 0 h 18"/>
                  <a:gd name="T2" fmla="*/ 0 w 16"/>
                  <a:gd name="T3" fmla="*/ 0 h 18"/>
                  <a:gd name="T4" fmla="*/ 0 w 16"/>
                  <a:gd name="T5" fmla="*/ 0 h 18"/>
                  <a:gd name="T6" fmla="*/ 0 w 16"/>
                  <a:gd name="T7" fmla="*/ 0 h 18"/>
                  <a:gd name="T8" fmla="*/ 0 w 1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8">
                    <a:moveTo>
                      <a:pt x="2" y="0"/>
                    </a:moveTo>
                    <a:lnTo>
                      <a:pt x="16" y="2"/>
                    </a:lnTo>
                    <a:lnTo>
                      <a:pt x="14" y="18"/>
                    </a:lnTo>
                    <a:lnTo>
                      <a:pt x="0" y="1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98" name="Freeform 1572"/>
              <p:cNvSpPr>
                <a:spLocks/>
              </p:cNvSpPr>
              <p:nvPr/>
            </p:nvSpPr>
            <p:spPr bwMode="auto">
              <a:xfrm>
                <a:off x="2569" y="1759"/>
                <a:ext cx="2" cy="0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1 h 1"/>
                  <a:gd name="T4" fmla="*/ 0 w 7"/>
                  <a:gd name="T5" fmla="*/ 1 h 1"/>
                  <a:gd name="T6" fmla="*/ 0 w 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7" y="0"/>
                    </a:moveTo>
                    <a:lnTo>
                      <a:pt x="0" y="1"/>
                    </a:lnTo>
                    <a:lnTo>
                      <a:pt x="7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99" name="Freeform 1573"/>
              <p:cNvSpPr>
                <a:spLocks/>
              </p:cNvSpPr>
              <p:nvPr/>
            </p:nvSpPr>
            <p:spPr bwMode="auto">
              <a:xfrm>
                <a:off x="2565" y="1758"/>
                <a:ext cx="6" cy="5"/>
              </a:xfrm>
              <a:custGeom>
                <a:avLst/>
                <a:gdLst>
                  <a:gd name="T0" fmla="*/ 0 w 18"/>
                  <a:gd name="T1" fmla="*/ 0 h 17"/>
                  <a:gd name="T2" fmla="*/ 0 w 18"/>
                  <a:gd name="T3" fmla="*/ 0 h 17"/>
                  <a:gd name="T4" fmla="*/ 0 w 18"/>
                  <a:gd name="T5" fmla="*/ 0 h 17"/>
                  <a:gd name="T6" fmla="*/ 0 w 18"/>
                  <a:gd name="T7" fmla="*/ 0 h 17"/>
                  <a:gd name="T8" fmla="*/ 0 w 18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7">
                    <a:moveTo>
                      <a:pt x="4" y="0"/>
                    </a:moveTo>
                    <a:lnTo>
                      <a:pt x="18" y="5"/>
                    </a:lnTo>
                    <a:lnTo>
                      <a:pt x="15" y="17"/>
                    </a:lnTo>
                    <a:lnTo>
                      <a:pt x="0" y="1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00" name="Freeform 1574"/>
              <p:cNvSpPr>
                <a:spLocks/>
              </p:cNvSpPr>
              <p:nvPr/>
            </p:nvSpPr>
            <p:spPr bwMode="auto">
              <a:xfrm>
                <a:off x="2568" y="1763"/>
                <a:ext cx="2" cy="0"/>
              </a:xfrm>
              <a:custGeom>
                <a:avLst/>
                <a:gdLst>
                  <a:gd name="T0" fmla="*/ 0 w 7"/>
                  <a:gd name="T1" fmla="*/ 0 w 7"/>
                  <a:gd name="T2" fmla="*/ 0 w 7"/>
                  <a:gd name="T3" fmla="*/ 0 w 7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7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01" name="Freeform 1575"/>
              <p:cNvSpPr>
                <a:spLocks/>
              </p:cNvSpPr>
              <p:nvPr/>
            </p:nvSpPr>
            <p:spPr bwMode="auto">
              <a:xfrm>
                <a:off x="2564" y="1762"/>
                <a:ext cx="6" cy="4"/>
              </a:xfrm>
              <a:custGeom>
                <a:avLst/>
                <a:gdLst>
                  <a:gd name="T0" fmla="*/ 0 w 18"/>
                  <a:gd name="T1" fmla="*/ 0 h 13"/>
                  <a:gd name="T2" fmla="*/ 0 w 18"/>
                  <a:gd name="T3" fmla="*/ 0 h 13"/>
                  <a:gd name="T4" fmla="*/ 0 w 18"/>
                  <a:gd name="T5" fmla="*/ 0 h 13"/>
                  <a:gd name="T6" fmla="*/ 0 w 18"/>
                  <a:gd name="T7" fmla="*/ 0 h 13"/>
                  <a:gd name="T8" fmla="*/ 0 w 18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3">
                    <a:moveTo>
                      <a:pt x="3" y="0"/>
                    </a:moveTo>
                    <a:lnTo>
                      <a:pt x="18" y="4"/>
                    </a:lnTo>
                    <a:lnTo>
                      <a:pt x="15" y="13"/>
                    </a:lnTo>
                    <a:lnTo>
                      <a:pt x="0" y="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02" name="Freeform 1576"/>
              <p:cNvSpPr>
                <a:spLocks/>
              </p:cNvSpPr>
              <p:nvPr/>
            </p:nvSpPr>
            <p:spPr bwMode="auto">
              <a:xfrm>
                <a:off x="2564" y="1765"/>
                <a:ext cx="3" cy="1"/>
              </a:xfrm>
              <a:custGeom>
                <a:avLst/>
                <a:gdLst>
                  <a:gd name="T0" fmla="*/ 0 w 8"/>
                  <a:gd name="T1" fmla="*/ 0 h 4"/>
                  <a:gd name="T2" fmla="*/ 0 w 8"/>
                  <a:gd name="T3" fmla="*/ 0 h 4"/>
                  <a:gd name="T4" fmla="*/ 0 w 8"/>
                  <a:gd name="T5" fmla="*/ 0 h 4"/>
                  <a:gd name="T6" fmla="*/ 0 w 8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4">
                    <a:moveTo>
                      <a:pt x="0" y="0"/>
                    </a:moveTo>
                    <a:lnTo>
                      <a:pt x="8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03" name="Freeform 1577"/>
              <p:cNvSpPr>
                <a:spLocks/>
              </p:cNvSpPr>
              <p:nvPr/>
            </p:nvSpPr>
            <p:spPr bwMode="auto">
              <a:xfrm>
                <a:off x="2564" y="1765"/>
                <a:ext cx="5" cy="4"/>
              </a:xfrm>
              <a:custGeom>
                <a:avLst/>
                <a:gdLst>
                  <a:gd name="T0" fmla="*/ 0 w 17"/>
                  <a:gd name="T1" fmla="*/ 0 h 13"/>
                  <a:gd name="T2" fmla="*/ 0 w 17"/>
                  <a:gd name="T3" fmla="*/ 0 h 13"/>
                  <a:gd name="T4" fmla="*/ 0 w 17"/>
                  <a:gd name="T5" fmla="*/ 0 h 13"/>
                  <a:gd name="T6" fmla="*/ 0 w 17"/>
                  <a:gd name="T7" fmla="*/ 0 h 13"/>
                  <a:gd name="T8" fmla="*/ 0 w 17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3">
                    <a:moveTo>
                      <a:pt x="2" y="0"/>
                    </a:moveTo>
                    <a:lnTo>
                      <a:pt x="17" y="4"/>
                    </a:lnTo>
                    <a:lnTo>
                      <a:pt x="15" y="13"/>
                    </a:lnTo>
                    <a:lnTo>
                      <a:pt x="0" y="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04" name="Freeform 1578"/>
              <p:cNvSpPr>
                <a:spLocks/>
              </p:cNvSpPr>
              <p:nvPr/>
            </p:nvSpPr>
            <p:spPr bwMode="auto">
              <a:xfrm>
                <a:off x="2566" y="1769"/>
                <a:ext cx="3" cy="2"/>
              </a:xfrm>
              <a:custGeom>
                <a:avLst/>
                <a:gdLst>
                  <a:gd name="T0" fmla="*/ 0 w 8"/>
                  <a:gd name="T1" fmla="*/ 0 h 4"/>
                  <a:gd name="T2" fmla="*/ 0 w 8"/>
                  <a:gd name="T3" fmla="*/ 0 h 4"/>
                  <a:gd name="T4" fmla="*/ 0 w 8"/>
                  <a:gd name="T5" fmla="*/ 1 h 4"/>
                  <a:gd name="T6" fmla="*/ 0 w 8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4">
                    <a:moveTo>
                      <a:pt x="8" y="0"/>
                    </a:moveTo>
                    <a:lnTo>
                      <a:pt x="0" y="0"/>
                    </a:lnTo>
                    <a:lnTo>
                      <a:pt x="6" y="4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05" name="Freeform 1579"/>
              <p:cNvSpPr>
                <a:spLocks/>
              </p:cNvSpPr>
              <p:nvPr/>
            </p:nvSpPr>
            <p:spPr bwMode="auto">
              <a:xfrm>
                <a:off x="2561" y="1766"/>
                <a:ext cx="7" cy="8"/>
              </a:xfrm>
              <a:custGeom>
                <a:avLst/>
                <a:gdLst>
                  <a:gd name="T0" fmla="*/ 0 w 21"/>
                  <a:gd name="T1" fmla="*/ 0 h 22"/>
                  <a:gd name="T2" fmla="*/ 0 w 21"/>
                  <a:gd name="T3" fmla="*/ 0 h 22"/>
                  <a:gd name="T4" fmla="*/ 0 w 21"/>
                  <a:gd name="T5" fmla="*/ 0 h 22"/>
                  <a:gd name="T6" fmla="*/ 0 w 21"/>
                  <a:gd name="T7" fmla="*/ 0 h 22"/>
                  <a:gd name="T8" fmla="*/ 0 w 21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22">
                    <a:moveTo>
                      <a:pt x="10" y="0"/>
                    </a:moveTo>
                    <a:lnTo>
                      <a:pt x="21" y="13"/>
                    </a:lnTo>
                    <a:lnTo>
                      <a:pt x="10" y="22"/>
                    </a:lnTo>
                    <a:lnTo>
                      <a:pt x="0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06" name="Freeform 1580"/>
              <p:cNvSpPr>
                <a:spLocks/>
              </p:cNvSpPr>
              <p:nvPr/>
            </p:nvSpPr>
            <p:spPr bwMode="auto">
              <a:xfrm>
                <a:off x="2563" y="1772"/>
                <a:ext cx="1" cy="2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0 h 5"/>
                  <a:gd name="T4" fmla="*/ 0 w 5"/>
                  <a:gd name="T5" fmla="*/ 0 h 5"/>
                  <a:gd name="T6" fmla="*/ 0 w 5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5" y="4"/>
                    </a:moveTo>
                    <a:lnTo>
                      <a:pt x="0" y="0"/>
                    </a:lnTo>
                    <a:lnTo>
                      <a:pt x="4" y="5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07" name="Freeform 1581"/>
              <p:cNvSpPr>
                <a:spLocks/>
              </p:cNvSpPr>
              <p:nvPr/>
            </p:nvSpPr>
            <p:spPr bwMode="auto">
              <a:xfrm>
                <a:off x="2559" y="1769"/>
                <a:ext cx="5" cy="6"/>
              </a:xfrm>
              <a:custGeom>
                <a:avLst/>
                <a:gdLst>
                  <a:gd name="T0" fmla="*/ 0 w 15"/>
                  <a:gd name="T1" fmla="*/ 0 h 18"/>
                  <a:gd name="T2" fmla="*/ 0 w 15"/>
                  <a:gd name="T3" fmla="*/ 0 h 18"/>
                  <a:gd name="T4" fmla="*/ 0 w 15"/>
                  <a:gd name="T5" fmla="*/ 0 h 18"/>
                  <a:gd name="T6" fmla="*/ 0 w 15"/>
                  <a:gd name="T7" fmla="*/ 0 h 18"/>
                  <a:gd name="T8" fmla="*/ 0 w 15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8">
                    <a:moveTo>
                      <a:pt x="7" y="0"/>
                    </a:moveTo>
                    <a:lnTo>
                      <a:pt x="15" y="14"/>
                    </a:lnTo>
                    <a:lnTo>
                      <a:pt x="8" y="18"/>
                    </a:lnTo>
                    <a:lnTo>
                      <a:pt x="0" y="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08" name="Freeform 1582"/>
              <p:cNvSpPr>
                <a:spLocks/>
              </p:cNvSpPr>
              <p:nvPr/>
            </p:nvSpPr>
            <p:spPr bwMode="auto">
              <a:xfrm>
                <a:off x="2560" y="1774"/>
                <a:ext cx="2" cy="1"/>
              </a:xfrm>
              <a:custGeom>
                <a:avLst/>
                <a:gdLst>
                  <a:gd name="T0" fmla="*/ 1 w 4"/>
                  <a:gd name="T1" fmla="*/ 0 h 5"/>
                  <a:gd name="T2" fmla="*/ 0 w 4"/>
                  <a:gd name="T3" fmla="*/ 0 h 5"/>
                  <a:gd name="T4" fmla="*/ 1 w 4"/>
                  <a:gd name="T5" fmla="*/ 0 h 5"/>
                  <a:gd name="T6" fmla="*/ 1 w 4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4" y="5"/>
                    </a:moveTo>
                    <a:lnTo>
                      <a:pt x="0" y="0"/>
                    </a:lnTo>
                    <a:lnTo>
                      <a:pt x="2" y="5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09" name="Freeform 1583"/>
              <p:cNvSpPr>
                <a:spLocks/>
              </p:cNvSpPr>
              <p:nvPr/>
            </p:nvSpPr>
            <p:spPr bwMode="auto">
              <a:xfrm>
                <a:off x="2557" y="1771"/>
                <a:ext cx="4" cy="5"/>
              </a:xfrm>
              <a:custGeom>
                <a:avLst/>
                <a:gdLst>
                  <a:gd name="T0" fmla="*/ 0 w 11"/>
                  <a:gd name="T1" fmla="*/ 0 h 17"/>
                  <a:gd name="T2" fmla="*/ 0 w 11"/>
                  <a:gd name="T3" fmla="*/ 0 h 17"/>
                  <a:gd name="T4" fmla="*/ 0 w 11"/>
                  <a:gd name="T5" fmla="*/ 0 h 17"/>
                  <a:gd name="T6" fmla="*/ 0 w 11"/>
                  <a:gd name="T7" fmla="*/ 0 h 17"/>
                  <a:gd name="T8" fmla="*/ 0 w 11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17">
                    <a:moveTo>
                      <a:pt x="7" y="0"/>
                    </a:moveTo>
                    <a:lnTo>
                      <a:pt x="11" y="14"/>
                    </a:lnTo>
                    <a:lnTo>
                      <a:pt x="5" y="17"/>
                    </a:lnTo>
                    <a:lnTo>
                      <a:pt x="0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10" name="Freeform 1584"/>
              <p:cNvSpPr>
                <a:spLocks/>
              </p:cNvSpPr>
              <p:nvPr/>
            </p:nvSpPr>
            <p:spPr bwMode="auto">
              <a:xfrm>
                <a:off x="2556" y="1771"/>
                <a:ext cx="2" cy="3"/>
              </a:xfrm>
              <a:custGeom>
                <a:avLst/>
                <a:gdLst>
                  <a:gd name="T0" fmla="*/ 0 w 6"/>
                  <a:gd name="T1" fmla="*/ 0 h 9"/>
                  <a:gd name="T2" fmla="*/ 0 w 6"/>
                  <a:gd name="T3" fmla="*/ 0 h 9"/>
                  <a:gd name="T4" fmla="*/ 0 w 6"/>
                  <a:gd name="T5" fmla="*/ 0 h 9"/>
                  <a:gd name="T6" fmla="*/ 0 w 6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9">
                    <a:moveTo>
                      <a:pt x="3" y="0"/>
                    </a:moveTo>
                    <a:lnTo>
                      <a:pt x="6" y="9"/>
                    </a:lnTo>
                    <a:lnTo>
                      <a:pt x="0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11" name="Freeform 1585"/>
              <p:cNvSpPr>
                <a:spLocks/>
              </p:cNvSpPr>
              <p:nvPr/>
            </p:nvSpPr>
            <p:spPr bwMode="auto">
              <a:xfrm>
                <a:off x="2555" y="1772"/>
                <a:ext cx="5" cy="5"/>
              </a:xfrm>
              <a:custGeom>
                <a:avLst/>
                <a:gdLst>
                  <a:gd name="T0" fmla="*/ 0 w 16"/>
                  <a:gd name="T1" fmla="*/ 0 h 17"/>
                  <a:gd name="T2" fmla="*/ 0 w 16"/>
                  <a:gd name="T3" fmla="*/ 0 h 17"/>
                  <a:gd name="T4" fmla="*/ 0 w 16"/>
                  <a:gd name="T5" fmla="*/ 0 h 17"/>
                  <a:gd name="T6" fmla="*/ 0 w 16"/>
                  <a:gd name="T7" fmla="*/ 0 h 17"/>
                  <a:gd name="T8" fmla="*/ 0 w 16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7">
                    <a:moveTo>
                      <a:pt x="5" y="0"/>
                    </a:moveTo>
                    <a:lnTo>
                      <a:pt x="16" y="12"/>
                    </a:lnTo>
                    <a:lnTo>
                      <a:pt x="11" y="17"/>
                    </a:lnTo>
                    <a:lnTo>
                      <a:pt x="0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12" name="Freeform 1586"/>
              <p:cNvSpPr>
                <a:spLocks/>
              </p:cNvSpPr>
              <p:nvPr/>
            </p:nvSpPr>
            <p:spPr bwMode="auto">
              <a:xfrm>
                <a:off x="2556" y="1776"/>
                <a:ext cx="2" cy="2"/>
              </a:xfrm>
              <a:custGeom>
                <a:avLst/>
                <a:gdLst>
                  <a:gd name="T0" fmla="*/ 0 w 6"/>
                  <a:gd name="T1" fmla="*/ 0 h 7"/>
                  <a:gd name="T2" fmla="*/ 0 w 6"/>
                  <a:gd name="T3" fmla="*/ 0 h 7"/>
                  <a:gd name="T4" fmla="*/ 0 w 6"/>
                  <a:gd name="T5" fmla="*/ 0 h 7"/>
                  <a:gd name="T6" fmla="*/ 0 w 6"/>
                  <a:gd name="T7" fmla="*/ 0 h 7"/>
                  <a:gd name="T8" fmla="*/ 0 w 6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6" y="5"/>
                    </a:moveTo>
                    <a:lnTo>
                      <a:pt x="3" y="6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13" name="Rectangle 1587"/>
              <p:cNvSpPr>
                <a:spLocks noChangeArrowheads="1"/>
              </p:cNvSpPr>
              <p:nvPr/>
            </p:nvSpPr>
            <p:spPr bwMode="auto">
              <a:xfrm>
                <a:off x="2555" y="1773"/>
                <a:ext cx="1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14" name="Freeform 1588"/>
              <p:cNvSpPr>
                <a:spLocks/>
              </p:cNvSpPr>
              <p:nvPr/>
            </p:nvSpPr>
            <p:spPr bwMode="auto">
              <a:xfrm>
                <a:off x="2555" y="1776"/>
                <a:ext cx="0" cy="2"/>
              </a:xfrm>
              <a:custGeom>
                <a:avLst/>
                <a:gdLst>
                  <a:gd name="T0" fmla="*/ 1 w 1"/>
                  <a:gd name="T1" fmla="*/ 0 h 7"/>
                  <a:gd name="T2" fmla="*/ 1 w 1"/>
                  <a:gd name="T3" fmla="*/ 0 h 7"/>
                  <a:gd name="T4" fmla="*/ 0 w 1"/>
                  <a:gd name="T5" fmla="*/ 0 h 7"/>
                  <a:gd name="T6" fmla="*/ 1 w 1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7">
                    <a:moveTo>
                      <a:pt x="1" y="7"/>
                    </a:moveTo>
                    <a:lnTo>
                      <a:pt x="1" y="0"/>
                    </a:lnTo>
                    <a:lnTo>
                      <a:pt x="0" y="6"/>
                    </a:lnTo>
                    <a:lnTo>
                      <a:pt x="1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15" name="Freeform 1589"/>
              <p:cNvSpPr>
                <a:spLocks/>
              </p:cNvSpPr>
              <p:nvPr/>
            </p:nvSpPr>
            <p:spPr bwMode="auto">
              <a:xfrm>
                <a:off x="2551" y="1772"/>
                <a:ext cx="4" cy="6"/>
              </a:xfrm>
              <a:custGeom>
                <a:avLst/>
                <a:gdLst>
                  <a:gd name="T0" fmla="*/ 0 w 13"/>
                  <a:gd name="T1" fmla="*/ 0 h 17"/>
                  <a:gd name="T2" fmla="*/ 0 w 13"/>
                  <a:gd name="T3" fmla="*/ 0 h 17"/>
                  <a:gd name="T4" fmla="*/ 0 w 13"/>
                  <a:gd name="T5" fmla="*/ 0 h 17"/>
                  <a:gd name="T6" fmla="*/ 0 w 13"/>
                  <a:gd name="T7" fmla="*/ 0 h 17"/>
                  <a:gd name="T8" fmla="*/ 0 w 13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7">
                    <a:moveTo>
                      <a:pt x="13" y="2"/>
                    </a:moveTo>
                    <a:lnTo>
                      <a:pt x="11" y="17"/>
                    </a:lnTo>
                    <a:lnTo>
                      <a:pt x="0" y="15"/>
                    </a:lnTo>
                    <a:lnTo>
                      <a:pt x="2" y="0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16" name="Freeform 1590"/>
              <p:cNvSpPr>
                <a:spLocks/>
              </p:cNvSpPr>
              <p:nvPr/>
            </p:nvSpPr>
            <p:spPr bwMode="auto">
              <a:xfrm>
                <a:off x="2551" y="1772"/>
                <a:ext cx="1" cy="3"/>
              </a:xfrm>
              <a:custGeom>
                <a:avLst/>
                <a:gdLst>
                  <a:gd name="T0" fmla="*/ 1 w 1"/>
                  <a:gd name="T1" fmla="*/ 0 h 9"/>
                  <a:gd name="T2" fmla="*/ 0 w 1"/>
                  <a:gd name="T3" fmla="*/ 0 h 9"/>
                  <a:gd name="T4" fmla="*/ 1 w 1"/>
                  <a:gd name="T5" fmla="*/ 0 h 9"/>
                  <a:gd name="T6" fmla="*/ 1 w 1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9">
                    <a:moveTo>
                      <a:pt x="1" y="0"/>
                    </a:moveTo>
                    <a:lnTo>
                      <a:pt x="0" y="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17" name="Freeform 1591"/>
              <p:cNvSpPr>
                <a:spLocks/>
              </p:cNvSpPr>
              <p:nvPr/>
            </p:nvSpPr>
            <p:spPr bwMode="auto">
              <a:xfrm>
                <a:off x="2547" y="1771"/>
                <a:ext cx="5" cy="6"/>
              </a:xfrm>
              <a:custGeom>
                <a:avLst/>
                <a:gdLst>
                  <a:gd name="T0" fmla="*/ 0 w 15"/>
                  <a:gd name="T1" fmla="*/ 0 h 17"/>
                  <a:gd name="T2" fmla="*/ 0 w 15"/>
                  <a:gd name="T3" fmla="*/ 0 h 17"/>
                  <a:gd name="T4" fmla="*/ 0 w 15"/>
                  <a:gd name="T5" fmla="*/ 0 h 17"/>
                  <a:gd name="T6" fmla="*/ 0 w 15"/>
                  <a:gd name="T7" fmla="*/ 0 h 17"/>
                  <a:gd name="T8" fmla="*/ 0 w 15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7">
                    <a:moveTo>
                      <a:pt x="15" y="2"/>
                    </a:moveTo>
                    <a:lnTo>
                      <a:pt x="13" y="17"/>
                    </a:lnTo>
                    <a:lnTo>
                      <a:pt x="0" y="15"/>
                    </a:lnTo>
                    <a:lnTo>
                      <a:pt x="2" y="0"/>
                    </a:lnTo>
                    <a:lnTo>
                      <a:pt x="15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18" name="Freeform 1592"/>
              <p:cNvSpPr>
                <a:spLocks/>
              </p:cNvSpPr>
              <p:nvPr/>
            </p:nvSpPr>
            <p:spPr bwMode="auto">
              <a:xfrm>
                <a:off x="2547" y="1774"/>
                <a:ext cx="0" cy="2"/>
              </a:xfrm>
              <a:custGeom>
                <a:avLst/>
                <a:gdLst>
                  <a:gd name="T0" fmla="*/ 0 w 1"/>
                  <a:gd name="T1" fmla="*/ 0 h 6"/>
                  <a:gd name="T2" fmla="*/ 1 w 1"/>
                  <a:gd name="T3" fmla="*/ 0 h 6"/>
                  <a:gd name="T4" fmla="*/ 0 w 1"/>
                  <a:gd name="T5" fmla="*/ 0 h 6"/>
                  <a:gd name="T6" fmla="*/ 0 w 1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6">
                    <a:moveTo>
                      <a:pt x="0" y="6"/>
                    </a:moveTo>
                    <a:lnTo>
                      <a:pt x="1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19" name="Freeform 1593"/>
              <p:cNvSpPr>
                <a:spLocks/>
              </p:cNvSpPr>
              <p:nvPr/>
            </p:nvSpPr>
            <p:spPr bwMode="auto">
              <a:xfrm>
                <a:off x="2543" y="1771"/>
                <a:ext cx="4" cy="5"/>
              </a:xfrm>
              <a:custGeom>
                <a:avLst/>
                <a:gdLst>
                  <a:gd name="T0" fmla="*/ 0 w 12"/>
                  <a:gd name="T1" fmla="*/ 0 h 17"/>
                  <a:gd name="T2" fmla="*/ 0 w 12"/>
                  <a:gd name="T3" fmla="*/ 0 h 17"/>
                  <a:gd name="T4" fmla="*/ 0 w 12"/>
                  <a:gd name="T5" fmla="*/ 0 h 17"/>
                  <a:gd name="T6" fmla="*/ 0 w 12"/>
                  <a:gd name="T7" fmla="*/ 0 h 17"/>
                  <a:gd name="T8" fmla="*/ 0 w 12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17">
                    <a:moveTo>
                      <a:pt x="12" y="2"/>
                    </a:moveTo>
                    <a:lnTo>
                      <a:pt x="10" y="17"/>
                    </a:lnTo>
                    <a:lnTo>
                      <a:pt x="0" y="14"/>
                    </a:lnTo>
                    <a:lnTo>
                      <a:pt x="2" y="0"/>
                    </a:ln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20" name="Freeform 1594"/>
              <p:cNvSpPr>
                <a:spLocks/>
              </p:cNvSpPr>
              <p:nvPr/>
            </p:nvSpPr>
            <p:spPr bwMode="auto">
              <a:xfrm>
                <a:off x="2544" y="1771"/>
                <a:ext cx="0" cy="3"/>
              </a:xfrm>
              <a:custGeom>
                <a:avLst/>
                <a:gdLst>
                  <a:gd name="T0" fmla="*/ 1 w 1"/>
                  <a:gd name="T1" fmla="*/ 0 h 9"/>
                  <a:gd name="T2" fmla="*/ 0 w 1"/>
                  <a:gd name="T3" fmla="*/ 0 h 9"/>
                  <a:gd name="T4" fmla="*/ 0 w 1"/>
                  <a:gd name="T5" fmla="*/ 0 h 9"/>
                  <a:gd name="T6" fmla="*/ 1 w 1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9">
                    <a:moveTo>
                      <a:pt x="1" y="0"/>
                    </a:moveTo>
                    <a:lnTo>
                      <a:pt x="0" y="9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21" name="Rectangle 1595"/>
              <p:cNvSpPr>
                <a:spLocks noChangeArrowheads="1"/>
              </p:cNvSpPr>
              <p:nvPr/>
            </p:nvSpPr>
            <p:spPr bwMode="auto">
              <a:xfrm>
                <a:off x="2543" y="1771"/>
                <a:ext cx="1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22" name="Rectangle 1596"/>
              <p:cNvSpPr>
                <a:spLocks noChangeArrowheads="1"/>
              </p:cNvSpPr>
              <p:nvPr/>
            </p:nvSpPr>
            <p:spPr bwMode="auto">
              <a:xfrm>
                <a:off x="2542" y="1771"/>
                <a:ext cx="1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23" name="Freeform 1597"/>
              <p:cNvSpPr>
                <a:spLocks/>
              </p:cNvSpPr>
              <p:nvPr/>
            </p:nvSpPr>
            <p:spPr bwMode="auto">
              <a:xfrm>
                <a:off x="2430" y="1764"/>
                <a:ext cx="7" cy="6"/>
              </a:xfrm>
              <a:custGeom>
                <a:avLst/>
                <a:gdLst>
                  <a:gd name="T0" fmla="*/ 0 w 19"/>
                  <a:gd name="T1" fmla="*/ 0 h 18"/>
                  <a:gd name="T2" fmla="*/ 0 w 19"/>
                  <a:gd name="T3" fmla="*/ 0 h 18"/>
                  <a:gd name="T4" fmla="*/ 0 w 19"/>
                  <a:gd name="T5" fmla="*/ 0 h 18"/>
                  <a:gd name="T6" fmla="*/ 0 w 19"/>
                  <a:gd name="T7" fmla="*/ 0 h 18"/>
                  <a:gd name="T8" fmla="*/ 0 w 19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8">
                    <a:moveTo>
                      <a:pt x="6" y="0"/>
                    </a:moveTo>
                    <a:lnTo>
                      <a:pt x="19" y="8"/>
                    </a:lnTo>
                    <a:lnTo>
                      <a:pt x="13" y="18"/>
                    </a:lnTo>
                    <a:lnTo>
                      <a:pt x="0" y="1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24" name="Freeform 1598"/>
              <p:cNvSpPr>
                <a:spLocks/>
              </p:cNvSpPr>
              <p:nvPr/>
            </p:nvSpPr>
            <p:spPr bwMode="auto">
              <a:xfrm>
                <a:off x="2430" y="1768"/>
                <a:ext cx="2" cy="2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0 w 6"/>
                  <a:gd name="T5" fmla="*/ 0 h 6"/>
                  <a:gd name="T6" fmla="*/ 0 w 6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25" name="Freeform 1599"/>
              <p:cNvSpPr>
                <a:spLocks/>
              </p:cNvSpPr>
              <p:nvPr/>
            </p:nvSpPr>
            <p:spPr bwMode="auto">
              <a:xfrm>
                <a:off x="2429" y="1768"/>
                <a:ext cx="6" cy="5"/>
              </a:xfrm>
              <a:custGeom>
                <a:avLst/>
                <a:gdLst>
                  <a:gd name="T0" fmla="*/ 0 w 18"/>
                  <a:gd name="T1" fmla="*/ 0 h 16"/>
                  <a:gd name="T2" fmla="*/ 0 w 18"/>
                  <a:gd name="T3" fmla="*/ 0 h 16"/>
                  <a:gd name="T4" fmla="*/ 0 w 18"/>
                  <a:gd name="T5" fmla="*/ 0 h 16"/>
                  <a:gd name="T6" fmla="*/ 0 w 18"/>
                  <a:gd name="T7" fmla="*/ 0 h 16"/>
                  <a:gd name="T8" fmla="*/ 0 w 18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6">
                    <a:moveTo>
                      <a:pt x="5" y="0"/>
                    </a:moveTo>
                    <a:lnTo>
                      <a:pt x="18" y="8"/>
                    </a:lnTo>
                    <a:lnTo>
                      <a:pt x="12" y="16"/>
                    </a:lnTo>
                    <a:lnTo>
                      <a:pt x="0" y="8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26" name="Freeform 1600"/>
              <p:cNvSpPr>
                <a:spLocks/>
              </p:cNvSpPr>
              <p:nvPr/>
            </p:nvSpPr>
            <p:spPr bwMode="auto">
              <a:xfrm>
                <a:off x="2428" y="1770"/>
                <a:ext cx="3" cy="2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0 w 7"/>
                  <a:gd name="T5" fmla="*/ 0 h 6"/>
                  <a:gd name="T6" fmla="*/ 0 w 7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1" y="0"/>
                    </a:moveTo>
                    <a:lnTo>
                      <a:pt x="7" y="6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27" name="Freeform 1601"/>
              <p:cNvSpPr>
                <a:spLocks/>
              </p:cNvSpPr>
              <p:nvPr/>
            </p:nvSpPr>
            <p:spPr bwMode="auto">
              <a:xfrm>
                <a:off x="2427" y="1771"/>
                <a:ext cx="6" cy="5"/>
              </a:xfrm>
              <a:custGeom>
                <a:avLst/>
                <a:gdLst>
                  <a:gd name="T0" fmla="*/ 0 w 18"/>
                  <a:gd name="T1" fmla="*/ 0 h 17"/>
                  <a:gd name="T2" fmla="*/ 0 w 18"/>
                  <a:gd name="T3" fmla="*/ 0 h 17"/>
                  <a:gd name="T4" fmla="*/ 0 w 18"/>
                  <a:gd name="T5" fmla="*/ 0 h 17"/>
                  <a:gd name="T6" fmla="*/ 0 w 18"/>
                  <a:gd name="T7" fmla="*/ 0 h 17"/>
                  <a:gd name="T8" fmla="*/ 0 w 18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7">
                    <a:moveTo>
                      <a:pt x="4" y="0"/>
                    </a:moveTo>
                    <a:lnTo>
                      <a:pt x="18" y="6"/>
                    </a:lnTo>
                    <a:lnTo>
                      <a:pt x="14" y="17"/>
                    </a:lnTo>
                    <a:lnTo>
                      <a:pt x="0" y="1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28" name="Freeform 1602"/>
              <p:cNvSpPr>
                <a:spLocks/>
              </p:cNvSpPr>
              <p:nvPr/>
            </p:nvSpPr>
            <p:spPr bwMode="auto">
              <a:xfrm>
                <a:off x="2427" y="1774"/>
                <a:ext cx="2" cy="2"/>
              </a:xfrm>
              <a:custGeom>
                <a:avLst/>
                <a:gdLst>
                  <a:gd name="T0" fmla="*/ 0 w 7"/>
                  <a:gd name="T1" fmla="*/ 0 h 5"/>
                  <a:gd name="T2" fmla="*/ 0 w 7"/>
                  <a:gd name="T3" fmla="*/ 0 h 5"/>
                  <a:gd name="T4" fmla="*/ 0 w 7"/>
                  <a:gd name="T5" fmla="*/ 0 h 5"/>
                  <a:gd name="T6" fmla="*/ 0 w 7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0" y="0"/>
                    </a:moveTo>
                    <a:lnTo>
                      <a:pt x="7" y="5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29" name="Freeform 1603"/>
              <p:cNvSpPr>
                <a:spLocks/>
              </p:cNvSpPr>
              <p:nvPr/>
            </p:nvSpPr>
            <p:spPr bwMode="auto">
              <a:xfrm>
                <a:off x="2427" y="1775"/>
                <a:ext cx="5" cy="3"/>
              </a:xfrm>
              <a:custGeom>
                <a:avLst/>
                <a:gdLst>
                  <a:gd name="T0" fmla="*/ 0 w 15"/>
                  <a:gd name="T1" fmla="*/ 0 h 10"/>
                  <a:gd name="T2" fmla="*/ 0 w 15"/>
                  <a:gd name="T3" fmla="*/ 0 h 10"/>
                  <a:gd name="T4" fmla="*/ 0 w 15"/>
                  <a:gd name="T5" fmla="*/ 0 h 10"/>
                  <a:gd name="T6" fmla="*/ 0 w 15"/>
                  <a:gd name="T7" fmla="*/ 0 h 10"/>
                  <a:gd name="T8" fmla="*/ 0 w 15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0">
                    <a:moveTo>
                      <a:pt x="1" y="0"/>
                    </a:moveTo>
                    <a:lnTo>
                      <a:pt x="15" y="2"/>
                    </a:lnTo>
                    <a:lnTo>
                      <a:pt x="14" y="10"/>
                    </a:lnTo>
                    <a:lnTo>
                      <a:pt x="0" y="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30" name="Freeform 1604"/>
              <p:cNvSpPr>
                <a:spLocks/>
              </p:cNvSpPr>
              <p:nvPr/>
            </p:nvSpPr>
            <p:spPr bwMode="auto">
              <a:xfrm>
                <a:off x="2427" y="1777"/>
                <a:ext cx="2" cy="2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1 h 4"/>
                  <a:gd name="T4" fmla="*/ 0 w 7"/>
                  <a:gd name="T5" fmla="*/ 1 h 4"/>
                  <a:gd name="T6" fmla="*/ 0 w 7"/>
                  <a:gd name="T7" fmla="*/ 1 h 4"/>
                  <a:gd name="T8" fmla="*/ 0 w 7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7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31" name="Freeform 1605"/>
              <p:cNvSpPr>
                <a:spLocks/>
              </p:cNvSpPr>
              <p:nvPr/>
            </p:nvSpPr>
            <p:spPr bwMode="auto">
              <a:xfrm>
                <a:off x="2427" y="1777"/>
                <a:ext cx="5" cy="4"/>
              </a:xfrm>
              <a:custGeom>
                <a:avLst/>
                <a:gdLst>
                  <a:gd name="T0" fmla="*/ 0 w 17"/>
                  <a:gd name="T1" fmla="*/ 0 h 14"/>
                  <a:gd name="T2" fmla="*/ 0 w 17"/>
                  <a:gd name="T3" fmla="*/ 0 h 14"/>
                  <a:gd name="T4" fmla="*/ 0 w 17"/>
                  <a:gd name="T5" fmla="*/ 0 h 14"/>
                  <a:gd name="T6" fmla="*/ 0 w 17"/>
                  <a:gd name="T7" fmla="*/ 0 h 14"/>
                  <a:gd name="T8" fmla="*/ 0 w 17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4">
                    <a:moveTo>
                      <a:pt x="0" y="6"/>
                    </a:moveTo>
                    <a:lnTo>
                      <a:pt x="14" y="0"/>
                    </a:lnTo>
                    <a:lnTo>
                      <a:pt x="17" y="8"/>
                    </a:lnTo>
                    <a:lnTo>
                      <a:pt x="3" y="1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32" name="Freeform 1606"/>
              <p:cNvSpPr>
                <a:spLocks/>
              </p:cNvSpPr>
              <p:nvPr/>
            </p:nvSpPr>
            <p:spPr bwMode="auto">
              <a:xfrm>
                <a:off x="2428" y="1781"/>
                <a:ext cx="2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0" y="1"/>
                    </a:moveTo>
                    <a:lnTo>
                      <a:pt x="7" y="0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33" name="Freeform 1607"/>
              <p:cNvSpPr>
                <a:spLocks/>
              </p:cNvSpPr>
              <p:nvPr/>
            </p:nvSpPr>
            <p:spPr bwMode="auto">
              <a:xfrm>
                <a:off x="2428" y="1779"/>
                <a:ext cx="5" cy="5"/>
              </a:xfrm>
              <a:custGeom>
                <a:avLst/>
                <a:gdLst>
                  <a:gd name="T0" fmla="*/ 0 w 15"/>
                  <a:gd name="T1" fmla="*/ 0 h 15"/>
                  <a:gd name="T2" fmla="*/ 0 w 15"/>
                  <a:gd name="T3" fmla="*/ 0 h 15"/>
                  <a:gd name="T4" fmla="*/ 0 w 15"/>
                  <a:gd name="T5" fmla="*/ 0 h 15"/>
                  <a:gd name="T6" fmla="*/ 0 w 15"/>
                  <a:gd name="T7" fmla="*/ 0 h 15"/>
                  <a:gd name="T8" fmla="*/ 0 w 15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0" y="10"/>
                    </a:moveTo>
                    <a:lnTo>
                      <a:pt x="10" y="0"/>
                    </a:lnTo>
                    <a:lnTo>
                      <a:pt x="15" y="5"/>
                    </a:lnTo>
                    <a:lnTo>
                      <a:pt x="5" y="15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34" name="Freeform 1608"/>
              <p:cNvSpPr>
                <a:spLocks/>
              </p:cNvSpPr>
              <p:nvPr/>
            </p:nvSpPr>
            <p:spPr bwMode="auto">
              <a:xfrm>
                <a:off x="2430" y="1783"/>
                <a:ext cx="2" cy="1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0 h 5"/>
                  <a:gd name="T4" fmla="*/ 0 w 5"/>
                  <a:gd name="T5" fmla="*/ 0 h 5"/>
                  <a:gd name="T6" fmla="*/ 0 w 5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3"/>
                    </a:moveTo>
                    <a:lnTo>
                      <a:pt x="5" y="0"/>
                    </a:lnTo>
                    <a:lnTo>
                      <a:pt x="2" y="5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35" name="Freeform 1609"/>
              <p:cNvSpPr>
                <a:spLocks/>
              </p:cNvSpPr>
              <p:nvPr/>
            </p:nvSpPr>
            <p:spPr bwMode="auto">
              <a:xfrm>
                <a:off x="2431" y="1780"/>
                <a:ext cx="5" cy="6"/>
              </a:xfrm>
              <a:custGeom>
                <a:avLst/>
                <a:gdLst>
                  <a:gd name="T0" fmla="*/ 0 w 15"/>
                  <a:gd name="T1" fmla="*/ 0 h 18"/>
                  <a:gd name="T2" fmla="*/ 0 w 15"/>
                  <a:gd name="T3" fmla="*/ 0 h 18"/>
                  <a:gd name="T4" fmla="*/ 0 w 15"/>
                  <a:gd name="T5" fmla="*/ 0 h 18"/>
                  <a:gd name="T6" fmla="*/ 0 w 15"/>
                  <a:gd name="T7" fmla="*/ 0 h 18"/>
                  <a:gd name="T8" fmla="*/ 0 w 15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8">
                    <a:moveTo>
                      <a:pt x="0" y="14"/>
                    </a:moveTo>
                    <a:lnTo>
                      <a:pt x="6" y="0"/>
                    </a:lnTo>
                    <a:lnTo>
                      <a:pt x="15" y="3"/>
                    </a:lnTo>
                    <a:lnTo>
                      <a:pt x="8" y="18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36" name="Freeform 1610"/>
              <p:cNvSpPr>
                <a:spLocks/>
              </p:cNvSpPr>
              <p:nvPr/>
            </p:nvSpPr>
            <p:spPr bwMode="auto">
              <a:xfrm>
                <a:off x="2433" y="1784"/>
                <a:ext cx="2" cy="2"/>
              </a:xfrm>
              <a:custGeom>
                <a:avLst/>
                <a:gdLst>
                  <a:gd name="T0" fmla="*/ 0 w 4"/>
                  <a:gd name="T1" fmla="*/ 0 h 6"/>
                  <a:gd name="T2" fmla="*/ 1 w 4"/>
                  <a:gd name="T3" fmla="*/ 0 h 6"/>
                  <a:gd name="T4" fmla="*/ 1 w 4"/>
                  <a:gd name="T5" fmla="*/ 0 h 6"/>
                  <a:gd name="T6" fmla="*/ 0 w 4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0" y="6"/>
                    </a:moveTo>
                    <a:lnTo>
                      <a:pt x="4" y="0"/>
                    </a:lnTo>
                    <a:lnTo>
                      <a:pt x="3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37" name="Freeform 1611"/>
              <p:cNvSpPr>
                <a:spLocks/>
              </p:cNvSpPr>
              <p:nvPr/>
            </p:nvSpPr>
            <p:spPr bwMode="auto">
              <a:xfrm>
                <a:off x="2434" y="1781"/>
                <a:ext cx="5" cy="5"/>
              </a:xfrm>
              <a:custGeom>
                <a:avLst/>
                <a:gdLst>
                  <a:gd name="T0" fmla="*/ 0 w 13"/>
                  <a:gd name="T1" fmla="*/ 0 h 16"/>
                  <a:gd name="T2" fmla="*/ 0 w 13"/>
                  <a:gd name="T3" fmla="*/ 0 h 16"/>
                  <a:gd name="T4" fmla="*/ 0 w 13"/>
                  <a:gd name="T5" fmla="*/ 0 h 16"/>
                  <a:gd name="T6" fmla="*/ 0 w 13"/>
                  <a:gd name="T7" fmla="*/ 0 h 16"/>
                  <a:gd name="T8" fmla="*/ 0 w 13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6">
                    <a:moveTo>
                      <a:pt x="0" y="15"/>
                    </a:moveTo>
                    <a:lnTo>
                      <a:pt x="2" y="0"/>
                    </a:lnTo>
                    <a:lnTo>
                      <a:pt x="13" y="1"/>
                    </a:lnTo>
                    <a:lnTo>
                      <a:pt x="11" y="16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38" name="Freeform 1612"/>
              <p:cNvSpPr>
                <a:spLocks/>
              </p:cNvSpPr>
              <p:nvPr/>
            </p:nvSpPr>
            <p:spPr bwMode="auto">
              <a:xfrm>
                <a:off x="2428" y="1824"/>
                <a:ext cx="6" cy="6"/>
              </a:xfrm>
              <a:custGeom>
                <a:avLst/>
                <a:gdLst>
                  <a:gd name="T0" fmla="*/ 0 w 16"/>
                  <a:gd name="T1" fmla="*/ 0 h 18"/>
                  <a:gd name="T2" fmla="*/ 0 w 16"/>
                  <a:gd name="T3" fmla="*/ 0 h 18"/>
                  <a:gd name="T4" fmla="*/ 0 w 16"/>
                  <a:gd name="T5" fmla="*/ 0 h 18"/>
                  <a:gd name="T6" fmla="*/ 0 w 16"/>
                  <a:gd name="T7" fmla="*/ 0 h 18"/>
                  <a:gd name="T8" fmla="*/ 0 w 1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8">
                    <a:moveTo>
                      <a:pt x="4" y="18"/>
                    </a:moveTo>
                    <a:lnTo>
                      <a:pt x="0" y="3"/>
                    </a:lnTo>
                    <a:lnTo>
                      <a:pt x="12" y="0"/>
                    </a:lnTo>
                    <a:lnTo>
                      <a:pt x="16" y="14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39" name="Freeform 1613"/>
              <p:cNvSpPr>
                <a:spLocks/>
              </p:cNvSpPr>
              <p:nvPr/>
            </p:nvSpPr>
            <p:spPr bwMode="auto">
              <a:xfrm>
                <a:off x="2432" y="1824"/>
                <a:ext cx="1" cy="3"/>
              </a:xfrm>
              <a:custGeom>
                <a:avLst/>
                <a:gdLst>
                  <a:gd name="T0" fmla="*/ 0 w 2"/>
                  <a:gd name="T1" fmla="*/ 0 h 9"/>
                  <a:gd name="T2" fmla="*/ 1 w 2"/>
                  <a:gd name="T3" fmla="*/ 0 h 9"/>
                  <a:gd name="T4" fmla="*/ 1 w 2"/>
                  <a:gd name="T5" fmla="*/ 0 h 9"/>
                  <a:gd name="T6" fmla="*/ 0 w 2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9">
                    <a:moveTo>
                      <a:pt x="0" y="0"/>
                    </a:moveTo>
                    <a:lnTo>
                      <a:pt x="2" y="9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40" name="Freeform 1614"/>
              <p:cNvSpPr>
                <a:spLocks/>
              </p:cNvSpPr>
              <p:nvPr/>
            </p:nvSpPr>
            <p:spPr bwMode="auto">
              <a:xfrm>
                <a:off x="2433" y="1823"/>
                <a:ext cx="3" cy="5"/>
              </a:xfrm>
              <a:custGeom>
                <a:avLst/>
                <a:gdLst>
                  <a:gd name="T0" fmla="*/ 0 w 10"/>
                  <a:gd name="T1" fmla="*/ 0 h 15"/>
                  <a:gd name="T2" fmla="*/ 0 w 10"/>
                  <a:gd name="T3" fmla="*/ 0 h 15"/>
                  <a:gd name="T4" fmla="*/ 0 w 10"/>
                  <a:gd name="T5" fmla="*/ 0 h 15"/>
                  <a:gd name="T6" fmla="*/ 0 w 10"/>
                  <a:gd name="T7" fmla="*/ 0 h 15"/>
                  <a:gd name="T8" fmla="*/ 0 w 10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15">
                    <a:moveTo>
                      <a:pt x="2" y="15"/>
                    </a:moveTo>
                    <a:lnTo>
                      <a:pt x="0" y="1"/>
                    </a:lnTo>
                    <a:lnTo>
                      <a:pt x="8" y="0"/>
                    </a:lnTo>
                    <a:lnTo>
                      <a:pt x="10" y="14"/>
                    </a:lnTo>
                    <a:lnTo>
                      <a:pt x="2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41" name="Freeform 1615"/>
              <p:cNvSpPr>
                <a:spLocks/>
              </p:cNvSpPr>
              <p:nvPr/>
            </p:nvSpPr>
            <p:spPr bwMode="auto">
              <a:xfrm>
                <a:off x="2435" y="1823"/>
                <a:ext cx="1" cy="3"/>
              </a:xfrm>
              <a:custGeom>
                <a:avLst/>
                <a:gdLst>
                  <a:gd name="T0" fmla="*/ 0 w 1"/>
                  <a:gd name="T1" fmla="*/ 0 h 9"/>
                  <a:gd name="T2" fmla="*/ 1 w 1"/>
                  <a:gd name="T3" fmla="*/ 0 h 9"/>
                  <a:gd name="T4" fmla="*/ 1 w 1"/>
                  <a:gd name="T5" fmla="*/ 0 h 9"/>
                  <a:gd name="T6" fmla="*/ 0 w 1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9">
                    <a:moveTo>
                      <a:pt x="0" y="0"/>
                    </a:moveTo>
                    <a:lnTo>
                      <a:pt x="1" y="9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42" name="Rectangle 1616"/>
              <p:cNvSpPr>
                <a:spLocks noChangeArrowheads="1"/>
              </p:cNvSpPr>
              <p:nvPr/>
            </p:nvSpPr>
            <p:spPr bwMode="auto">
              <a:xfrm>
                <a:off x="2436" y="1823"/>
                <a:ext cx="1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5170" name="Group 1617"/>
            <p:cNvGrpSpPr>
              <a:grpSpLocks/>
            </p:cNvGrpSpPr>
            <p:nvPr/>
          </p:nvGrpSpPr>
          <p:grpSpPr bwMode="auto">
            <a:xfrm>
              <a:off x="1179" y="1668"/>
              <a:ext cx="1720" cy="1030"/>
              <a:chOff x="1179" y="1668"/>
              <a:chExt cx="1720" cy="1030"/>
            </a:xfrm>
          </p:grpSpPr>
          <p:sp>
            <p:nvSpPr>
              <p:cNvPr id="9343" name="Freeform 1618"/>
              <p:cNvSpPr>
                <a:spLocks/>
              </p:cNvSpPr>
              <p:nvPr/>
            </p:nvSpPr>
            <p:spPr bwMode="auto">
              <a:xfrm>
                <a:off x="2437" y="1826"/>
                <a:ext cx="2" cy="2"/>
              </a:xfrm>
              <a:custGeom>
                <a:avLst/>
                <a:gdLst>
                  <a:gd name="T0" fmla="*/ 0 w 5"/>
                  <a:gd name="T1" fmla="*/ 0 h 6"/>
                  <a:gd name="T2" fmla="*/ 0 w 5"/>
                  <a:gd name="T3" fmla="*/ 0 h 6"/>
                  <a:gd name="T4" fmla="*/ 0 w 5"/>
                  <a:gd name="T5" fmla="*/ 0 h 6"/>
                  <a:gd name="T6" fmla="*/ 0 w 5"/>
                  <a:gd name="T7" fmla="*/ 0 h 6"/>
                  <a:gd name="T8" fmla="*/ 0 w 5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0" y="6"/>
                    </a:moveTo>
                    <a:lnTo>
                      <a:pt x="2" y="5"/>
                    </a:lnTo>
                    <a:lnTo>
                      <a:pt x="5" y="4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44" name="Freeform 1619"/>
              <p:cNvSpPr>
                <a:spLocks/>
              </p:cNvSpPr>
              <p:nvPr/>
            </p:nvSpPr>
            <p:spPr bwMode="auto">
              <a:xfrm>
                <a:off x="2436" y="1823"/>
                <a:ext cx="4" cy="5"/>
              </a:xfrm>
              <a:custGeom>
                <a:avLst/>
                <a:gdLst>
                  <a:gd name="T0" fmla="*/ 0 w 13"/>
                  <a:gd name="T1" fmla="*/ 0 h 15"/>
                  <a:gd name="T2" fmla="*/ 0 w 13"/>
                  <a:gd name="T3" fmla="*/ 0 h 15"/>
                  <a:gd name="T4" fmla="*/ 0 w 13"/>
                  <a:gd name="T5" fmla="*/ 0 h 15"/>
                  <a:gd name="T6" fmla="*/ 0 w 13"/>
                  <a:gd name="T7" fmla="*/ 0 h 15"/>
                  <a:gd name="T8" fmla="*/ 0 w 13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5">
                    <a:moveTo>
                      <a:pt x="9" y="15"/>
                    </a:moveTo>
                    <a:lnTo>
                      <a:pt x="0" y="3"/>
                    </a:lnTo>
                    <a:lnTo>
                      <a:pt x="4" y="0"/>
                    </a:lnTo>
                    <a:lnTo>
                      <a:pt x="13" y="12"/>
                    </a:lnTo>
                    <a:lnTo>
                      <a:pt x="9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45" name="Freeform 1620"/>
              <p:cNvSpPr>
                <a:spLocks/>
              </p:cNvSpPr>
              <p:nvPr/>
            </p:nvSpPr>
            <p:spPr bwMode="auto">
              <a:xfrm>
                <a:off x="2437" y="1822"/>
                <a:ext cx="1" cy="3"/>
              </a:xfrm>
              <a:custGeom>
                <a:avLst/>
                <a:gdLst>
                  <a:gd name="T0" fmla="*/ 0 w 4"/>
                  <a:gd name="T1" fmla="*/ 0 h 9"/>
                  <a:gd name="T2" fmla="*/ 0 w 4"/>
                  <a:gd name="T3" fmla="*/ 0 h 9"/>
                  <a:gd name="T4" fmla="*/ 0 w 4"/>
                  <a:gd name="T5" fmla="*/ 0 h 9"/>
                  <a:gd name="T6" fmla="*/ 0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9">
                    <a:moveTo>
                      <a:pt x="0" y="1"/>
                    </a:moveTo>
                    <a:lnTo>
                      <a:pt x="4" y="9"/>
                    </a:lnTo>
                    <a:lnTo>
                      <a:pt x="4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46" name="Rectangle 1621"/>
              <p:cNvSpPr>
                <a:spLocks noChangeArrowheads="1"/>
              </p:cNvSpPr>
              <p:nvPr/>
            </p:nvSpPr>
            <p:spPr bwMode="auto">
              <a:xfrm>
                <a:off x="2438" y="1822"/>
                <a:ext cx="1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47" name="Freeform 1622"/>
              <p:cNvSpPr>
                <a:spLocks/>
              </p:cNvSpPr>
              <p:nvPr/>
            </p:nvSpPr>
            <p:spPr bwMode="auto">
              <a:xfrm>
                <a:off x="2439" y="1822"/>
                <a:ext cx="2" cy="4"/>
              </a:xfrm>
              <a:custGeom>
                <a:avLst/>
                <a:gdLst>
                  <a:gd name="T0" fmla="*/ 0 w 6"/>
                  <a:gd name="T1" fmla="*/ 0 h 11"/>
                  <a:gd name="T2" fmla="*/ 0 w 6"/>
                  <a:gd name="T3" fmla="*/ 0 h 11"/>
                  <a:gd name="T4" fmla="*/ 0 w 6"/>
                  <a:gd name="T5" fmla="*/ 0 h 11"/>
                  <a:gd name="T6" fmla="*/ 0 w 6"/>
                  <a:gd name="T7" fmla="*/ 0 h 1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11">
                    <a:moveTo>
                      <a:pt x="0" y="0"/>
                    </a:moveTo>
                    <a:lnTo>
                      <a:pt x="0" y="9"/>
                    </a:lnTo>
                    <a:lnTo>
                      <a:pt x="6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48" name="Freeform 1623"/>
              <p:cNvSpPr>
                <a:spLocks/>
              </p:cNvSpPr>
              <p:nvPr/>
            </p:nvSpPr>
            <p:spPr bwMode="auto">
              <a:xfrm>
                <a:off x="2436" y="1823"/>
                <a:ext cx="5" cy="4"/>
              </a:xfrm>
              <a:custGeom>
                <a:avLst/>
                <a:gdLst>
                  <a:gd name="T0" fmla="*/ 0 w 14"/>
                  <a:gd name="T1" fmla="*/ 0 h 11"/>
                  <a:gd name="T2" fmla="*/ 0 w 14"/>
                  <a:gd name="T3" fmla="*/ 0 h 11"/>
                  <a:gd name="T4" fmla="*/ 0 w 14"/>
                  <a:gd name="T5" fmla="*/ 0 h 11"/>
                  <a:gd name="T6" fmla="*/ 0 w 14"/>
                  <a:gd name="T7" fmla="*/ 0 h 11"/>
                  <a:gd name="T8" fmla="*/ 0 w 14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1">
                    <a:moveTo>
                      <a:pt x="2" y="0"/>
                    </a:moveTo>
                    <a:lnTo>
                      <a:pt x="14" y="8"/>
                    </a:lnTo>
                    <a:lnTo>
                      <a:pt x="12" y="11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49" name="Freeform 1624"/>
              <p:cNvSpPr>
                <a:spLocks/>
              </p:cNvSpPr>
              <p:nvPr/>
            </p:nvSpPr>
            <p:spPr bwMode="auto">
              <a:xfrm>
                <a:off x="2436" y="1824"/>
                <a:ext cx="2" cy="4"/>
              </a:xfrm>
              <a:custGeom>
                <a:avLst/>
                <a:gdLst>
                  <a:gd name="T0" fmla="*/ 0 w 6"/>
                  <a:gd name="T1" fmla="*/ 0 h 12"/>
                  <a:gd name="T2" fmla="*/ 0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6" y="6"/>
                    </a:lnTo>
                    <a:lnTo>
                      <a:pt x="6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50" name="Rectangle 1625"/>
              <p:cNvSpPr>
                <a:spLocks noChangeArrowheads="1"/>
              </p:cNvSpPr>
              <p:nvPr/>
            </p:nvSpPr>
            <p:spPr bwMode="auto">
              <a:xfrm>
                <a:off x="2438" y="1823"/>
                <a:ext cx="1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51" name="Rectangle 1626"/>
              <p:cNvSpPr>
                <a:spLocks noChangeArrowheads="1"/>
              </p:cNvSpPr>
              <p:nvPr/>
            </p:nvSpPr>
            <p:spPr bwMode="auto">
              <a:xfrm>
                <a:off x="2439" y="1823"/>
                <a:ext cx="1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52" name="Rectangle 1627"/>
              <p:cNvSpPr>
                <a:spLocks noChangeArrowheads="1"/>
              </p:cNvSpPr>
              <p:nvPr/>
            </p:nvSpPr>
            <p:spPr bwMode="auto">
              <a:xfrm>
                <a:off x="2439" y="1823"/>
                <a:ext cx="2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53" name="Rectangle 1628"/>
              <p:cNvSpPr>
                <a:spLocks noChangeArrowheads="1"/>
              </p:cNvSpPr>
              <p:nvPr/>
            </p:nvSpPr>
            <p:spPr bwMode="auto">
              <a:xfrm>
                <a:off x="2441" y="1823"/>
                <a:ext cx="2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54" name="Freeform 1629"/>
              <p:cNvSpPr>
                <a:spLocks/>
              </p:cNvSpPr>
              <p:nvPr/>
            </p:nvSpPr>
            <p:spPr bwMode="auto">
              <a:xfrm>
                <a:off x="2442" y="1826"/>
                <a:ext cx="2" cy="2"/>
              </a:xfrm>
              <a:custGeom>
                <a:avLst/>
                <a:gdLst>
                  <a:gd name="T0" fmla="*/ 1 w 4"/>
                  <a:gd name="T1" fmla="*/ 0 h 6"/>
                  <a:gd name="T2" fmla="*/ 0 w 4"/>
                  <a:gd name="T3" fmla="*/ 0 h 6"/>
                  <a:gd name="T4" fmla="*/ 1 w 4"/>
                  <a:gd name="T5" fmla="*/ 0 h 6"/>
                  <a:gd name="T6" fmla="*/ 1 w 4"/>
                  <a:gd name="T7" fmla="*/ 0 h 6"/>
                  <a:gd name="T8" fmla="*/ 1 w 4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1" y="6"/>
                    </a:moveTo>
                    <a:lnTo>
                      <a:pt x="0" y="5"/>
                    </a:lnTo>
                    <a:lnTo>
                      <a:pt x="4" y="5"/>
                    </a:lnTo>
                    <a:lnTo>
                      <a:pt x="1" y="0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55" name="Freeform 1630"/>
              <p:cNvSpPr>
                <a:spLocks/>
              </p:cNvSpPr>
              <p:nvPr/>
            </p:nvSpPr>
            <p:spPr bwMode="auto">
              <a:xfrm>
                <a:off x="2442" y="1822"/>
                <a:ext cx="5" cy="6"/>
              </a:xfrm>
              <a:custGeom>
                <a:avLst/>
                <a:gdLst>
                  <a:gd name="T0" fmla="*/ 0 w 15"/>
                  <a:gd name="T1" fmla="*/ 0 h 17"/>
                  <a:gd name="T2" fmla="*/ 0 w 15"/>
                  <a:gd name="T3" fmla="*/ 0 h 17"/>
                  <a:gd name="T4" fmla="*/ 0 w 15"/>
                  <a:gd name="T5" fmla="*/ 0 h 17"/>
                  <a:gd name="T6" fmla="*/ 0 w 15"/>
                  <a:gd name="T7" fmla="*/ 0 h 17"/>
                  <a:gd name="T8" fmla="*/ 0 w 15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7">
                    <a:moveTo>
                      <a:pt x="5" y="17"/>
                    </a:moveTo>
                    <a:lnTo>
                      <a:pt x="0" y="3"/>
                    </a:lnTo>
                    <a:lnTo>
                      <a:pt x="11" y="0"/>
                    </a:lnTo>
                    <a:lnTo>
                      <a:pt x="15" y="14"/>
                    </a:lnTo>
                    <a:lnTo>
                      <a:pt x="5" y="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56" name="Freeform 1631"/>
              <p:cNvSpPr>
                <a:spLocks/>
              </p:cNvSpPr>
              <p:nvPr/>
            </p:nvSpPr>
            <p:spPr bwMode="auto">
              <a:xfrm>
                <a:off x="2446" y="1822"/>
                <a:ext cx="0" cy="3"/>
              </a:xfrm>
              <a:custGeom>
                <a:avLst/>
                <a:gdLst>
                  <a:gd name="T0" fmla="*/ 0 w 2"/>
                  <a:gd name="T1" fmla="*/ 0 h 9"/>
                  <a:gd name="T2" fmla="*/ 1 w 2"/>
                  <a:gd name="T3" fmla="*/ 0 h 9"/>
                  <a:gd name="T4" fmla="*/ 1 w 2"/>
                  <a:gd name="T5" fmla="*/ 0 h 9"/>
                  <a:gd name="T6" fmla="*/ 0 w 2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9">
                    <a:moveTo>
                      <a:pt x="0" y="0"/>
                    </a:moveTo>
                    <a:lnTo>
                      <a:pt x="2" y="9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57" name="Rectangle 1632"/>
              <p:cNvSpPr>
                <a:spLocks noChangeArrowheads="1"/>
              </p:cNvSpPr>
              <p:nvPr/>
            </p:nvSpPr>
            <p:spPr bwMode="auto">
              <a:xfrm>
                <a:off x="2446" y="1822"/>
                <a:ext cx="5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58" name="Freeform 1633"/>
              <p:cNvSpPr>
                <a:spLocks/>
              </p:cNvSpPr>
              <p:nvPr/>
            </p:nvSpPr>
            <p:spPr bwMode="auto">
              <a:xfrm>
                <a:off x="2451" y="1825"/>
                <a:ext cx="0" cy="2"/>
              </a:xfrm>
              <a:custGeom>
                <a:avLst/>
                <a:gdLst>
                  <a:gd name="T0" fmla="*/ 0 h 6"/>
                  <a:gd name="T1" fmla="*/ 0 h 6"/>
                  <a:gd name="T2" fmla="*/ 0 h 6"/>
                  <a:gd name="T3" fmla="*/ 0 h 6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59" name="Freeform 1634"/>
              <p:cNvSpPr>
                <a:spLocks/>
              </p:cNvSpPr>
              <p:nvPr/>
            </p:nvSpPr>
            <p:spPr bwMode="auto">
              <a:xfrm>
                <a:off x="2451" y="1822"/>
                <a:ext cx="5" cy="5"/>
              </a:xfrm>
              <a:custGeom>
                <a:avLst/>
                <a:gdLst>
                  <a:gd name="T0" fmla="*/ 0 w 17"/>
                  <a:gd name="T1" fmla="*/ 0 h 15"/>
                  <a:gd name="T2" fmla="*/ 0 w 17"/>
                  <a:gd name="T3" fmla="*/ 0 h 15"/>
                  <a:gd name="T4" fmla="*/ 0 w 17"/>
                  <a:gd name="T5" fmla="*/ 0 h 15"/>
                  <a:gd name="T6" fmla="*/ 0 w 17"/>
                  <a:gd name="T7" fmla="*/ 0 h 15"/>
                  <a:gd name="T8" fmla="*/ 0 w 17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5">
                    <a:moveTo>
                      <a:pt x="0" y="15"/>
                    </a:moveTo>
                    <a:lnTo>
                      <a:pt x="0" y="1"/>
                    </a:lnTo>
                    <a:lnTo>
                      <a:pt x="17" y="0"/>
                    </a:lnTo>
                    <a:lnTo>
                      <a:pt x="17" y="14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60" name="Freeform 1635"/>
              <p:cNvSpPr>
                <a:spLocks/>
              </p:cNvSpPr>
              <p:nvPr/>
            </p:nvSpPr>
            <p:spPr bwMode="auto">
              <a:xfrm>
                <a:off x="2456" y="1825"/>
                <a:ext cx="1" cy="2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0 h 5"/>
                  <a:gd name="T4" fmla="*/ 1 w 1"/>
                  <a:gd name="T5" fmla="*/ 0 h 5"/>
                  <a:gd name="T6" fmla="*/ 0 w 1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5">
                    <a:moveTo>
                      <a:pt x="0" y="5"/>
                    </a:moveTo>
                    <a:lnTo>
                      <a:pt x="0" y="0"/>
                    </a:lnTo>
                    <a:lnTo>
                      <a:pt x="1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61" name="Freeform 1636"/>
              <p:cNvSpPr>
                <a:spLocks/>
              </p:cNvSpPr>
              <p:nvPr/>
            </p:nvSpPr>
            <p:spPr bwMode="auto">
              <a:xfrm>
                <a:off x="2456" y="1821"/>
                <a:ext cx="9" cy="6"/>
              </a:xfrm>
              <a:custGeom>
                <a:avLst/>
                <a:gdLst>
                  <a:gd name="T0" fmla="*/ 0 w 26"/>
                  <a:gd name="T1" fmla="*/ 0 h 18"/>
                  <a:gd name="T2" fmla="*/ 0 w 26"/>
                  <a:gd name="T3" fmla="*/ 0 h 18"/>
                  <a:gd name="T4" fmla="*/ 0 w 26"/>
                  <a:gd name="T5" fmla="*/ 0 h 18"/>
                  <a:gd name="T6" fmla="*/ 0 w 26"/>
                  <a:gd name="T7" fmla="*/ 0 h 18"/>
                  <a:gd name="T8" fmla="*/ 0 w 2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8">
                    <a:moveTo>
                      <a:pt x="2" y="18"/>
                    </a:moveTo>
                    <a:lnTo>
                      <a:pt x="0" y="4"/>
                    </a:lnTo>
                    <a:lnTo>
                      <a:pt x="24" y="0"/>
                    </a:lnTo>
                    <a:lnTo>
                      <a:pt x="26" y="14"/>
                    </a:lnTo>
                    <a:lnTo>
                      <a:pt x="2" y="1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62" name="Freeform 1637"/>
              <p:cNvSpPr>
                <a:spLocks/>
              </p:cNvSpPr>
              <p:nvPr/>
            </p:nvSpPr>
            <p:spPr bwMode="auto">
              <a:xfrm>
                <a:off x="2464" y="1821"/>
                <a:ext cx="0" cy="3"/>
              </a:xfrm>
              <a:custGeom>
                <a:avLst/>
                <a:gdLst>
                  <a:gd name="T0" fmla="*/ 0 w 1"/>
                  <a:gd name="T1" fmla="*/ 0 h 9"/>
                  <a:gd name="T2" fmla="*/ 1 w 1"/>
                  <a:gd name="T3" fmla="*/ 0 h 9"/>
                  <a:gd name="T4" fmla="*/ 1 w 1"/>
                  <a:gd name="T5" fmla="*/ 0 h 9"/>
                  <a:gd name="T6" fmla="*/ 0 w 1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9">
                    <a:moveTo>
                      <a:pt x="0" y="0"/>
                    </a:moveTo>
                    <a:lnTo>
                      <a:pt x="1" y="9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63" name="Rectangle 1638"/>
              <p:cNvSpPr>
                <a:spLocks noChangeArrowheads="1"/>
              </p:cNvSpPr>
              <p:nvPr/>
            </p:nvSpPr>
            <p:spPr bwMode="auto">
              <a:xfrm>
                <a:off x="2464" y="1821"/>
                <a:ext cx="2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64" name="Freeform 1639"/>
              <p:cNvSpPr>
                <a:spLocks/>
              </p:cNvSpPr>
              <p:nvPr/>
            </p:nvSpPr>
            <p:spPr bwMode="auto">
              <a:xfrm>
                <a:off x="2466" y="1824"/>
                <a:ext cx="1" cy="2"/>
              </a:xfrm>
              <a:custGeom>
                <a:avLst/>
                <a:gdLst>
                  <a:gd name="T0" fmla="*/ 0 w 3"/>
                  <a:gd name="T1" fmla="*/ 0 h 6"/>
                  <a:gd name="T2" fmla="*/ 0 w 3"/>
                  <a:gd name="T3" fmla="*/ 0 h 6"/>
                  <a:gd name="T4" fmla="*/ 0 w 3"/>
                  <a:gd name="T5" fmla="*/ 0 h 6"/>
                  <a:gd name="T6" fmla="*/ 0 w 3"/>
                  <a:gd name="T7" fmla="*/ 0 h 6"/>
                  <a:gd name="T8" fmla="*/ 0 w 3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0" y="6"/>
                    </a:moveTo>
                    <a:lnTo>
                      <a:pt x="1" y="5"/>
                    </a:lnTo>
                    <a:lnTo>
                      <a:pt x="3" y="5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65" name="Freeform 1640"/>
              <p:cNvSpPr>
                <a:spLocks/>
              </p:cNvSpPr>
              <p:nvPr/>
            </p:nvSpPr>
            <p:spPr bwMode="auto">
              <a:xfrm>
                <a:off x="2465" y="1820"/>
                <a:ext cx="3" cy="5"/>
              </a:xfrm>
              <a:custGeom>
                <a:avLst/>
                <a:gdLst>
                  <a:gd name="T0" fmla="*/ 0 w 10"/>
                  <a:gd name="T1" fmla="*/ 0 h 17"/>
                  <a:gd name="T2" fmla="*/ 0 w 10"/>
                  <a:gd name="T3" fmla="*/ 0 h 17"/>
                  <a:gd name="T4" fmla="*/ 0 w 10"/>
                  <a:gd name="T5" fmla="*/ 0 h 17"/>
                  <a:gd name="T6" fmla="*/ 0 w 10"/>
                  <a:gd name="T7" fmla="*/ 0 h 17"/>
                  <a:gd name="T8" fmla="*/ 0 w 10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17">
                    <a:moveTo>
                      <a:pt x="6" y="17"/>
                    </a:moveTo>
                    <a:lnTo>
                      <a:pt x="0" y="3"/>
                    </a:lnTo>
                    <a:lnTo>
                      <a:pt x="4" y="0"/>
                    </a:lnTo>
                    <a:lnTo>
                      <a:pt x="10" y="15"/>
                    </a:lnTo>
                    <a:lnTo>
                      <a:pt x="6" y="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66" name="Freeform 1641"/>
              <p:cNvSpPr>
                <a:spLocks/>
              </p:cNvSpPr>
              <p:nvPr/>
            </p:nvSpPr>
            <p:spPr bwMode="auto">
              <a:xfrm>
                <a:off x="2466" y="1820"/>
                <a:ext cx="1" cy="3"/>
              </a:xfrm>
              <a:custGeom>
                <a:avLst/>
                <a:gdLst>
                  <a:gd name="T0" fmla="*/ 0 w 3"/>
                  <a:gd name="T1" fmla="*/ 0 h 10"/>
                  <a:gd name="T2" fmla="*/ 0 w 3"/>
                  <a:gd name="T3" fmla="*/ 0 h 10"/>
                  <a:gd name="T4" fmla="*/ 0 w 3"/>
                  <a:gd name="T5" fmla="*/ 0 h 10"/>
                  <a:gd name="T6" fmla="*/ 0 w 3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10">
                    <a:moveTo>
                      <a:pt x="0" y="0"/>
                    </a:moveTo>
                    <a:lnTo>
                      <a:pt x="3" y="1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67" name="Freeform 1642"/>
              <p:cNvSpPr>
                <a:spLocks/>
              </p:cNvSpPr>
              <p:nvPr/>
            </p:nvSpPr>
            <p:spPr bwMode="auto">
              <a:xfrm>
                <a:off x="2467" y="1819"/>
                <a:ext cx="3" cy="6"/>
              </a:xfrm>
              <a:custGeom>
                <a:avLst/>
                <a:gdLst>
                  <a:gd name="T0" fmla="*/ 0 w 8"/>
                  <a:gd name="T1" fmla="*/ 0 h 16"/>
                  <a:gd name="T2" fmla="*/ 0 w 8"/>
                  <a:gd name="T3" fmla="*/ 0 h 16"/>
                  <a:gd name="T4" fmla="*/ 0 w 8"/>
                  <a:gd name="T5" fmla="*/ 0 h 16"/>
                  <a:gd name="T6" fmla="*/ 0 w 8"/>
                  <a:gd name="T7" fmla="*/ 0 h 16"/>
                  <a:gd name="T8" fmla="*/ 0 w 8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6">
                    <a:moveTo>
                      <a:pt x="2" y="16"/>
                    </a:moveTo>
                    <a:lnTo>
                      <a:pt x="0" y="1"/>
                    </a:lnTo>
                    <a:lnTo>
                      <a:pt x="5" y="0"/>
                    </a:lnTo>
                    <a:lnTo>
                      <a:pt x="8" y="15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68" name="Freeform 1643"/>
              <p:cNvSpPr>
                <a:spLocks/>
              </p:cNvSpPr>
              <p:nvPr/>
            </p:nvSpPr>
            <p:spPr bwMode="auto">
              <a:xfrm>
                <a:off x="2469" y="1823"/>
                <a:ext cx="3" cy="1"/>
              </a:xfrm>
              <a:custGeom>
                <a:avLst/>
                <a:gdLst>
                  <a:gd name="T0" fmla="*/ 0 w 8"/>
                  <a:gd name="T1" fmla="*/ 0 h 5"/>
                  <a:gd name="T2" fmla="*/ 0 w 8"/>
                  <a:gd name="T3" fmla="*/ 0 h 5"/>
                  <a:gd name="T4" fmla="*/ 0 w 8"/>
                  <a:gd name="T5" fmla="*/ 0 h 5"/>
                  <a:gd name="T6" fmla="*/ 0 w 8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5">
                    <a:moveTo>
                      <a:pt x="2" y="5"/>
                    </a:moveTo>
                    <a:lnTo>
                      <a:pt x="0" y="0"/>
                    </a:lnTo>
                    <a:lnTo>
                      <a:pt x="8" y="1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69" name="Freeform 1644"/>
              <p:cNvSpPr>
                <a:spLocks/>
              </p:cNvSpPr>
              <p:nvPr/>
            </p:nvSpPr>
            <p:spPr bwMode="auto">
              <a:xfrm>
                <a:off x="2467" y="1820"/>
                <a:ext cx="5" cy="3"/>
              </a:xfrm>
              <a:custGeom>
                <a:avLst/>
                <a:gdLst>
                  <a:gd name="T0" fmla="*/ 0 w 16"/>
                  <a:gd name="T1" fmla="*/ 0 h 9"/>
                  <a:gd name="T2" fmla="*/ 0 w 16"/>
                  <a:gd name="T3" fmla="*/ 0 h 9"/>
                  <a:gd name="T4" fmla="*/ 0 w 16"/>
                  <a:gd name="T5" fmla="*/ 0 h 9"/>
                  <a:gd name="T6" fmla="*/ 0 w 16"/>
                  <a:gd name="T7" fmla="*/ 0 h 9"/>
                  <a:gd name="T8" fmla="*/ 0 w 16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9">
                    <a:moveTo>
                      <a:pt x="15" y="9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16" y="7"/>
                    </a:lnTo>
                    <a:lnTo>
                      <a:pt x="15" y="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70" name="Freeform 1645"/>
              <p:cNvSpPr>
                <a:spLocks/>
              </p:cNvSpPr>
              <p:nvPr/>
            </p:nvSpPr>
            <p:spPr bwMode="auto">
              <a:xfrm>
                <a:off x="2394" y="1668"/>
                <a:ext cx="33" cy="10"/>
              </a:xfrm>
              <a:custGeom>
                <a:avLst/>
                <a:gdLst>
                  <a:gd name="T0" fmla="*/ 0 w 99"/>
                  <a:gd name="T1" fmla="*/ 0 h 29"/>
                  <a:gd name="T2" fmla="*/ 0 w 99"/>
                  <a:gd name="T3" fmla="*/ 0 h 29"/>
                  <a:gd name="T4" fmla="*/ 0 w 99"/>
                  <a:gd name="T5" fmla="*/ 0 h 29"/>
                  <a:gd name="T6" fmla="*/ 0 w 99"/>
                  <a:gd name="T7" fmla="*/ 0 h 29"/>
                  <a:gd name="T8" fmla="*/ 0 w 99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" h="29">
                    <a:moveTo>
                      <a:pt x="99" y="15"/>
                    </a:moveTo>
                    <a:lnTo>
                      <a:pt x="97" y="29"/>
                    </a:lnTo>
                    <a:lnTo>
                      <a:pt x="0" y="15"/>
                    </a:lnTo>
                    <a:lnTo>
                      <a:pt x="2" y="0"/>
                    </a:lnTo>
                    <a:lnTo>
                      <a:pt x="99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71" name="Rectangle 1646"/>
              <p:cNvSpPr>
                <a:spLocks noChangeArrowheads="1"/>
              </p:cNvSpPr>
              <p:nvPr/>
            </p:nvSpPr>
            <p:spPr bwMode="auto">
              <a:xfrm>
                <a:off x="2070" y="1897"/>
                <a:ext cx="43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72" name="Freeform 1647"/>
              <p:cNvSpPr>
                <a:spLocks/>
              </p:cNvSpPr>
              <p:nvPr/>
            </p:nvSpPr>
            <p:spPr bwMode="auto">
              <a:xfrm>
                <a:off x="2068" y="1898"/>
                <a:ext cx="47" cy="75"/>
              </a:xfrm>
              <a:custGeom>
                <a:avLst/>
                <a:gdLst>
                  <a:gd name="T0" fmla="*/ 1 w 141"/>
                  <a:gd name="T1" fmla="*/ 0 h 225"/>
                  <a:gd name="T2" fmla="*/ 1 w 141"/>
                  <a:gd name="T3" fmla="*/ 0 h 225"/>
                  <a:gd name="T4" fmla="*/ 0 w 141"/>
                  <a:gd name="T5" fmla="*/ 1 h 225"/>
                  <a:gd name="T6" fmla="*/ 0 w 141"/>
                  <a:gd name="T7" fmla="*/ 1 h 225"/>
                  <a:gd name="T8" fmla="*/ 1 w 141"/>
                  <a:gd name="T9" fmla="*/ 0 h 2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1" h="225">
                    <a:moveTo>
                      <a:pt x="129" y="0"/>
                    </a:moveTo>
                    <a:lnTo>
                      <a:pt x="141" y="9"/>
                    </a:lnTo>
                    <a:lnTo>
                      <a:pt x="12" y="225"/>
                    </a:lnTo>
                    <a:lnTo>
                      <a:pt x="0" y="216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73" name="Rectangle 1648"/>
              <p:cNvSpPr>
                <a:spLocks noChangeArrowheads="1"/>
              </p:cNvSpPr>
              <p:nvPr/>
            </p:nvSpPr>
            <p:spPr bwMode="auto">
              <a:xfrm>
                <a:off x="2070" y="1969"/>
                <a:ext cx="29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74" name="Freeform 1649"/>
              <p:cNvSpPr>
                <a:spLocks/>
              </p:cNvSpPr>
              <p:nvPr/>
            </p:nvSpPr>
            <p:spPr bwMode="auto">
              <a:xfrm>
                <a:off x="2011" y="1970"/>
                <a:ext cx="90" cy="146"/>
              </a:xfrm>
              <a:custGeom>
                <a:avLst/>
                <a:gdLst>
                  <a:gd name="T0" fmla="*/ 1 w 271"/>
                  <a:gd name="T1" fmla="*/ 0 h 439"/>
                  <a:gd name="T2" fmla="*/ 1 w 271"/>
                  <a:gd name="T3" fmla="*/ 0 h 439"/>
                  <a:gd name="T4" fmla="*/ 0 w 271"/>
                  <a:gd name="T5" fmla="*/ 2 h 439"/>
                  <a:gd name="T6" fmla="*/ 0 w 271"/>
                  <a:gd name="T7" fmla="*/ 2 h 439"/>
                  <a:gd name="T8" fmla="*/ 1 w 271"/>
                  <a:gd name="T9" fmla="*/ 0 h 4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1" h="439">
                    <a:moveTo>
                      <a:pt x="258" y="0"/>
                    </a:moveTo>
                    <a:lnTo>
                      <a:pt x="271" y="9"/>
                    </a:lnTo>
                    <a:lnTo>
                      <a:pt x="13" y="439"/>
                    </a:lnTo>
                    <a:lnTo>
                      <a:pt x="0" y="431"/>
                    </a:lnTo>
                    <a:lnTo>
                      <a:pt x="25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75" name="Rectangle 1650"/>
              <p:cNvSpPr>
                <a:spLocks noChangeArrowheads="1"/>
              </p:cNvSpPr>
              <p:nvPr/>
            </p:nvSpPr>
            <p:spPr bwMode="auto">
              <a:xfrm>
                <a:off x="1908" y="1897"/>
                <a:ext cx="44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76" name="Freeform 1651"/>
              <p:cNvSpPr>
                <a:spLocks/>
              </p:cNvSpPr>
              <p:nvPr/>
            </p:nvSpPr>
            <p:spPr bwMode="auto">
              <a:xfrm>
                <a:off x="1906" y="1898"/>
                <a:ext cx="48" cy="75"/>
              </a:xfrm>
              <a:custGeom>
                <a:avLst/>
                <a:gdLst>
                  <a:gd name="T0" fmla="*/ 0 w 143"/>
                  <a:gd name="T1" fmla="*/ 0 h 225"/>
                  <a:gd name="T2" fmla="*/ 0 w 143"/>
                  <a:gd name="T3" fmla="*/ 0 h 225"/>
                  <a:gd name="T4" fmla="*/ 1 w 143"/>
                  <a:gd name="T5" fmla="*/ 1 h 225"/>
                  <a:gd name="T6" fmla="*/ 1 w 143"/>
                  <a:gd name="T7" fmla="*/ 1 h 225"/>
                  <a:gd name="T8" fmla="*/ 0 w 143"/>
                  <a:gd name="T9" fmla="*/ 0 h 2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3" h="225">
                    <a:moveTo>
                      <a:pt x="0" y="9"/>
                    </a:moveTo>
                    <a:lnTo>
                      <a:pt x="12" y="0"/>
                    </a:lnTo>
                    <a:lnTo>
                      <a:pt x="143" y="216"/>
                    </a:lnTo>
                    <a:lnTo>
                      <a:pt x="131" y="225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77" name="Rectangle 1652"/>
              <p:cNvSpPr>
                <a:spLocks noChangeArrowheads="1"/>
              </p:cNvSpPr>
              <p:nvPr/>
            </p:nvSpPr>
            <p:spPr bwMode="auto">
              <a:xfrm>
                <a:off x="1922" y="1969"/>
                <a:ext cx="30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78" name="Freeform 1653"/>
              <p:cNvSpPr>
                <a:spLocks/>
              </p:cNvSpPr>
              <p:nvPr/>
            </p:nvSpPr>
            <p:spPr bwMode="auto">
              <a:xfrm>
                <a:off x="1920" y="1970"/>
                <a:ext cx="91" cy="146"/>
              </a:xfrm>
              <a:custGeom>
                <a:avLst/>
                <a:gdLst>
                  <a:gd name="T0" fmla="*/ 0 w 273"/>
                  <a:gd name="T1" fmla="*/ 0 h 439"/>
                  <a:gd name="T2" fmla="*/ 0 w 273"/>
                  <a:gd name="T3" fmla="*/ 0 h 439"/>
                  <a:gd name="T4" fmla="*/ 1 w 273"/>
                  <a:gd name="T5" fmla="*/ 2 h 439"/>
                  <a:gd name="T6" fmla="*/ 1 w 273"/>
                  <a:gd name="T7" fmla="*/ 2 h 439"/>
                  <a:gd name="T8" fmla="*/ 0 w 273"/>
                  <a:gd name="T9" fmla="*/ 0 h 4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3" h="439">
                    <a:moveTo>
                      <a:pt x="0" y="9"/>
                    </a:moveTo>
                    <a:lnTo>
                      <a:pt x="13" y="0"/>
                    </a:lnTo>
                    <a:lnTo>
                      <a:pt x="273" y="431"/>
                    </a:lnTo>
                    <a:lnTo>
                      <a:pt x="260" y="43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79" name="Freeform 1654"/>
              <p:cNvSpPr>
                <a:spLocks/>
              </p:cNvSpPr>
              <p:nvPr/>
            </p:nvSpPr>
            <p:spPr bwMode="auto">
              <a:xfrm>
                <a:off x="1956" y="1900"/>
                <a:ext cx="110" cy="233"/>
              </a:xfrm>
              <a:custGeom>
                <a:avLst/>
                <a:gdLst>
                  <a:gd name="T0" fmla="*/ 1 w 331"/>
                  <a:gd name="T1" fmla="*/ 3 h 699"/>
                  <a:gd name="T2" fmla="*/ 1 w 331"/>
                  <a:gd name="T3" fmla="*/ 0 h 699"/>
                  <a:gd name="T4" fmla="*/ 0 w 331"/>
                  <a:gd name="T5" fmla="*/ 0 h 699"/>
                  <a:gd name="T6" fmla="*/ 1 w 331"/>
                  <a:gd name="T7" fmla="*/ 3 h 69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31" h="699">
                    <a:moveTo>
                      <a:pt x="164" y="699"/>
                    </a:moveTo>
                    <a:lnTo>
                      <a:pt x="331" y="0"/>
                    </a:lnTo>
                    <a:lnTo>
                      <a:pt x="0" y="0"/>
                    </a:lnTo>
                    <a:lnTo>
                      <a:pt x="164" y="6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80" name="Freeform 1655"/>
              <p:cNvSpPr>
                <a:spLocks/>
              </p:cNvSpPr>
              <p:nvPr/>
            </p:nvSpPr>
            <p:spPr bwMode="auto">
              <a:xfrm>
                <a:off x="1956" y="1900"/>
                <a:ext cx="48" cy="78"/>
              </a:xfrm>
              <a:custGeom>
                <a:avLst/>
                <a:gdLst>
                  <a:gd name="T0" fmla="*/ 0 w 144"/>
                  <a:gd name="T1" fmla="*/ 1 h 233"/>
                  <a:gd name="T2" fmla="*/ 1 w 144"/>
                  <a:gd name="T3" fmla="*/ 0 h 233"/>
                  <a:gd name="T4" fmla="*/ 0 w 144"/>
                  <a:gd name="T5" fmla="*/ 0 h 233"/>
                  <a:gd name="T6" fmla="*/ 0 w 144"/>
                  <a:gd name="T7" fmla="*/ 1 h 23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4" h="233">
                    <a:moveTo>
                      <a:pt x="57" y="233"/>
                    </a:moveTo>
                    <a:lnTo>
                      <a:pt x="144" y="0"/>
                    </a:lnTo>
                    <a:lnTo>
                      <a:pt x="0" y="0"/>
                    </a:lnTo>
                    <a:lnTo>
                      <a:pt x="57" y="2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81" name="Freeform 1656"/>
              <p:cNvSpPr>
                <a:spLocks/>
              </p:cNvSpPr>
              <p:nvPr/>
            </p:nvSpPr>
            <p:spPr bwMode="auto">
              <a:xfrm>
                <a:off x="1972" y="1898"/>
                <a:ext cx="34" cy="80"/>
              </a:xfrm>
              <a:custGeom>
                <a:avLst/>
                <a:gdLst>
                  <a:gd name="T0" fmla="*/ 0 w 101"/>
                  <a:gd name="T1" fmla="*/ 1 h 240"/>
                  <a:gd name="T2" fmla="*/ 0 w 101"/>
                  <a:gd name="T3" fmla="*/ 1 h 240"/>
                  <a:gd name="T4" fmla="*/ 0 w 101"/>
                  <a:gd name="T5" fmla="*/ 0 h 240"/>
                  <a:gd name="T6" fmla="*/ 0 w 101"/>
                  <a:gd name="T7" fmla="*/ 0 h 240"/>
                  <a:gd name="T8" fmla="*/ 0 w 101"/>
                  <a:gd name="T9" fmla="*/ 1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1" h="240">
                    <a:moveTo>
                      <a:pt x="15" y="240"/>
                    </a:moveTo>
                    <a:lnTo>
                      <a:pt x="0" y="234"/>
                    </a:lnTo>
                    <a:lnTo>
                      <a:pt x="86" y="0"/>
                    </a:lnTo>
                    <a:lnTo>
                      <a:pt x="101" y="7"/>
                    </a:lnTo>
                    <a:lnTo>
                      <a:pt x="15" y="24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82" name="Freeform 1657"/>
              <p:cNvSpPr>
                <a:spLocks/>
              </p:cNvSpPr>
              <p:nvPr/>
            </p:nvSpPr>
            <p:spPr bwMode="auto">
              <a:xfrm>
                <a:off x="2004" y="1896"/>
                <a:ext cx="3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12">
                    <a:moveTo>
                      <a:pt x="7" y="12"/>
                    </a:moveTo>
                    <a:lnTo>
                      <a:pt x="11" y="0"/>
                    </a:lnTo>
                    <a:lnTo>
                      <a:pt x="0" y="1"/>
                    </a:lnTo>
                    <a:lnTo>
                      <a:pt x="0" y="11"/>
                    </a:lnTo>
                    <a:lnTo>
                      <a:pt x="7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83" name="Rectangle 1658"/>
              <p:cNvSpPr>
                <a:spLocks noChangeArrowheads="1"/>
              </p:cNvSpPr>
              <p:nvPr/>
            </p:nvSpPr>
            <p:spPr bwMode="auto">
              <a:xfrm>
                <a:off x="1956" y="1897"/>
                <a:ext cx="48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84" name="Freeform 1659"/>
              <p:cNvSpPr>
                <a:spLocks/>
              </p:cNvSpPr>
              <p:nvPr/>
            </p:nvSpPr>
            <p:spPr bwMode="auto">
              <a:xfrm>
                <a:off x="1953" y="1896"/>
                <a:ext cx="3" cy="4"/>
              </a:xfrm>
              <a:custGeom>
                <a:avLst/>
                <a:gdLst>
                  <a:gd name="T0" fmla="*/ 0 w 9"/>
                  <a:gd name="T1" fmla="*/ 0 h 11"/>
                  <a:gd name="T2" fmla="*/ 0 w 9"/>
                  <a:gd name="T3" fmla="*/ 0 h 11"/>
                  <a:gd name="T4" fmla="*/ 0 w 9"/>
                  <a:gd name="T5" fmla="*/ 0 h 11"/>
                  <a:gd name="T6" fmla="*/ 0 w 9"/>
                  <a:gd name="T7" fmla="*/ 0 h 11"/>
                  <a:gd name="T8" fmla="*/ 0 w 9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11">
                    <a:moveTo>
                      <a:pt x="9" y="1"/>
                    </a:moveTo>
                    <a:lnTo>
                      <a:pt x="0" y="0"/>
                    </a:lnTo>
                    <a:lnTo>
                      <a:pt x="2" y="11"/>
                    </a:lnTo>
                    <a:lnTo>
                      <a:pt x="9" y="11"/>
                    </a:ln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85" name="Freeform 1660"/>
              <p:cNvSpPr>
                <a:spLocks/>
              </p:cNvSpPr>
              <p:nvPr/>
            </p:nvSpPr>
            <p:spPr bwMode="auto">
              <a:xfrm>
                <a:off x="1972" y="1978"/>
                <a:ext cx="5" cy="0"/>
              </a:xfrm>
              <a:custGeom>
                <a:avLst/>
                <a:gdLst>
                  <a:gd name="T0" fmla="*/ 0 w 15"/>
                  <a:gd name="T1" fmla="*/ 0 h 1"/>
                  <a:gd name="T2" fmla="*/ 0 w 15"/>
                  <a:gd name="T3" fmla="*/ 0 h 1"/>
                  <a:gd name="T4" fmla="*/ 0 w 15"/>
                  <a:gd name="T5" fmla="*/ 1 h 1"/>
                  <a:gd name="T6" fmla="*/ 0 w 15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" h="1">
                    <a:moveTo>
                      <a:pt x="0" y="0"/>
                    </a:moveTo>
                    <a:lnTo>
                      <a:pt x="7" y="0"/>
                    </a:lnTo>
                    <a:lnTo>
                      <a:pt x="15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86" name="Freeform 1661"/>
              <p:cNvSpPr>
                <a:spLocks/>
              </p:cNvSpPr>
              <p:nvPr/>
            </p:nvSpPr>
            <p:spPr bwMode="auto">
              <a:xfrm>
                <a:off x="1953" y="1898"/>
                <a:ext cx="24" cy="80"/>
              </a:xfrm>
              <a:custGeom>
                <a:avLst/>
                <a:gdLst>
                  <a:gd name="T0" fmla="*/ 0 w 72"/>
                  <a:gd name="T1" fmla="*/ 0 h 238"/>
                  <a:gd name="T2" fmla="*/ 0 w 72"/>
                  <a:gd name="T3" fmla="*/ 0 h 238"/>
                  <a:gd name="T4" fmla="*/ 0 w 72"/>
                  <a:gd name="T5" fmla="*/ 1 h 238"/>
                  <a:gd name="T6" fmla="*/ 0 w 72"/>
                  <a:gd name="T7" fmla="*/ 1 h 238"/>
                  <a:gd name="T8" fmla="*/ 0 w 72"/>
                  <a:gd name="T9" fmla="*/ 0 h 2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" h="238">
                    <a:moveTo>
                      <a:pt x="0" y="5"/>
                    </a:moveTo>
                    <a:lnTo>
                      <a:pt x="15" y="0"/>
                    </a:lnTo>
                    <a:lnTo>
                      <a:pt x="72" y="234"/>
                    </a:lnTo>
                    <a:lnTo>
                      <a:pt x="57" y="23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87" name="Freeform 1662"/>
              <p:cNvSpPr>
                <a:spLocks/>
              </p:cNvSpPr>
              <p:nvPr/>
            </p:nvSpPr>
            <p:spPr bwMode="auto">
              <a:xfrm>
                <a:off x="1987" y="1959"/>
                <a:ext cx="48" cy="156"/>
              </a:xfrm>
              <a:custGeom>
                <a:avLst/>
                <a:gdLst>
                  <a:gd name="T0" fmla="*/ 0 w 143"/>
                  <a:gd name="T1" fmla="*/ 0 h 470"/>
                  <a:gd name="T2" fmla="*/ 0 w 143"/>
                  <a:gd name="T3" fmla="*/ 1 h 470"/>
                  <a:gd name="T4" fmla="*/ 0 w 143"/>
                  <a:gd name="T5" fmla="*/ 2 h 470"/>
                  <a:gd name="T6" fmla="*/ 1 w 143"/>
                  <a:gd name="T7" fmla="*/ 1 h 470"/>
                  <a:gd name="T8" fmla="*/ 0 w 143"/>
                  <a:gd name="T9" fmla="*/ 0 h 4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3" h="470">
                    <a:moveTo>
                      <a:pt x="70" y="0"/>
                    </a:moveTo>
                    <a:lnTo>
                      <a:pt x="0" y="235"/>
                    </a:lnTo>
                    <a:lnTo>
                      <a:pt x="70" y="470"/>
                    </a:lnTo>
                    <a:lnTo>
                      <a:pt x="143" y="235"/>
                    </a:lnTo>
                    <a:lnTo>
                      <a:pt x="70" y="0"/>
                    </a:lnTo>
                    <a:close/>
                  </a:path>
                </a:pathLst>
              </a:custGeom>
              <a:blipFill dpi="0" rotWithShape="0">
                <a:blip r:embed="rId6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88" name="Freeform 1663"/>
              <p:cNvSpPr>
                <a:spLocks/>
              </p:cNvSpPr>
              <p:nvPr/>
            </p:nvSpPr>
            <p:spPr bwMode="auto">
              <a:xfrm>
                <a:off x="1987" y="1959"/>
                <a:ext cx="48" cy="156"/>
              </a:xfrm>
              <a:custGeom>
                <a:avLst/>
                <a:gdLst>
                  <a:gd name="T0" fmla="*/ 0 w 143"/>
                  <a:gd name="T1" fmla="*/ 0 h 470"/>
                  <a:gd name="T2" fmla="*/ 0 w 143"/>
                  <a:gd name="T3" fmla="*/ 1 h 470"/>
                  <a:gd name="T4" fmla="*/ 0 w 143"/>
                  <a:gd name="T5" fmla="*/ 2 h 470"/>
                  <a:gd name="T6" fmla="*/ 1 w 143"/>
                  <a:gd name="T7" fmla="*/ 1 h 470"/>
                  <a:gd name="T8" fmla="*/ 0 w 143"/>
                  <a:gd name="T9" fmla="*/ 0 h 4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3" h="470">
                    <a:moveTo>
                      <a:pt x="70" y="0"/>
                    </a:moveTo>
                    <a:lnTo>
                      <a:pt x="0" y="235"/>
                    </a:lnTo>
                    <a:lnTo>
                      <a:pt x="70" y="470"/>
                    </a:lnTo>
                    <a:lnTo>
                      <a:pt x="143" y="235"/>
                    </a:lnTo>
                    <a:lnTo>
                      <a:pt x="70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89" name="Freeform 1664"/>
              <p:cNvSpPr>
                <a:spLocks/>
              </p:cNvSpPr>
              <p:nvPr/>
            </p:nvSpPr>
            <p:spPr bwMode="auto">
              <a:xfrm>
                <a:off x="1985" y="1957"/>
                <a:ext cx="28" cy="80"/>
              </a:xfrm>
              <a:custGeom>
                <a:avLst/>
                <a:gdLst>
                  <a:gd name="T0" fmla="*/ 0 w 85"/>
                  <a:gd name="T1" fmla="*/ 0 h 239"/>
                  <a:gd name="T2" fmla="*/ 0 w 85"/>
                  <a:gd name="T3" fmla="*/ 0 h 239"/>
                  <a:gd name="T4" fmla="*/ 0 w 85"/>
                  <a:gd name="T5" fmla="*/ 1 h 239"/>
                  <a:gd name="T6" fmla="*/ 0 w 85"/>
                  <a:gd name="T7" fmla="*/ 1 h 239"/>
                  <a:gd name="T8" fmla="*/ 0 w 85"/>
                  <a:gd name="T9" fmla="*/ 0 h 2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5" h="239">
                    <a:moveTo>
                      <a:pt x="70" y="0"/>
                    </a:moveTo>
                    <a:lnTo>
                      <a:pt x="85" y="4"/>
                    </a:lnTo>
                    <a:lnTo>
                      <a:pt x="14" y="239"/>
                    </a:lnTo>
                    <a:lnTo>
                      <a:pt x="0" y="235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90" name="Freeform 1665"/>
              <p:cNvSpPr>
                <a:spLocks/>
              </p:cNvSpPr>
              <p:nvPr/>
            </p:nvSpPr>
            <p:spPr bwMode="auto">
              <a:xfrm>
                <a:off x="1984" y="2036"/>
                <a:ext cx="3" cy="1"/>
              </a:xfrm>
              <a:custGeom>
                <a:avLst/>
                <a:gdLst>
                  <a:gd name="T0" fmla="*/ 0 w 9"/>
                  <a:gd name="T1" fmla="*/ 0 h 4"/>
                  <a:gd name="T2" fmla="*/ 0 w 9"/>
                  <a:gd name="T3" fmla="*/ 0 h 4"/>
                  <a:gd name="T4" fmla="*/ 0 w 9"/>
                  <a:gd name="T5" fmla="*/ 0 h 4"/>
                  <a:gd name="T6" fmla="*/ 0 w 9"/>
                  <a:gd name="T7" fmla="*/ 0 h 4"/>
                  <a:gd name="T8" fmla="*/ 0 w 9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4">
                    <a:moveTo>
                      <a:pt x="2" y="0"/>
                    </a:moveTo>
                    <a:lnTo>
                      <a:pt x="0" y="1"/>
                    </a:lnTo>
                    <a:lnTo>
                      <a:pt x="2" y="4"/>
                    </a:lnTo>
                    <a:lnTo>
                      <a:pt x="9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91" name="Freeform 1666"/>
              <p:cNvSpPr>
                <a:spLocks/>
              </p:cNvSpPr>
              <p:nvPr/>
            </p:nvSpPr>
            <p:spPr bwMode="auto">
              <a:xfrm>
                <a:off x="1985" y="2036"/>
                <a:ext cx="28" cy="79"/>
              </a:xfrm>
              <a:custGeom>
                <a:avLst/>
                <a:gdLst>
                  <a:gd name="T0" fmla="*/ 0 w 85"/>
                  <a:gd name="T1" fmla="*/ 0 h 239"/>
                  <a:gd name="T2" fmla="*/ 0 w 85"/>
                  <a:gd name="T3" fmla="*/ 0 h 239"/>
                  <a:gd name="T4" fmla="*/ 0 w 85"/>
                  <a:gd name="T5" fmla="*/ 1 h 239"/>
                  <a:gd name="T6" fmla="*/ 0 w 85"/>
                  <a:gd name="T7" fmla="*/ 1 h 239"/>
                  <a:gd name="T8" fmla="*/ 0 w 85"/>
                  <a:gd name="T9" fmla="*/ 0 h 2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5" h="239">
                    <a:moveTo>
                      <a:pt x="0" y="4"/>
                    </a:moveTo>
                    <a:lnTo>
                      <a:pt x="14" y="0"/>
                    </a:lnTo>
                    <a:lnTo>
                      <a:pt x="85" y="235"/>
                    </a:lnTo>
                    <a:lnTo>
                      <a:pt x="70" y="239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92" name="Freeform 1667"/>
              <p:cNvSpPr>
                <a:spLocks/>
              </p:cNvSpPr>
              <p:nvPr/>
            </p:nvSpPr>
            <p:spPr bwMode="auto">
              <a:xfrm>
                <a:off x="2008" y="2115"/>
                <a:ext cx="5" cy="0"/>
              </a:xfrm>
              <a:custGeom>
                <a:avLst/>
                <a:gdLst>
                  <a:gd name="T0" fmla="*/ 0 w 15"/>
                  <a:gd name="T1" fmla="*/ 0 w 15"/>
                  <a:gd name="T2" fmla="*/ 0 w 15"/>
                  <a:gd name="T3" fmla="*/ 0 w 15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15">
                    <a:moveTo>
                      <a:pt x="0" y="0"/>
                    </a:moveTo>
                    <a:lnTo>
                      <a:pt x="7" y="0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93" name="Freeform 1668"/>
              <p:cNvSpPr>
                <a:spLocks/>
              </p:cNvSpPr>
              <p:nvPr/>
            </p:nvSpPr>
            <p:spPr bwMode="auto">
              <a:xfrm>
                <a:off x="2008" y="2036"/>
                <a:ext cx="29" cy="79"/>
              </a:xfrm>
              <a:custGeom>
                <a:avLst/>
                <a:gdLst>
                  <a:gd name="T0" fmla="*/ 0 w 87"/>
                  <a:gd name="T1" fmla="*/ 1 h 239"/>
                  <a:gd name="T2" fmla="*/ 0 w 87"/>
                  <a:gd name="T3" fmla="*/ 1 h 239"/>
                  <a:gd name="T4" fmla="*/ 0 w 87"/>
                  <a:gd name="T5" fmla="*/ 0 h 239"/>
                  <a:gd name="T6" fmla="*/ 0 w 87"/>
                  <a:gd name="T7" fmla="*/ 0 h 239"/>
                  <a:gd name="T8" fmla="*/ 0 w 87"/>
                  <a:gd name="T9" fmla="*/ 1 h 2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7" h="239">
                    <a:moveTo>
                      <a:pt x="15" y="239"/>
                    </a:moveTo>
                    <a:lnTo>
                      <a:pt x="0" y="235"/>
                    </a:lnTo>
                    <a:lnTo>
                      <a:pt x="73" y="0"/>
                    </a:lnTo>
                    <a:lnTo>
                      <a:pt x="87" y="4"/>
                    </a:lnTo>
                    <a:lnTo>
                      <a:pt x="15" y="23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94" name="Freeform 1669"/>
              <p:cNvSpPr>
                <a:spLocks/>
              </p:cNvSpPr>
              <p:nvPr/>
            </p:nvSpPr>
            <p:spPr bwMode="auto">
              <a:xfrm>
                <a:off x="2035" y="2036"/>
                <a:ext cx="3" cy="1"/>
              </a:xfrm>
              <a:custGeom>
                <a:avLst/>
                <a:gdLst>
                  <a:gd name="T0" fmla="*/ 0 w 9"/>
                  <a:gd name="T1" fmla="*/ 0 h 4"/>
                  <a:gd name="T2" fmla="*/ 0 w 9"/>
                  <a:gd name="T3" fmla="*/ 0 h 4"/>
                  <a:gd name="T4" fmla="*/ 0 w 9"/>
                  <a:gd name="T5" fmla="*/ 0 h 4"/>
                  <a:gd name="T6" fmla="*/ 0 w 9"/>
                  <a:gd name="T7" fmla="*/ 0 h 4"/>
                  <a:gd name="T8" fmla="*/ 0 w 9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4">
                    <a:moveTo>
                      <a:pt x="7" y="4"/>
                    </a:moveTo>
                    <a:lnTo>
                      <a:pt x="9" y="1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95" name="Freeform 1670"/>
              <p:cNvSpPr>
                <a:spLocks/>
              </p:cNvSpPr>
              <p:nvPr/>
            </p:nvSpPr>
            <p:spPr bwMode="auto">
              <a:xfrm>
                <a:off x="2008" y="1949"/>
                <a:ext cx="5" cy="10"/>
              </a:xfrm>
              <a:custGeom>
                <a:avLst/>
                <a:gdLst>
                  <a:gd name="T0" fmla="*/ 0 w 15"/>
                  <a:gd name="T1" fmla="*/ 0 h 29"/>
                  <a:gd name="T2" fmla="*/ 0 w 15"/>
                  <a:gd name="T3" fmla="*/ 0 h 29"/>
                  <a:gd name="T4" fmla="*/ 0 w 15"/>
                  <a:gd name="T5" fmla="*/ 0 h 29"/>
                  <a:gd name="T6" fmla="*/ 0 w 15"/>
                  <a:gd name="T7" fmla="*/ 0 h 29"/>
                  <a:gd name="T8" fmla="*/ 0 w 15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29">
                    <a:moveTo>
                      <a:pt x="15" y="25"/>
                    </a:moveTo>
                    <a:lnTo>
                      <a:pt x="7" y="0"/>
                    </a:lnTo>
                    <a:lnTo>
                      <a:pt x="0" y="25"/>
                    </a:lnTo>
                    <a:lnTo>
                      <a:pt x="7" y="29"/>
                    </a:lnTo>
                    <a:lnTo>
                      <a:pt x="15" y="2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96" name="Freeform 1671"/>
              <p:cNvSpPr>
                <a:spLocks/>
              </p:cNvSpPr>
              <p:nvPr/>
            </p:nvSpPr>
            <p:spPr bwMode="auto">
              <a:xfrm>
                <a:off x="2008" y="1957"/>
                <a:ext cx="29" cy="80"/>
              </a:xfrm>
              <a:custGeom>
                <a:avLst/>
                <a:gdLst>
                  <a:gd name="T0" fmla="*/ 0 w 87"/>
                  <a:gd name="T1" fmla="*/ 1 h 239"/>
                  <a:gd name="T2" fmla="*/ 0 w 87"/>
                  <a:gd name="T3" fmla="*/ 1 h 239"/>
                  <a:gd name="T4" fmla="*/ 0 w 87"/>
                  <a:gd name="T5" fmla="*/ 0 h 239"/>
                  <a:gd name="T6" fmla="*/ 0 w 87"/>
                  <a:gd name="T7" fmla="*/ 0 h 239"/>
                  <a:gd name="T8" fmla="*/ 0 w 87"/>
                  <a:gd name="T9" fmla="*/ 1 h 2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7" h="239">
                    <a:moveTo>
                      <a:pt x="87" y="235"/>
                    </a:moveTo>
                    <a:lnTo>
                      <a:pt x="73" y="239"/>
                    </a:lnTo>
                    <a:lnTo>
                      <a:pt x="0" y="4"/>
                    </a:lnTo>
                    <a:lnTo>
                      <a:pt x="15" y="0"/>
                    </a:lnTo>
                    <a:lnTo>
                      <a:pt x="87" y="23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97" name="Freeform 1672"/>
              <p:cNvSpPr>
                <a:spLocks/>
              </p:cNvSpPr>
              <p:nvPr/>
            </p:nvSpPr>
            <p:spPr bwMode="auto">
              <a:xfrm>
                <a:off x="1987" y="1900"/>
                <a:ext cx="48" cy="78"/>
              </a:xfrm>
              <a:custGeom>
                <a:avLst/>
                <a:gdLst>
                  <a:gd name="T0" fmla="*/ 0 w 143"/>
                  <a:gd name="T1" fmla="*/ 0 h 235"/>
                  <a:gd name="T2" fmla="*/ 0 w 143"/>
                  <a:gd name="T3" fmla="*/ 0 h 235"/>
                  <a:gd name="T4" fmla="*/ 0 w 143"/>
                  <a:gd name="T5" fmla="*/ 1 h 235"/>
                  <a:gd name="T6" fmla="*/ 1 w 143"/>
                  <a:gd name="T7" fmla="*/ 0 h 235"/>
                  <a:gd name="T8" fmla="*/ 0 w 143"/>
                  <a:gd name="T9" fmla="*/ 0 h 2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3" h="235">
                    <a:moveTo>
                      <a:pt x="70" y="0"/>
                    </a:moveTo>
                    <a:lnTo>
                      <a:pt x="0" y="117"/>
                    </a:lnTo>
                    <a:lnTo>
                      <a:pt x="70" y="235"/>
                    </a:lnTo>
                    <a:lnTo>
                      <a:pt x="143" y="117"/>
                    </a:lnTo>
                    <a:lnTo>
                      <a:pt x="70" y="0"/>
                    </a:lnTo>
                    <a:close/>
                  </a:path>
                </a:pathLst>
              </a:custGeom>
              <a:blipFill dpi="0" rotWithShape="0">
                <a:blip r:embed="rId6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98" name="Freeform 1673"/>
              <p:cNvSpPr>
                <a:spLocks/>
              </p:cNvSpPr>
              <p:nvPr/>
            </p:nvSpPr>
            <p:spPr bwMode="auto">
              <a:xfrm>
                <a:off x="1987" y="1900"/>
                <a:ext cx="48" cy="78"/>
              </a:xfrm>
              <a:custGeom>
                <a:avLst/>
                <a:gdLst>
                  <a:gd name="T0" fmla="*/ 0 w 143"/>
                  <a:gd name="T1" fmla="*/ 0 h 235"/>
                  <a:gd name="T2" fmla="*/ 0 w 143"/>
                  <a:gd name="T3" fmla="*/ 0 h 235"/>
                  <a:gd name="T4" fmla="*/ 0 w 143"/>
                  <a:gd name="T5" fmla="*/ 1 h 235"/>
                  <a:gd name="T6" fmla="*/ 1 w 143"/>
                  <a:gd name="T7" fmla="*/ 0 h 235"/>
                  <a:gd name="T8" fmla="*/ 0 w 143"/>
                  <a:gd name="T9" fmla="*/ 0 h 2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3" h="235">
                    <a:moveTo>
                      <a:pt x="70" y="0"/>
                    </a:moveTo>
                    <a:lnTo>
                      <a:pt x="0" y="117"/>
                    </a:lnTo>
                    <a:lnTo>
                      <a:pt x="70" y="235"/>
                    </a:lnTo>
                    <a:lnTo>
                      <a:pt x="143" y="117"/>
                    </a:lnTo>
                    <a:lnTo>
                      <a:pt x="70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99" name="Freeform 1674"/>
              <p:cNvSpPr>
                <a:spLocks/>
              </p:cNvSpPr>
              <p:nvPr/>
            </p:nvSpPr>
            <p:spPr bwMode="auto">
              <a:xfrm>
                <a:off x="1985" y="1898"/>
                <a:ext cx="28" cy="42"/>
              </a:xfrm>
              <a:custGeom>
                <a:avLst/>
                <a:gdLst>
                  <a:gd name="T0" fmla="*/ 0 w 83"/>
                  <a:gd name="T1" fmla="*/ 0 h 126"/>
                  <a:gd name="T2" fmla="*/ 0 w 83"/>
                  <a:gd name="T3" fmla="*/ 0 h 126"/>
                  <a:gd name="T4" fmla="*/ 0 w 83"/>
                  <a:gd name="T5" fmla="*/ 1 h 126"/>
                  <a:gd name="T6" fmla="*/ 0 w 83"/>
                  <a:gd name="T7" fmla="*/ 0 h 126"/>
                  <a:gd name="T8" fmla="*/ 0 w 83"/>
                  <a:gd name="T9" fmla="*/ 0 h 1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3" h="126">
                    <a:moveTo>
                      <a:pt x="70" y="0"/>
                    </a:moveTo>
                    <a:lnTo>
                      <a:pt x="83" y="9"/>
                    </a:lnTo>
                    <a:lnTo>
                      <a:pt x="12" y="126"/>
                    </a:lnTo>
                    <a:lnTo>
                      <a:pt x="0" y="11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00" name="Freeform 1675"/>
              <p:cNvSpPr>
                <a:spLocks/>
              </p:cNvSpPr>
              <p:nvPr/>
            </p:nvSpPr>
            <p:spPr bwMode="auto">
              <a:xfrm>
                <a:off x="1984" y="1937"/>
                <a:ext cx="3" cy="3"/>
              </a:xfrm>
              <a:custGeom>
                <a:avLst/>
                <a:gdLst>
                  <a:gd name="T0" fmla="*/ 0 w 9"/>
                  <a:gd name="T1" fmla="*/ 0 h 8"/>
                  <a:gd name="T2" fmla="*/ 0 w 9"/>
                  <a:gd name="T3" fmla="*/ 0 h 8"/>
                  <a:gd name="T4" fmla="*/ 0 w 9"/>
                  <a:gd name="T5" fmla="*/ 0 h 8"/>
                  <a:gd name="T6" fmla="*/ 0 w 9"/>
                  <a:gd name="T7" fmla="*/ 0 h 8"/>
                  <a:gd name="T8" fmla="*/ 0 w 9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8">
                    <a:moveTo>
                      <a:pt x="3" y="0"/>
                    </a:moveTo>
                    <a:lnTo>
                      <a:pt x="0" y="3"/>
                    </a:lnTo>
                    <a:lnTo>
                      <a:pt x="3" y="8"/>
                    </a:lnTo>
                    <a:lnTo>
                      <a:pt x="9" y="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01" name="Freeform 1676"/>
              <p:cNvSpPr>
                <a:spLocks/>
              </p:cNvSpPr>
              <p:nvPr/>
            </p:nvSpPr>
            <p:spPr bwMode="auto">
              <a:xfrm>
                <a:off x="1985" y="1937"/>
                <a:ext cx="28" cy="42"/>
              </a:xfrm>
              <a:custGeom>
                <a:avLst/>
                <a:gdLst>
                  <a:gd name="T0" fmla="*/ 0 w 83"/>
                  <a:gd name="T1" fmla="*/ 0 h 126"/>
                  <a:gd name="T2" fmla="*/ 0 w 83"/>
                  <a:gd name="T3" fmla="*/ 0 h 126"/>
                  <a:gd name="T4" fmla="*/ 0 w 83"/>
                  <a:gd name="T5" fmla="*/ 0 h 126"/>
                  <a:gd name="T6" fmla="*/ 0 w 83"/>
                  <a:gd name="T7" fmla="*/ 1 h 126"/>
                  <a:gd name="T8" fmla="*/ 0 w 83"/>
                  <a:gd name="T9" fmla="*/ 0 h 1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3" h="126">
                    <a:moveTo>
                      <a:pt x="0" y="8"/>
                    </a:moveTo>
                    <a:lnTo>
                      <a:pt x="12" y="0"/>
                    </a:lnTo>
                    <a:lnTo>
                      <a:pt x="83" y="118"/>
                    </a:lnTo>
                    <a:lnTo>
                      <a:pt x="70" y="126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02" name="Freeform 1677"/>
              <p:cNvSpPr>
                <a:spLocks/>
              </p:cNvSpPr>
              <p:nvPr/>
            </p:nvSpPr>
            <p:spPr bwMode="auto">
              <a:xfrm>
                <a:off x="2008" y="1978"/>
                <a:ext cx="5" cy="1"/>
              </a:xfrm>
              <a:custGeom>
                <a:avLst/>
                <a:gdLst>
                  <a:gd name="T0" fmla="*/ 0 w 13"/>
                  <a:gd name="T1" fmla="*/ 1 h 2"/>
                  <a:gd name="T2" fmla="*/ 0 w 13"/>
                  <a:gd name="T3" fmla="*/ 0 h 2"/>
                  <a:gd name="T4" fmla="*/ 0 w 13"/>
                  <a:gd name="T5" fmla="*/ 1 h 2"/>
                  <a:gd name="T6" fmla="*/ 0 w 13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2">
                    <a:moveTo>
                      <a:pt x="0" y="2"/>
                    </a:moveTo>
                    <a:lnTo>
                      <a:pt x="6" y="0"/>
                    </a:lnTo>
                    <a:lnTo>
                      <a:pt x="13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03" name="Freeform 1678"/>
              <p:cNvSpPr>
                <a:spLocks/>
              </p:cNvSpPr>
              <p:nvPr/>
            </p:nvSpPr>
            <p:spPr bwMode="auto">
              <a:xfrm>
                <a:off x="2008" y="1937"/>
                <a:ext cx="29" cy="42"/>
              </a:xfrm>
              <a:custGeom>
                <a:avLst/>
                <a:gdLst>
                  <a:gd name="T0" fmla="*/ 0 w 85"/>
                  <a:gd name="T1" fmla="*/ 1 h 126"/>
                  <a:gd name="T2" fmla="*/ 0 w 85"/>
                  <a:gd name="T3" fmla="*/ 0 h 126"/>
                  <a:gd name="T4" fmla="*/ 0 w 85"/>
                  <a:gd name="T5" fmla="*/ 0 h 126"/>
                  <a:gd name="T6" fmla="*/ 0 w 85"/>
                  <a:gd name="T7" fmla="*/ 0 h 126"/>
                  <a:gd name="T8" fmla="*/ 0 w 85"/>
                  <a:gd name="T9" fmla="*/ 1 h 1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5" h="126">
                    <a:moveTo>
                      <a:pt x="13" y="126"/>
                    </a:moveTo>
                    <a:lnTo>
                      <a:pt x="0" y="118"/>
                    </a:lnTo>
                    <a:lnTo>
                      <a:pt x="73" y="0"/>
                    </a:lnTo>
                    <a:lnTo>
                      <a:pt x="85" y="8"/>
                    </a:lnTo>
                    <a:lnTo>
                      <a:pt x="13" y="12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04" name="Freeform 1679"/>
              <p:cNvSpPr>
                <a:spLocks/>
              </p:cNvSpPr>
              <p:nvPr/>
            </p:nvSpPr>
            <p:spPr bwMode="auto">
              <a:xfrm>
                <a:off x="2035" y="1937"/>
                <a:ext cx="3" cy="3"/>
              </a:xfrm>
              <a:custGeom>
                <a:avLst/>
                <a:gdLst>
                  <a:gd name="T0" fmla="*/ 0 w 9"/>
                  <a:gd name="T1" fmla="*/ 0 h 8"/>
                  <a:gd name="T2" fmla="*/ 0 w 9"/>
                  <a:gd name="T3" fmla="*/ 0 h 8"/>
                  <a:gd name="T4" fmla="*/ 0 w 9"/>
                  <a:gd name="T5" fmla="*/ 0 h 8"/>
                  <a:gd name="T6" fmla="*/ 0 w 9"/>
                  <a:gd name="T7" fmla="*/ 0 h 8"/>
                  <a:gd name="T8" fmla="*/ 0 w 9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8">
                    <a:moveTo>
                      <a:pt x="6" y="8"/>
                    </a:moveTo>
                    <a:lnTo>
                      <a:pt x="9" y="3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05" name="Freeform 1680"/>
              <p:cNvSpPr>
                <a:spLocks/>
              </p:cNvSpPr>
              <p:nvPr/>
            </p:nvSpPr>
            <p:spPr bwMode="auto">
              <a:xfrm>
                <a:off x="2008" y="1894"/>
                <a:ext cx="5" cy="6"/>
              </a:xfrm>
              <a:custGeom>
                <a:avLst/>
                <a:gdLst>
                  <a:gd name="T0" fmla="*/ 0 w 13"/>
                  <a:gd name="T1" fmla="*/ 0 h 18"/>
                  <a:gd name="T2" fmla="*/ 0 w 13"/>
                  <a:gd name="T3" fmla="*/ 0 h 18"/>
                  <a:gd name="T4" fmla="*/ 0 w 13"/>
                  <a:gd name="T5" fmla="*/ 0 h 18"/>
                  <a:gd name="T6" fmla="*/ 0 w 13"/>
                  <a:gd name="T7" fmla="*/ 0 h 18"/>
                  <a:gd name="T8" fmla="*/ 0 w 13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8">
                    <a:moveTo>
                      <a:pt x="13" y="11"/>
                    </a:moveTo>
                    <a:lnTo>
                      <a:pt x="6" y="0"/>
                    </a:lnTo>
                    <a:lnTo>
                      <a:pt x="0" y="11"/>
                    </a:lnTo>
                    <a:lnTo>
                      <a:pt x="6" y="18"/>
                    </a:lnTo>
                    <a:lnTo>
                      <a:pt x="13" y="1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06" name="Freeform 1681"/>
              <p:cNvSpPr>
                <a:spLocks/>
              </p:cNvSpPr>
              <p:nvPr/>
            </p:nvSpPr>
            <p:spPr bwMode="auto">
              <a:xfrm>
                <a:off x="2008" y="1898"/>
                <a:ext cx="29" cy="42"/>
              </a:xfrm>
              <a:custGeom>
                <a:avLst/>
                <a:gdLst>
                  <a:gd name="T0" fmla="*/ 0 w 85"/>
                  <a:gd name="T1" fmla="*/ 0 h 126"/>
                  <a:gd name="T2" fmla="*/ 0 w 85"/>
                  <a:gd name="T3" fmla="*/ 1 h 126"/>
                  <a:gd name="T4" fmla="*/ 0 w 85"/>
                  <a:gd name="T5" fmla="*/ 0 h 126"/>
                  <a:gd name="T6" fmla="*/ 0 w 85"/>
                  <a:gd name="T7" fmla="*/ 0 h 126"/>
                  <a:gd name="T8" fmla="*/ 0 w 85"/>
                  <a:gd name="T9" fmla="*/ 0 h 1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5" h="126">
                    <a:moveTo>
                      <a:pt x="85" y="118"/>
                    </a:moveTo>
                    <a:lnTo>
                      <a:pt x="73" y="126"/>
                    </a:lnTo>
                    <a:lnTo>
                      <a:pt x="0" y="9"/>
                    </a:lnTo>
                    <a:lnTo>
                      <a:pt x="13" y="0"/>
                    </a:lnTo>
                    <a:lnTo>
                      <a:pt x="85" y="11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07" name="Freeform 1682"/>
              <p:cNvSpPr>
                <a:spLocks/>
              </p:cNvSpPr>
              <p:nvPr/>
            </p:nvSpPr>
            <p:spPr bwMode="auto">
              <a:xfrm>
                <a:off x="2004" y="1900"/>
                <a:ext cx="62" cy="78"/>
              </a:xfrm>
              <a:custGeom>
                <a:avLst/>
                <a:gdLst>
                  <a:gd name="T0" fmla="*/ 1 w 187"/>
                  <a:gd name="T1" fmla="*/ 1 h 233"/>
                  <a:gd name="T2" fmla="*/ 0 w 187"/>
                  <a:gd name="T3" fmla="*/ 0 h 233"/>
                  <a:gd name="T4" fmla="*/ 1 w 187"/>
                  <a:gd name="T5" fmla="*/ 0 h 233"/>
                  <a:gd name="T6" fmla="*/ 1 w 187"/>
                  <a:gd name="T7" fmla="*/ 1 h 23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87" h="233">
                    <a:moveTo>
                      <a:pt x="123" y="233"/>
                    </a:moveTo>
                    <a:lnTo>
                      <a:pt x="0" y="0"/>
                    </a:lnTo>
                    <a:lnTo>
                      <a:pt x="187" y="0"/>
                    </a:lnTo>
                    <a:lnTo>
                      <a:pt x="123" y="2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08" name="Freeform 1683"/>
              <p:cNvSpPr>
                <a:spLocks/>
              </p:cNvSpPr>
              <p:nvPr/>
            </p:nvSpPr>
            <p:spPr bwMode="auto">
              <a:xfrm>
                <a:off x="2001" y="1898"/>
                <a:ext cx="46" cy="80"/>
              </a:xfrm>
              <a:custGeom>
                <a:avLst/>
                <a:gdLst>
                  <a:gd name="T0" fmla="*/ 1 w 139"/>
                  <a:gd name="T1" fmla="*/ 1 h 242"/>
                  <a:gd name="T2" fmla="*/ 1 w 139"/>
                  <a:gd name="T3" fmla="*/ 1 h 242"/>
                  <a:gd name="T4" fmla="*/ 0 w 139"/>
                  <a:gd name="T5" fmla="*/ 0 h 242"/>
                  <a:gd name="T6" fmla="*/ 0 w 139"/>
                  <a:gd name="T7" fmla="*/ 0 h 242"/>
                  <a:gd name="T8" fmla="*/ 1 w 139"/>
                  <a:gd name="T9" fmla="*/ 1 h 2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9" h="242">
                    <a:moveTo>
                      <a:pt x="139" y="234"/>
                    </a:moveTo>
                    <a:lnTo>
                      <a:pt x="124" y="242"/>
                    </a:lnTo>
                    <a:lnTo>
                      <a:pt x="0" y="9"/>
                    </a:lnTo>
                    <a:lnTo>
                      <a:pt x="15" y="0"/>
                    </a:lnTo>
                    <a:lnTo>
                      <a:pt x="139" y="23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09" name="Freeform 1684"/>
              <p:cNvSpPr>
                <a:spLocks/>
              </p:cNvSpPr>
              <p:nvPr/>
            </p:nvSpPr>
            <p:spPr bwMode="auto">
              <a:xfrm>
                <a:off x="1999" y="1896"/>
                <a:ext cx="5" cy="5"/>
              </a:xfrm>
              <a:custGeom>
                <a:avLst/>
                <a:gdLst>
                  <a:gd name="T0" fmla="*/ 0 w 14"/>
                  <a:gd name="T1" fmla="*/ 0 h 13"/>
                  <a:gd name="T2" fmla="*/ 0 w 14"/>
                  <a:gd name="T3" fmla="*/ 0 h 13"/>
                  <a:gd name="T4" fmla="*/ 0 w 14"/>
                  <a:gd name="T5" fmla="*/ 0 h 13"/>
                  <a:gd name="T6" fmla="*/ 0 w 14"/>
                  <a:gd name="T7" fmla="*/ 0 h 13"/>
                  <a:gd name="T8" fmla="*/ 0 w 14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3">
                    <a:moveTo>
                      <a:pt x="6" y="13"/>
                    </a:moveTo>
                    <a:lnTo>
                      <a:pt x="0" y="0"/>
                    </a:lnTo>
                    <a:lnTo>
                      <a:pt x="14" y="1"/>
                    </a:lnTo>
                    <a:lnTo>
                      <a:pt x="14" y="11"/>
                    </a:lnTo>
                    <a:lnTo>
                      <a:pt x="6" y="1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10" name="Rectangle 1685"/>
              <p:cNvSpPr>
                <a:spLocks noChangeArrowheads="1"/>
              </p:cNvSpPr>
              <p:nvPr/>
            </p:nvSpPr>
            <p:spPr bwMode="auto">
              <a:xfrm>
                <a:off x="2004" y="1897"/>
                <a:ext cx="62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11" name="Freeform 1686"/>
              <p:cNvSpPr>
                <a:spLocks/>
              </p:cNvSpPr>
              <p:nvPr/>
            </p:nvSpPr>
            <p:spPr bwMode="auto">
              <a:xfrm>
                <a:off x="2066" y="1896"/>
                <a:ext cx="3" cy="4"/>
              </a:xfrm>
              <a:custGeom>
                <a:avLst/>
                <a:gdLst>
                  <a:gd name="T0" fmla="*/ 0 w 9"/>
                  <a:gd name="T1" fmla="*/ 0 h 11"/>
                  <a:gd name="T2" fmla="*/ 0 w 9"/>
                  <a:gd name="T3" fmla="*/ 0 h 11"/>
                  <a:gd name="T4" fmla="*/ 0 w 9"/>
                  <a:gd name="T5" fmla="*/ 0 h 11"/>
                  <a:gd name="T6" fmla="*/ 0 w 9"/>
                  <a:gd name="T7" fmla="*/ 0 h 11"/>
                  <a:gd name="T8" fmla="*/ 0 w 9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11">
                    <a:moveTo>
                      <a:pt x="0" y="1"/>
                    </a:moveTo>
                    <a:lnTo>
                      <a:pt x="9" y="0"/>
                    </a:lnTo>
                    <a:lnTo>
                      <a:pt x="7" y="11"/>
                    </a:lnTo>
                    <a:lnTo>
                      <a:pt x="0" y="1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12" name="Freeform 1687"/>
              <p:cNvSpPr>
                <a:spLocks/>
              </p:cNvSpPr>
              <p:nvPr/>
            </p:nvSpPr>
            <p:spPr bwMode="auto">
              <a:xfrm>
                <a:off x="2042" y="1978"/>
                <a:ext cx="5" cy="0"/>
              </a:xfrm>
              <a:custGeom>
                <a:avLst/>
                <a:gdLst>
                  <a:gd name="T0" fmla="*/ 0 w 15"/>
                  <a:gd name="T1" fmla="*/ 0 h 2"/>
                  <a:gd name="T2" fmla="*/ 0 w 15"/>
                  <a:gd name="T3" fmla="*/ 0 h 2"/>
                  <a:gd name="T4" fmla="*/ 0 w 15"/>
                  <a:gd name="T5" fmla="*/ 1 h 2"/>
                  <a:gd name="T6" fmla="*/ 0 w 15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" h="2">
                    <a:moveTo>
                      <a:pt x="15" y="0"/>
                    </a:moveTo>
                    <a:lnTo>
                      <a:pt x="7" y="0"/>
                    </a:lnTo>
                    <a:lnTo>
                      <a:pt x="0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13" name="Freeform 1688"/>
              <p:cNvSpPr>
                <a:spLocks/>
              </p:cNvSpPr>
              <p:nvPr/>
            </p:nvSpPr>
            <p:spPr bwMode="auto">
              <a:xfrm>
                <a:off x="2042" y="1898"/>
                <a:ext cx="26" cy="80"/>
              </a:xfrm>
              <a:custGeom>
                <a:avLst/>
                <a:gdLst>
                  <a:gd name="T0" fmla="*/ 0 w 78"/>
                  <a:gd name="T1" fmla="*/ 0 h 238"/>
                  <a:gd name="T2" fmla="*/ 0 w 78"/>
                  <a:gd name="T3" fmla="*/ 0 h 238"/>
                  <a:gd name="T4" fmla="*/ 0 w 78"/>
                  <a:gd name="T5" fmla="*/ 1 h 238"/>
                  <a:gd name="T6" fmla="*/ 0 w 78"/>
                  <a:gd name="T7" fmla="*/ 1 h 238"/>
                  <a:gd name="T8" fmla="*/ 0 w 78"/>
                  <a:gd name="T9" fmla="*/ 0 h 2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8" h="238">
                    <a:moveTo>
                      <a:pt x="63" y="0"/>
                    </a:moveTo>
                    <a:lnTo>
                      <a:pt x="78" y="5"/>
                    </a:lnTo>
                    <a:lnTo>
                      <a:pt x="15" y="238"/>
                    </a:lnTo>
                    <a:lnTo>
                      <a:pt x="0" y="234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14" name="Freeform 1689"/>
              <p:cNvSpPr>
                <a:spLocks/>
              </p:cNvSpPr>
              <p:nvPr/>
            </p:nvSpPr>
            <p:spPr bwMode="auto">
              <a:xfrm>
                <a:off x="2557" y="1904"/>
                <a:ext cx="103" cy="317"/>
              </a:xfrm>
              <a:custGeom>
                <a:avLst/>
                <a:gdLst>
                  <a:gd name="T0" fmla="*/ 1 w 308"/>
                  <a:gd name="T1" fmla="*/ 2 h 953"/>
                  <a:gd name="T2" fmla="*/ 1 w 308"/>
                  <a:gd name="T3" fmla="*/ 2 h 953"/>
                  <a:gd name="T4" fmla="*/ 1 w 308"/>
                  <a:gd name="T5" fmla="*/ 1 h 953"/>
                  <a:gd name="T6" fmla="*/ 1 w 308"/>
                  <a:gd name="T7" fmla="*/ 1 h 953"/>
                  <a:gd name="T8" fmla="*/ 1 w 308"/>
                  <a:gd name="T9" fmla="*/ 1 h 953"/>
                  <a:gd name="T10" fmla="*/ 1 w 308"/>
                  <a:gd name="T11" fmla="*/ 1 h 953"/>
                  <a:gd name="T12" fmla="*/ 1 w 308"/>
                  <a:gd name="T13" fmla="*/ 1 h 953"/>
                  <a:gd name="T14" fmla="*/ 1 w 308"/>
                  <a:gd name="T15" fmla="*/ 1 h 953"/>
                  <a:gd name="T16" fmla="*/ 1 w 308"/>
                  <a:gd name="T17" fmla="*/ 0 h 953"/>
                  <a:gd name="T18" fmla="*/ 1 w 308"/>
                  <a:gd name="T19" fmla="*/ 0 h 953"/>
                  <a:gd name="T20" fmla="*/ 1 w 308"/>
                  <a:gd name="T21" fmla="*/ 0 h 953"/>
                  <a:gd name="T22" fmla="*/ 1 w 308"/>
                  <a:gd name="T23" fmla="*/ 0 h 953"/>
                  <a:gd name="T24" fmla="*/ 1 w 308"/>
                  <a:gd name="T25" fmla="*/ 0 h 953"/>
                  <a:gd name="T26" fmla="*/ 1 w 308"/>
                  <a:gd name="T27" fmla="*/ 0 h 953"/>
                  <a:gd name="T28" fmla="*/ 1 w 308"/>
                  <a:gd name="T29" fmla="*/ 0 h 953"/>
                  <a:gd name="T30" fmla="*/ 1 w 308"/>
                  <a:gd name="T31" fmla="*/ 0 h 953"/>
                  <a:gd name="T32" fmla="*/ 1 w 308"/>
                  <a:gd name="T33" fmla="*/ 0 h 953"/>
                  <a:gd name="T34" fmla="*/ 1 w 308"/>
                  <a:gd name="T35" fmla="*/ 0 h 953"/>
                  <a:gd name="T36" fmla="*/ 0 w 308"/>
                  <a:gd name="T37" fmla="*/ 0 h 953"/>
                  <a:gd name="T38" fmla="*/ 0 w 308"/>
                  <a:gd name="T39" fmla="*/ 0 h 953"/>
                  <a:gd name="T40" fmla="*/ 0 w 308"/>
                  <a:gd name="T41" fmla="*/ 0 h 953"/>
                  <a:gd name="T42" fmla="*/ 0 w 308"/>
                  <a:gd name="T43" fmla="*/ 0 h 953"/>
                  <a:gd name="T44" fmla="*/ 0 w 308"/>
                  <a:gd name="T45" fmla="*/ 0 h 953"/>
                  <a:gd name="T46" fmla="*/ 0 w 308"/>
                  <a:gd name="T47" fmla="*/ 1 h 953"/>
                  <a:gd name="T48" fmla="*/ 0 w 308"/>
                  <a:gd name="T49" fmla="*/ 1 h 953"/>
                  <a:gd name="T50" fmla="*/ 0 w 308"/>
                  <a:gd name="T51" fmla="*/ 1 h 953"/>
                  <a:gd name="T52" fmla="*/ 0 w 308"/>
                  <a:gd name="T53" fmla="*/ 1 h 953"/>
                  <a:gd name="T54" fmla="*/ 0 w 308"/>
                  <a:gd name="T55" fmla="*/ 1 h 953"/>
                  <a:gd name="T56" fmla="*/ 0 w 308"/>
                  <a:gd name="T57" fmla="*/ 1 h 953"/>
                  <a:gd name="T58" fmla="*/ 0 w 308"/>
                  <a:gd name="T59" fmla="*/ 2 h 953"/>
                  <a:gd name="T60" fmla="*/ 0 w 308"/>
                  <a:gd name="T61" fmla="*/ 2 h 953"/>
                  <a:gd name="T62" fmla="*/ 0 w 308"/>
                  <a:gd name="T63" fmla="*/ 4 h 953"/>
                  <a:gd name="T64" fmla="*/ 1 w 308"/>
                  <a:gd name="T65" fmla="*/ 4 h 953"/>
                  <a:gd name="T66" fmla="*/ 1 w 308"/>
                  <a:gd name="T67" fmla="*/ 2 h 95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08" h="953">
                    <a:moveTo>
                      <a:pt x="308" y="476"/>
                    </a:moveTo>
                    <a:lnTo>
                      <a:pt x="305" y="378"/>
                    </a:lnTo>
                    <a:lnTo>
                      <a:pt x="302" y="332"/>
                    </a:lnTo>
                    <a:lnTo>
                      <a:pt x="297" y="289"/>
                    </a:lnTo>
                    <a:lnTo>
                      <a:pt x="289" y="247"/>
                    </a:lnTo>
                    <a:lnTo>
                      <a:pt x="281" y="209"/>
                    </a:lnTo>
                    <a:lnTo>
                      <a:pt x="274" y="173"/>
                    </a:lnTo>
                    <a:lnTo>
                      <a:pt x="263" y="139"/>
                    </a:lnTo>
                    <a:lnTo>
                      <a:pt x="253" y="107"/>
                    </a:lnTo>
                    <a:lnTo>
                      <a:pt x="241" y="80"/>
                    </a:lnTo>
                    <a:lnTo>
                      <a:pt x="228" y="56"/>
                    </a:lnTo>
                    <a:lnTo>
                      <a:pt x="216" y="36"/>
                    </a:lnTo>
                    <a:lnTo>
                      <a:pt x="199" y="21"/>
                    </a:lnTo>
                    <a:lnTo>
                      <a:pt x="185" y="8"/>
                    </a:lnTo>
                    <a:lnTo>
                      <a:pt x="170" y="1"/>
                    </a:lnTo>
                    <a:lnTo>
                      <a:pt x="154" y="0"/>
                    </a:lnTo>
                    <a:lnTo>
                      <a:pt x="139" y="1"/>
                    </a:lnTo>
                    <a:lnTo>
                      <a:pt x="123" y="8"/>
                    </a:lnTo>
                    <a:lnTo>
                      <a:pt x="109" y="21"/>
                    </a:lnTo>
                    <a:lnTo>
                      <a:pt x="94" y="36"/>
                    </a:lnTo>
                    <a:lnTo>
                      <a:pt x="79" y="56"/>
                    </a:lnTo>
                    <a:lnTo>
                      <a:pt x="69" y="80"/>
                    </a:lnTo>
                    <a:lnTo>
                      <a:pt x="55" y="107"/>
                    </a:lnTo>
                    <a:lnTo>
                      <a:pt x="45" y="139"/>
                    </a:lnTo>
                    <a:lnTo>
                      <a:pt x="34" y="173"/>
                    </a:lnTo>
                    <a:lnTo>
                      <a:pt x="27" y="209"/>
                    </a:lnTo>
                    <a:lnTo>
                      <a:pt x="18" y="247"/>
                    </a:lnTo>
                    <a:lnTo>
                      <a:pt x="11" y="289"/>
                    </a:lnTo>
                    <a:lnTo>
                      <a:pt x="7" y="332"/>
                    </a:lnTo>
                    <a:lnTo>
                      <a:pt x="4" y="378"/>
                    </a:lnTo>
                    <a:lnTo>
                      <a:pt x="0" y="476"/>
                    </a:lnTo>
                    <a:lnTo>
                      <a:pt x="0" y="953"/>
                    </a:lnTo>
                    <a:lnTo>
                      <a:pt x="308" y="953"/>
                    </a:lnTo>
                    <a:lnTo>
                      <a:pt x="308" y="476"/>
                    </a:lnTo>
                    <a:close/>
                  </a:path>
                </a:pathLst>
              </a:custGeom>
              <a:solidFill>
                <a:srgbClr val="00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15" name="Freeform 1690"/>
              <p:cNvSpPr>
                <a:spLocks/>
              </p:cNvSpPr>
              <p:nvPr/>
            </p:nvSpPr>
            <p:spPr bwMode="auto">
              <a:xfrm>
                <a:off x="2656" y="2029"/>
                <a:ext cx="6" cy="33"/>
              </a:xfrm>
              <a:custGeom>
                <a:avLst/>
                <a:gdLst>
                  <a:gd name="T0" fmla="*/ 0 w 17"/>
                  <a:gd name="T1" fmla="*/ 0 h 98"/>
                  <a:gd name="T2" fmla="*/ 0 w 17"/>
                  <a:gd name="T3" fmla="*/ 0 h 98"/>
                  <a:gd name="T4" fmla="*/ 0 w 17"/>
                  <a:gd name="T5" fmla="*/ 0 h 98"/>
                  <a:gd name="T6" fmla="*/ 0 w 17"/>
                  <a:gd name="T7" fmla="*/ 0 h 98"/>
                  <a:gd name="T8" fmla="*/ 0 w 17"/>
                  <a:gd name="T9" fmla="*/ 0 h 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98">
                    <a:moveTo>
                      <a:pt x="17" y="98"/>
                    </a:moveTo>
                    <a:lnTo>
                      <a:pt x="3" y="98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7" y="9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16" name="Freeform 1691"/>
              <p:cNvSpPr>
                <a:spLocks/>
              </p:cNvSpPr>
              <p:nvPr/>
            </p:nvSpPr>
            <p:spPr bwMode="auto">
              <a:xfrm>
                <a:off x="2659" y="2029"/>
                <a:ext cx="2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7" y="1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17" name="Freeform 1692"/>
              <p:cNvSpPr>
                <a:spLocks/>
              </p:cNvSpPr>
              <p:nvPr/>
            </p:nvSpPr>
            <p:spPr bwMode="auto">
              <a:xfrm>
                <a:off x="2655" y="2013"/>
                <a:ext cx="6" cy="16"/>
              </a:xfrm>
              <a:custGeom>
                <a:avLst/>
                <a:gdLst>
                  <a:gd name="T0" fmla="*/ 0 w 17"/>
                  <a:gd name="T1" fmla="*/ 0 h 48"/>
                  <a:gd name="T2" fmla="*/ 0 w 17"/>
                  <a:gd name="T3" fmla="*/ 0 h 48"/>
                  <a:gd name="T4" fmla="*/ 0 w 17"/>
                  <a:gd name="T5" fmla="*/ 0 h 48"/>
                  <a:gd name="T6" fmla="*/ 0 w 17"/>
                  <a:gd name="T7" fmla="*/ 0 h 48"/>
                  <a:gd name="T8" fmla="*/ 0 w 17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48">
                    <a:moveTo>
                      <a:pt x="17" y="46"/>
                    </a:moveTo>
                    <a:lnTo>
                      <a:pt x="3" y="48"/>
                    </a:lnTo>
                    <a:lnTo>
                      <a:pt x="0" y="2"/>
                    </a:lnTo>
                    <a:lnTo>
                      <a:pt x="14" y="0"/>
                    </a:lnTo>
                    <a:lnTo>
                      <a:pt x="17" y="4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18" name="Freeform 1693"/>
              <p:cNvSpPr>
                <a:spLocks/>
              </p:cNvSpPr>
              <p:nvPr/>
            </p:nvSpPr>
            <p:spPr bwMode="auto">
              <a:xfrm>
                <a:off x="2658" y="2013"/>
                <a:ext cx="2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7" y="0"/>
                    </a:moveTo>
                    <a:lnTo>
                      <a:pt x="0" y="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19" name="Freeform 1694"/>
              <p:cNvSpPr>
                <a:spLocks/>
              </p:cNvSpPr>
              <p:nvPr/>
            </p:nvSpPr>
            <p:spPr bwMode="auto">
              <a:xfrm>
                <a:off x="2653" y="1999"/>
                <a:ext cx="7" cy="15"/>
              </a:xfrm>
              <a:custGeom>
                <a:avLst/>
                <a:gdLst>
                  <a:gd name="T0" fmla="*/ 0 w 20"/>
                  <a:gd name="T1" fmla="*/ 0 h 45"/>
                  <a:gd name="T2" fmla="*/ 0 w 20"/>
                  <a:gd name="T3" fmla="*/ 0 h 45"/>
                  <a:gd name="T4" fmla="*/ 0 w 20"/>
                  <a:gd name="T5" fmla="*/ 0 h 45"/>
                  <a:gd name="T6" fmla="*/ 0 w 20"/>
                  <a:gd name="T7" fmla="*/ 0 h 45"/>
                  <a:gd name="T8" fmla="*/ 0 w 20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45">
                    <a:moveTo>
                      <a:pt x="20" y="43"/>
                    </a:moveTo>
                    <a:lnTo>
                      <a:pt x="6" y="45"/>
                    </a:lnTo>
                    <a:lnTo>
                      <a:pt x="0" y="2"/>
                    </a:lnTo>
                    <a:lnTo>
                      <a:pt x="15" y="0"/>
                    </a:lnTo>
                    <a:lnTo>
                      <a:pt x="20" y="4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20" name="Freeform 1695"/>
              <p:cNvSpPr>
                <a:spLocks/>
              </p:cNvSpPr>
              <p:nvPr/>
            </p:nvSpPr>
            <p:spPr bwMode="auto">
              <a:xfrm>
                <a:off x="2656" y="1999"/>
                <a:ext cx="2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7" y="0"/>
                    </a:moveTo>
                    <a:lnTo>
                      <a:pt x="0" y="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21" name="Freeform 1696"/>
              <p:cNvSpPr>
                <a:spLocks/>
              </p:cNvSpPr>
              <p:nvPr/>
            </p:nvSpPr>
            <p:spPr bwMode="auto">
              <a:xfrm>
                <a:off x="2651" y="1985"/>
                <a:ext cx="7" cy="15"/>
              </a:xfrm>
              <a:custGeom>
                <a:avLst/>
                <a:gdLst>
                  <a:gd name="T0" fmla="*/ 0 w 22"/>
                  <a:gd name="T1" fmla="*/ 0 h 44"/>
                  <a:gd name="T2" fmla="*/ 0 w 22"/>
                  <a:gd name="T3" fmla="*/ 0 h 44"/>
                  <a:gd name="T4" fmla="*/ 0 w 22"/>
                  <a:gd name="T5" fmla="*/ 0 h 44"/>
                  <a:gd name="T6" fmla="*/ 0 w 22"/>
                  <a:gd name="T7" fmla="*/ 0 h 44"/>
                  <a:gd name="T8" fmla="*/ 0 w 22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44">
                    <a:moveTo>
                      <a:pt x="22" y="42"/>
                    </a:moveTo>
                    <a:lnTo>
                      <a:pt x="7" y="44"/>
                    </a:lnTo>
                    <a:lnTo>
                      <a:pt x="0" y="2"/>
                    </a:lnTo>
                    <a:lnTo>
                      <a:pt x="15" y="0"/>
                    </a:ln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22" name="Freeform 1697"/>
              <p:cNvSpPr>
                <a:spLocks/>
              </p:cNvSpPr>
              <p:nvPr/>
            </p:nvSpPr>
            <p:spPr bwMode="auto">
              <a:xfrm>
                <a:off x="2653" y="1985"/>
                <a:ext cx="3" cy="1"/>
              </a:xfrm>
              <a:custGeom>
                <a:avLst/>
                <a:gdLst>
                  <a:gd name="T0" fmla="*/ 0 w 8"/>
                  <a:gd name="T1" fmla="*/ 0 h 4"/>
                  <a:gd name="T2" fmla="*/ 0 w 8"/>
                  <a:gd name="T3" fmla="*/ 0 h 4"/>
                  <a:gd name="T4" fmla="*/ 0 w 8"/>
                  <a:gd name="T5" fmla="*/ 0 h 4"/>
                  <a:gd name="T6" fmla="*/ 0 w 8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4">
                    <a:moveTo>
                      <a:pt x="8" y="1"/>
                    </a:moveTo>
                    <a:lnTo>
                      <a:pt x="0" y="4"/>
                    </a:lnTo>
                    <a:lnTo>
                      <a:pt x="8" y="0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23" name="Freeform 1698"/>
              <p:cNvSpPr>
                <a:spLocks/>
              </p:cNvSpPr>
              <p:nvPr/>
            </p:nvSpPr>
            <p:spPr bwMode="auto">
              <a:xfrm>
                <a:off x="2648" y="1972"/>
                <a:ext cx="8" cy="14"/>
              </a:xfrm>
              <a:custGeom>
                <a:avLst/>
                <a:gdLst>
                  <a:gd name="T0" fmla="*/ 0 w 23"/>
                  <a:gd name="T1" fmla="*/ 0 h 42"/>
                  <a:gd name="T2" fmla="*/ 0 w 23"/>
                  <a:gd name="T3" fmla="*/ 0 h 42"/>
                  <a:gd name="T4" fmla="*/ 0 w 23"/>
                  <a:gd name="T5" fmla="*/ 0 h 42"/>
                  <a:gd name="T6" fmla="*/ 0 w 23"/>
                  <a:gd name="T7" fmla="*/ 0 h 42"/>
                  <a:gd name="T8" fmla="*/ 0 w 23"/>
                  <a:gd name="T9" fmla="*/ 0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42">
                    <a:moveTo>
                      <a:pt x="23" y="38"/>
                    </a:moveTo>
                    <a:lnTo>
                      <a:pt x="8" y="42"/>
                    </a:lnTo>
                    <a:lnTo>
                      <a:pt x="0" y="4"/>
                    </a:lnTo>
                    <a:lnTo>
                      <a:pt x="14" y="0"/>
                    </a:lnTo>
                    <a:lnTo>
                      <a:pt x="23" y="3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24" name="Freeform 1699"/>
              <p:cNvSpPr>
                <a:spLocks/>
              </p:cNvSpPr>
              <p:nvPr/>
            </p:nvSpPr>
            <p:spPr bwMode="auto">
              <a:xfrm>
                <a:off x="2648" y="1973"/>
                <a:ext cx="3" cy="0"/>
              </a:xfrm>
              <a:custGeom>
                <a:avLst/>
                <a:gdLst>
                  <a:gd name="T0" fmla="*/ 0 w 7"/>
                  <a:gd name="T1" fmla="*/ 0 w 7"/>
                  <a:gd name="T2" fmla="*/ 0 w 7"/>
                  <a:gd name="T3" fmla="*/ 0 w 7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25" name="Freeform 1700"/>
              <p:cNvSpPr>
                <a:spLocks/>
              </p:cNvSpPr>
              <p:nvPr/>
            </p:nvSpPr>
            <p:spPr bwMode="auto">
              <a:xfrm>
                <a:off x="2646" y="1960"/>
                <a:ext cx="7" cy="13"/>
              </a:xfrm>
              <a:custGeom>
                <a:avLst/>
                <a:gdLst>
                  <a:gd name="T0" fmla="*/ 0 w 21"/>
                  <a:gd name="T1" fmla="*/ 0 h 40"/>
                  <a:gd name="T2" fmla="*/ 0 w 21"/>
                  <a:gd name="T3" fmla="*/ 0 h 40"/>
                  <a:gd name="T4" fmla="*/ 0 w 21"/>
                  <a:gd name="T5" fmla="*/ 0 h 40"/>
                  <a:gd name="T6" fmla="*/ 0 w 21"/>
                  <a:gd name="T7" fmla="*/ 0 h 40"/>
                  <a:gd name="T8" fmla="*/ 0 w 21"/>
                  <a:gd name="T9" fmla="*/ 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40">
                    <a:moveTo>
                      <a:pt x="21" y="36"/>
                    </a:moveTo>
                    <a:lnTo>
                      <a:pt x="7" y="40"/>
                    </a:lnTo>
                    <a:lnTo>
                      <a:pt x="0" y="4"/>
                    </a:lnTo>
                    <a:lnTo>
                      <a:pt x="14" y="0"/>
                    </a:lnTo>
                    <a:lnTo>
                      <a:pt x="21" y="3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26" name="Freeform 1701"/>
              <p:cNvSpPr>
                <a:spLocks/>
              </p:cNvSpPr>
              <p:nvPr/>
            </p:nvSpPr>
            <p:spPr bwMode="auto">
              <a:xfrm>
                <a:off x="2648" y="1960"/>
                <a:ext cx="3" cy="1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0 h 4"/>
                  <a:gd name="T4" fmla="*/ 0 w 7"/>
                  <a:gd name="T5" fmla="*/ 0 h 4"/>
                  <a:gd name="T6" fmla="*/ 0 w 7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7" y="0"/>
                    </a:moveTo>
                    <a:lnTo>
                      <a:pt x="0" y="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27" name="Freeform 1702"/>
              <p:cNvSpPr>
                <a:spLocks/>
              </p:cNvSpPr>
              <p:nvPr/>
            </p:nvSpPr>
            <p:spPr bwMode="auto">
              <a:xfrm>
                <a:off x="2642" y="1949"/>
                <a:ext cx="9" cy="12"/>
              </a:xfrm>
              <a:custGeom>
                <a:avLst/>
                <a:gdLst>
                  <a:gd name="T0" fmla="*/ 0 w 25"/>
                  <a:gd name="T1" fmla="*/ 0 h 38"/>
                  <a:gd name="T2" fmla="*/ 0 w 25"/>
                  <a:gd name="T3" fmla="*/ 0 h 38"/>
                  <a:gd name="T4" fmla="*/ 0 w 25"/>
                  <a:gd name="T5" fmla="*/ 0 h 38"/>
                  <a:gd name="T6" fmla="*/ 0 w 25"/>
                  <a:gd name="T7" fmla="*/ 0 h 38"/>
                  <a:gd name="T8" fmla="*/ 0 w 25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38">
                    <a:moveTo>
                      <a:pt x="25" y="34"/>
                    </a:moveTo>
                    <a:lnTo>
                      <a:pt x="11" y="38"/>
                    </a:lnTo>
                    <a:lnTo>
                      <a:pt x="0" y="4"/>
                    </a:lnTo>
                    <a:lnTo>
                      <a:pt x="15" y="0"/>
                    </a:lnTo>
                    <a:lnTo>
                      <a:pt x="25" y="3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28" name="Freeform 1703"/>
              <p:cNvSpPr>
                <a:spLocks/>
              </p:cNvSpPr>
              <p:nvPr/>
            </p:nvSpPr>
            <p:spPr bwMode="auto">
              <a:xfrm>
                <a:off x="2645" y="1949"/>
                <a:ext cx="2" cy="1"/>
              </a:xfrm>
              <a:custGeom>
                <a:avLst/>
                <a:gdLst>
                  <a:gd name="T0" fmla="*/ 0 w 8"/>
                  <a:gd name="T1" fmla="*/ 0 h 4"/>
                  <a:gd name="T2" fmla="*/ 0 w 8"/>
                  <a:gd name="T3" fmla="*/ 0 h 4"/>
                  <a:gd name="T4" fmla="*/ 0 w 8"/>
                  <a:gd name="T5" fmla="*/ 0 h 4"/>
                  <a:gd name="T6" fmla="*/ 0 w 8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4">
                    <a:moveTo>
                      <a:pt x="8" y="0"/>
                    </a:moveTo>
                    <a:lnTo>
                      <a:pt x="0" y="4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29" name="Freeform 1704"/>
              <p:cNvSpPr>
                <a:spLocks/>
              </p:cNvSpPr>
              <p:nvPr/>
            </p:nvSpPr>
            <p:spPr bwMode="auto">
              <a:xfrm>
                <a:off x="2639" y="1938"/>
                <a:ext cx="8" cy="12"/>
              </a:xfrm>
              <a:custGeom>
                <a:avLst/>
                <a:gdLst>
                  <a:gd name="T0" fmla="*/ 0 w 25"/>
                  <a:gd name="T1" fmla="*/ 0 h 36"/>
                  <a:gd name="T2" fmla="*/ 0 w 25"/>
                  <a:gd name="T3" fmla="*/ 0 h 36"/>
                  <a:gd name="T4" fmla="*/ 0 w 25"/>
                  <a:gd name="T5" fmla="*/ 0 h 36"/>
                  <a:gd name="T6" fmla="*/ 0 w 25"/>
                  <a:gd name="T7" fmla="*/ 0 h 36"/>
                  <a:gd name="T8" fmla="*/ 0 w 25"/>
                  <a:gd name="T9" fmla="*/ 0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36">
                    <a:moveTo>
                      <a:pt x="25" y="32"/>
                    </a:moveTo>
                    <a:lnTo>
                      <a:pt x="10" y="36"/>
                    </a:lnTo>
                    <a:lnTo>
                      <a:pt x="0" y="4"/>
                    </a:lnTo>
                    <a:lnTo>
                      <a:pt x="14" y="0"/>
                    </a:lnTo>
                    <a:lnTo>
                      <a:pt x="25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30" name="Freeform 1705"/>
              <p:cNvSpPr>
                <a:spLocks/>
              </p:cNvSpPr>
              <p:nvPr/>
            </p:nvSpPr>
            <p:spPr bwMode="auto">
              <a:xfrm>
                <a:off x="2641" y="1938"/>
                <a:ext cx="3" cy="1"/>
              </a:xfrm>
              <a:custGeom>
                <a:avLst/>
                <a:gdLst>
                  <a:gd name="T0" fmla="*/ 0 w 7"/>
                  <a:gd name="T1" fmla="*/ 0 h 5"/>
                  <a:gd name="T2" fmla="*/ 0 w 7"/>
                  <a:gd name="T3" fmla="*/ 0 h 5"/>
                  <a:gd name="T4" fmla="*/ 0 w 7"/>
                  <a:gd name="T5" fmla="*/ 0 h 5"/>
                  <a:gd name="T6" fmla="*/ 0 w 7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7" y="1"/>
                    </a:moveTo>
                    <a:lnTo>
                      <a:pt x="0" y="5"/>
                    </a:lnTo>
                    <a:lnTo>
                      <a:pt x="7" y="0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31" name="Freeform 1706"/>
              <p:cNvSpPr>
                <a:spLocks/>
              </p:cNvSpPr>
              <p:nvPr/>
            </p:nvSpPr>
            <p:spPr bwMode="auto">
              <a:xfrm>
                <a:off x="2635" y="1929"/>
                <a:ext cx="9" cy="11"/>
              </a:xfrm>
              <a:custGeom>
                <a:avLst/>
                <a:gdLst>
                  <a:gd name="T0" fmla="*/ 0 w 27"/>
                  <a:gd name="T1" fmla="*/ 0 h 33"/>
                  <a:gd name="T2" fmla="*/ 0 w 27"/>
                  <a:gd name="T3" fmla="*/ 0 h 33"/>
                  <a:gd name="T4" fmla="*/ 0 w 27"/>
                  <a:gd name="T5" fmla="*/ 0 h 33"/>
                  <a:gd name="T6" fmla="*/ 0 w 27"/>
                  <a:gd name="T7" fmla="*/ 0 h 33"/>
                  <a:gd name="T8" fmla="*/ 0 w 27"/>
                  <a:gd name="T9" fmla="*/ 0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" h="33">
                    <a:moveTo>
                      <a:pt x="27" y="27"/>
                    </a:moveTo>
                    <a:lnTo>
                      <a:pt x="13" y="3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27" y="2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32" name="Freeform 1707"/>
              <p:cNvSpPr>
                <a:spLocks/>
              </p:cNvSpPr>
              <p:nvPr/>
            </p:nvSpPr>
            <p:spPr bwMode="auto">
              <a:xfrm>
                <a:off x="2637" y="1929"/>
                <a:ext cx="3" cy="1"/>
              </a:xfrm>
              <a:custGeom>
                <a:avLst/>
                <a:gdLst>
                  <a:gd name="T0" fmla="*/ 0 w 7"/>
                  <a:gd name="T1" fmla="*/ 0 h 5"/>
                  <a:gd name="T2" fmla="*/ 0 w 7"/>
                  <a:gd name="T3" fmla="*/ 0 h 5"/>
                  <a:gd name="T4" fmla="*/ 0 w 7"/>
                  <a:gd name="T5" fmla="*/ 0 h 5"/>
                  <a:gd name="T6" fmla="*/ 0 w 7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7" y="0"/>
                    </a:moveTo>
                    <a:lnTo>
                      <a:pt x="0" y="5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33" name="Freeform 1708"/>
              <p:cNvSpPr>
                <a:spLocks/>
              </p:cNvSpPr>
              <p:nvPr/>
            </p:nvSpPr>
            <p:spPr bwMode="auto">
              <a:xfrm>
                <a:off x="2631" y="1921"/>
                <a:ext cx="9" cy="10"/>
              </a:xfrm>
              <a:custGeom>
                <a:avLst/>
                <a:gdLst>
                  <a:gd name="T0" fmla="*/ 0 w 27"/>
                  <a:gd name="T1" fmla="*/ 0 h 30"/>
                  <a:gd name="T2" fmla="*/ 0 w 27"/>
                  <a:gd name="T3" fmla="*/ 0 h 30"/>
                  <a:gd name="T4" fmla="*/ 0 w 27"/>
                  <a:gd name="T5" fmla="*/ 0 h 30"/>
                  <a:gd name="T6" fmla="*/ 0 w 27"/>
                  <a:gd name="T7" fmla="*/ 0 h 30"/>
                  <a:gd name="T8" fmla="*/ 0 w 27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" h="30">
                    <a:moveTo>
                      <a:pt x="27" y="24"/>
                    </a:moveTo>
                    <a:lnTo>
                      <a:pt x="12" y="30"/>
                    </a:lnTo>
                    <a:lnTo>
                      <a:pt x="0" y="6"/>
                    </a:lnTo>
                    <a:lnTo>
                      <a:pt x="14" y="0"/>
                    </a:lnTo>
                    <a:lnTo>
                      <a:pt x="27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34" name="Freeform 1709"/>
              <p:cNvSpPr>
                <a:spLocks/>
              </p:cNvSpPr>
              <p:nvPr/>
            </p:nvSpPr>
            <p:spPr bwMode="auto">
              <a:xfrm>
                <a:off x="2633" y="1920"/>
                <a:ext cx="2" cy="2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0 w 7"/>
                  <a:gd name="T5" fmla="*/ 0 h 6"/>
                  <a:gd name="T6" fmla="*/ 0 w 7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7" y="1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35" name="Freeform 1710"/>
              <p:cNvSpPr>
                <a:spLocks/>
              </p:cNvSpPr>
              <p:nvPr/>
            </p:nvSpPr>
            <p:spPr bwMode="auto">
              <a:xfrm>
                <a:off x="2627" y="1914"/>
                <a:ext cx="8" cy="9"/>
              </a:xfrm>
              <a:custGeom>
                <a:avLst/>
                <a:gdLst>
                  <a:gd name="T0" fmla="*/ 0 w 25"/>
                  <a:gd name="T1" fmla="*/ 0 h 28"/>
                  <a:gd name="T2" fmla="*/ 0 w 25"/>
                  <a:gd name="T3" fmla="*/ 0 h 28"/>
                  <a:gd name="T4" fmla="*/ 0 w 25"/>
                  <a:gd name="T5" fmla="*/ 0 h 28"/>
                  <a:gd name="T6" fmla="*/ 0 w 25"/>
                  <a:gd name="T7" fmla="*/ 0 h 28"/>
                  <a:gd name="T8" fmla="*/ 0 w 25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28">
                    <a:moveTo>
                      <a:pt x="25" y="20"/>
                    </a:moveTo>
                    <a:lnTo>
                      <a:pt x="13" y="28"/>
                    </a:lnTo>
                    <a:lnTo>
                      <a:pt x="0" y="8"/>
                    </a:lnTo>
                    <a:lnTo>
                      <a:pt x="13" y="0"/>
                    </a:lnTo>
                    <a:lnTo>
                      <a:pt x="25" y="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36" name="Freeform 1711"/>
              <p:cNvSpPr>
                <a:spLocks/>
              </p:cNvSpPr>
              <p:nvPr/>
            </p:nvSpPr>
            <p:spPr bwMode="auto">
              <a:xfrm>
                <a:off x="2629" y="1913"/>
                <a:ext cx="2" cy="3"/>
              </a:xfrm>
              <a:custGeom>
                <a:avLst/>
                <a:gdLst>
                  <a:gd name="T0" fmla="*/ 0 w 6"/>
                  <a:gd name="T1" fmla="*/ 0 h 7"/>
                  <a:gd name="T2" fmla="*/ 0 w 6"/>
                  <a:gd name="T3" fmla="*/ 0 h 7"/>
                  <a:gd name="T4" fmla="*/ 0 w 6"/>
                  <a:gd name="T5" fmla="*/ 0 h 7"/>
                  <a:gd name="T6" fmla="*/ 0 w 6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6" y="1"/>
                    </a:moveTo>
                    <a:lnTo>
                      <a:pt x="0" y="7"/>
                    </a:lnTo>
                    <a:lnTo>
                      <a:pt x="5" y="0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37" name="Freeform 1712"/>
              <p:cNvSpPr>
                <a:spLocks/>
              </p:cNvSpPr>
              <p:nvPr/>
            </p:nvSpPr>
            <p:spPr bwMode="auto">
              <a:xfrm>
                <a:off x="2622" y="1908"/>
                <a:ext cx="9" cy="9"/>
              </a:xfrm>
              <a:custGeom>
                <a:avLst/>
                <a:gdLst>
                  <a:gd name="T0" fmla="*/ 0 w 27"/>
                  <a:gd name="T1" fmla="*/ 0 h 26"/>
                  <a:gd name="T2" fmla="*/ 0 w 27"/>
                  <a:gd name="T3" fmla="*/ 0 h 26"/>
                  <a:gd name="T4" fmla="*/ 0 w 27"/>
                  <a:gd name="T5" fmla="*/ 0 h 26"/>
                  <a:gd name="T6" fmla="*/ 0 w 27"/>
                  <a:gd name="T7" fmla="*/ 0 h 26"/>
                  <a:gd name="T8" fmla="*/ 0 w 27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" h="26">
                    <a:moveTo>
                      <a:pt x="27" y="16"/>
                    </a:moveTo>
                    <a:lnTo>
                      <a:pt x="16" y="26"/>
                    </a:lnTo>
                    <a:lnTo>
                      <a:pt x="0" y="11"/>
                    </a:lnTo>
                    <a:lnTo>
                      <a:pt x="10" y="0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38" name="Freeform 1713"/>
              <p:cNvSpPr>
                <a:spLocks/>
              </p:cNvSpPr>
              <p:nvPr/>
            </p:nvSpPr>
            <p:spPr bwMode="auto">
              <a:xfrm>
                <a:off x="2623" y="1908"/>
                <a:ext cx="2" cy="3"/>
              </a:xfrm>
              <a:custGeom>
                <a:avLst/>
                <a:gdLst>
                  <a:gd name="T0" fmla="*/ 0 w 5"/>
                  <a:gd name="T1" fmla="*/ 0 h 9"/>
                  <a:gd name="T2" fmla="*/ 0 w 5"/>
                  <a:gd name="T3" fmla="*/ 0 h 9"/>
                  <a:gd name="T4" fmla="*/ 0 w 5"/>
                  <a:gd name="T5" fmla="*/ 0 h 9"/>
                  <a:gd name="T6" fmla="*/ 0 w 5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9">
                    <a:moveTo>
                      <a:pt x="5" y="1"/>
                    </a:moveTo>
                    <a:lnTo>
                      <a:pt x="0" y="9"/>
                    </a:lnTo>
                    <a:lnTo>
                      <a:pt x="5" y="0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39" name="Freeform 1714"/>
              <p:cNvSpPr>
                <a:spLocks/>
              </p:cNvSpPr>
              <p:nvPr/>
            </p:nvSpPr>
            <p:spPr bwMode="auto">
              <a:xfrm>
                <a:off x="2617" y="1904"/>
                <a:ext cx="8" cy="8"/>
              </a:xfrm>
              <a:custGeom>
                <a:avLst/>
                <a:gdLst>
                  <a:gd name="T0" fmla="*/ 0 w 24"/>
                  <a:gd name="T1" fmla="*/ 0 h 25"/>
                  <a:gd name="T2" fmla="*/ 0 w 24"/>
                  <a:gd name="T3" fmla="*/ 0 h 25"/>
                  <a:gd name="T4" fmla="*/ 0 w 24"/>
                  <a:gd name="T5" fmla="*/ 0 h 25"/>
                  <a:gd name="T6" fmla="*/ 0 w 24"/>
                  <a:gd name="T7" fmla="*/ 0 h 25"/>
                  <a:gd name="T8" fmla="*/ 0 w 24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25">
                    <a:moveTo>
                      <a:pt x="24" y="12"/>
                    </a:moveTo>
                    <a:lnTo>
                      <a:pt x="14" y="25"/>
                    </a:lnTo>
                    <a:lnTo>
                      <a:pt x="0" y="12"/>
                    </a:lnTo>
                    <a:lnTo>
                      <a:pt x="11" y="0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40" name="Freeform 1715"/>
              <p:cNvSpPr>
                <a:spLocks/>
              </p:cNvSpPr>
              <p:nvPr/>
            </p:nvSpPr>
            <p:spPr bwMode="auto">
              <a:xfrm>
                <a:off x="2619" y="1903"/>
                <a:ext cx="2" cy="3"/>
              </a:xfrm>
              <a:custGeom>
                <a:avLst/>
                <a:gdLst>
                  <a:gd name="T0" fmla="*/ 0 w 6"/>
                  <a:gd name="T1" fmla="*/ 0 h 9"/>
                  <a:gd name="T2" fmla="*/ 0 w 6"/>
                  <a:gd name="T3" fmla="*/ 0 h 9"/>
                  <a:gd name="T4" fmla="*/ 0 w 6"/>
                  <a:gd name="T5" fmla="*/ 0 h 9"/>
                  <a:gd name="T6" fmla="*/ 0 w 6"/>
                  <a:gd name="T7" fmla="*/ 0 h 9"/>
                  <a:gd name="T8" fmla="*/ 0 w 6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9">
                    <a:moveTo>
                      <a:pt x="6" y="1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9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41" name="Freeform 1716"/>
              <p:cNvSpPr>
                <a:spLocks/>
              </p:cNvSpPr>
              <p:nvPr/>
            </p:nvSpPr>
            <p:spPr bwMode="auto">
              <a:xfrm>
                <a:off x="2613" y="1901"/>
                <a:ext cx="7" cy="7"/>
              </a:xfrm>
              <a:custGeom>
                <a:avLst/>
                <a:gdLst>
                  <a:gd name="T0" fmla="*/ 0 w 22"/>
                  <a:gd name="T1" fmla="*/ 0 h 21"/>
                  <a:gd name="T2" fmla="*/ 0 w 22"/>
                  <a:gd name="T3" fmla="*/ 0 h 21"/>
                  <a:gd name="T4" fmla="*/ 0 w 22"/>
                  <a:gd name="T5" fmla="*/ 0 h 21"/>
                  <a:gd name="T6" fmla="*/ 0 w 22"/>
                  <a:gd name="T7" fmla="*/ 0 h 21"/>
                  <a:gd name="T8" fmla="*/ 0 w 22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21">
                    <a:moveTo>
                      <a:pt x="22" y="7"/>
                    </a:moveTo>
                    <a:lnTo>
                      <a:pt x="15" y="21"/>
                    </a:lnTo>
                    <a:lnTo>
                      <a:pt x="0" y="14"/>
                    </a:lnTo>
                    <a:lnTo>
                      <a:pt x="6" y="0"/>
                    </a:lnTo>
                    <a:lnTo>
                      <a:pt x="22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42" name="Freeform 1717"/>
              <p:cNvSpPr>
                <a:spLocks/>
              </p:cNvSpPr>
              <p:nvPr/>
            </p:nvSpPr>
            <p:spPr bwMode="auto">
              <a:xfrm>
                <a:off x="2614" y="1901"/>
                <a:ext cx="1" cy="3"/>
              </a:xfrm>
              <a:custGeom>
                <a:avLst/>
                <a:gdLst>
                  <a:gd name="T0" fmla="*/ 0 w 4"/>
                  <a:gd name="T1" fmla="*/ 0 h 10"/>
                  <a:gd name="T2" fmla="*/ 0 w 4"/>
                  <a:gd name="T3" fmla="*/ 0 h 10"/>
                  <a:gd name="T4" fmla="*/ 0 w 4"/>
                  <a:gd name="T5" fmla="*/ 0 h 10"/>
                  <a:gd name="T6" fmla="*/ 0 w 4"/>
                  <a:gd name="T7" fmla="*/ 0 h 10"/>
                  <a:gd name="T8" fmla="*/ 0 w 4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10">
                    <a:moveTo>
                      <a:pt x="3" y="1"/>
                    </a:moveTo>
                    <a:lnTo>
                      <a:pt x="4" y="0"/>
                    </a:lnTo>
                    <a:lnTo>
                      <a:pt x="0" y="1"/>
                    </a:lnTo>
                    <a:lnTo>
                      <a:pt x="0" y="1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43" name="Freeform 1718"/>
              <p:cNvSpPr>
                <a:spLocks/>
              </p:cNvSpPr>
              <p:nvPr/>
            </p:nvSpPr>
            <p:spPr bwMode="auto">
              <a:xfrm>
                <a:off x="2608" y="1901"/>
                <a:ext cx="6" cy="5"/>
              </a:xfrm>
              <a:custGeom>
                <a:avLst/>
                <a:gdLst>
                  <a:gd name="T0" fmla="*/ 0 w 16"/>
                  <a:gd name="T1" fmla="*/ 0 h 15"/>
                  <a:gd name="T2" fmla="*/ 0 w 16"/>
                  <a:gd name="T3" fmla="*/ 0 h 15"/>
                  <a:gd name="T4" fmla="*/ 0 w 16"/>
                  <a:gd name="T5" fmla="*/ 0 h 15"/>
                  <a:gd name="T6" fmla="*/ 0 w 16"/>
                  <a:gd name="T7" fmla="*/ 0 h 15"/>
                  <a:gd name="T8" fmla="*/ 0 w 16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5">
                    <a:moveTo>
                      <a:pt x="16" y="1"/>
                    </a:moveTo>
                    <a:lnTo>
                      <a:pt x="16" y="15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44" name="Freeform 1719"/>
              <p:cNvSpPr>
                <a:spLocks/>
              </p:cNvSpPr>
              <p:nvPr/>
            </p:nvSpPr>
            <p:spPr bwMode="auto">
              <a:xfrm>
                <a:off x="2608" y="1901"/>
                <a:ext cx="0" cy="3"/>
              </a:xfrm>
              <a:custGeom>
                <a:avLst/>
                <a:gdLst>
                  <a:gd name="T0" fmla="*/ 0 h 9"/>
                  <a:gd name="T1" fmla="*/ 0 h 9"/>
                  <a:gd name="T2" fmla="*/ 0 h 9"/>
                  <a:gd name="T3" fmla="*/ 0 h 9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0" r="r" b="b"/>
                <a:pathLst>
                  <a:path h="9">
                    <a:moveTo>
                      <a:pt x="0" y="0"/>
                    </a:move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45" name="Freeform 1720"/>
              <p:cNvSpPr>
                <a:spLocks/>
              </p:cNvSpPr>
              <p:nvPr/>
            </p:nvSpPr>
            <p:spPr bwMode="auto">
              <a:xfrm>
                <a:off x="2603" y="1901"/>
                <a:ext cx="5" cy="5"/>
              </a:xfrm>
              <a:custGeom>
                <a:avLst/>
                <a:gdLst>
                  <a:gd name="T0" fmla="*/ 0 w 15"/>
                  <a:gd name="T1" fmla="*/ 0 h 15"/>
                  <a:gd name="T2" fmla="*/ 0 w 15"/>
                  <a:gd name="T3" fmla="*/ 0 h 15"/>
                  <a:gd name="T4" fmla="*/ 0 w 15"/>
                  <a:gd name="T5" fmla="*/ 0 h 15"/>
                  <a:gd name="T6" fmla="*/ 0 w 15"/>
                  <a:gd name="T7" fmla="*/ 0 h 15"/>
                  <a:gd name="T8" fmla="*/ 0 w 15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5" y="0"/>
                    </a:moveTo>
                    <a:lnTo>
                      <a:pt x="15" y="14"/>
                    </a:lnTo>
                    <a:lnTo>
                      <a:pt x="0" y="15"/>
                    </a:lnTo>
                    <a:lnTo>
                      <a:pt x="0" y="1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46" name="Freeform 1721"/>
              <p:cNvSpPr>
                <a:spLocks/>
              </p:cNvSpPr>
              <p:nvPr/>
            </p:nvSpPr>
            <p:spPr bwMode="auto">
              <a:xfrm>
                <a:off x="2602" y="1901"/>
                <a:ext cx="1" cy="3"/>
              </a:xfrm>
              <a:custGeom>
                <a:avLst/>
                <a:gdLst>
                  <a:gd name="T0" fmla="*/ 0 w 4"/>
                  <a:gd name="T1" fmla="*/ 0 h 10"/>
                  <a:gd name="T2" fmla="*/ 0 w 4"/>
                  <a:gd name="T3" fmla="*/ 0 h 10"/>
                  <a:gd name="T4" fmla="*/ 0 w 4"/>
                  <a:gd name="T5" fmla="*/ 0 h 10"/>
                  <a:gd name="T6" fmla="*/ 0 w 4"/>
                  <a:gd name="T7" fmla="*/ 0 h 10"/>
                  <a:gd name="T8" fmla="*/ 0 w 4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10">
                    <a:moveTo>
                      <a:pt x="4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4" y="10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47" name="Freeform 1722"/>
              <p:cNvSpPr>
                <a:spLocks/>
              </p:cNvSpPr>
              <p:nvPr/>
            </p:nvSpPr>
            <p:spPr bwMode="auto">
              <a:xfrm>
                <a:off x="2597" y="1901"/>
                <a:ext cx="7" cy="7"/>
              </a:xfrm>
              <a:custGeom>
                <a:avLst/>
                <a:gdLst>
                  <a:gd name="T0" fmla="*/ 0 w 22"/>
                  <a:gd name="T1" fmla="*/ 0 h 21"/>
                  <a:gd name="T2" fmla="*/ 0 w 22"/>
                  <a:gd name="T3" fmla="*/ 0 h 21"/>
                  <a:gd name="T4" fmla="*/ 0 w 22"/>
                  <a:gd name="T5" fmla="*/ 0 h 21"/>
                  <a:gd name="T6" fmla="*/ 0 w 22"/>
                  <a:gd name="T7" fmla="*/ 0 h 21"/>
                  <a:gd name="T8" fmla="*/ 0 w 22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21">
                    <a:moveTo>
                      <a:pt x="16" y="0"/>
                    </a:moveTo>
                    <a:lnTo>
                      <a:pt x="22" y="14"/>
                    </a:lnTo>
                    <a:lnTo>
                      <a:pt x="6" y="21"/>
                    </a:lnTo>
                    <a:lnTo>
                      <a:pt x="0" y="7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48" name="Freeform 1723"/>
              <p:cNvSpPr>
                <a:spLocks/>
              </p:cNvSpPr>
              <p:nvPr/>
            </p:nvSpPr>
            <p:spPr bwMode="auto">
              <a:xfrm>
                <a:off x="2596" y="1903"/>
                <a:ext cx="2" cy="3"/>
              </a:xfrm>
              <a:custGeom>
                <a:avLst/>
                <a:gdLst>
                  <a:gd name="T0" fmla="*/ 0 w 5"/>
                  <a:gd name="T1" fmla="*/ 0 h 9"/>
                  <a:gd name="T2" fmla="*/ 0 w 5"/>
                  <a:gd name="T3" fmla="*/ 0 h 9"/>
                  <a:gd name="T4" fmla="*/ 0 w 5"/>
                  <a:gd name="T5" fmla="*/ 0 h 9"/>
                  <a:gd name="T6" fmla="*/ 0 w 5"/>
                  <a:gd name="T7" fmla="*/ 0 h 9"/>
                  <a:gd name="T8" fmla="*/ 0 w 5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9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5" y="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49" name="Freeform 1724"/>
              <p:cNvSpPr>
                <a:spLocks/>
              </p:cNvSpPr>
              <p:nvPr/>
            </p:nvSpPr>
            <p:spPr bwMode="auto">
              <a:xfrm>
                <a:off x="2591" y="1904"/>
                <a:ext cx="9" cy="8"/>
              </a:xfrm>
              <a:custGeom>
                <a:avLst/>
                <a:gdLst>
                  <a:gd name="T0" fmla="*/ 0 w 25"/>
                  <a:gd name="T1" fmla="*/ 0 h 25"/>
                  <a:gd name="T2" fmla="*/ 0 w 25"/>
                  <a:gd name="T3" fmla="*/ 0 h 25"/>
                  <a:gd name="T4" fmla="*/ 0 w 25"/>
                  <a:gd name="T5" fmla="*/ 0 h 25"/>
                  <a:gd name="T6" fmla="*/ 0 w 25"/>
                  <a:gd name="T7" fmla="*/ 0 h 25"/>
                  <a:gd name="T8" fmla="*/ 0 w 25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15" y="0"/>
                    </a:moveTo>
                    <a:lnTo>
                      <a:pt x="25" y="12"/>
                    </a:lnTo>
                    <a:lnTo>
                      <a:pt x="11" y="25"/>
                    </a:lnTo>
                    <a:lnTo>
                      <a:pt x="0" y="1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50" name="Freeform 1725"/>
              <p:cNvSpPr>
                <a:spLocks/>
              </p:cNvSpPr>
              <p:nvPr/>
            </p:nvSpPr>
            <p:spPr bwMode="auto">
              <a:xfrm>
                <a:off x="2591" y="1908"/>
                <a:ext cx="2" cy="3"/>
              </a:xfrm>
              <a:custGeom>
                <a:avLst/>
                <a:gdLst>
                  <a:gd name="T0" fmla="*/ 0 w 6"/>
                  <a:gd name="T1" fmla="*/ 0 h 9"/>
                  <a:gd name="T2" fmla="*/ 0 w 6"/>
                  <a:gd name="T3" fmla="*/ 0 h 9"/>
                  <a:gd name="T4" fmla="*/ 0 w 6"/>
                  <a:gd name="T5" fmla="*/ 0 h 9"/>
                  <a:gd name="T6" fmla="*/ 0 w 6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9">
                    <a:moveTo>
                      <a:pt x="0" y="0"/>
                    </a:moveTo>
                    <a:lnTo>
                      <a:pt x="6" y="9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51" name="Freeform 1726"/>
              <p:cNvSpPr>
                <a:spLocks/>
              </p:cNvSpPr>
              <p:nvPr/>
            </p:nvSpPr>
            <p:spPr bwMode="auto">
              <a:xfrm>
                <a:off x="2587" y="1908"/>
                <a:ext cx="8" cy="9"/>
              </a:xfrm>
              <a:custGeom>
                <a:avLst/>
                <a:gdLst>
                  <a:gd name="T0" fmla="*/ 0 w 25"/>
                  <a:gd name="T1" fmla="*/ 0 h 26"/>
                  <a:gd name="T2" fmla="*/ 0 w 25"/>
                  <a:gd name="T3" fmla="*/ 0 h 26"/>
                  <a:gd name="T4" fmla="*/ 0 w 25"/>
                  <a:gd name="T5" fmla="*/ 0 h 26"/>
                  <a:gd name="T6" fmla="*/ 0 w 25"/>
                  <a:gd name="T7" fmla="*/ 0 h 26"/>
                  <a:gd name="T8" fmla="*/ 0 w 25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26">
                    <a:moveTo>
                      <a:pt x="14" y="0"/>
                    </a:moveTo>
                    <a:lnTo>
                      <a:pt x="25" y="11"/>
                    </a:lnTo>
                    <a:lnTo>
                      <a:pt x="10" y="26"/>
                    </a:lnTo>
                    <a:lnTo>
                      <a:pt x="0" y="1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52" name="Freeform 1727"/>
              <p:cNvSpPr>
                <a:spLocks/>
              </p:cNvSpPr>
              <p:nvPr/>
            </p:nvSpPr>
            <p:spPr bwMode="auto">
              <a:xfrm>
                <a:off x="2586" y="1913"/>
                <a:ext cx="2" cy="3"/>
              </a:xfrm>
              <a:custGeom>
                <a:avLst/>
                <a:gdLst>
                  <a:gd name="T0" fmla="*/ 0 w 6"/>
                  <a:gd name="T1" fmla="*/ 0 h 7"/>
                  <a:gd name="T2" fmla="*/ 0 w 6"/>
                  <a:gd name="T3" fmla="*/ 0 h 7"/>
                  <a:gd name="T4" fmla="*/ 0 w 6"/>
                  <a:gd name="T5" fmla="*/ 0 h 7"/>
                  <a:gd name="T6" fmla="*/ 0 w 6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1" y="0"/>
                    </a:moveTo>
                    <a:lnTo>
                      <a:pt x="6" y="7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53" name="Freeform 1728"/>
              <p:cNvSpPr>
                <a:spLocks/>
              </p:cNvSpPr>
              <p:nvPr/>
            </p:nvSpPr>
            <p:spPr bwMode="auto">
              <a:xfrm>
                <a:off x="2581" y="1914"/>
                <a:ext cx="9" cy="9"/>
              </a:xfrm>
              <a:custGeom>
                <a:avLst/>
                <a:gdLst>
                  <a:gd name="T0" fmla="*/ 0 w 27"/>
                  <a:gd name="T1" fmla="*/ 0 h 28"/>
                  <a:gd name="T2" fmla="*/ 0 w 27"/>
                  <a:gd name="T3" fmla="*/ 0 h 28"/>
                  <a:gd name="T4" fmla="*/ 0 w 27"/>
                  <a:gd name="T5" fmla="*/ 0 h 28"/>
                  <a:gd name="T6" fmla="*/ 0 w 27"/>
                  <a:gd name="T7" fmla="*/ 0 h 28"/>
                  <a:gd name="T8" fmla="*/ 0 w 27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" h="28">
                    <a:moveTo>
                      <a:pt x="15" y="0"/>
                    </a:moveTo>
                    <a:lnTo>
                      <a:pt x="27" y="8"/>
                    </a:lnTo>
                    <a:lnTo>
                      <a:pt x="13" y="28"/>
                    </a:lnTo>
                    <a:lnTo>
                      <a:pt x="0" y="2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54" name="Freeform 1729"/>
              <p:cNvSpPr>
                <a:spLocks/>
              </p:cNvSpPr>
              <p:nvPr/>
            </p:nvSpPr>
            <p:spPr bwMode="auto">
              <a:xfrm>
                <a:off x="2581" y="1920"/>
                <a:ext cx="2" cy="2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0 w 7"/>
                  <a:gd name="T5" fmla="*/ 0 h 6"/>
                  <a:gd name="T6" fmla="*/ 0 w 7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1" y="0"/>
                    </a:moveTo>
                    <a:lnTo>
                      <a:pt x="7" y="6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55" name="Freeform 1730"/>
              <p:cNvSpPr>
                <a:spLocks/>
              </p:cNvSpPr>
              <p:nvPr/>
            </p:nvSpPr>
            <p:spPr bwMode="auto">
              <a:xfrm>
                <a:off x="2578" y="1921"/>
                <a:ext cx="8" cy="10"/>
              </a:xfrm>
              <a:custGeom>
                <a:avLst/>
                <a:gdLst>
                  <a:gd name="T0" fmla="*/ 0 w 25"/>
                  <a:gd name="T1" fmla="*/ 0 h 30"/>
                  <a:gd name="T2" fmla="*/ 0 w 25"/>
                  <a:gd name="T3" fmla="*/ 0 h 30"/>
                  <a:gd name="T4" fmla="*/ 0 w 25"/>
                  <a:gd name="T5" fmla="*/ 0 h 30"/>
                  <a:gd name="T6" fmla="*/ 0 w 25"/>
                  <a:gd name="T7" fmla="*/ 0 h 30"/>
                  <a:gd name="T8" fmla="*/ 0 w 25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30">
                    <a:moveTo>
                      <a:pt x="10" y="0"/>
                    </a:moveTo>
                    <a:lnTo>
                      <a:pt x="25" y="6"/>
                    </a:lnTo>
                    <a:lnTo>
                      <a:pt x="14" y="30"/>
                    </a:lnTo>
                    <a:lnTo>
                      <a:pt x="0" y="24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56" name="Freeform 1731"/>
              <p:cNvSpPr>
                <a:spLocks/>
              </p:cNvSpPr>
              <p:nvPr/>
            </p:nvSpPr>
            <p:spPr bwMode="auto">
              <a:xfrm>
                <a:off x="2580" y="1930"/>
                <a:ext cx="2" cy="1"/>
              </a:xfrm>
              <a:custGeom>
                <a:avLst/>
                <a:gdLst>
                  <a:gd name="T0" fmla="*/ 0 w 7"/>
                  <a:gd name="T1" fmla="*/ 1 h 2"/>
                  <a:gd name="T2" fmla="*/ 0 w 7"/>
                  <a:gd name="T3" fmla="*/ 0 h 2"/>
                  <a:gd name="T4" fmla="*/ 0 w 7"/>
                  <a:gd name="T5" fmla="*/ 1 h 2"/>
                  <a:gd name="T6" fmla="*/ 0 w 7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7" y="1"/>
                    </a:moveTo>
                    <a:lnTo>
                      <a:pt x="0" y="0"/>
                    </a:lnTo>
                    <a:lnTo>
                      <a:pt x="7" y="2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57" name="Freeform 1732"/>
              <p:cNvSpPr>
                <a:spLocks/>
              </p:cNvSpPr>
              <p:nvPr/>
            </p:nvSpPr>
            <p:spPr bwMode="auto">
              <a:xfrm>
                <a:off x="2573" y="1928"/>
                <a:ext cx="9" cy="12"/>
              </a:xfrm>
              <a:custGeom>
                <a:avLst/>
                <a:gdLst>
                  <a:gd name="T0" fmla="*/ 0 w 29"/>
                  <a:gd name="T1" fmla="*/ 0 h 35"/>
                  <a:gd name="T2" fmla="*/ 0 w 29"/>
                  <a:gd name="T3" fmla="*/ 0 h 35"/>
                  <a:gd name="T4" fmla="*/ 0 w 29"/>
                  <a:gd name="T5" fmla="*/ 0 h 35"/>
                  <a:gd name="T6" fmla="*/ 0 w 29"/>
                  <a:gd name="T7" fmla="*/ 0 h 35"/>
                  <a:gd name="T8" fmla="*/ 0 w 29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" h="35">
                    <a:moveTo>
                      <a:pt x="15" y="0"/>
                    </a:moveTo>
                    <a:lnTo>
                      <a:pt x="29" y="8"/>
                    </a:lnTo>
                    <a:lnTo>
                      <a:pt x="15" y="35"/>
                    </a:lnTo>
                    <a:lnTo>
                      <a:pt x="0" y="2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58" name="Freeform 1733"/>
              <p:cNvSpPr>
                <a:spLocks/>
              </p:cNvSpPr>
              <p:nvPr/>
            </p:nvSpPr>
            <p:spPr bwMode="auto">
              <a:xfrm>
                <a:off x="2573" y="1937"/>
                <a:ext cx="2" cy="2"/>
              </a:xfrm>
              <a:custGeom>
                <a:avLst/>
                <a:gdLst>
                  <a:gd name="T0" fmla="*/ 0 w 8"/>
                  <a:gd name="T1" fmla="*/ 0 h 6"/>
                  <a:gd name="T2" fmla="*/ 0 w 8"/>
                  <a:gd name="T3" fmla="*/ 0 h 6"/>
                  <a:gd name="T4" fmla="*/ 0 w 8"/>
                  <a:gd name="T5" fmla="*/ 0 h 6"/>
                  <a:gd name="T6" fmla="*/ 0 w 8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6">
                    <a:moveTo>
                      <a:pt x="0" y="0"/>
                    </a:moveTo>
                    <a:lnTo>
                      <a:pt x="8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59" name="Freeform 1734"/>
              <p:cNvSpPr>
                <a:spLocks/>
              </p:cNvSpPr>
              <p:nvPr/>
            </p:nvSpPr>
            <p:spPr bwMode="auto">
              <a:xfrm>
                <a:off x="2570" y="1938"/>
                <a:ext cx="8" cy="12"/>
              </a:xfrm>
              <a:custGeom>
                <a:avLst/>
                <a:gdLst>
                  <a:gd name="T0" fmla="*/ 0 w 24"/>
                  <a:gd name="T1" fmla="*/ 0 h 36"/>
                  <a:gd name="T2" fmla="*/ 0 w 24"/>
                  <a:gd name="T3" fmla="*/ 0 h 36"/>
                  <a:gd name="T4" fmla="*/ 0 w 24"/>
                  <a:gd name="T5" fmla="*/ 0 h 36"/>
                  <a:gd name="T6" fmla="*/ 0 w 24"/>
                  <a:gd name="T7" fmla="*/ 0 h 36"/>
                  <a:gd name="T8" fmla="*/ 0 w 24"/>
                  <a:gd name="T9" fmla="*/ 0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36">
                    <a:moveTo>
                      <a:pt x="9" y="0"/>
                    </a:moveTo>
                    <a:lnTo>
                      <a:pt x="24" y="4"/>
                    </a:lnTo>
                    <a:lnTo>
                      <a:pt x="14" y="36"/>
                    </a:lnTo>
                    <a:lnTo>
                      <a:pt x="0" y="32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60" name="Freeform 1735"/>
              <p:cNvSpPr>
                <a:spLocks/>
              </p:cNvSpPr>
              <p:nvPr/>
            </p:nvSpPr>
            <p:spPr bwMode="auto">
              <a:xfrm>
                <a:off x="2572" y="1950"/>
                <a:ext cx="2" cy="0"/>
              </a:xfrm>
              <a:custGeom>
                <a:avLst/>
                <a:gdLst>
                  <a:gd name="T0" fmla="*/ 0 w 7"/>
                  <a:gd name="T1" fmla="*/ 0 w 7"/>
                  <a:gd name="T2" fmla="*/ 0 w 7"/>
                  <a:gd name="T3" fmla="*/ 0 w 7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7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61" name="Freeform 1736"/>
              <p:cNvSpPr>
                <a:spLocks/>
              </p:cNvSpPr>
              <p:nvPr/>
            </p:nvSpPr>
            <p:spPr bwMode="auto">
              <a:xfrm>
                <a:off x="2566" y="1949"/>
                <a:ext cx="8" cy="12"/>
              </a:xfrm>
              <a:custGeom>
                <a:avLst/>
                <a:gdLst>
                  <a:gd name="T0" fmla="*/ 0 w 26"/>
                  <a:gd name="T1" fmla="*/ 0 h 38"/>
                  <a:gd name="T2" fmla="*/ 0 w 26"/>
                  <a:gd name="T3" fmla="*/ 0 h 38"/>
                  <a:gd name="T4" fmla="*/ 0 w 26"/>
                  <a:gd name="T5" fmla="*/ 0 h 38"/>
                  <a:gd name="T6" fmla="*/ 0 w 26"/>
                  <a:gd name="T7" fmla="*/ 0 h 38"/>
                  <a:gd name="T8" fmla="*/ 0 w 26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38">
                    <a:moveTo>
                      <a:pt x="12" y="0"/>
                    </a:moveTo>
                    <a:lnTo>
                      <a:pt x="26" y="4"/>
                    </a:lnTo>
                    <a:lnTo>
                      <a:pt x="15" y="38"/>
                    </a:lnTo>
                    <a:lnTo>
                      <a:pt x="0" y="3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62" name="Freeform 1737"/>
              <p:cNvSpPr>
                <a:spLocks/>
              </p:cNvSpPr>
              <p:nvPr/>
            </p:nvSpPr>
            <p:spPr bwMode="auto">
              <a:xfrm>
                <a:off x="2566" y="1960"/>
                <a:ext cx="2" cy="1"/>
              </a:xfrm>
              <a:custGeom>
                <a:avLst/>
                <a:gdLst>
                  <a:gd name="T0" fmla="*/ 0 w 8"/>
                  <a:gd name="T1" fmla="*/ 0 h 4"/>
                  <a:gd name="T2" fmla="*/ 0 w 8"/>
                  <a:gd name="T3" fmla="*/ 0 h 4"/>
                  <a:gd name="T4" fmla="*/ 0 w 8"/>
                  <a:gd name="T5" fmla="*/ 0 h 4"/>
                  <a:gd name="T6" fmla="*/ 0 w 8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4">
                    <a:moveTo>
                      <a:pt x="0" y="0"/>
                    </a:moveTo>
                    <a:lnTo>
                      <a:pt x="8" y="4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63" name="Freeform 1738"/>
              <p:cNvSpPr>
                <a:spLocks/>
              </p:cNvSpPr>
              <p:nvPr/>
            </p:nvSpPr>
            <p:spPr bwMode="auto">
              <a:xfrm>
                <a:off x="2564" y="1960"/>
                <a:ext cx="7" cy="13"/>
              </a:xfrm>
              <a:custGeom>
                <a:avLst/>
                <a:gdLst>
                  <a:gd name="T0" fmla="*/ 0 w 21"/>
                  <a:gd name="T1" fmla="*/ 0 h 38"/>
                  <a:gd name="T2" fmla="*/ 0 w 21"/>
                  <a:gd name="T3" fmla="*/ 0 h 38"/>
                  <a:gd name="T4" fmla="*/ 0 w 21"/>
                  <a:gd name="T5" fmla="*/ 0 h 38"/>
                  <a:gd name="T6" fmla="*/ 0 w 21"/>
                  <a:gd name="T7" fmla="*/ 0 h 38"/>
                  <a:gd name="T8" fmla="*/ 0 w 21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38">
                    <a:moveTo>
                      <a:pt x="6" y="0"/>
                    </a:moveTo>
                    <a:lnTo>
                      <a:pt x="21" y="2"/>
                    </a:lnTo>
                    <a:lnTo>
                      <a:pt x="15" y="38"/>
                    </a:lnTo>
                    <a:lnTo>
                      <a:pt x="0" y="3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64" name="Freeform 1739"/>
              <p:cNvSpPr>
                <a:spLocks/>
              </p:cNvSpPr>
              <p:nvPr/>
            </p:nvSpPr>
            <p:spPr bwMode="auto">
              <a:xfrm>
                <a:off x="2566" y="1973"/>
                <a:ext cx="3" cy="0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1 h 1"/>
                  <a:gd name="T4" fmla="*/ 0 w 8"/>
                  <a:gd name="T5" fmla="*/ 1 h 1"/>
                  <a:gd name="T6" fmla="*/ 0 w 8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8" y="0"/>
                    </a:moveTo>
                    <a:lnTo>
                      <a:pt x="0" y="1"/>
                    </a:lnTo>
                    <a:lnTo>
                      <a:pt x="8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65" name="Freeform 1740"/>
              <p:cNvSpPr>
                <a:spLocks/>
              </p:cNvSpPr>
              <p:nvPr/>
            </p:nvSpPr>
            <p:spPr bwMode="auto">
              <a:xfrm>
                <a:off x="2561" y="1972"/>
                <a:ext cx="8" cy="14"/>
              </a:xfrm>
              <a:custGeom>
                <a:avLst/>
                <a:gdLst>
                  <a:gd name="T0" fmla="*/ 0 w 24"/>
                  <a:gd name="T1" fmla="*/ 0 h 42"/>
                  <a:gd name="T2" fmla="*/ 0 w 24"/>
                  <a:gd name="T3" fmla="*/ 0 h 42"/>
                  <a:gd name="T4" fmla="*/ 0 w 24"/>
                  <a:gd name="T5" fmla="*/ 0 h 42"/>
                  <a:gd name="T6" fmla="*/ 0 w 24"/>
                  <a:gd name="T7" fmla="*/ 0 h 42"/>
                  <a:gd name="T8" fmla="*/ 0 w 24"/>
                  <a:gd name="T9" fmla="*/ 0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42">
                    <a:moveTo>
                      <a:pt x="9" y="0"/>
                    </a:moveTo>
                    <a:lnTo>
                      <a:pt x="24" y="4"/>
                    </a:lnTo>
                    <a:lnTo>
                      <a:pt x="14" y="42"/>
                    </a:lnTo>
                    <a:lnTo>
                      <a:pt x="0" y="3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66" name="Freeform 1741"/>
              <p:cNvSpPr>
                <a:spLocks/>
              </p:cNvSpPr>
              <p:nvPr/>
            </p:nvSpPr>
            <p:spPr bwMode="auto">
              <a:xfrm>
                <a:off x="2561" y="1985"/>
                <a:ext cx="2" cy="1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0 h 4"/>
                  <a:gd name="T4" fmla="*/ 0 w 7"/>
                  <a:gd name="T5" fmla="*/ 0 h 4"/>
                  <a:gd name="T6" fmla="*/ 0 w 7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7" y="4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67" name="Freeform 1742"/>
              <p:cNvSpPr>
                <a:spLocks/>
              </p:cNvSpPr>
              <p:nvPr/>
            </p:nvSpPr>
            <p:spPr bwMode="auto">
              <a:xfrm>
                <a:off x="2558" y="1985"/>
                <a:ext cx="7" cy="15"/>
              </a:xfrm>
              <a:custGeom>
                <a:avLst/>
                <a:gdLst>
                  <a:gd name="T0" fmla="*/ 0 w 21"/>
                  <a:gd name="T1" fmla="*/ 0 h 44"/>
                  <a:gd name="T2" fmla="*/ 0 w 21"/>
                  <a:gd name="T3" fmla="*/ 0 h 44"/>
                  <a:gd name="T4" fmla="*/ 0 w 21"/>
                  <a:gd name="T5" fmla="*/ 0 h 44"/>
                  <a:gd name="T6" fmla="*/ 0 w 21"/>
                  <a:gd name="T7" fmla="*/ 0 h 44"/>
                  <a:gd name="T8" fmla="*/ 0 w 21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44">
                    <a:moveTo>
                      <a:pt x="7" y="0"/>
                    </a:moveTo>
                    <a:lnTo>
                      <a:pt x="21" y="2"/>
                    </a:lnTo>
                    <a:lnTo>
                      <a:pt x="14" y="44"/>
                    </a:lnTo>
                    <a:lnTo>
                      <a:pt x="0" y="4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68" name="Freeform 1743"/>
              <p:cNvSpPr>
                <a:spLocks/>
              </p:cNvSpPr>
              <p:nvPr/>
            </p:nvSpPr>
            <p:spPr bwMode="auto">
              <a:xfrm>
                <a:off x="2558" y="1999"/>
                <a:ext cx="3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7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69" name="Freeform 1744"/>
              <p:cNvSpPr>
                <a:spLocks/>
              </p:cNvSpPr>
              <p:nvPr/>
            </p:nvSpPr>
            <p:spPr bwMode="auto">
              <a:xfrm>
                <a:off x="2557" y="1999"/>
                <a:ext cx="6" cy="15"/>
              </a:xfrm>
              <a:custGeom>
                <a:avLst/>
                <a:gdLst>
                  <a:gd name="T0" fmla="*/ 0 w 19"/>
                  <a:gd name="T1" fmla="*/ 0 h 45"/>
                  <a:gd name="T2" fmla="*/ 0 w 19"/>
                  <a:gd name="T3" fmla="*/ 0 h 45"/>
                  <a:gd name="T4" fmla="*/ 0 w 19"/>
                  <a:gd name="T5" fmla="*/ 0 h 45"/>
                  <a:gd name="T6" fmla="*/ 0 w 19"/>
                  <a:gd name="T7" fmla="*/ 0 h 45"/>
                  <a:gd name="T8" fmla="*/ 0 w 19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45">
                    <a:moveTo>
                      <a:pt x="5" y="0"/>
                    </a:moveTo>
                    <a:lnTo>
                      <a:pt x="19" y="2"/>
                    </a:lnTo>
                    <a:lnTo>
                      <a:pt x="15" y="45"/>
                    </a:lnTo>
                    <a:lnTo>
                      <a:pt x="0" y="4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70" name="Freeform 1745"/>
              <p:cNvSpPr>
                <a:spLocks/>
              </p:cNvSpPr>
              <p:nvPr/>
            </p:nvSpPr>
            <p:spPr bwMode="auto">
              <a:xfrm>
                <a:off x="2557" y="2013"/>
                <a:ext cx="2" cy="1"/>
              </a:xfrm>
              <a:custGeom>
                <a:avLst/>
                <a:gdLst>
                  <a:gd name="T0" fmla="*/ 0 w 8"/>
                  <a:gd name="T1" fmla="*/ 0 h 3"/>
                  <a:gd name="T2" fmla="*/ 0 w 8"/>
                  <a:gd name="T3" fmla="*/ 0 h 3"/>
                  <a:gd name="T4" fmla="*/ 0 w 8"/>
                  <a:gd name="T5" fmla="*/ 0 h 3"/>
                  <a:gd name="T6" fmla="*/ 0 w 8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3">
                    <a:moveTo>
                      <a:pt x="0" y="0"/>
                    </a:moveTo>
                    <a:lnTo>
                      <a:pt x="8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71" name="Freeform 1746"/>
              <p:cNvSpPr>
                <a:spLocks/>
              </p:cNvSpPr>
              <p:nvPr/>
            </p:nvSpPr>
            <p:spPr bwMode="auto">
              <a:xfrm>
                <a:off x="2556" y="2013"/>
                <a:ext cx="6" cy="16"/>
              </a:xfrm>
              <a:custGeom>
                <a:avLst/>
                <a:gdLst>
                  <a:gd name="T0" fmla="*/ 0 w 18"/>
                  <a:gd name="T1" fmla="*/ 0 h 48"/>
                  <a:gd name="T2" fmla="*/ 0 w 18"/>
                  <a:gd name="T3" fmla="*/ 0 h 48"/>
                  <a:gd name="T4" fmla="*/ 0 w 18"/>
                  <a:gd name="T5" fmla="*/ 0 h 48"/>
                  <a:gd name="T6" fmla="*/ 0 w 18"/>
                  <a:gd name="T7" fmla="*/ 0 h 48"/>
                  <a:gd name="T8" fmla="*/ 0 w 18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48">
                    <a:moveTo>
                      <a:pt x="3" y="0"/>
                    </a:moveTo>
                    <a:lnTo>
                      <a:pt x="18" y="2"/>
                    </a:lnTo>
                    <a:lnTo>
                      <a:pt x="15" y="48"/>
                    </a:lnTo>
                    <a:lnTo>
                      <a:pt x="0" y="4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72" name="Freeform 1747"/>
              <p:cNvSpPr>
                <a:spLocks/>
              </p:cNvSpPr>
              <p:nvPr/>
            </p:nvSpPr>
            <p:spPr bwMode="auto">
              <a:xfrm>
                <a:off x="2556" y="2029"/>
                <a:ext cx="2" cy="1"/>
              </a:xfrm>
              <a:custGeom>
                <a:avLst/>
                <a:gdLst>
                  <a:gd name="T0" fmla="*/ 0 w 8"/>
                  <a:gd name="T1" fmla="*/ 0 h 3"/>
                  <a:gd name="T2" fmla="*/ 0 w 8"/>
                  <a:gd name="T3" fmla="*/ 0 h 3"/>
                  <a:gd name="T4" fmla="*/ 0 w 8"/>
                  <a:gd name="T5" fmla="*/ 0 h 3"/>
                  <a:gd name="T6" fmla="*/ 0 w 8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3">
                    <a:moveTo>
                      <a:pt x="0" y="0"/>
                    </a:moveTo>
                    <a:lnTo>
                      <a:pt x="8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73" name="Freeform 1748"/>
              <p:cNvSpPr>
                <a:spLocks/>
              </p:cNvSpPr>
              <p:nvPr/>
            </p:nvSpPr>
            <p:spPr bwMode="auto">
              <a:xfrm>
                <a:off x="2555" y="2029"/>
                <a:ext cx="6" cy="33"/>
              </a:xfrm>
              <a:custGeom>
                <a:avLst/>
                <a:gdLst>
                  <a:gd name="T0" fmla="*/ 0 w 18"/>
                  <a:gd name="T1" fmla="*/ 0 h 98"/>
                  <a:gd name="T2" fmla="*/ 0 w 18"/>
                  <a:gd name="T3" fmla="*/ 0 h 98"/>
                  <a:gd name="T4" fmla="*/ 0 w 18"/>
                  <a:gd name="T5" fmla="*/ 0 h 98"/>
                  <a:gd name="T6" fmla="*/ 0 w 18"/>
                  <a:gd name="T7" fmla="*/ 0 h 98"/>
                  <a:gd name="T8" fmla="*/ 0 w 18"/>
                  <a:gd name="T9" fmla="*/ 0 h 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98">
                    <a:moveTo>
                      <a:pt x="3" y="0"/>
                    </a:moveTo>
                    <a:lnTo>
                      <a:pt x="18" y="0"/>
                    </a:lnTo>
                    <a:lnTo>
                      <a:pt x="15" y="98"/>
                    </a:lnTo>
                    <a:lnTo>
                      <a:pt x="0" y="9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74" name="Freeform 1749"/>
              <p:cNvSpPr>
                <a:spLocks/>
              </p:cNvSpPr>
              <p:nvPr/>
            </p:nvSpPr>
            <p:spPr bwMode="auto">
              <a:xfrm>
                <a:off x="2555" y="2062"/>
                <a:ext cx="2" cy="0"/>
              </a:xfrm>
              <a:custGeom>
                <a:avLst/>
                <a:gdLst>
                  <a:gd name="T0" fmla="*/ 0 w 7"/>
                  <a:gd name="T1" fmla="*/ 0 h 2"/>
                  <a:gd name="T2" fmla="*/ 0 w 7"/>
                  <a:gd name="T3" fmla="*/ 1 h 2"/>
                  <a:gd name="T4" fmla="*/ 0 w 7"/>
                  <a:gd name="T5" fmla="*/ 0 h 2"/>
                  <a:gd name="T6" fmla="*/ 0 w 7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7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75" name="Rectangle 1750"/>
              <p:cNvSpPr>
                <a:spLocks noChangeArrowheads="1"/>
              </p:cNvSpPr>
              <p:nvPr/>
            </p:nvSpPr>
            <p:spPr bwMode="auto">
              <a:xfrm>
                <a:off x="2555" y="2062"/>
                <a:ext cx="5" cy="159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76" name="Freeform 1751"/>
              <p:cNvSpPr>
                <a:spLocks/>
              </p:cNvSpPr>
              <p:nvPr/>
            </p:nvSpPr>
            <p:spPr bwMode="auto">
              <a:xfrm>
                <a:off x="2555" y="2221"/>
                <a:ext cx="2" cy="2"/>
              </a:xfrm>
              <a:custGeom>
                <a:avLst/>
                <a:gdLst>
                  <a:gd name="T0" fmla="*/ 0 w 7"/>
                  <a:gd name="T1" fmla="*/ 0 h 8"/>
                  <a:gd name="T2" fmla="*/ 0 w 7"/>
                  <a:gd name="T3" fmla="*/ 0 h 8"/>
                  <a:gd name="T4" fmla="*/ 0 w 7"/>
                  <a:gd name="T5" fmla="*/ 0 h 8"/>
                  <a:gd name="T6" fmla="*/ 0 w 7"/>
                  <a:gd name="T7" fmla="*/ 0 h 8"/>
                  <a:gd name="T8" fmla="*/ 0 w 7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0" y="0"/>
                    </a:moveTo>
                    <a:lnTo>
                      <a:pt x="0" y="8"/>
                    </a:lnTo>
                    <a:lnTo>
                      <a:pt x="7" y="8"/>
                    </a:lnTo>
                    <a:lnTo>
                      <a:pt x="7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77" name="Rectangle 1752"/>
              <p:cNvSpPr>
                <a:spLocks noChangeArrowheads="1"/>
              </p:cNvSpPr>
              <p:nvPr/>
            </p:nvSpPr>
            <p:spPr bwMode="auto">
              <a:xfrm>
                <a:off x="2557" y="2218"/>
                <a:ext cx="103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78" name="Freeform 1753"/>
              <p:cNvSpPr>
                <a:spLocks/>
              </p:cNvSpPr>
              <p:nvPr/>
            </p:nvSpPr>
            <p:spPr bwMode="auto">
              <a:xfrm>
                <a:off x="2660" y="2221"/>
                <a:ext cx="2" cy="2"/>
              </a:xfrm>
              <a:custGeom>
                <a:avLst/>
                <a:gdLst>
                  <a:gd name="T0" fmla="*/ 0 w 8"/>
                  <a:gd name="T1" fmla="*/ 0 h 8"/>
                  <a:gd name="T2" fmla="*/ 0 w 8"/>
                  <a:gd name="T3" fmla="*/ 0 h 8"/>
                  <a:gd name="T4" fmla="*/ 0 w 8"/>
                  <a:gd name="T5" fmla="*/ 0 h 8"/>
                  <a:gd name="T6" fmla="*/ 0 w 8"/>
                  <a:gd name="T7" fmla="*/ 0 h 8"/>
                  <a:gd name="T8" fmla="*/ 0 w 8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0" y="8"/>
                    </a:moveTo>
                    <a:lnTo>
                      <a:pt x="8" y="8"/>
                    </a:lnTo>
                    <a:lnTo>
                      <a:pt x="8" y="0"/>
                    </a:lnTo>
                    <a:lnTo>
                      <a:pt x="0" y="2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79" name="Freeform 1754"/>
              <p:cNvSpPr>
                <a:spLocks/>
              </p:cNvSpPr>
              <p:nvPr/>
            </p:nvSpPr>
            <p:spPr bwMode="auto">
              <a:xfrm>
                <a:off x="2660" y="2062"/>
                <a:ext cx="2" cy="0"/>
              </a:xfrm>
              <a:custGeom>
                <a:avLst/>
                <a:gdLst>
                  <a:gd name="T0" fmla="*/ 0 w 8"/>
                  <a:gd name="T1" fmla="*/ 0 h 2"/>
                  <a:gd name="T2" fmla="*/ 0 w 8"/>
                  <a:gd name="T3" fmla="*/ 1 h 2"/>
                  <a:gd name="T4" fmla="*/ 0 w 8"/>
                  <a:gd name="T5" fmla="*/ 0 h 2"/>
                  <a:gd name="T6" fmla="*/ 0 w 8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8" y="0"/>
                    </a:moveTo>
                    <a:lnTo>
                      <a:pt x="0" y="2"/>
                    </a:lnTo>
                    <a:lnTo>
                      <a:pt x="7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80" name="Rectangle 1755"/>
              <p:cNvSpPr>
                <a:spLocks noChangeArrowheads="1"/>
              </p:cNvSpPr>
              <p:nvPr/>
            </p:nvSpPr>
            <p:spPr bwMode="auto">
              <a:xfrm>
                <a:off x="2657" y="2062"/>
                <a:ext cx="5" cy="159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81" name="Freeform 1756"/>
              <p:cNvSpPr>
                <a:spLocks/>
              </p:cNvSpPr>
              <p:nvPr/>
            </p:nvSpPr>
            <p:spPr bwMode="auto">
              <a:xfrm>
                <a:off x="1182" y="2221"/>
                <a:ext cx="1714" cy="476"/>
              </a:xfrm>
              <a:custGeom>
                <a:avLst/>
                <a:gdLst>
                  <a:gd name="T0" fmla="*/ 0 w 5144"/>
                  <a:gd name="T1" fmla="*/ 5 h 1428"/>
                  <a:gd name="T2" fmla="*/ 2 w 5144"/>
                  <a:gd name="T3" fmla="*/ 0 h 1428"/>
                  <a:gd name="T4" fmla="*/ 19 w 5144"/>
                  <a:gd name="T5" fmla="*/ 0 h 1428"/>
                  <a:gd name="T6" fmla="*/ 21 w 5144"/>
                  <a:gd name="T7" fmla="*/ 6 h 1428"/>
                  <a:gd name="T8" fmla="*/ 0 w 5144"/>
                  <a:gd name="T9" fmla="*/ 5 h 14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44" h="1428">
                    <a:moveTo>
                      <a:pt x="0" y="1216"/>
                    </a:moveTo>
                    <a:lnTo>
                      <a:pt x="399" y="0"/>
                    </a:lnTo>
                    <a:lnTo>
                      <a:pt x="4612" y="0"/>
                    </a:lnTo>
                    <a:lnTo>
                      <a:pt x="5144" y="1428"/>
                    </a:lnTo>
                    <a:lnTo>
                      <a:pt x="0" y="1216"/>
                    </a:lnTo>
                    <a:close/>
                  </a:path>
                </a:pathLst>
              </a:custGeom>
              <a:solidFill>
                <a:srgbClr val="B6DC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82" name="Freeform 1757"/>
              <p:cNvSpPr>
                <a:spLocks/>
              </p:cNvSpPr>
              <p:nvPr/>
            </p:nvSpPr>
            <p:spPr bwMode="auto">
              <a:xfrm>
                <a:off x="1179" y="2220"/>
                <a:ext cx="138" cy="407"/>
              </a:xfrm>
              <a:custGeom>
                <a:avLst/>
                <a:gdLst>
                  <a:gd name="T0" fmla="*/ 0 w 413"/>
                  <a:gd name="T1" fmla="*/ 5 h 1220"/>
                  <a:gd name="T2" fmla="*/ 0 w 413"/>
                  <a:gd name="T3" fmla="*/ 5 h 1220"/>
                  <a:gd name="T4" fmla="*/ 2 w 413"/>
                  <a:gd name="T5" fmla="*/ 0 h 1220"/>
                  <a:gd name="T6" fmla="*/ 2 w 413"/>
                  <a:gd name="T7" fmla="*/ 0 h 1220"/>
                  <a:gd name="T8" fmla="*/ 0 w 413"/>
                  <a:gd name="T9" fmla="*/ 5 h 1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3" h="1220">
                    <a:moveTo>
                      <a:pt x="15" y="1220"/>
                    </a:moveTo>
                    <a:lnTo>
                      <a:pt x="0" y="1216"/>
                    </a:lnTo>
                    <a:lnTo>
                      <a:pt x="398" y="0"/>
                    </a:lnTo>
                    <a:lnTo>
                      <a:pt x="413" y="4"/>
                    </a:lnTo>
                    <a:lnTo>
                      <a:pt x="15" y="12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83" name="Freeform 1758"/>
              <p:cNvSpPr>
                <a:spLocks/>
              </p:cNvSpPr>
              <p:nvPr/>
            </p:nvSpPr>
            <p:spPr bwMode="auto">
              <a:xfrm>
                <a:off x="1312" y="2218"/>
                <a:ext cx="3" cy="3"/>
              </a:xfrm>
              <a:custGeom>
                <a:avLst/>
                <a:gdLst>
                  <a:gd name="T0" fmla="*/ 0 w 8"/>
                  <a:gd name="T1" fmla="*/ 0 h 10"/>
                  <a:gd name="T2" fmla="*/ 0 w 8"/>
                  <a:gd name="T3" fmla="*/ 0 h 10"/>
                  <a:gd name="T4" fmla="*/ 0 w 8"/>
                  <a:gd name="T5" fmla="*/ 0 h 10"/>
                  <a:gd name="T6" fmla="*/ 0 w 8"/>
                  <a:gd name="T7" fmla="*/ 0 h 10"/>
                  <a:gd name="T8" fmla="*/ 0 w 8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0">
                    <a:moveTo>
                      <a:pt x="0" y="6"/>
                    </a:moveTo>
                    <a:lnTo>
                      <a:pt x="2" y="0"/>
                    </a:lnTo>
                    <a:lnTo>
                      <a:pt x="8" y="1"/>
                    </a:lnTo>
                    <a:lnTo>
                      <a:pt x="8" y="1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84" name="Rectangle 1759"/>
              <p:cNvSpPr>
                <a:spLocks noChangeArrowheads="1"/>
              </p:cNvSpPr>
              <p:nvPr/>
            </p:nvSpPr>
            <p:spPr bwMode="auto">
              <a:xfrm>
                <a:off x="1315" y="2218"/>
                <a:ext cx="1404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85" name="Freeform 1760"/>
              <p:cNvSpPr>
                <a:spLocks/>
              </p:cNvSpPr>
              <p:nvPr/>
            </p:nvSpPr>
            <p:spPr bwMode="auto">
              <a:xfrm>
                <a:off x="2719" y="2218"/>
                <a:ext cx="2" cy="3"/>
              </a:xfrm>
              <a:custGeom>
                <a:avLst/>
                <a:gdLst>
                  <a:gd name="T0" fmla="*/ 0 w 7"/>
                  <a:gd name="T1" fmla="*/ 0 h 10"/>
                  <a:gd name="T2" fmla="*/ 0 w 7"/>
                  <a:gd name="T3" fmla="*/ 0 h 10"/>
                  <a:gd name="T4" fmla="*/ 0 w 7"/>
                  <a:gd name="T5" fmla="*/ 0 h 10"/>
                  <a:gd name="T6" fmla="*/ 0 w 7"/>
                  <a:gd name="T7" fmla="*/ 0 h 10"/>
                  <a:gd name="T8" fmla="*/ 0 w 7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0">
                    <a:moveTo>
                      <a:pt x="0" y="1"/>
                    </a:moveTo>
                    <a:lnTo>
                      <a:pt x="6" y="0"/>
                    </a:lnTo>
                    <a:lnTo>
                      <a:pt x="7" y="5"/>
                    </a:lnTo>
                    <a:lnTo>
                      <a:pt x="0" y="1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86" name="Freeform 1761"/>
              <p:cNvSpPr>
                <a:spLocks/>
              </p:cNvSpPr>
              <p:nvPr/>
            </p:nvSpPr>
            <p:spPr bwMode="auto">
              <a:xfrm>
                <a:off x="2717" y="2220"/>
                <a:ext cx="182" cy="478"/>
              </a:xfrm>
              <a:custGeom>
                <a:avLst/>
                <a:gdLst>
                  <a:gd name="T0" fmla="*/ 0 w 546"/>
                  <a:gd name="T1" fmla="*/ 0 h 1434"/>
                  <a:gd name="T2" fmla="*/ 0 w 546"/>
                  <a:gd name="T3" fmla="*/ 0 h 1434"/>
                  <a:gd name="T4" fmla="*/ 2 w 546"/>
                  <a:gd name="T5" fmla="*/ 6 h 1434"/>
                  <a:gd name="T6" fmla="*/ 2 w 546"/>
                  <a:gd name="T7" fmla="*/ 6 h 1434"/>
                  <a:gd name="T8" fmla="*/ 0 w 546"/>
                  <a:gd name="T9" fmla="*/ 0 h 14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46" h="1434">
                    <a:moveTo>
                      <a:pt x="0" y="6"/>
                    </a:moveTo>
                    <a:lnTo>
                      <a:pt x="14" y="0"/>
                    </a:lnTo>
                    <a:lnTo>
                      <a:pt x="546" y="1428"/>
                    </a:lnTo>
                    <a:lnTo>
                      <a:pt x="532" y="143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87" name="Freeform 1762"/>
              <p:cNvSpPr>
                <a:spLocks/>
              </p:cNvSpPr>
              <p:nvPr/>
            </p:nvSpPr>
            <p:spPr bwMode="auto">
              <a:xfrm>
                <a:off x="1966" y="2080"/>
                <a:ext cx="115" cy="208"/>
              </a:xfrm>
              <a:custGeom>
                <a:avLst/>
                <a:gdLst>
                  <a:gd name="T0" fmla="*/ 0 w 343"/>
                  <a:gd name="T1" fmla="*/ 0 h 625"/>
                  <a:gd name="T2" fmla="*/ 0 w 343"/>
                  <a:gd name="T3" fmla="*/ 0 h 625"/>
                  <a:gd name="T4" fmla="*/ 0 w 343"/>
                  <a:gd name="T5" fmla="*/ 0 h 625"/>
                  <a:gd name="T6" fmla="*/ 0 w 343"/>
                  <a:gd name="T7" fmla="*/ 0 h 625"/>
                  <a:gd name="T8" fmla="*/ 0 w 343"/>
                  <a:gd name="T9" fmla="*/ 0 h 625"/>
                  <a:gd name="T10" fmla="*/ 1 w 343"/>
                  <a:gd name="T11" fmla="*/ 0 h 625"/>
                  <a:gd name="T12" fmla="*/ 1 w 343"/>
                  <a:gd name="T13" fmla="*/ 0 h 625"/>
                  <a:gd name="T14" fmla="*/ 1 w 343"/>
                  <a:gd name="T15" fmla="*/ 0 h 625"/>
                  <a:gd name="T16" fmla="*/ 1 w 343"/>
                  <a:gd name="T17" fmla="*/ 0 h 625"/>
                  <a:gd name="T18" fmla="*/ 1 w 343"/>
                  <a:gd name="T19" fmla="*/ 0 h 625"/>
                  <a:gd name="T20" fmla="*/ 1 w 343"/>
                  <a:gd name="T21" fmla="*/ 0 h 625"/>
                  <a:gd name="T22" fmla="*/ 1 w 343"/>
                  <a:gd name="T23" fmla="*/ 0 h 625"/>
                  <a:gd name="T24" fmla="*/ 1 w 343"/>
                  <a:gd name="T25" fmla="*/ 0 h 625"/>
                  <a:gd name="T26" fmla="*/ 1 w 343"/>
                  <a:gd name="T27" fmla="*/ 0 h 625"/>
                  <a:gd name="T28" fmla="*/ 1 w 343"/>
                  <a:gd name="T29" fmla="*/ 0 h 625"/>
                  <a:gd name="T30" fmla="*/ 1 w 343"/>
                  <a:gd name="T31" fmla="*/ 0 h 625"/>
                  <a:gd name="T32" fmla="*/ 1 w 343"/>
                  <a:gd name="T33" fmla="*/ 0 h 625"/>
                  <a:gd name="T34" fmla="*/ 1 w 343"/>
                  <a:gd name="T35" fmla="*/ 0 h 625"/>
                  <a:gd name="T36" fmla="*/ 1 w 343"/>
                  <a:gd name="T37" fmla="*/ 1 h 625"/>
                  <a:gd name="T38" fmla="*/ 1 w 343"/>
                  <a:gd name="T39" fmla="*/ 1 h 625"/>
                  <a:gd name="T40" fmla="*/ 1 w 343"/>
                  <a:gd name="T41" fmla="*/ 1 h 625"/>
                  <a:gd name="T42" fmla="*/ 1 w 343"/>
                  <a:gd name="T43" fmla="*/ 1 h 625"/>
                  <a:gd name="T44" fmla="*/ 1 w 343"/>
                  <a:gd name="T45" fmla="*/ 1 h 625"/>
                  <a:gd name="T46" fmla="*/ 1 w 343"/>
                  <a:gd name="T47" fmla="*/ 1 h 625"/>
                  <a:gd name="T48" fmla="*/ 1 w 343"/>
                  <a:gd name="T49" fmla="*/ 2 h 625"/>
                  <a:gd name="T50" fmla="*/ 1 w 343"/>
                  <a:gd name="T51" fmla="*/ 2 h 625"/>
                  <a:gd name="T52" fmla="*/ 1 w 343"/>
                  <a:gd name="T53" fmla="*/ 2 h 625"/>
                  <a:gd name="T54" fmla="*/ 1 w 343"/>
                  <a:gd name="T55" fmla="*/ 2 h 625"/>
                  <a:gd name="T56" fmla="*/ 1 w 343"/>
                  <a:gd name="T57" fmla="*/ 2 h 625"/>
                  <a:gd name="T58" fmla="*/ 1 w 343"/>
                  <a:gd name="T59" fmla="*/ 3 h 625"/>
                  <a:gd name="T60" fmla="*/ 1 w 343"/>
                  <a:gd name="T61" fmla="*/ 3 h 625"/>
                  <a:gd name="T62" fmla="*/ 1 w 343"/>
                  <a:gd name="T63" fmla="*/ 3 h 625"/>
                  <a:gd name="T64" fmla="*/ 1 w 343"/>
                  <a:gd name="T65" fmla="*/ 3 h 625"/>
                  <a:gd name="T66" fmla="*/ 1 w 343"/>
                  <a:gd name="T67" fmla="*/ 3 h 625"/>
                  <a:gd name="T68" fmla="*/ 1 w 343"/>
                  <a:gd name="T69" fmla="*/ 3 h 625"/>
                  <a:gd name="T70" fmla="*/ 1 w 343"/>
                  <a:gd name="T71" fmla="*/ 3 h 625"/>
                  <a:gd name="T72" fmla="*/ 1 w 343"/>
                  <a:gd name="T73" fmla="*/ 3 h 625"/>
                  <a:gd name="T74" fmla="*/ 1 w 343"/>
                  <a:gd name="T75" fmla="*/ 3 h 625"/>
                  <a:gd name="T76" fmla="*/ 1 w 343"/>
                  <a:gd name="T77" fmla="*/ 2 h 625"/>
                  <a:gd name="T78" fmla="*/ 0 w 343"/>
                  <a:gd name="T79" fmla="*/ 2 h 625"/>
                  <a:gd name="T80" fmla="*/ 0 w 343"/>
                  <a:gd name="T81" fmla="*/ 2 h 625"/>
                  <a:gd name="T82" fmla="*/ 0 w 343"/>
                  <a:gd name="T83" fmla="*/ 2 h 625"/>
                  <a:gd name="T84" fmla="*/ 0 w 343"/>
                  <a:gd name="T85" fmla="*/ 2 h 625"/>
                  <a:gd name="T86" fmla="*/ 0 w 343"/>
                  <a:gd name="T87" fmla="*/ 2 h 625"/>
                  <a:gd name="T88" fmla="*/ 0 w 343"/>
                  <a:gd name="T89" fmla="*/ 2 h 625"/>
                  <a:gd name="T90" fmla="*/ 0 w 343"/>
                  <a:gd name="T91" fmla="*/ 2 h 625"/>
                  <a:gd name="T92" fmla="*/ 0 w 343"/>
                  <a:gd name="T93" fmla="*/ 2 h 625"/>
                  <a:gd name="T94" fmla="*/ 0 w 343"/>
                  <a:gd name="T95" fmla="*/ 2 h 625"/>
                  <a:gd name="T96" fmla="*/ 0 w 343"/>
                  <a:gd name="T97" fmla="*/ 2 h 625"/>
                  <a:gd name="T98" fmla="*/ 0 w 343"/>
                  <a:gd name="T99" fmla="*/ 2 h 625"/>
                  <a:gd name="T100" fmla="*/ 0 w 343"/>
                  <a:gd name="T101" fmla="*/ 2 h 625"/>
                  <a:gd name="T102" fmla="*/ 0 w 343"/>
                  <a:gd name="T103" fmla="*/ 2 h 625"/>
                  <a:gd name="T104" fmla="*/ 0 w 343"/>
                  <a:gd name="T105" fmla="*/ 2 h 625"/>
                  <a:gd name="T106" fmla="*/ 0 w 343"/>
                  <a:gd name="T107" fmla="*/ 2 h 625"/>
                  <a:gd name="T108" fmla="*/ 0 w 343"/>
                  <a:gd name="T109" fmla="*/ 1 h 625"/>
                  <a:gd name="T110" fmla="*/ 0 w 343"/>
                  <a:gd name="T111" fmla="*/ 1 h 625"/>
                  <a:gd name="T112" fmla="*/ 0 w 343"/>
                  <a:gd name="T113" fmla="*/ 0 h 625"/>
                  <a:gd name="T114" fmla="*/ 0 w 343"/>
                  <a:gd name="T115" fmla="*/ 0 h 625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343" h="625">
                    <a:moveTo>
                      <a:pt x="10" y="0"/>
                    </a:moveTo>
                    <a:lnTo>
                      <a:pt x="33" y="13"/>
                    </a:lnTo>
                    <a:lnTo>
                      <a:pt x="59" y="22"/>
                    </a:lnTo>
                    <a:lnTo>
                      <a:pt x="85" y="29"/>
                    </a:lnTo>
                    <a:lnTo>
                      <a:pt x="112" y="35"/>
                    </a:lnTo>
                    <a:lnTo>
                      <a:pt x="277" y="29"/>
                    </a:lnTo>
                    <a:lnTo>
                      <a:pt x="283" y="29"/>
                    </a:lnTo>
                    <a:lnTo>
                      <a:pt x="291" y="26"/>
                    </a:lnTo>
                    <a:lnTo>
                      <a:pt x="308" y="18"/>
                    </a:lnTo>
                    <a:lnTo>
                      <a:pt x="312" y="16"/>
                    </a:lnTo>
                    <a:lnTo>
                      <a:pt x="318" y="16"/>
                    </a:lnTo>
                    <a:lnTo>
                      <a:pt x="324" y="18"/>
                    </a:lnTo>
                    <a:lnTo>
                      <a:pt x="327" y="25"/>
                    </a:lnTo>
                    <a:lnTo>
                      <a:pt x="329" y="35"/>
                    </a:lnTo>
                    <a:lnTo>
                      <a:pt x="331" y="50"/>
                    </a:lnTo>
                    <a:lnTo>
                      <a:pt x="332" y="67"/>
                    </a:lnTo>
                    <a:lnTo>
                      <a:pt x="333" y="87"/>
                    </a:lnTo>
                    <a:lnTo>
                      <a:pt x="333" y="109"/>
                    </a:lnTo>
                    <a:lnTo>
                      <a:pt x="335" y="133"/>
                    </a:lnTo>
                    <a:lnTo>
                      <a:pt x="335" y="182"/>
                    </a:lnTo>
                    <a:lnTo>
                      <a:pt x="336" y="234"/>
                    </a:lnTo>
                    <a:lnTo>
                      <a:pt x="336" y="285"/>
                    </a:lnTo>
                    <a:lnTo>
                      <a:pt x="339" y="332"/>
                    </a:lnTo>
                    <a:lnTo>
                      <a:pt x="339" y="351"/>
                    </a:lnTo>
                    <a:lnTo>
                      <a:pt x="340" y="370"/>
                    </a:lnTo>
                    <a:lnTo>
                      <a:pt x="340" y="433"/>
                    </a:lnTo>
                    <a:lnTo>
                      <a:pt x="343" y="493"/>
                    </a:lnTo>
                    <a:lnTo>
                      <a:pt x="342" y="555"/>
                    </a:lnTo>
                    <a:lnTo>
                      <a:pt x="340" y="586"/>
                    </a:lnTo>
                    <a:lnTo>
                      <a:pt x="335" y="617"/>
                    </a:lnTo>
                    <a:lnTo>
                      <a:pt x="333" y="621"/>
                    </a:lnTo>
                    <a:lnTo>
                      <a:pt x="331" y="624"/>
                    </a:lnTo>
                    <a:lnTo>
                      <a:pt x="318" y="625"/>
                    </a:lnTo>
                    <a:lnTo>
                      <a:pt x="308" y="624"/>
                    </a:lnTo>
                    <a:lnTo>
                      <a:pt x="296" y="621"/>
                    </a:lnTo>
                    <a:lnTo>
                      <a:pt x="223" y="620"/>
                    </a:lnTo>
                    <a:lnTo>
                      <a:pt x="152" y="617"/>
                    </a:lnTo>
                    <a:lnTo>
                      <a:pt x="136" y="613"/>
                    </a:lnTo>
                    <a:lnTo>
                      <a:pt x="121" y="607"/>
                    </a:lnTo>
                    <a:lnTo>
                      <a:pt x="108" y="601"/>
                    </a:lnTo>
                    <a:lnTo>
                      <a:pt x="92" y="594"/>
                    </a:lnTo>
                    <a:lnTo>
                      <a:pt x="84" y="596"/>
                    </a:lnTo>
                    <a:lnTo>
                      <a:pt x="72" y="598"/>
                    </a:lnTo>
                    <a:lnTo>
                      <a:pt x="49" y="603"/>
                    </a:lnTo>
                    <a:lnTo>
                      <a:pt x="27" y="603"/>
                    </a:lnTo>
                    <a:lnTo>
                      <a:pt x="16" y="598"/>
                    </a:lnTo>
                    <a:lnTo>
                      <a:pt x="10" y="594"/>
                    </a:lnTo>
                    <a:lnTo>
                      <a:pt x="7" y="588"/>
                    </a:lnTo>
                    <a:lnTo>
                      <a:pt x="6" y="583"/>
                    </a:lnTo>
                    <a:lnTo>
                      <a:pt x="5" y="566"/>
                    </a:lnTo>
                    <a:lnTo>
                      <a:pt x="6" y="551"/>
                    </a:lnTo>
                    <a:lnTo>
                      <a:pt x="6" y="535"/>
                    </a:lnTo>
                    <a:lnTo>
                      <a:pt x="5" y="493"/>
                    </a:lnTo>
                    <a:lnTo>
                      <a:pt x="0" y="450"/>
                    </a:lnTo>
                    <a:lnTo>
                      <a:pt x="5" y="339"/>
                    </a:lnTo>
                    <a:lnTo>
                      <a:pt x="7" y="226"/>
                    </a:lnTo>
                    <a:lnTo>
                      <a:pt x="9" y="11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88" name="Freeform 1763"/>
              <p:cNvSpPr>
                <a:spLocks/>
              </p:cNvSpPr>
              <p:nvPr/>
            </p:nvSpPr>
            <p:spPr bwMode="auto">
              <a:xfrm>
                <a:off x="1968" y="2077"/>
                <a:ext cx="11" cy="9"/>
              </a:xfrm>
              <a:custGeom>
                <a:avLst/>
                <a:gdLst>
                  <a:gd name="T0" fmla="*/ 0 w 31"/>
                  <a:gd name="T1" fmla="*/ 0 h 26"/>
                  <a:gd name="T2" fmla="*/ 0 w 31"/>
                  <a:gd name="T3" fmla="*/ 0 h 26"/>
                  <a:gd name="T4" fmla="*/ 0 w 31"/>
                  <a:gd name="T5" fmla="*/ 0 h 26"/>
                  <a:gd name="T6" fmla="*/ 0 w 31"/>
                  <a:gd name="T7" fmla="*/ 0 h 26"/>
                  <a:gd name="T8" fmla="*/ 0 w 31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1" h="26">
                    <a:moveTo>
                      <a:pt x="0" y="12"/>
                    </a:moveTo>
                    <a:lnTo>
                      <a:pt x="8" y="0"/>
                    </a:lnTo>
                    <a:lnTo>
                      <a:pt x="31" y="13"/>
                    </a:lnTo>
                    <a:lnTo>
                      <a:pt x="23" y="2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89" name="Freeform 1764"/>
              <p:cNvSpPr>
                <a:spLocks/>
              </p:cNvSpPr>
              <p:nvPr/>
            </p:nvSpPr>
            <p:spPr bwMode="auto">
              <a:xfrm>
                <a:off x="1976" y="2084"/>
                <a:ext cx="1" cy="2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0 h 6"/>
                  <a:gd name="T4" fmla="*/ 0 w 4"/>
                  <a:gd name="T5" fmla="*/ 0 h 6"/>
                  <a:gd name="T6" fmla="*/ 0 w 4"/>
                  <a:gd name="T7" fmla="*/ 0 h 6"/>
                  <a:gd name="T8" fmla="*/ 0 w 4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0" y="5"/>
                    </a:moveTo>
                    <a:lnTo>
                      <a:pt x="1" y="5"/>
                    </a:lnTo>
                    <a:lnTo>
                      <a:pt x="2" y="6"/>
                    </a:lnTo>
                    <a:lnTo>
                      <a:pt x="4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90" name="Freeform 1765"/>
              <p:cNvSpPr>
                <a:spLocks/>
              </p:cNvSpPr>
              <p:nvPr/>
            </p:nvSpPr>
            <p:spPr bwMode="auto">
              <a:xfrm>
                <a:off x="1977" y="2081"/>
                <a:ext cx="10" cy="8"/>
              </a:xfrm>
              <a:custGeom>
                <a:avLst/>
                <a:gdLst>
                  <a:gd name="T0" fmla="*/ 0 w 30"/>
                  <a:gd name="T1" fmla="*/ 0 h 23"/>
                  <a:gd name="T2" fmla="*/ 0 w 30"/>
                  <a:gd name="T3" fmla="*/ 0 h 23"/>
                  <a:gd name="T4" fmla="*/ 0 w 30"/>
                  <a:gd name="T5" fmla="*/ 0 h 23"/>
                  <a:gd name="T6" fmla="*/ 0 w 30"/>
                  <a:gd name="T7" fmla="*/ 0 h 23"/>
                  <a:gd name="T8" fmla="*/ 0 w 30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" h="23">
                    <a:moveTo>
                      <a:pt x="0" y="15"/>
                    </a:moveTo>
                    <a:lnTo>
                      <a:pt x="4" y="0"/>
                    </a:lnTo>
                    <a:lnTo>
                      <a:pt x="30" y="8"/>
                    </a:lnTo>
                    <a:lnTo>
                      <a:pt x="26" y="23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91" name="Freeform 1766"/>
              <p:cNvSpPr>
                <a:spLocks/>
              </p:cNvSpPr>
              <p:nvPr/>
            </p:nvSpPr>
            <p:spPr bwMode="auto">
              <a:xfrm>
                <a:off x="1985" y="2087"/>
                <a:ext cx="1" cy="2"/>
              </a:xfrm>
              <a:custGeom>
                <a:avLst/>
                <a:gdLst>
                  <a:gd name="T0" fmla="*/ 0 w 2"/>
                  <a:gd name="T1" fmla="*/ 0 h 5"/>
                  <a:gd name="T2" fmla="*/ 1 w 2"/>
                  <a:gd name="T3" fmla="*/ 0 h 5"/>
                  <a:gd name="T4" fmla="*/ 0 w 2"/>
                  <a:gd name="T5" fmla="*/ 0 h 5"/>
                  <a:gd name="T6" fmla="*/ 0 w 2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0" y="5"/>
                    </a:moveTo>
                    <a:lnTo>
                      <a:pt x="2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92" name="Freeform 1767"/>
              <p:cNvSpPr>
                <a:spLocks/>
              </p:cNvSpPr>
              <p:nvPr/>
            </p:nvSpPr>
            <p:spPr bwMode="auto">
              <a:xfrm>
                <a:off x="1985" y="2084"/>
                <a:ext cx="10" cy="7"/>
              </a:xfrm>
              <a:custGeom>
                <a:avLst/>
                <a:gdLst>
                  <a:gd name="T0" fmla="*/ 0 w 30"/>
                  <a:gd name="T1" fmla="*/ 0 h 22"/>
                  <a:gd name="T2" fmla="*/ 0 w 30"/>
                  <a:gd name="T3" fmla="*/ 0 h 22"/>
                  <a:gd name="T4" fmla="*/ 0 w 30"/>
                  <a:gd name="T5" fmla="*/ 0 h 22"/>
                  <a:gd name="T6" fmla="*/ 0 w 30"/>
                  <a:gd name="T7" fmla="*/ 0 h 22"/>
                  <a:gd name="T8" fmla="*/ 0 w 30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" h="22">
                    <a:moveTo>
                      <a:pt x="0" y="15"/>
                    </a:moveTo>
                    <a:lnTo>
                      <a:pt x="4" y="0"/>
                    </a:lnTo>
                    <a:lnTo>
                      <a:pt x="30" y="8"/>
                    </a:lnTo>
                    <a:lnTo>
                      <a:pt x="26" y="22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93" name="Freeform 1768"/>
              <p:cNvSpPr>
                <a:spLocks/>
              </p:cNvSpPr>
              <p:nvPr/>
            </p:nvSpPr>
            <p:spPr bwMode="auto">
              <a:xfrm>
                <a:off x="1994" y="2089"/>
                <a:ext cx="1" cy="2"/>
              </a:xfrm>
              <a:custGeom>
                <a:avLst/>
                <a:gdLst>
                  <a:gd name="T0" fmla="*/ 0 w 2"/>
                  <a:gd name="T1" fmla="*/ 0 h 5"/>
                  <a:gd name="T2" fmla="*/ 1 w 2"/>
                  <a:gd name="T3" fmla="*/ 0 h 5"/>
                  <a:gd name="T4" fmla="*/ 0 w 2"/>
                  <a:gd name="T5" fmla="*/ 0 h 5"/>
                  <a:gd name="T6" fmla="*/ 0 w 2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0" y="5"/>
                    </a:moveTo>
                    <a:lnTo>
                      <a:pt x="2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94" name="Freeform 1769"/>
              <p:cNvSpPr>
                <a:spLocks/>
              </p:cNvSpPr>
              <p:nvPr/>
            </p:nvSpPr>
            <p:spPr bwMode="auto">
              <a:xfrm>
                <a:off x="1994" y="2086"/>
                <a:ext cx="10" cy="7"/>
              </a:xfrm>
              <a:custGeom>
                <a:avLst/>
                <a:gdLst>
                  <a:gd name="T0" fmla="*/ 0 w 31"/>
                  <a:gd name="T1" fmla="*/ 0 h 20"/>
                  <a:gd name="T2" fmla="*/ 0 w 31"/>
                  <a:gd name="T3" fmla="*/ 0 h 20"/>
                  <a:gd name="T4" fmla="*/ 0 w 31"/>
                  <a:gd name="T5" fmla="*/ 0 h 20"/>
                  <a:gd name="T6" fmla="*/ 0 w 31"/>
                  <a:gd name="T7" fmla="*/ 0 h 20"/>
                  <a:gd name="T8" fmla="*/ 0 w 31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1" h="20">
                    <a:moveTo>
                      <a:pt x="0" y="14"/>
                    </a:moveTo>
                    <a:lnTo>
                      <a:pt x="4" y="0"/>
                    </a:lnTo>
                    <a:lnTo>
                      <a:pt x="31" y="6"/>
                    </a:lnTo>
                    <a:lnTo>
                      <a:pt x="27" y="2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95" name="Freeform 1770"/>
              <p:cNvSpPr>
                <a:spLocks/>
              </p:cNvSpPr>
              <p:nvPr/>
            </p:nvSpPr>
            <p:spPr bwMode="auto">
              <a:xfrm>
                <a:off x="2003" y="2091"/>
                <a:ext cx="1" cy="2"/>
              </a:xfrm>
              <a:custGeom>
                <a:avLst/>
                <a:gdLst>
                  <a:gd name="T0" fmla="*/ 0 w 2"/>
                  <a:gd name="T1" fmla="*/ 0 h 5"/>
                  <a:gd name="T2" fmla="*/ 1 w 2"/>
                  <a:gd name="T3" fmla="*/ 0 h 5"/>
                  <a:gd name="T4" fmla="*/ 1 w 2"/>
                  <a:gd name="T5" fmla="*/ 0 h 5"/>
                  <a:gd name="T6" fmla="*/ 0 w 2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0" y="5"/>
                    </a:moveTo>
                    <a:lnTo>
                      <a:pt x="2" y="0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96" name="Freeform 1771"/>
              <p:cNvSpPr>
                <a:spLocks/>
              </p:cNvSpPr>
              <p:nvPr/>
            </p:nvSpPr>
            <p:spPr bwMode="auto">
              <a:xfrm>
                <a:off x="2004" y="2086"/>
                <a:ext cx="55" cy="7"/>
              </a:xfrm>
              <a:custGeom>
                <a:avLst/>
                <a:gdLst>
                  <a:gd name="T0" fmla="*/ 0 w 165"/>
                  <a:gd name="T1" fmla="*/ 0 h 20"/>
                  <a:gd name="T2" fmla="*/ 0 w 165"/>
                  <a:gd name="T3" fmla="*/ 0 h 20"/>
                  <a:gd name="T4" fmla="*/ 1 w 165"/>
                  <a:gd name="T5" fmla="*/ 0 h 20"/>
                  <a:gd name="T6" fmla="*/ 1 w 165"/>
                  <a:gd name="T7" fmla="*/ 0 h 20"/>
                  <a:gd name="T8" fmla="*/ 0 w 165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" h="20">
                    <a:moveTo>
                      <a:pt x="0" y="20"/>
                    </a:moveTo>
                    <a:lnTo>
                      <a:pt x="0" y="6"/>
                    </a:lnTo>
                    <a:lnTo>
                      <a:pt x="165" y="0"/>
                    </a:lnTo>
                    <a:lnTo>
                      <a:pt x="165" y="14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97" name="Freeform 1772"/>
              <p:cNvSpPr>
                <a:spLocks/>
              </p:cNvSpPr>
              <p:nvPr/>
            </p:nvSpPr>
            <p:spPr bwMode="auto">
              <a:xfrm>
                <a:off x="2059" y="2086"/>
                <a:ext cx="0" cy="3"/>
              </a:xfrm>
              <a:custGeom>
                <a:avLst/>
                <a:gdLst>
                  <a:gd name="T0" fmla="*/ 0 h 9"/>
                  <a:gd name="T1" fmla="*/ 0 h 9"/>
                  <a:gd name="T2" fmla="*/ 0 h 9"/>
                  <a:gd name="T3" fmla="*/ 0 h 9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0" r="r" b="b"/>
                <a:pathLst>
                  <a:path h="9">
                    <a:moveTo>
                      <a:pt x="0" y="0"/>
                    </a:move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98" name="Rectangle 1773"/>
              <p:cNvSpPr>
                <a:spLocks noChangeArrowheads="1"/>
              </p:cNvSpPr>
              <p:nvPr/>
            </p:nvSpPr>
            <p:spPr bwMode="auto">
              <a:xfrm>
                <a:off x="2059" y="2086"/>
                <a:ext cx="2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99" name="Freeform 1774"/>
              <p:cNvSpPr>
                <a:spLocks/>
              </p:cNvSpPr>
              <p:nvPr/>
            </p:nvSpPr>
            <p:spPr bwMode="auto">
              <a:xfrm>
                <a:off x="2061" y="2089"/>
                <a:ext cx="1" cy="2"/>
              </a:xfrm>
              <a:custGeom>
                <a:avLst/>
                <a:gdLst>
                  <a:gd name="T0" fmla="*/ 0 w 3"/>
                  <a:gd name="T1" fmla="*/ 0 h 6"/>
                  <a:gd name="T2" fmla="*/ 0 w 3"/>
                  <a:gd name="T3" fmla="*/ 0 h 6"/>
                  <a:gd name="T4" fmla="*/ 0 w 3"/>
                  <a:gd name="T5" fmla="*/ 0 h 6"/>
                  <a:gd name="T6" fmla="*/ 0 w 3"/>
                  <a:gd name="T7" fmla="*/ 0 h 6"/>
                  <a:gd name="T8" fmla="*/ 0 w 3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0" y="6"/>
                    </a:moveTo>
                    <a:lnTo>
                      <a:pt x="0" y="5"/>
                    </a:lnTo>
                    <a:lnTo>
                      <a:pt x="3" y="5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00" name="Freeform 1775"/>
              <p:cNvSpPr>
                <a:spLocks/>
              </p:cNvSpPr>
              <p:nvPr/>
            </p:nvSpPr>
            <p:spPr bwMode="auto">
              <a:xfrm>
                <a:off x="2060" y="2085"/>
                <a:ext cx="5" cy="6"/>
              </a:xfrm>
              <a:custGeom>
                <a:avLst/>
                <a:gdLst>
                  <a:gd name="T0" fmla="*/ 0 w 15"/>
                  <a:gd name="T1" fmla="*/ 0 h 18"/>
                  <a:gd name="T2" fmla="*/ 0 w 15"/>
                  <a:gd name="T3" fmla="*/ 0 h 18"/>
                  <a:gd name="T4" fmla="*/ 0 w 15"/>
                  <a:gd name="T5" fmla="*/ 0 h 18"/>
                  <a:gd name="T6" fmla="*/ 0 w 15"/>
                  <a:gd name="T7" fmla="*/ 0 h 18"/>
                  <a:gd name="T8" fmla="*/ 0 w 15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8">
                    <a:moveTo>
                      <a:pt x="6" y="18"/>
                    </a:moveTo>
                    <a:lnTo>
                      <a:pt x="0" y="4"/>
                    </a:lnTo>
                    <a:lnTo>
                      <a:pt x="8" y="0"/>
                    </a:lnTo>
                    <a:lnTo>
                      <a:pt x="15" y="15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01" name="Freeform 1776"/>
              <p:cNvSpPr>
                <a:spLocks/>
              </p:cNvSpPr>
              <p:nvPr/>
            </p:nvSpPr>
            <p:spPr bwMode="auto">
              <a:xfrm>
                <a:off x="2063" y="2088"/>
                <a:ext cx="2" cy="2"/>
              </a:xfrm>
              <a:custGeom>
                <a:avLst/>
                <a:gdLst>
                  <a:gd name="T0" fmla="*/ 1 w 4"/>
                  <a:gd name="T1" fmla="*/ 0 h 5"/>
                  <a:gd name="T2" fmla="*/ 0 w 4"/>
                  <a:gd name="T3" fmla="*/ 0 h 5"/>
                  <a:gd name="T4" fmla="*/ 1 w 4"/>
                  <a:gd name="T5" fmla="*/ 0 h 5"/>
                  <a:gd name="T6" fmla="*/ 1 w 4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4" y="5"/>
                    </a:moveTo>
                    <a:lnTo>
                      <a:pt x="0" y="0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02" name="Freeform 1777"/>
              <p:cNvSpPr>
                <a:spLocks/>
              </p:cNvSpPr>
              <p:nvPr/>
            </p:nvSpPr>
            <p:spPr bwMode="auto">
              <a:xfrm>
                <a:off x="2062" y="2082"/>
                <a:ext cx="8" cy="8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7" y="23"/>
                    </a:moveTo>
                    <a:lnTo>
                      <a:pt x="0" y="8"/>
                    </a:lnTo>
                    <a:lnTo>
                      <a:pt x="17" y="0"/>
                    </a:lnTo>
                    <a:lnTo>
                      <a:pt x="23" y="15"/>
                    </a:lnTo>
                    <a:lnTo>
                      <a:pt x="7" y="2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03" name="Freeform 1778"/>
              <p:cNvSpPr>
                <a:spLocks/>
              </p:cNvSpPr>
              <p:nvPr/>
            </p:nvSpPr>
            <p:spPr bwMode="auto">
              <a:xfrm>
                <a:off x="2068" y="2082"/>
                <a:ext cx="1" cy="4"/>
              </a:xfrm>
              <a:custGeom>
                <a:avLst/>
                <a:gdLst>
                  <a:gd name="T0" fmla="*/ 0 w 3"/>
                  <a:gd name="T1" fmla="*/ 0 h 10"/>
                  <a:gd name="T2" fmla="*/ 0 w 3"/>
                  <a:gd name="T3" fmla="*/ 0 h 10"/>
                  <a:gd name="T4" fmla="*/ 0 w 3"/>
                  <a:gd name="T5" fmla="*/ 0 h 10"/>
                  <a:gd name="T6" fmla="*/ 0 w 3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10">
                    <a:moveTo>
                      <a:pt x="0" y="0"/>
                    </a:moveTo>
                    <a:lnTo>
                      <a:pt x="3" y="1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04" name="Freeform 1779"/>
              <p:cNvSpPr>
                <a:spLocks/>
              </p:cNvSpPr>
              <p:nvPr/>
            </p:nvSpPr>
            <p:spPr bwMode="auto">
              <a:xfrm>
                <a:off x="2068" y="2082"/>
                <a:ext cx="3" cy="5"/>
              </a:xfrm>
              <a:custGeom>
                <a:avLst/>
                <a:gdLst>
                  <a:gd name="T0" fmla="*/ 0 w 8"/>
                  <a:gd name="T1" fmla="*/ 0 h 16"/>
                  <a:gd name="T2" fmla="*/ 0 w 8"/>
                  <a:gd name="T3" fmla="*/ 0 h 16"/>
                  <a:gd name="T4" fmla="*/ 0 w 8"/>
                  <a:gd name="T5" fmla="*/ 0 h 16"/>
                  <a:gd name="T6" fmla="*/ 0 w 8"/>
                  <a:gd name="T7" fmla="*/ 0 h 16"/>
                  <a:gd name="T8" fmla="*/ 0 w 8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6">
                    <a:moveTo>
                      <a:pt x="4" y="16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8" y="15"/>
                    </a:lnTo>
                    <a:lnTo>
                      <a:pt x="4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05" name="Freeform 1780"/>
              <p:cNvSpPr>
                <a:spLocks/>
              </p:cNvSpPr>
              <p:nvPr/>
            </p:nvSpPr>
            <p:spPr bwMode="auto">
              <a:xfrm>
                <a:off x="2070" y="2082"/>
                <a:ext cx="0" cy="3"/>
              </a:xfrm>
              <a:custGeom>
                <a:avLst/>
                <a:gdLst>
                  <a:gd name="T0" fmla="*/ 0 w 2"/>
                  <a:gd name="T1" fmla="*/ 0 h 9"/>
                  <a:gd name="T2" fmla="*/ 1 w 2"/>
                  <a:gd name="T3" fmla="*/ 0 h 9"/>
                  <a:gd name="T4" fmla="*/ 1 w 2"/>
                  <a:gd name="T5" fmla="*/ 0 h 9"/>
                  <a:gd name="T6" fmla="*/ 0 w 2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9">
                    <a:moveTo>
                      <a:pt x="0" y="0"/>
                    </a:moveTo>
                    <a:lnTo>
                      <a:pt x="2" y="9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06" name="Rectangle 1781"/>
              <p:cNvSpPr>
                <a:spLocks noChangeArrowheads="1"/>
              </p:cNvSpPr>
              <p:nvPr/>
            </p:nvSpPr>
            <p:spPr bwMode="auto">
              <a:xfrm>
                <a:off x="2070" y="2082"/>
                <a:ext cx="2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07" name="Freeform 1782"/>
              <p:cNvSpPr>
                <a:spLocks/>
              </p:cNvSpPr>
              <p:nvPr/>
            </p:nvSpPr>
            <p:spPr bwMode="auto">
              <a:xfrm>
                <a:off x="2072" y="2082"/>
                <a:ext cx="1" cy="3"/>
              </a:xfrm>
              <a:custGeom>
                <a:avLst/>
                <a:gdLst>
                  <a:gd name="T0" fmla="*/ 0 w 2"/>
                  <a:gd name="T1" fmla="*/ 0 h 9"/>
                  <a:gd name="T2" fmla="*/ 0 w 2"/>
                  <a:gd name="T3" fmla="*/ 0 h 9"/>
                  <a:gd name="T4" fmla="*/ 1 w 2"/>
                  <a:gd name="T5" fmla="*/ 0 h 9"/>
                  <a:gd name="T6" fmla="*/ 0 w 2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9">
                    <a:moveTo>
                      <a:pt x="0" y="0"/>
                    </a:moveTo>
                    <a:lnTo>
                      <a:pt x="0" y="9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08" name="Freeform 1783"/>
              <p:cNvSpPr>
                <a:spLocks/>
              </p:cNvSpPr>
              <p:nvPr/>
            </p:nvSpPr>
            <p:spPr bwMode="auto">
              <a:xfrm>
                <a:off x="2072" y="2082"/>
                <a:ext cx="3" cy="5"/>
              </a:xfrm>
              <a:custGeom>
                <a:avLst/>
                <a:gdLst>
                  <a:gd name="T0" fmla="*/ 0 w 8"/>
                  <a:gd name="T1" fmla="*/ 0 h 16"/>
                  <a:gd name="T2" fmla="*/ 0 w 8"/>
                  <a:gd name="T3" fmla="*/ 0 h 16"/>
                  <a:gd name="T4" fmla="*/ 0 w 8"/>
                  <a:gd name="T5" fmla="*/ 0 h 16"/>
                  <a:gd name="T6" fmla="*/ 0 w 8"/>
                  <a:gd name="T7" fmla="*/ 0 h 16"/>
                  <a:gd name="T8" fmla="*/ 0 w 8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6">
                    <a:moveTo>
                      <a:pt x="0" y="15"/>
                    </a:moveTo>
                    <a:lnTo>
                      <a:pt x="3" y="0"/>
                    </a:lnTo>
                    <a:lnTo>
                      <a:pt x="8" y="1"/>
                    </a:lnTo>
                    <a:lnTo>
                      <a:pt x="6" y="16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09" name="Freeform 1784"/>
              <p:cNvSpPr>
                <a:spLocks/>
              </p:cNvSpPr>
              <p:nvPr/>
            </p:nvSpPr>
            <p:spPr bwMode="auto">
              <a:xfrm>
                <a:off x="2074" y="2082"/>
                <a:ext cx="3" cy="4"/>
              </a:xfrm>
              <a:custGeom>
                <a:avLst/>
                <a:gdLst>
                  <a:gd name="T0" fmla="*/ 0 w 7"/>
                  <a:gd name="T1" fmla="*/ 0 h 10"/>
                  <a:gd name="T2" fmla="*/ 0 w 7"/>
                  <a:gd name="T3" fmla="*/ 0 h 10"/>
                  <a:gd name="T4" fmla="*/ 0 w 7"/>
                  <a:gd name="T5" fmla="*/ 0 h 10"/>
                  <a:gd name="T6" fmla="*/ 0 w 7"/>
                  <a:gd name="T7" fmla="*/ 0 h 10"/>
                  <a:gd name="T8" fmla="*/ 0 w 7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0">
                    <a:moveTo>
                      <a:pt x="1" y="0"/>
                    </a:moveTo>
                    <a:lnTo>
                      <a:pt x="6" y="0"/>
                    </a:lnTo>
                    <a:lnTo>
                      <a:pt x="7" y="4"/>
                    </a:lnTo>
                    <a:lnTo>
                      <a:pt x="0" y="1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10" name="Freeform 1785"/>
              <p:cNvSpPr>
                <a:spLocks/>
              </p:cNvSpPr>
              <p:nvPr/>
            </p:nvSpPr>
            <p:spPr bwMode="auto">
              <a:xfrm>
                <a:off x="2072" y="2084"/>
                <a:ext cx="6" cy="4"/>
              </a:xfrm>
              <a:custGeom>
                <a:avLst/>
                <a:gdLst>
                  <a:gd name="T0" fmla="*/ 0 w 18"/>
                  <a:gd name="T1" fmla="*/ 0 h 14"/>
                  <a:gd name="T2" fmla="*/ 0 w 18"/>
                  <a:gd name="T3" fmla="*/ 0 h 14"/>
                  <a:gd name="T4" fmla="*/ 0 w 18"/>
                  <a:gd name="T5" fmla="*/ 0 h 14"/>
                  <a:gd name="T6" fmla="*/ 0 w 18"/>
                  <a:gd name="T7" fmla="*/ 0 h 14"/>
                  <a:gd name="T8" fmla="*/ 0 w 18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4">
                    <a:moveTo>
                      <a:pt x="0" y="7"/>
                    </a:moveTo>
                    <a:lnTo>
                      <a:pt x="15" y="0"/>
                    </a:lnTo>
                    <a:lnTo>
                      <a:pt x="18" y="8"/>
                    </a:lnTo>
                    <a:lnTo>
                      <a:pt x="4" y="1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11" name="Freeform 1786"/>
              <p:cNvSpPr>
                <a:spLocks/>
              </p:cNvSpPr>
              <p:nvPr/>
            </p:nvSpPr>
            <p:spPr bwMode="auto">
              <a:xfrm>
                <a:off x="2075" y="2086"/>
                <a:ext cx="3" cy="2"/>
              </a:xfrm>
              <a:custGeom>
                <a:avLst/>
                <a:gdLst>
                  <a:gd name="T0" fmla="*/ 0 w 7"/>
                  <a:gd name="T1" fmla="*/ 0 h 5"/>
                  <a:gd name="T2" fmla="*/ 0 w 7"/>
                  <a:gd name="T3" fmla="*/ 0 h 5"/>
                  <a:gd name="T4" fmla="*/ 0 w 7"/>
                  <a:gd name="T5" fmla="*/ 0 h 5"/>
                  <a:gd name="T6" fmla="*/ 0 w 7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7" y="0"/>
                    </a:moveTo>
                    <a:lnTo>
                      <a:pt x="0" y="5"/>
                    </a:lnTo>
                    <a:lnTo>
                      <a:pt x="7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12" name="Freeform 1787"/>
              <p:cNvSpPr>
                <a:spLocks/>
              </p:cNvSpPr>
              <p:nvPr/>
            </p:nvSpPr>
            <p:spPr bwMode="auto">
              <a:xfrm>
                <a:off x="2073" y="2087"/>
                <a:ext cx="5" cy="4"/>
              </a:xfrm>
              <a:custGeom>
                <a:avLst/>
                <a:gdLst>
                  <a:gd name="T0" fmla="*/ 0 w 16"/>
                  <a:gd name="T1" fmla="*/ 0 h 12"/>
                  <a:gd name="T2" fmla="*/ 0 w 16"/>
                  <a:gd name="T3" fmla="*/ 0 h 12"/>
                  <a:gd name="T4" fmla="*/ 0 w 16"/>
                  <a:gd name="T5" fmla="*/ 0 h 12"/>
                  <a:gd name="T6" fmla="*/ 0 w 16"/>
                  <a:gd name="T7" fmla="*/ 0 h 12"/>
                  <a:gd name="T8" fmla="*/ 0 w 16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2">
                    <a:moveTo>
                      <a:pt x="0" y="2"/>
                    </a:moveTo>
                    <a:lnTo>
                      <a:pt x="14" y="0"/>
                    </a:lnTo>
                    <a:lnTo>
                      <a:pt x="16" y="10"/>
                    </a:lnTo>
                    <a:lnTo>
                      <a:pt x="2" y="1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13" name="Freeform 1788"/>
              <p:cNvSpPr>
                <a:spLocks/>
              </p:cNvSpPr>
              <p:nvPr/>
            </p:nvSpPr>
            <p:spPr bwMode="auto">
              <a:xfrm>
                <a:off x="2076" y="2090"/>
                <a:ext cx="2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7" y="0"/>
                    </a:moveTo>
                    <a:lnTo>
                      <a:pt x="0" y="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14" name="Freeform 1789"/>
              <p:cNvSpPr>
                <a:spLocks/>
              </p:cNvSpPr>
              <p:nvPr/>
            </p:nvSpPr>
            <p:spPr bwMode="auto">
              <a:xfrm>
                <a:off x="2074" y="2090"/>
                <a:ext cx="5" cy="6"/>
              </a:xfrm>
              <a:custGeom>
                <a:avLst/>
                <a:gdLst>
                  <a:gd name="T0" fmla="*/ 0 w 16"/>
                  <a:gd name="T1" fmla="*/ 0 h 17"/>
                  <a:gd name="T2" fmla="*/ 0 w 16"/>
                  <a:gd name="T3" fmla="*/ 0 h 17"/>
                  <a:gd name="T4" fmla="*/ 0 w 16"/>
                  <a:gd name="T5" fmla="*/ 0 h 17"/>
                  <a:gd name="T6" fmla="*/ 0 w 16"/>
                  <a:gd name="T7" fmla="*/ 0 h 17"/>
                  <a:gd name="T8" fmla="*/ 0 w 16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7">
                    <a:moveTo>
                      <a:pt x="0" y="2"/>
                    </a:moveTo>
                    <a:lnTo>
                      <a:pt x="14" y="0"/>
                    </a:lnTo>
                    <a:lnTo>
                      <a:pt x="16" y="15"/>
                    </a:lnTo>
                    <a:lnTo>
                      <a:pt x="2" y="17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15" name="Freeform 1790"/>
              <p:cNvSpPr>
                <a:spLocks/>
              </p:cNvSpPr>
              <p:nvPr/>
            </p:nvSpPr>
            <p:spPr bwMode="auto">
              <a:xfrm>
                <a:off x="2077" y="2095"/>
                <a:ext cx="2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7" y="0"/>
                    </a:moveTo>
                    <a:lnTo>
                      <a:pt x="0" y="3"/>
                    </a:lnTo>
                    <a:lnTo>
                      <a:pt x="7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16" name="Freeform 1791"/>
              <p:cNvSpPr>
                <a:spLocks/>
              </p:cNvSpPr>
              <p:nvPr/>
            </p:nvSpPr>
            <p:spPr bwMode="auto">
              <a:xfrm>
                <a:off x="2074" y="2096"/>
                <a:ext cx="5" cy="5"/>
              </a:xfrm>
              <a:custGeom>
                <a:avLst/>
                <a:gdLst>
                  <a:gd name="T0" fmla="*/ 0 w 15"/>
                  <a:gd name="T1" fmla="*/ 0 h 17"/>
                  <a:gd name="T2" fmla="*/ 0 w 15"/>
                  <a:gd name="T3" fmla="*/ 0 h 17"/>
                  <a:gd name="T4" fmla="*/ 0 w 15"/>
                  <a:gd name="T5" fmla="*/ 0 h 17"/>
                  <a:gd name="T6" fmla="*/ 0 w 15"/>
                  <a:gd name="T7" fmla="*/ 0 h 17"/>
                  <a:gd name="T8" fmla="*/ 0 w 15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7">
                    <a:moveTo>
                      <a:pt x="0" y="0"/>
                    </a:moveTo>
                    <a:lnTo>
                      <a:pt x="14" y="0"/>
                    </a:lnTo>
                    <a:lnTo>
                      <a:pt x="15" y="17"/>
                    </a:lnTo>
                    <a:lnTo>
                      <a:pt x="1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17" name="Freeform 1792"/>
              <p:cNvSpPr>
                <a:spLocks/>
              </p:cNvSpPr>
              <p:nvPr/>
            </p:nvSpPr>
            <p:spPr bwMode="auto">
              <a:xfrm>
                <a:off x="2077" y="2101"/>
                <a:ext cx="2" cy="1"/>
              </a:xfrm>
              <a:custGeom>
                <a:avLst/>
                <a:gdLst>
                  <a:gd name="T0" fmla="*/ 0 w 7"/>
                  <a:gd name="T1" fmla="*/ 0 h 2"/>
                  <a:gd name="T2" fmla="*/ 0 w 7"/>
                  <a:gd name="T3" fmla="*/ 1 h 2"/>
                  <a:gd name="T4" fmla="*/ 0 w 7"/>
                  <a:gd name="T5" fmla="*/ 0 h 2"/>
                  <a:gd name="T6" fmla="*/ 0 w 7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7" y="0"/>
                    </a:moveTo>
                    <a:lnTo>
                      <a:pt x="0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18" name="Freeform 1793"/>
              <p:cNvSpPr>
                <a:spLocks/>
              </p:cNvSpPr>
              <p:nvPr/>
            </p:nvSpPr>
            <p:spPr bwMode="auto">
              <a:xfrm>
                <a:off x="2075" y="2101"/>
                <a:ext cx="5" cy="7"/>
              </a:xfrm>
              <a:custGeom>
                <a:avLst/>
                <a:gdLst>
                  <a:gd name="T0" fmla="*/ 0 w 15"/>
                  <a:gd name="T1" fmla="*/ 0 h 20"/>
                  <a:gd name="T2" fmla="*/ 0 w 15"/>
                  <a:gd name="T3" fmla="*/ 0 h 20"/>
                  <a:gd name="T4" fmla="*/ 0 w 15"/>
                  <a:gd name="T5" fmla="*/ 0 h 20"/>
                  <a:gd name="T6" fmla="*/ 0 w 15"/>
                  <a:gd name="T7" fmla="*/ 0 h 20"/>
                  <a:gd name="T8" fmla="*/ 0 w 15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20">
                    <a:moveTo>
                      <a:pt x="0" y="0"/>
                    </a:moveTo>
                    <a:lnTo>
                      <a:pt x="14" y="0"/>
                    </a:lnTo>
                    <a:lnTo>
                      <a:pt x="15" y="20"/>
                    </a:lnTo>
                    <a:lnTo>
                      <a:pt x="1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19" name="Freeform 1794"/>
              <p:cNvSpPr>
                <a:spLocks/>
              </p:cNvSpPr>
              <p:nvPr/>
            </p:nvSpPr>
            <p:spPr bwMode="auto">
              <a:xfrm>
                <a:off x="2077" y="2108"/>
                <a:ext cx="3" cy="1"/>
              </a:xfrm>
              <a:custGeom>
                <a:avLst/>
                <a:gdLst>
                  <a:gd name="T0" fmla="*/ 0 w 8"/>
                  <a:gd name="T1" fmla="*/ 0 h 2"/>
                  <a:gd name="T2" fmla="*/ 0 w 8"/>
                  <a:gd name="T3" fmla="*/ 1 h 2"/>
                  <a:gd name="T4" fmla="*/ 0 w 8"/>
                  <a:gd name="T5" fmla="*/ 0 h 2"/>
                  <a:gd name="T6" fmla="*/ 0 w 8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7" y="0"/>
                    </a:moveTo>
                    <a:lnTo>
                      <a:pt x="0" y="2"/>
                    </a:lnTo>
                    <a:lnTo>
                      <a:pt x="8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20" name="Rectangle 1795"/>
              <p:cNvSpPr>
                <a:spLocks noChangeArrowheads="1"/>
              </p:cNvSpPr>
              <p:nvPr/>
            </p:nvSpPr>
            <p:spPr bwMode="auto">
              <a:xfrm>
                <a:off x="2075" y="2108"/>
                <a:ext cx="5" cy="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21" name="Freeform 1796"/>
              <p:cNvSpPr>
                <a:spLocks/>
              </p:cNvSpPr>
              <p:nvPr/>
            </p:nvSpPr>
            <p:spPr bwMode="auto">
              <a:xfrm>
                <a:off x="2075" y="2115"/>
                <a:ext cx="2" cy="1"/>
              </a:xfrm>
              <a:custGeom>
                <a:avLst/>
                <a:gdLst>
                  <a:gd name="T0" fmla="*/ 0 w 7"/>
                  <a:gd name="T1" fmla="*/ 0 h 2"/>
                  <a:gd name="T2" fmla="*/ 0 w 7"/>
                  <a:gd name="T3" fmla="*/ 1 h 2"/>
                  <a:gd name="T4" fmla="*/ 0 w 7"/>
                  <a:gd name="T5" fmla="*/ 1 h 2"/>
                  <a:gd name="T6" fmla="*/ 0 w 7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7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22" name="Freeform 1797"/>
              <p:cNvSpPr>
                <a:spLocks/>
              </p:cNvSpPr>
              <p:nvPr/>
            </p:nvSpPr>
            <p:spPr bwMode="auto">
              <a:xfrm>
                <a:off x="2075" y="2115"/>
                <a:ext cx="5" cy="9"/>
              </a:xfrm>
              <a:custGeom>
                <a:avLst/>
                <a:gdLst>
                  <a:gd name="T0" fmla="*/ 0 w 16"/>
                  <a:gd name="T1" fmla="*/ 0 h 26"/>
                  <a:gd name="T2" fmla="*/ 0 w 16"/>
                  <a:gd name="T3" fmla="*/ 0 h 26"/>
                  <a:gd name="T4" fmla="*/ 0 w 16"/>
                  <a:gd name="T5" fmla="*/ 0 h 26"/>
                  <a:gd name="T6" fmla="*/ 0 w 16"/>
                  <a:gd name="T7" fmla="*/ 0 h 26"/>
                  <a:gd name="T8" fmla="*/ 0 w 16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26">
                    <a:moveTo>
                      <a:pt x="0" y="2"/>
                    </a:moveTo>
                    <a:lnTo>
                      <a:pt x="14" y="0"/>
                    </a:lnTo>
                    <a:lnTo>
                      <a:pt x="16" y="24"/>
                    </a:lnTo>
                    <a:lnTo>
                      <a:pt x="2" y="26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23" name="Freeform 1798"/>
              <p:cNvSpPr>
                <a:spLocks/>
              </p:cNvSpPr>
              <p:nvPr/>
            </p:nvSpPr>
            <p:spPr bwMode="auto">
              <a:xfrm>
                <a:off x="2078" y="2123"/>
                <a:ext cx="3" cy="1"/>
              </a:xfrm>
              <a:custGeom>
                <a:avLst/>
                <a:gdLst>
                  <a:gd name="T0" fmla="*/ 0 w 8"/>
                  <a:gd name="T1" fmla="*/ 0 h 3"/>
                  <a:gd name="T2" fmla="*/ 0 w 8"/>
                  <a:gd name="T3" fmla="*/ 0 h 3"/>
                  <a:gd name="T4" fmla="*/ 0 w 8"/>
                  <a:gd name="T5" fmla="*/ 0 h 3"/>
                  <a:gd name="T6" fmla="*/ 0 w 8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3">
                    <a:moveTo>
                      <a:pt x="7" y="0"/>
                    </a:moveTo>
                    <a:lnTo>
                      <a:pt x="0" y="3"/>
                    </a:lnTo>
                    <a:lnTo>
                      <a:pt x="8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24" name="Rectangle 1799"/>
              <p:cNvSpPr>
                <a:spLocks noChangeArrowheads="1"/>
              </p:cNvSpPr>
              <p:nvPr/>
            </p:nvSpPr>
            <p:spPr bwMode="auto">
              <a:xfrm>
                <a:off x="2076" y="2123"/>
                <a:ext cx="5" cy="1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25" name="Freeform 1800"/>
              <p:cNvSpPr>
                <a:spLocks/>
              </p:cNvSpPr>
              <p:nvPr/>
            </p:nvSpPr>
            <p:spPr bwMode="auto">
              <a:xfrm>
                <a:off x="2076" y="2140"/>
                <a:ext cx="2" cy="0"/>
              </a:xfrm>
              <a:custGeom>
                <a:avLst/>
                <a:gdLst>
                  <a:gd name="T0" fmla="*/ 0 w 7"/>
                  <a:gd name="T1" fmla="*/ 0 h 2"/>
                  <a:gd name="T2" fmla="*/ 0 w 7"/>
                  <a:gd name="T3" fmla="*/ 1 h 2"/>
                  <a:gd name="T4" fmla="*/ 0 w 7"/>
                  <a:gd name="T5" fmla="*/ 0 h 2"/>
                  <a:gd name="T6" fmla="*/ 0 w 7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7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26" name="Freeform 1801"/>
              <p:cNvSpPr>
                <a:spLocks/>
              </p:cNvSpPr>
              <p:nvPr/>
            </p:nvSpPr>
            <p:spPr bwMode="auto">
              <a:xfrm>
                <a:off x="2076" y="2140"/>
                <a:ext cx="5" cy="17"/>
              </a:xfrm>
              <a:custGeom>
                <a:avLst/>
                <a:gdLst>
                  <a:gd name="T0" fmla="*/ 0 w 15"/>
                  <a:gd name="T1" fmla="*/ 0 h 52"/>
                  <a:gd name="T2" fmla="*/ 0 w 15"/>
                  <a:gd name="T3" fmla="*/ 0 h 52"/>
                  <a:gd name="T4" fmla="*/ 0 w 15"/>
                  <a:gd name="T5" fmla="*/ 0 h 52"/>
                  <a:gd name="T6" fmla="*/ 0 w 15"/>
                  <a:gd name="T7" fmla="*/ 0 h 52"/>
                  <a:gd name="T8" fmla="*/ 0 w 15"/>
                  <a:gd name="T9" fmla="*/ 0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52">
                    <a:moveTo>
                      <a:pt x="0" y="0"/>
                    </a:moveTo>
                    <a:lnTo>
                      <a:pt x="14" y="0"/>
                    </a:lnTo>
                    <a:lnTo>
                      <a:pt x="15" y="52"/>
                    </a:lnTo>
                    <a:lnTo>
                      <a:pt x="1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27" name="Freeform 1802"/>
              <p:cNvSpPr>
                <a:spLocks/>
              </p:cNvSpPr>
              <p:nvPr/>
            </p:nvSpPr>
            <p:spPr bwMode="auto">
              <a:xfrm>
                <a:off x="2078" y="2157"/>
                <a:ext cx="3" cy="1"/>
              </a:xfrm>
              <a:custGeom>
                <a:avLst/>
                <a:gdLst>
                  <a:gd name="T0" fmla="*/ 0 w 8"/>
                  <a:gd name="T1" fmla="*/ 0 h 2"/>
                  <a:gd name="T2" fmla="*/ 0 w 8"/>
                  <a:gd name="T3" fmla="*/ 1 h 2"/>
                  <a:gd name="T4" fmla="*/ 0 w 8"/>
                  <a:gd name="T5" fmla="*/ 0 h 2"/>
                  <a:gd name="T6" fmla="*/ 0 w 8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7" y="0"/>
                    </a:moveTo>
                    <a:lnTo>
                      <a:pt x="0" y="2"/>
                    </a:lnTo>
                    <a:lnTo>
                      <a:pt x="8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28" name="Rectangle 1803"/>
              <p:cNvSpPr>
                <a:spLocks noChangeArrowheads="1"/>
              </p:cNvSpPr>
              <p:nvPr/>
            </p:nvSpPr>
            <p:spPr bwMode="auto">
              <a:xfrm>
                <a:off x="2076" y="2157"/>
                <a:ext cx="5" cy="1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29" name="Freeform 1804"/>
              <p:cNvSpPr>
                <a:spLocks/>
              </p:cNvSpPr>
              <p:nvPr/>
            </p:nvSpPr>
            <p:spPr bwMode="auto">
              <a:xfrm>
                <a:off x="2076" y="2174"/>
                <a:ext cx="2" cy="1"/>
              </a:xfrm>
              <a:custGeom>
                <a:avLst/>
                <a:gdLst>
                  <a:gd name="T0" fmla="*/ 0 w 7"/>
                  <a:gd name="T1" fmla="*/ 0 h 2"/>
                  <a:gd name="T2" fmla="*/ 0 w 7"/>
                  <a:gd name="T3" fmla="*/ 1 h 2"/>
                  <a:gd name="T4" fmla="*/ 0 w 7"/>
                  <a:gd name="T5" fmla="*/ 0 h 2"/>
                  <a:gd name="T6" fmla="*/ 0 w 7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7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30" name="Freeform 1805"/>
              <p:cNvSpPr>
                <a:spLocks/>
              </p:cNvSpPr>
              <p:nvPr/>
            </p:nvSpPr>
            <p:spPr bwMode="auto">
              <a:xfrm>
                <a:off x="2076" y="2174"/>
                <a:ext cx="6" cy="16"/>
              </a:xfrm>
              <a:custGeom>
                <a:avLst/>
                <a:gdLst>
                  <a:gd name="T0" fmla="*/ 0 w 18"/>
                  <a:gd name="T1" fmla="*/ 0 h 47"/>
                  <a:gd name="T2" fmla="*/ 0 w 18"/>
                  <a:gd name="T3" fmla="*/ 0 h 47"/>
                  <a:gd name="T4" fmla="*/ 0 w 18"/>
                  <a:gd name="T5" fmla="*/ 0 h 47"/>
                  <a:gd name="T6" fmla="*/ 0 w 18"/>
                  <a:gd name="T7" fmla="*/ 0 h 47"/>
                  <a:gd name="T8" fmla="*/ 0 w 18"/>
                  <a:gd name="T9" fmla="*/ 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47">
                    <a:moveTo>
                      <a:pt x="0" y="0"/>
                    </a:moveTo>
                    <a:lnTo>
                      <a:pt x="14" y="0"/>
                    </a:lnTo>
                    <a:lnTo>
                      <a:pt x="18" y="47"/>
                    </a:lnTo>
                    <a:lnTo>
                      <a:pt x="3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31" name="Freeform 1806"/>
              <p:cNvSpPr>
                <a:spLocks/>
              </p:cNvSpPr>
              <p:nvPr/>
            </p:nvSpPr>
            <p:spPr bwMode="auto">
              <a:xfrm>
                <a:off x="2079" y="2190"/>
                <a:ext cx="3" cy="0"/>
              </a:xfrm>
              <a:custGeom>
                <a:avLst/>
                <a:gdLst>
                  <a:gd name="T0" fmla="*/ 0 w 9"/>
                  <a:gd name="T1" fmla="*/ 0 h 2"/>
                  <a:gd name="T2" fmla="*/ 0 w 9"/>
                  <a:gd name="T3" fmla="*/ 1 h 2"/>
                  <a:gd name="T4" fmla="*/ 0 w 9"/>
                  <a:gd name="T5" fmla="*/ 0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2">
                    <a:moveTo>
                      <a:pt x="8" y="0"/>
                    </a:moveTo>
                    <a:lnTo>
                      <a:pt x="0" y="2"/>
                    </a:lnTo>
                    <a:lnTo>
                      <a:pt x="9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32" name="Rectangle 1807"/>
              <p:cNvSpPr>
                <a:spLocks noChangeArrowheads="1"/>
              </p:cNvSpPr>
              <p:nvPr/>
            </p:nvSpPr>
            <p:spPr bwMode="auto">
              <a:xfrm>
                <a:off x="2077" y="2190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33" name="Freeform 1808"/>
              <p:cNvSpPr>
                <a:spLocks/>
              </p:cNvSpPr>
              <p:nvPr/>
            </p:nvSpPr>
            <p:spPr bwMode="auto">
              <a:xfrm>
                <a:off x="2077" y="2196"/>
                <a:ext cx="2" cy="1"/>
              </a:xfrm>
              <a:custGeom>
                <a:avLst/>
                <a:gdLst>
                  <a:gd name="T0" fmla="*/ 0 w 7"/>
                  <a:gd name="T1" fmla="*/ 0 h 2"/>
                  <a:gd name="T2" fmla="*/ 0 w 7"/>
                  <a:gd name="T3" fmla="*/ 1 h 2"/>
                  <a:gd name="T4" fmla="*/ 0 w 7"/>
                  <a:gd name="T5" fmla="*/ 0 h 2"/>
                  <a:gd name="T6" fmla="*/ 0 w 7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7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34" name="Freeform 1809"/>
              <p:cNvSpPr>
                <a:spLocks/>
              </p:cNvSpPr>
              <p:nvPr/>
            </p:nvSpPr>
            <p:spPr bwMode="auto">
              <a:xfrm>
                <a:off x="2077" y="2196"/>
                <a:ext cx="5" cy="6"/>
              </a:xfrm>
              <a:custGeom>
                <a:avLst/>
                <a:gdLst>
                  <a:gd name="T0" fmla="*/ 0 w 16"/>
                  <a:gd name="T1" fmla="*/ 0 h 19"/>
                  <a:gd name="T2" fmla="*/ 0 w 16"/>
                  <a:gd name="T3" fmla="*/ 0 h 19"/>
                  <a:gd name="T4" fmla="*/ 0 w 16"/>
                  <a:gd name="T5" fmla="*/ 0 h 19"/>
                  <a:gd name="T6" fmla="*/ 0 w 16"/>
                  <a:gd name="T7" fmla="*/ 0 h 19"/>
                  <a:gd name="T8" fmla="*/ 0 w 16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9">
                    <a:moveTo>
                      <a:pt x="0" y="0"/>
                    </a:moveTo>
                    <a:lnTo>
                      <a:pt x="15" y="0"/>
                    </a:lnTo>
                    <a:lnTo>
                      <a:pt x="16" y="19"/>
                    </a:lnTo>
                    <a:lnTo>
                      <a:pt x="1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35" name="Freeform 1810"/>
              <p:cNvSpPr>
                <a:spLocks/>
              </p:cNvSpPr>
              <p:nvPr/>
            </p:nvSpPr>
            <p:spPr bwMode="auto">
              <a:xfrm>
                <a:off x="2080" y="2202"/>
                <a:ext cx="3" cy="1"/>
              </a:xfrm>
              <a:custGeom>
                <a:avLst/>
                <a:gdLst>
                  <a:gd name="T0" fmla="*/ 0 w 9"/>
                  <a:gd name="T1" fmla="*/ 0 h 2"/>
                  <a:gd name="T2" fmla="*/ 0 w 9"/>
                  <a:gd name="T3" fmla="*/ 1 h 2"/>
                  <a:gd name="T4" fmla="*/ 0 w 9"/>
                  <a:gd name="T5" fmla="*/ 0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2">
                    <a:moveTo>
                      <a:pt x="8" y="0"/>
                    </a:moveTo>
                    <a:lnTo>
                      <a:pt x="0" y="2"/>
                    </a:lnTo>
                    <a:lnTo>
                      <a:pt x="9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36" name="Rectangle 1811"/>
              <p:cNvSpPr>
                <a:spLocks noChangeArrowheads="1"/>
              </p:cNvSpPr>
              <p:nvPr/>
            </p:nvSpPr>
            <p:spPr bwMode="auto">
              <a:xfrm>
                <a:off x="2077" y="2202"/>
                <a:ext cx="6" cy="2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37" name="Freeform 1812"/>
              <p:cNvSpPr>
                <a:spLocks/>
              </p:cNvSpPr>
              <p:nvPr/>
            </p:nvSpPr>
            <p:spPr bwMode="auto">
              <a:xfrm>
                <a:off x="2077" y="2223"/>
                <a:ext cx="3" cy="1"/>
              </a:xfrm>
              <a:custGeom>
                <a:avLst/>
                <a:gdLst>
                  <a:gd name="T0" fmla="*/ 0 w 7"/>
                  <a:gd name="T1" fmla="*/ 0 h 2"/>
                  <a:gd name="T2" fmla="*/ 0 w 7"/>
                  <a:gd name="T3" fmla="*/ 1 h 2"/>
                  <a:gd name="T4" fmla="*/ 0 w 7"/>
                  <a:gd name="T5" fmla="*/ 0 h 2"/>
                  <a:gd name="T6" fmla="*/ 0 w 7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7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38" name="Freeform 1813"/>
              <p:cNvSpPr>
                <a:spLocks/>
              </p:cNvSpPr>
              <p:nvPr/>
            </p:nvSpPr>
            <p:spPr bwMode="auto">
              <a:xfrm>
                <a:off x="2077" y="2223"/>
                <a:ext cx="6" cy="20"/>
              </a:xfrm>
              <a:custGeom>
                <a:avLst/>
                <a:gdLst>
                  <a:gd name="T0" fmla="*/ 0 w 18"/>
                  <a:gd name="T1" fmla="*/ 0 h 60"/>
                  <a:gd name="T2" fmla="*/ 0 w 18"/>
                  <a:gd name="T3" fmla="*/ 0 h 60"/>
                  <a:gd name="T4" fmla="*/ 0 w 18"/>
                  <a:gd name="T5" fmla="*/ 0 h 60"/>
                  <a:gd name="T6" fmla="*/ 0 w 18"/>
                  <a:gd name="T7" fmla="*/ 0 h 60"/>
                  <a:gd name="T8" fmla="*/ 0 w 18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60">
                    <a:moveTo>
                      <a:pt x="0" y="0"/>
                    </a:moveTo>
                    <a:lnTo>
                      <a:pt x="15" y="0"/>
                    </a:lnTo>
                    <a:lnTo>
                      <a:pt x="18" y="60"/>
                    </a:lnTo>
                    <a:lnTo>
                      <a:pt x="3" y="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39" name="Freeform 1814"/>
              <p:cNvSpPr>
                <a:spLocks/>
              </p:cNvSpPr>
              <p:nvPr/>
            </p:nvSpPr>
            <p:spPr bwMode="auto">
              <a:xfrm>
                <a:off x="2081" y="2243"/>
                <a:ext cx="2" cy="1"/>
              </a:xfrm>
              <a:custGeom>
                <a:avLst/>
                <a:gdLst>
                  <a:gd name="T0" fmla="*/ 0 w 8"/>
                  <a:gd name="T1" fmla="*/ 0 h 2"/>
                  <a:gd name="T2" fmla="*/ 0 w 8"/>
                  <a:gd name="T3" fmla="*/ 1 h 2"/>
                  <a:gd name="T4" fmla="*/ 0 w 8"/>
                  <a:gd name="T5" fmla="*/ 0 h 2"/>
                  <a:gd name="T6" fmla="*/ 0 w 8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8" y="0"/>
                    </a:moveTo>
                    <a:lnTo>
                      <a:pt x="0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40" name="Freeform 1815"/>
              <p:cNvSpPr>
                <a:spLocks/>
              </p:cNvSpPr>
              <p:nvPr/>
            </p:nvSpPr>
            <p:spPr bwMode="auto">
              <a:xfrm>
                <a:off x="2078" y="2243"/>
                <a:ext cx="5" cy="21"/>
              </a:xfrm>
              <a:custGeom>
                <a:avLst/>
                <a:gdLst>
                  <a:gd name="T0" fmla="*/ 0 w 16"/>
                  <a:gd name="T1" fmla="*/ 0 h 62"/>
                  <a:gd name="T2" fmla="*/ 0 w 16"/>
                  <a:gd name="T3" fmla="*/ 0 h 62"/>
                  <a:gd name="T4" fmla="*/ 0 w 16"/>
                  <a:gd name="T5" fmla="*/ 0 h 62"/>
                  <a:gd name="T6" fmla="*/ 0 w 16"/>
                  <a:gd name="T7" fmla="*/ 0 h 62"/>
                  <a:gd name="T8" fmla="*/ 0 w 16"/>
                  <a:gd name="T9" fmla="*/ 0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62">
                    <a:moveTo>
                      <a:pt x="1" y="0"/>
                    </a:moveTo>
                    <a:lnTo>
                      <a:pt x="16" y="0"/>
                    </a:lnTo>
                    <a:lnTo>
                      <a:pt x="15" y="62"/>
                    </a:lnTo>
                    <a:lnTo>
                      <a:pt x="0" y="6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41" name="Freeform 1816"/>
              <p:cNvSpPr>
                <a:spLocks/>
              </p:cNvSpPr>
              <p:nvPr/>
            </p:nvSpPr>
            <p:spPr bwMode="auto">
              <a:xfrm>
                <a:off x="2080" y="2264"/>
                <a:ext cx="3" cy="1"/>
              </a:xfrm>
              <a:custGeom>
                <a:avLst/>
                <a:gdLst>
                  <a:gd name="T0" fmla="*/ 0 w 8"/>
                  <a:gd name="T1" fmla="*/ 0 h 2"/>
                  <a:gd name="T2" fmla="*/ 0 w 8"/>
                  <a:gd name="T3" fmla="*/ 1 h 2"/>
                  <a:gd name="T4" fmla="*/ 0 w 8"/>
                  <a:gd name="T5" fmla="*/ 0 h 2"/>
                  <a:gd name="T6" fmla="*/ 0 w 8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8" y="0"/>
                    </a:moveTo>
                    <a:lnTo>
                      <a:pt x="0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42" name="Freeform 1817"/>
              <p:cNvSpPr>
                <a:spLocks/>
              </p:cNvSpPr>
              <p:nvPr/>
            </p:nvSpPr>
            <p:spPr bwMode="auto">
              <a:xfrm>
                <a:off x="2077" y="2264"/>
                <a:ext cx="6" cy="10"/>
              </a:xfrm>
              <a:custGeom>
                <a:avLst/>
                <a:gdLst>
                  <a:gd name="T0" fmla="*/ 0 w 17"/>
                  <a:gd name="T1" fmla="*/ 0 h 31"/>
                  <a:gd name="T2" fmla="*/ 0 w 17"/>
                  <a:gd name="T3" fmla="*/ 0 h 31"/>
                  <a:gd name="T4" fmla="*/ 0 w 17"/>
                  <a:gd name="T5" fmla="*/ 0 h 31"/>
                  <a:gd name="T6" fmla="*/ 0 w 17"/>
                  <a:gd name="T7" fmla="*/ 0 h 31"/>
                  <a:gd name="T8" fmla="*/ 0 w 17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31">
                    <a:moveTo>
                      <a:pt x="2" y="0"/>
                    </a:moveTo>
                    <a:lnTo>
                      <a:pt x="17" y="0"/>
                    </a:lnTo>
                    <a:lnTo>
                      <a:pt x="15" y="31"/>
                    </a:lnTo>
                    <a:lnTo>
                      <a:pt x="0" y="3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5171" name="Group 1818"/>
            <p:cNvGrpSpPr>
              <a:grpSpLocks/>
            </p:cNvGrpSpPr>
            <p:nvPr/>
          </p:nvGrpSpPr>
          <p:grpSpPr bwMode="auto">
            <a:xfrm>
              <a:off x="1786" y="1903"/>
              <a:ext cx="296" cy="387"/>
              <a:chOff x="1786" y="1903"/>
              <a:chExt cx="296" cy="387"/>
            </a:xfrm>
          </p:grpSpPr>
          <p:sp>
            <p:nvSpPr>
              <p:cNvPr id="9143" name="Freeform 1819"/>
              <p:cNvSpPr>
                <a:spLocks/>
              </p:cNvSpPr>
              <p:nvPr/>
            </p:nvSpPr>
            <p:spPr bwMode="auto">
              <a:xfrm>
                <a:off x="2080" y="2274"/>
                <a:ext cx="2" cy="1"/>
              </a:xfrm>
              <a:custGeom>
                <a:avLst/>
                <a:gdLst>
                  <a:gd name="T0" fmla="*/ 0 w 8"/>
                  <a:gd name="T1" fmla="*/ 0 h 2"/>
                  <a:gd name="T2" fmla="*/ 0 w 8"/>
                  <a:gd name="T3" fmla="*/ 1 h 2"/>
                  <a:gd name="T4" fmla="*/ 0 w 8"/>
                  <a:gd name="T5" fmla="*/ 1 h 2"/>
                  <a:gd name="T6" fmla="*/ 0 w 8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8" y="0"/>
                    </a:moveTo>
                    <a:lnTo>
                      <a:pt x="0" y="2"/>
                    </a:lnTo>
                    <a:lnTo>
                      <a:pt x="8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44" name="Freeform 1820"/>
              <p:cNvSpPr>
                <a:spLocks/>
              </p:cNvSpPr>
              <p:nvPr/>
            </p:nvSpPr>
            <p:spPr bwMode="auto">
              <a:xfrm>
                <a:off x="2076" y="2274"/>
                <a:ext cx="6" cy="11"/>
              </a:xfrm>
              <a:custGeom>
                <a:avLst/>
                <a:gdLst>
                  <a:gd name="T0" fmla="*/ 0 w 20"/>
                  <a:gd name="T1" fmla="*/ 0 h 33"/>
                  <a:gd name="T2" fmla="*/ 0 w 20"/>
                  <a:gd name="T3" fmla="*/ 0 h 33"/>
                  <a:gd name="T4" fmla="*/ 0 w 20"/>
                  <a:gd name="T5" fmla="*/ 0 h 33"/>
                  <a:gd name="T6" fmla="*/ 0 w 20"/>
                  <a:gd name="T7" fmla="*/ 0 h 33"/>
                  <a:gd name="T8" fmla="*/ 0 w 20"/>
                  <a:gd name="T9" fmla="*/ 0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33">
                    <a:moveTo>
                      <a:pt x="5" y="0"/>
                    </a:moveTo>
                    <a:lnTo>
                      <a:pt x="20" y="2"/>
                    </a:lnTo>
                    <a:lnTo>
                      <a:pt x="14" y="33"/>
                    </a:lnTo>
                    <a:lnTo>
                      <a:pt x="0" y="3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45" name="Freeform 1821"/>
              <p:cNvSpPr>
                <a:spLocks/>
              </p:cNvSpPr>
              <p:nvPr/>
            </p:nvSpPr>
            <p:spPr bwMode="auto">
              <a:xfrm>
                <a:off x="2078" y="2285"/>
                <a:ext cx="2" cy="1"/>
              </a:xfrm>
              <a:custGeom>
                <a:avLst/>
                <a:gdLst>
                  <a:gd name="T0" fmla="*/ 0 w 7"/>
                  <a:gd name="T1" fmla="*/ 0 h 2"/>
                  <a:gd name="T2" fmla="*/ 0 w 7"/>
                  <a:gd name="T3" fmla="*/ 1 h 2"/>
                  <a:gd name="T4" fmla="*/ 0 w 7"/>
                  <a:gd name="T5" fmla="*/ 1 h 2"/>
                  <a:gd name="T6" fmla="*/ 0 w 7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7" y="0"/>
                    </a:moveTo>
                    <a:lnTo>
                      <a:pt x="0" y="1"/>
                    </a:lnTo>
                    <a:lnTo>
                      <a:pt x="7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46" name="Freeform 1822"/>
              <p:cNvSpPr>
                <a:spLocks/>
              </p:cNvSpPr>
              <p:nvPr/>
            </p:nvSpPr>
            <p:spPr bwMode="auto">
              <a:xfrm>
                <a:off x="2075" y="2284"/>
                <a:ext cx="5" cy="3"/>
              </a:xfrm>
              <a:custGeom>
                <a:avLst/>
                <a:gdLst>
                  <a:gd name="T0" fmla="*/ 0 w 16"/>
                  <a:gd name="T1" fmla="*/ 0 h 10"/>
                  <a:gd name="T2" fmla="*/ 0 w 16"/>
                  <a:gd name="T3" fmla="*/ 0 h 10"/>
                  <a:gd name="T4" fmla="*/ 0 w 16"/>
                  <a:gd name="T5" fmla="*/ 0 h 10"/>
                  <a:gd name="T6" fmla="*/ 0 w 16"/>
                  <a:gd name="T7" fmla="*/ 0 h 10"/>
                  <a:gd name="T8" fmla="*/ 0 w 16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0">
                    <a:moveTo>
                      <a:pt x="2" y="0"/>
                    </a:moveTo>
                    <a:lnTo>
                      <a:pt x="16" y="6"/>
                    </a:lnTo>
                    <a:lnTo>
                      <a:pt x="14" y="10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47" name="Freeform 1823"/>
              <p:cNvSpPr>
                <a:spLocks/>
              </p:cNvSpPr>
              <p:nvPr/>
            </p:nvSpPr>
            <p:spPr bwMode="auto">
              <a:xfrm>
                <a:off x="2077" y="2287"/>
                <a:ext cx="3" cy="0"/>
              </a:xfrm>
              <a:custGeom>
                <a:avLst/>
                <a:gdLst>
                  <a:gd name="T0" fmla="*/ 0 w 7"/>
                  <a:gd name="T1" fmla="*/ 1 h 2"/>
                  <a:gd name="T2" fmla="*/ 0 w 7"/>
                  <a:gd name="T3" fmla="*/ 0 h 2"/>
                  <a:gd name="T4" fmla="*/ 0 w 7"/>
                  <a:gd name="T5" fmla="*/ 1 h 2"/>
                  <a:gd name="T6" fmla="*/ 0 w 7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7" y="1"/>
                    </a:moveTo>
                    <a:lnTo>
                      <a:pt x="0" y="0"/>
                    </a:lnTo>
                    <a:lnTo>
                      <a:pt x="6" y="2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48" name="Freeform 1824"/>
              <p:cNvSpPr>
                <a:spLocks/>
              </p:cNvSpPr>
              <p:nvPr/>
            </p:nvSpPr>
            <p:spPr bwMode="auto">
              <a:xfrm>
                <a:off x="2075" y="2285"/>
                <a:ext cx="4" cy="4"/>
              </a:xfrm>
              <a:custGeom>
                <a:avLst/>
                <a:gdLst>
                  <a:gd name="T0" fmla="*/ 0 w 14"/>
                  <a:gd name="T1" fmla="*/ 0 h 12"/>
                  <a:gd name="T2" fmla="*/ 0 w 14"/>
                  <a:gd name="T3" fmla="*/ 0 h 12"/>
                  <a:gd name="T4" fmla="*/ 0 w 14"/>
                  <a:gd name="T5" fmla="*/ 0 h 12"/>
                  <a:gd name="T6" fmla="*/ 0 w 14"/>
                  <a:gd name="T7" fmla="*/ 0 h 12"/>
                  <a:gd name="T8" fmla="*/ 0 w 14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2">
                    <a:moveTo>
                      <a:pt x="2" y="0"/>
                    </a:moveTo>
                    <a:lnTo>
                      <a:pt x="14" y="8"/>
                    </a:lnTo>
                    <a:lnTo>
                      <a:pt x="12" y="12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49" name="Freeform 1825"/>
              <p:cNvSpPr>
                <a:spLocks/>
              </p:cNvSpPr>
              <p:nvPr/>
            </p:nvSpPr>
            <p:spPr bwMode="auto">
              <a:xfrm>
                <a:off x="2077" y="2288"/>
                <a:ext cx="2" cy="2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0 w 6"/>
                  <a:gd name="T5" fmla="*/ 0 h 6"/>
                  <a:gd name="T6" fmla="*/ 0 w 6"/>
                  <a:gd name="T7" fmla="*/ 0 h 6"/>
                  <a:gd name="T8" fmla="*/ 0 w 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3"/>
                    </a:moveTo>
                    <a:lnTo>
                      <a:pt x="4" y="5"/>
                    </a:lnTo>
                    <a:lnTo>
                      <a:pt x="1" y="6"/>
                    </a:lnTo>
                    <a:lnTo>
                      <a:pt x="0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50" name="Freeform 1826"/>
              <p:cNvSpPr>
                <a:spLocks/>
              </p:cNvSpPr>
              <p:nvPr/>
            </p:nvSpPr>
            <p:spPr bwMode="auto">
              <a:xfrm>
                <a:off x="2072" y="2285"/>
                <a:ext cx="5" cy="5"/>
              </a:xfrm>
              <a:custGeom>
                <a:avLst/>
                <a:gdLst>
                  <a:gd name="T0" fmla="*/ 0 w 15"/>
                  <a:gd name="T1" fmla="*/ 0 h 16"/>
                  <a:gd name="T2" fmla="*/ 0 w 15"/>
                  <a:gd name="T3" fmla="*/ 0 h 16"/>
                  <a:gd name="T4" fmla="*/ 0 w 15"/>
                  <a:gd name="T5" fmla="*/ 0 h 16"/>
                  <a:gd name="T6" fmla="*/ 0 w 15"/>
                  <a:gd name="T7" fmla="*/ 0 h 16"/>
                  <a:gd name="T8" fmla="*/ 0 w 15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13" y="0"/>
                    </a:moveTo>
                    <a:lnTo>
                      <a:pt x="15" y="15"/>
                    </a:lnTo>
                    <a:lnTo>
                      <a:pt x="3" y="16"/>
                    </a:lnTo>
                    <a:lnTo>
                      <a:pt x="0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51" name="Freeform 1827"/>
              <p:cNvSpPr>
                <a:spLocks/>
              </p:cNvSpPr>
              <p:nvPr/>
            </p:nvSpPr>
            <p:spPr bwMode="auto">
              <a:xfrm>
                <a:off x="2072" y="2288"/>
                <a:ext cx="1" cy="2"/>
              </a:xfrm>
              <a:custGeom>
                <a:avLst/>
                <a:gdLst>
                  <a:gd name="T0" fmla="*/ 0 w 3"/>
                  <a:gd name="T1" fmla="*/ 0 h 6"/>
                  <a:gd name="T2" fmla="*/ 0 w 3"/>
                  <a:gd name="T3" fmla="*/ 0 h 6"/>
                  <a:gd name="T4" fmla="*/ 0 w 3"/>
                  <a:gd name="T5" fmla="*/ 0 h 6"/>
                  <a:gd name="T6" fmla="*/ 0 w 3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6">
                    <a:moveTo>
                      <a:pt x="3" y="6"/>
                    </a:moveTo>
                    <a:lnTo>
                      <a:pt x="1" y="0"/>
                    </a:lnTo>
                    <a:lnTo>
                      <a:pt x="0" y="6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52" name="Freeform 1828"/>
              <p:cNvSpPr>
                <a:spLocks/>
              </p:cNvSpPr>
              <p:nvPr/>
            </p:nvSpPr>
            <p:spPr bwMode="auto">
              <a:xfrm>
                <a:off x="2069" y="2285"/>
                <a:ext cx="4" cy="5"/>
              </a:xfrm>
              <a:custGeom>
                <a:avLst/>
                <a:gdLst>
                  <a:gd name="T0" fmla="*/ 0 w 13"/>
                  <a:gd name="T1" fmla="*/ 0 h 16"/>
                  <a:gd name="T2" fmla="*/ 0 w 13"/>
                  <a:gd name="T3" fmla="*/ 0 h 16"/>
                  <a:gd name="T4" fmla="*/ 0 w 13"/>
                  <a:gd name="T5" fmla="*/ 0 h 16"/>
                  <a:gd name="T6" fmla="*/ 0 w 13"/>
                  <a:gd name="T7" fmla="*/ 0 h 16"/>
                  <a:gd name="T8" fmla="*/ 0 w 13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6">
                    <a:moveTo>
                      <a:pt x="13" y="1"/>
                    </a:moveTo>
                    <a:lnTo>
                      <a:pt x="10" y="16"/>
                    </a:lnTo>
                    <a:lnTo>
                      <a:pt x="0" y="15"/>
                    </a:lnTo>
                    <a:lnTo>
                      <a:pt x="2" y="0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53" name="Freeform 1829"/>
              <p:cNvSpPr>
                <a:spLocks/>
              </p:cNvSpPr>
              <p:nvPr/>
            </p:nvSpPr>
            <p:spPr bwMode="auto">
              <a:xfrm>
                <a:off x="2068" y="2288"/>
                <a:ext cx="1" cy="2"/>
              </a:xfrm>
              <a:custGeom>
                <a:avLst/>
                <a:gdLst>
                  <a:gd name="T0" fmla="*/ 1 w 2"/>
                  <a:gd name="T1" fmla="*/ 0 h 6"/>
                  <a:gd name="T2" fmla="*/ 1 w 2"/>
                  <a:gd name="T3" fmla="*/ 0 h 6"/>
                  <a:gd name="T4" fmla="*/ 0 w 2"/>
                  <a:gd name="T5" fmla="*/ 0 h 6"/>
                  <a:gd name="T6" fmla="*/ 1 w 2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6">
                    <a:moveTo>
                      <a:pt x="1" y="6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54" name="Freeform 1830"/>
              <p:cNvSpPr>
                <a:spLocks/>
              </p:cNvSpPr>
              <p:nvPr/>
            </p:nvSpPr>
            <p:spPr bwMode="auto">
              <a:xfrm>
                <a:off x="2064" y="2284"/>
                <a:ext cx="6" cy="6"/>
              </a:xfrm>
              <a:custGeom>
                <a:avLst/>
                <a:gdLst>
                  <a:gd name="T0" fmla="*/ 0 w 16"/>
                  <a:gd name="T1" fmla="*/ 0 h 18"/>
                  <a:gd name="T2" fmla="*/ 0 w 16"/>
                  <a:gd name="T3" fmla="*/ 0 h 18"/>
                  <a:gd name="T4" fmla="*/ 0 w 16"/>
                  <a:gd name="T5" fmla="*/ 0 h 18"/>
                  <a:gd name="T6" fmla="*/ 0 w 16"/>
                  <a:gd name="T7" fmla="*/ 0 h 18"/>
                  <a:gd name="T8" fmla="*/ 0 w 1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8">
                    <a:moveTo>
                      <a:pt x="16" y="3"/>
                    </a:moveTo>
                    <a:lnTo>
                      <a:pt x="12" y="18"/>
                    </a:lnTo>
                    <a:lnTo>
                      <a:pt x="0" y="15"/>
                    </a:lnTo>
                    <a:lnTo>
                      <a:pt x="4" y="0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55" name="Freeform 1831"/>
              <p:cNvSpPr>
                <a:spLocks/>
              </p:cNvSpPr>
              <p:nvPr/>
            </p:nvSpPr>
            <p:spPr bwMode="auto">
              <a:xfrm>
                <a:off x="2065" y="2284"/>
                <a:ext cx="1" cy="3"/>
              </a:xfrm>
              <a:custGeom>
                <a:avLst/>
                <a:gdLst>
                  <a:gd name="T0" fmla="*/ 1 w 2"/>
                  <a:gd name="T1" fmla="*/ 0 h 9"/>
                  <a:gd name="T2" fmla="*/ 0 w 2"/>
                  <a:gd name="T3" fmla="*/ 0 h 9"/>
                  <a:gd name="T4" fmla="*/ 0 w 2"/>
                  <a:gd name="T5" fmla="*/ 0 h 9"/>
                  <a:gd name="T6" fmla="*/ 1 w 2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9">
                    <a:moveTo>
                      <a:pt x="2" y="0"/>
                    </a:moveTo>
                    <a:lnTo>
                      <a:pt x="0" y="9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56" name="Freeform 1832"/>
              <p:cNvSpPr>
                <a:spLocks/>
              </p:cNvSpPr>
              <p:nvPr/>
            </p:nvSpPr>
            <p:spPr bwMode="auto">
              <a:xfrm>
                <a:off x="2041" y="2283"/>
                <a:ext cx="24" cy="6"/>
              </a:xfrm>
              <a:custGeom>
                <a:avLst/>
                <a:gdLst>
                  <a:gd name="T0" fmla="*/ 0 w 73"/>
                  <a:gd name="T1" fmla="*/ 0 h 16"/>
                  <a:gd name="T2" fmla="*/ 0 w 73"/>
                  <a:gd name="T3" fmla="*/ 0 h 16"/>
                  <a:gd name="T4" fmla="*/ 0 w 73"/>
                  <a:gd name="T5" fmla="*/ 0 h 16"/>
                  <a:gd name="T6" fmla="*/ 0 w 73"/>
                  <a:gd name="T7" fmla="*/ 0 h 16"/>
                  <a:gd name="T8" fmla="*/ 0 w 73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3" h="16">
                    <a:moveTo>
                      <a:pt x="73" y="1"/>
                    </a:moveTo>
                    <a:lnTo>
                      <a:pt x="73" y="16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73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57" name="Freeform 1833"/>
              <p:cNvSpPr>
                <a:spLocks/>
              </p:cNvSpPr>
              <p:nvPr/>
            </p:nvSpPr>
            <p:spPr bwMode="auto">
              <a:xfrm>
                <a:off x="2041" y="2286"/>
                <a:ext cx="0" cy="2"/>
              </a:xfrm>
              <a:custGeom>
                <a:avLst/>
                <a:gdLst>
                  <a:gd name="T0" fmla="*/ 0 h 5"/>
                  <a:gd name="T1" fmla="*/ 0 h 5"/>
                  <a:gd name="T2" fmla="*/ 0 h 5"/>
                  <a:gd name="T3" fmla="*/ 0 h 5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0" r="r" b="b"/>
                <a:pathLst>
                  <a:path h="5">
                    <a:moveTo>
                      <a:pt x="0" y="5"/>
                    </a:move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58" name="Freeform 1834"/>
              <p:cNvSpPr>
                <a:spLocks/>
              </p:cNvSpPr>
              <p:nvPr/>
            </p:nvSpPr>
            <p:spPr bwMode="auto">
              <a:xfrm>
                <a:off x="2017" y="2282"/>
                <a:ext cx="24" cy="6"/>
              </a:xfrm>
              <a:custGeom>
                <a:avLst/>
                <a:gdLst>
                  <a:gd name="T0" fmla="*/ 0 w 71"/>
                  <a:gd name="T1" fmla="*/ 0 h 17"/>
                  <a:gd name="T2" fmla="*/ 0 w 71"/>
                  <a:gd name="T3" fmla="*/ 0 h 17"/>
                  <a:gd name="T4" fmla="*/ 0 w 71"/>
                  <a:gd name="T5" fmla="*/ 0 h 17"/>
                  <a:gd name="T6" fmla="*/ 0 w 71"/>
                  <a:gd name="T7" fmla="*/ 0 h 17"/>
                  <a:gd name="T8" fmla="*/ 0 w 71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1" h="17">
                    <a:moveTo>
                      <a:pt x="71" y="3"/>
                    </a:moveTo>
                    <a:lnTo>
                      <a:pt x="71" y="17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71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59" name="Freeform 1835"/>
              <p:cNvSpPr>
                <a:spLocks/>
              </p:cNvSpPr>
              <p:nvPr/>
            </p:nvSpPr>
            <p:spPr bwMode="auto">
              <a:xfrm>
                <a:off x="2016" y="2285"/>
                <a:ext cx="1" cy="2"/>
              </a:xfrm>
              <a:custGeom>
                <a:avLst/>
                <a:gdLst>
                  <a:gd name="T0" fmla="*/ 1 w 2"/>
                  <a:gd name="T1" fmla="*/ 0 h 5"/>
                  <a:gd name="T2" fmla="*/ 1 w 2"/>
                  <a:gd name="T3" fmla="*/ 0 h 5"/>
                  <a:gd name="T4" fmla="*/ 0 w 2"/>
                  <a:gd name="T5" fmla="*/ 0 h 5"/>
                  <a:gd name="T6" fmla="*/ 1 w 2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lnTo>
                      <a:pt x="2" y="0"/>
                    </a:lnTo>
                    <a:lnTo>
                      <a:pt x="0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60" name="Freeform 1836"/>
              <p:cNvSpPr>
                <a:spLocks/>
              </p:cNvSpPr>
              <p:nvPr/>
            </p:nvSpPr>
            <p:spPr bwMode="auto">
              <a:xfrm>
                <a:off x="2011" y="2281"/>
                <a:ext cx="7" cy="6"/>
              </a:xfrm>
              <a:custGeom>
                <a:avLst/>
                <a:gdLst>
                  <a:gd name="T0" fmla="*/ 0 w 21"/>
                  <a:gd name="T1" fmla="*/ 0 h 18"/>
                  <a:gd name="T2" fmla="*/ 0 w 21"/>
                  <a:gd name="T3" fmla="*/ 0 h 18"/>
                  <a:gd name="T4" fmla="*/ 0 w 21"/>
                  <a:gd name="T5" fmla="*/ 0 h 18"/>
                  <a:gd name="T6" fmla="*/ 0 w 21"/>
                  <a:gd name="T7" fmla="*/ 0 h 18"/>
                  <a:gd name="T8" fmla="*/ 0 w 21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18">
                    <a:moveTo>
                      <a:pt x="21" y="4"/>
                    </a:moveTo>
                    <a:lnTo>
                      <a:pt x="17" y="18"/>
                    </a:lnTo>
                    <a:lnTo>
                      <a:pt x="0" y="14"/>
                    </a:lnTo>
                    <a:lnTo>
                      <a:pt x="5" y="0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61" name="Freeform 1837"/>
              <p:cNvSpPr>
                <a:spLocks/>
              </p:cNvSpPr>
              <p:nvPr/>
            </p:nvSpPr>
            <p:spPr bwMode="auto">
              <a:xfrm>
                <a:off x="2010" y="2284"/>
                <a:ext cx="2" cy="2"/>
              </a:xfrm>
              <a:custGeom>
                <a:avLst/>
                <a:gdLst>
                  <a:gd name="T0" fmla="*/ 1 w 4"/>
                  <a:gd name="T1" fmla="*/ 0 h 5"/>
                  <a:gd name="T2" fmla="*/ 1 w 4"/>
                  <a:gd name="T3" fmla="*/ 0 h 5"/>
                  <a:gd name="T4" fmla="*/ 0 w 4"/>
                  <a:gd name="T5" fmla="*/ 0 h 5"/>
                  <a:gd name="T6" fmla="*/ 1 w 4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1" y="5"/>
                    </a:moveTo>
                    <a:lnTo>
                      <a:pt x="4" y="0"/>
                    </a:lnTo>
                    <a:lnTo>
                      <a:pt x="0" y="5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62" name="Freeform 1838"/>
              <p:cNvSpPr>
                <a:spLocks/>
              </p:cNvSpPr>
              <p:nvPr/>
            </p:nvSpPr>
            <p:spPr bwMode="auto">
              <a:xfrm>
                <a:off x="2006" y="2279"/>
                <a:ext cx="7" cy="7"/>
              </a:xfrm>
              <a:custGeom>
                <a:avLst/>
                <a:gdLst>
                  <a:gd name="T0" fmla="*/ 0 w 21"/>
                  <a:gd name="T1" fmla="*/ 0 h 21"/>
                  <a:gd name="T2" fmla="*/ 0 w 21"/>
                  <a:gd name="T3" fmla="*/ 0 h 21"/>
                  <a:gd name="T4" fmla="*/ 0 w 21"/>
                  <a:gd name="T5" fmla="*/ 0 h 21"/>
                  <a:gd name="T6" fmla="*/ 0 w 21"/>
                  <a:gd name="T7" fmla="*/ 0 h 21"/>
                  <a:gd name="T8" fmla="*/ 0 w 21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21">
                    <a:moveTo>
                      <a:pt x="21" y="7"/>
                    </a:moveTo>
                    <a:lnTo>
                      <a:pt x="14" y="21"/>
                    </a:lnTo>
                    <a:lnTo>
                      <a:pt x="0" y="15"/>
                    </a:lnTo>
                    <a:lnTo>
                      <a:pt x="6" y="0"/>
                    </a:lnTo>
                    <a:lnTo>
                      <a:pt x="21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63" name="Freeform 1839"/>
              <p:cNvSpPr>
                <a:spLocks/>
              </p:cNvSpPr>
              <p:nvPr/>
            </p:nvSpPr>
            <p:spPr bwMode="auto">
              <a:xfrm>
                <a:off x="2006" y="2282"/>
                <a:ext cx="1" cy="2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0 h 5"/>
                  <a:gd name="T4" fmla="*/ 0 w 3"/>
                  <a:gd name="T5" fmla="*/ 0 h 5"/>
                  <a:gd name="T6" fmla="*/ 0 w 3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lnTo>
                      <a:pt x="3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64" name="Freeform 1840"/>
              <p:cNvSpPr>
                <a:spLocks/>
              </p:cNvSpPr>
              <p:nvPr/>
            </p:nvSpPr>
            <p:spPr bwMode="auto">
              <a:xfrm>
                <a:off x="2001" y="2277"/>
                <a:ext cx="7" cy="7"/>
              </a:xfrm>
              <a:custGeom>
                <a:avLst/>
                <a:gdLst>
                  <a:gd name="T0" fmla="*/ 0 w 20"/>
                  <a:gd name="T1" fmla="*/ 0 h 21"/>
                  <a:gd name="T2" fmla="*/ 0 w 20"/>
                  <a:gd name="T3" fmla="*/ 0 h 21"/>
                  <a:gd name="T4" fmla="*/ 0 w 20"/>
                  <a:gd name="T5" fmla="*/ 0 h 21"/>
                  <a:gd name="T6" fmla="*/ 0 w 20"/>
                  <a:gd name="T7" fmla="*/ 0 h 21"/>
                  <a:gd name="T8" fmla="*/ 0 w 20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21">
                    <a:moveTo>
                      <a:pt x="20" y="6"/>
                    </a:moveTo>
                    <a:lnTo>
                      <a:pt x="14" y="21"/>
                    </a:lnTo>
                    <a:lnTo>
                      <a:pt x="0" y="15"/>
                    </a:lnTo>
                    <a:lnTo>
                      <a:pt x="7" y="0"/>
                    </a:lnTo>
                    <a:lnTo>
                      <a:pt x="2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65" name="Freeform 1841"/>
              <p:cNvSpPr>
                <a:spLocks/>
              </p:cNvSpPr>
              <p:nvPr/>
            </p:nvSpPr>
            <p:spPr bwMode="auto">
              <a:xfrm>
                <a:off x="2002" y="2277"/>
                <a:ext cx="1" cy="3"/>
              </a:xfrm>
              <a:custGeom>
                <a:avLst/>
                <a:gdLst>
                  <a:gd name="T0" fmla="*/ 0 w 3"/>
                  <a:gd name="T1" fmla="*/ 0 h 10"/>
                  <a:gd name="T2" fmla="*/ 0 w 3"/>
                  <a:gd name="T3" fmla="*/ 0 h 10"/>
                  <a:gd name="T4" fmla="*/ 0 w 3"/>
                  <a:gd name="T5" fmla="*/ 0 h 10"/>
                  <a:gd name="T6" fmla="*/ 0 w 3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10">
                    <a:moveTo>
                      <a:pt x="3" y="0"/>
                    </a:moveTo>
                    <a:lnTo>
                      <a:pt x="0" y="1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66" name="Freeform 1842"/>
              <p:cNvSpPr>
                <a:spLocks/>
              </p:cNvSpPr>
              <p:nvPr/>
            </p:nvSpPr>
            <p:spPr bwMode="auto">
              <a:xfrm>
                <a:off x="1996" y="2275"/>
                <a:ext cx="7" cy="7"/>
              </a:xfrm>
              <a:custGeom>
                <a:avLst/>
                <a:gdLst>
                  <a:gd name="T0" fmla="*/ 0 w 22"/>
                  <a:gd name="T1" fmla="*/ 0 h 21"/>
                  <a:gd name="T2" fmla="*/ 0 w 22"/>
                  <a:gd name="T3" fmla="*/ 0 h 21"/>
                  <a:gd name="T4" fmla="*/ 0 w 22"/>
                  <a:gd name="T5" fmla="*/ 0 h 21"/>
                  <a:gd name="T6" fmla="*/ 0 w 22"/>
                  <a:gd name="T7" fmla="*/ 0 h 21"/>
                  <a:gd name="T8" fmla="*/ 0 w 22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21">
                    <a:moveTo>
                      <a:pt x="22" y="6"/>
                    </a:moveTo>
                    <a:lnTo>
                      <a:pt x="15" y="21"/>
                    </a:lnTo>
                    <a:lnTo>
                      <a:pt x="0" y="14"/>
                    </a:lnTo>
                    <a:lnTo>
                      <a:pt x="6" y="0"/>
                    </a:lnTo>
                    <a:lnTo>
                      <a:pt x="22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67" name="Freeform 1843"/>
              <p:cNvSpPr>
                <a:spLocks/>
              </p:cNvSpPr>
              <p:nvPr/>
            </p:nvSpPr>
            <p:spPr bwMode="auto">
              <a:xfrm>
                <a:off x="1996" y="2274"/>
                <a:ext cx="2" cy="4"/>
              </a:xfrm>
              <a:custGeom>
                <a:avLst/>
                <a:gdLst>
                  <a:gd name="T0" fmla="*/ 0 w 5"/>
                  <a:gd name="T1" fmla="*/ 0 h 11"/>
                  <a:gd name="T2" fmla="*/ 0 w 5"/>
                  <a:gd name="T3" fmla="*/ 0 h 11"/>
                  <a:gd name="T4" fmla="*/ 0 w 5"/>
                  <a:gd name="T5" fmla="*/ 0 h 11"/>
                  <a:gd name="T6" fmla="*/ 0 w 5"/>
                  <a:gd name="T7" fmla="*/ 0 h 11"/>
                  <a:gd name="T8" fmla="*/ 0 w 5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11">
                    <a:moveTo>
                      <a:pt x="5" y="2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2" y="11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68" name="Freeform 1844"/>
              <p:cNvSpPr>
                <a:spLocks/>
              </p:cNvSpPr>
              <p:nvPr/>
            </p:nvSpPr>
            <p:spPr bwMode="auto">
              <a:xfrm>
                <a:off x="1994" y="2275"/>
                <a:ext cx="4" cy="5"/>
              </a:xfrm>
              <a:custGeom>
                <a:avLst/>
                <a:gdLst>
                  <a:gd name="T0" fmla="*/ 0 w 12"/>
                  <a:gd name="T1" fmla="*/ 0 h 17"/>
                  <a:gd name="T2" fmla="*/ 0 w 12"/>
                  <a:gd name="T3" fmla="*/ 0 h 17"/>
                  <a:gd name="T4" fmla="*/ 0 w 12"/>
                  <a:gd name="T5" fmla="*/ 0 h 17"/>
                  <a:gd name="T6" fmla="*/ 0 w 12"/>
                  <a:gd name="T7" fmla="*/ 0 h 17"/>
                  <a:gd name="T8" fmla="*/ 0 w 12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17">
                    <a:moveTo>
                      <a:pt x="8" y="0"/>
                    </a:moveTo>
                    <a:lnTo>
                      <a:pt x="12" y="14"/>
                    </a:lnTo>
                    <a:lnTo>
                      <a:pt x="4" y="17"/>
                    </a:lnTo>
                    <a:lnTo>
                      <a:pt x="0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69" name="Freeform 1845"/>
              <p:cNvSpPr>
                <a:spLocks/>
              </p:cNvSpPr>
              <p:nvPr/>
            </p:nvSpPr>
            <p:spPr bwMode="auto">
              <a:xfrm>
                <a:off x="1994" y="2278"/>
                <a:ext cx="1" cy="2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0 h 6"/>
                  <a:gd name="T4" fmla="*/ 1 w 2"/>
                  <a:gd name="T5" fmla="*/ 0 h 6"/>
                  <a:gd name="T6" fmla="*/ 1 w 2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lnTo>
                      <a:pt x="0" y="0"/>
                    </a:lnTo>
                    <a:lnTo>
                      <a:pt x="1" y="6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70" name="Freeform 1846"/>
              <p:cNvSpPr>
                <a:spLocks/>
              </p:cNvSpPr>
              <p:nvPr/>
            </p:nvSpPr>
            <p:spPr bwMode="auto">
              <a:xfrm>
                <a:off x="1990" y="2275"/>
                <a:ext cx="5" cy="6"/>
              </a:xfrm>
              <a:custGeom>
                <a:avLst/>
                <a:gdLst>
                  <a:gd name="T0" fmla="*/ 0 w 14"/>
                  <a:gd name="T1" fmla="*/ 0 h 17"/>
                  <a:gd name="T2" fmla="*/ 0 w 14"/>
                  <a:gd name="T3" fmla="*/ 0 h 17"/>
                  <a:gd name="T4" fmla="*/ 0 w 14"/>
                  <a:gd name="T5" fmla="*/ 0 h 17"/>
                  <a:gd name="T6" fmla="*/ 0 w 14"/>
                  <a:gd name="T7" fmla="*/ 0 h 17"/>
                  <a:gd name="T8" fmla="*/ 0 w 14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7">
                    <a:moveTo>
                      <a:pt x="12" y="0"/>
                    </a:moveTo>
                    <a:lnTo>
                      <a:pt x="14" y="15"/>
                    </a:lnTo>
                    <a:lnTo>
                      <a:pt x="2" y="17"/>
                    </a:lnTo>
                    <a:lnTo>
                      <a:pt x="0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71" name="Freeform 1847"/>
              <p:cNvSpPr>
                <a:spLocks/>
              </p:cNvSpPr>
              <p:nvPr/>
            </p:nvSpPr>
            <p:spPr bwMode="auto">
              <a:xfrm>
                <a:off x="1982" y="2276"/>
                <a:ext cx="9" cy="6"/>
              </a:xfrm>
              <a:custGeom>
                <a:avLst/>
                <a:gdLst>
                  <a:gd name="T0" fmla="*/ 0 w 25"/>
                  <a:gd name="T1" fmla="*/ 0 h 19"/>
                  <a:gd name="T2" fmla="*/ 0 w 25"/>
                  <a:gd name="T3" fmla="*/ 0 h 19"/>
                  <a:gd name="T4" fmla="*/ 0 w 25"/>
                  <a:gd name="T5" fmla="*/ 0 h 19"/>
                  <a:gd name="T6" fmla="*/ 0 w 25"/>
                  <a:gd name="T7" fmla="*/ 0 h 19"/>
                  <a:gd name="T8" fmla="*/ 0 w 25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19">
                    <a:moveTo>
                      <a:pt x="23" y="0"/>
                    </a:moveTo>
                    <a:lnTo>
                      <a:pt x="25" y="15"/>
                    </a:lnTo>
                    <a:lnTo>
                      <a:pt x="2" y="19"/>
                    </a:lnTo>
                    <a:lnTo>
                      <a:pt x="0" y="4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72" name="Freeform 1848"/>
              <p:cNvSpPr>
                <a:spLocks/>
              </p:cNvSpPr>
              <p:nvPr/>
            </p:nvSpPr>
            <p:spPr bwMode="auto">
              <a:xfrm>
                <a:off x="1983" y="2281"/>
                <a:ext cx="0" cy="2"/>
              </a:xfrm>
              <a:custGeom>
                <a:avLst/>
                <a:gdLst>
                  <a:gd name="T0" fmla="*/ 1 w 1"/>
                  <a:gd name="T1" fmla="*/ 0 h 6"/>
                  <a:gd name="T2" fmla="*/ 0 w 1"/>
                  <a:gd name="T3" fmla="*/ 0 h 6"/>
                  <a:gd name="T4" fmla="*/ 0 w 1"/>
                  <a:gd name="T5" fmla="*/ 0 h 6"/>
                  <a:gd name="T6" fmla="*/ 1 w 1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6">
                    <a:moveTo>
                      <a:pt x="1" y="5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73" name="Rectangle 1849"/>
              <p:cNvSpPr>
                <a:spLocks noChangeArrowheads="1"/>
              </p:cNvSpPr>
              <p:nvPr/>
            </p:nvSpPr>
            <p:spPr bwMode="auto">
              <a:xfrm>
                <a:off x="1975" y="2277"/>
                <a:ext cx="8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74" name="Freeform 1850"/>
              <p:cNvSpPr>
                <a:spLocks/>
              </p:cNvSpPr>
              <p:nvPr/>
            </p:nvSpPr>
            <p:spPr bwMode="auto">
              <a:xfrm>
                <a:off x="1974" y="2281"/>
                <a:ext cx="1" cy="2"/>
              </a:xfrm>
              <a:custGeom>
                <a:avLst/>
                <a:gdLst>
                  <a:gd name="T0" fmla="*/ 0 w 3"/>
                  <a:gd name="T1" fmla="*/ 0 h 6"/>
                  <a:gd name="T2" fmla="*/ 0 w 3"/>
                  <a:gd name="T3" fmla="*/ 0 h 6"/>
                  <a:gd name="T4" fmla="*/ 0 w 3"/>
                  <a:gd name="T5" fmla="*/ 0 h 6"/>
                  <a:gd name="T6" fmla="*/ 0 w 3"/>
                  <a:gd name="T7" fmla="*/ 0 h 6"/>
                  <a:gd name="T8" fmla="*/ 0 w 3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6"/>
                    </a:moveTo>
                    <a:lnTo>
                      <a:pt x="3" y="5"/>
                    </a:lnTo>
                    <a:lnTo>
                      <a:pt x="0" y="5"/>
                    </a:lnTo>
                    <a:lnTo>
                      <a:pt x="3" y="0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75" name="Freeform 1851"/>
              <p:cNvSpPr>
                <a:spLocks/>
              </p:cNvSpPr>
              <p:nvPr/>
            </p:nvSpPr>
            <p:spPr bwMode="auto">
              <a:xfrm>
                <a:off x="1971" y="2276"/>
                <a:ext cx="6" cy="6"/>
              </a:xfrm>
              <a:custGeom>
                <a:avLst/>
                <a:gdLst>
                  <a:gd name="T0" fmla="*/ 0 w 18"/>
                  <a:gd name="T1" fmla="*/ 0 h 19"/>
                  <a:gd name="T2" fmla="*/ 0 w 18"/>
                  <a:gd name="T3" fmla="*/ 0 h 19"/>
                  <a:gd name="T4" fmla="*/ 0 w 18"/>
                  <a:gd name="T5" fmla="*/ 0 h 19"/>
                  <a:gd name="T6" fmla="*/ 0 w 18"/>
                  <a:gd name="T7" fmla="*/ 0 h 19"/>
                  <a:gd name="T8" fmla="*/ 0 w 18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9">
                    <a:moveTo>
                      <a:pt x="18" y="4"/>
                    </a:moveTo>
                    <a:lnTo>
                      <a:pt x="11" y="19"/>
                    </a:lnTo>
                    <a:lnTo>
                      <a:pt x="0" y="15"/>
                    </a:lnTo>
                    <a:lnTo>
                      <a:pt x="6" y="0"/>
                    </a:lnTo>
                    <a:lnTo>
                      <a:pt x="18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76" name="Freeform 1852"/>
              <p:cNvSpPr>
                <a:spLocks/>
              </p:cNvSpPr>
              <p:nvPr/>
            </p:nvSpPr>
            <p:spPr bwMode="auto">
              <a:xfrm>
                <a:off x="1970" y="2279"/>
                <a:ext cx="2" cy="2"/>
              </a:xfrm>
              <a:custGeom>
                <a:avLst/>
                <a:gdLst>
                  <a:gd name="T0" fmla="*/ 1 w 4"/>
                  <a:gd name="T1" fmla="*/ 0 h 6"/>
                  <a:gd name="T2" fmla="*/ 1 w 4"/>
                  <a:gd name="T3" fmla="*/ 0 h 6"/>
                  <a:gd name="T4" fmla="*/ 0 w 4"/>
                  <a:gd name="T5" fmla="*/ 0 h 6"/>
                  <a:gd name="T6" fmla="*/ 1 w 4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1" y="6"/>
                    </a:moveTo>
                    <a:lnTo>
                      <a:pt x="4" y="0"/>
                    </a:lnTo>
                    <a:lnTo>
                      <a:pt x="0" y="5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77" name="Freeform 1853"/>
              <p:cNvSpPr>
                <a:spLocks/>
              </p:cNvSpPr>
              <p:nvPr/>
            </p:nvSpPr>
            <p:spPr bwMode="auto">
              <a:xfrm>
                <a:off x="1968" y="2275"/>
                <a:ext cx="5" cy="6"/>
              </a:xfrm>
              <a:custGeom>
                <a:avLst/>
                <a:gdLst>
                  <a:gd name="T0" fmla="*/ 0 w 14"/>
                  <a:gd name="T1" fmla="*/ 0 h 17"/>
                  <a:gd name="T2" fmla="*/ 0 w 14"/>
                  <a:gd name="T3" fmla="*/ 0 h 17"/>
                  <a:gd name="T4" fmla="*/ 0 w 14"/>
                  <a:gd name="T5" fmla="*/ 0 h 17"/>
                  <a:gd name="T6" fmla="*/ 0 w 14"/>
                  <a:gd name="T7" fmla="*/ 0 h 17"/>
                  <a:gd name="T8" fmla="*/ 0 w 14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7">
                    <a:moveTo>
                      <a:pt x="14" y="4"/>
                    </a:moveTo>
                    <a:lnTo>
                      <a:pt x="6" y="17"/>
                    </a:lnTo>
                    <a:lnTo>
                      <a:pt x="0" y="12"/>
                    </a:lnTo>
                    <a:lnTo>
                      <a:pt x="8" y="0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78" name="Freeform 1854"/>
              <p:cNvSpPr>
                <a:spLocks/>
              </p:cNvSpPr>
              <p:nvPr/>
            </p:nvSpPr>
            <p:spPr bwMode="auto">
              <a:xfrm>
                <a:off x="1967" y="2278"/>
                <a:ext cx="3" cy="1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0 h 4"/>
                  <a:gd name="T4" fmla="*/ 0 w 7"/>
                  <a:gd name="T5" fmla="*/ 0 h 4"/>
                  <a:gd name="T6" fmla="*/ 0 w 7"/>
                  <a:gd name="T7" fmla="*/ 0 h 4"/>
                  <a:gd name="T8" fmla="*/ 0 w 7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3" y="4"/>
                    </a:moveTo>
                    <a:lnTo>
                      <a:pt x="1" y="2"/>
                    </a:lnTo>
                    <a:lnTo>
                      <a:pt x="0" y="1"/>
                    </a:lnTo>
                    <a:lnTo>
                      <a:pt x="7" y="0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79" name="Freeform 1855"/>
              <p:cNvSpPr>
                <a:spLocks/>
              </p:cNvSpPr>
              <p:nvPr/>
            </p:nvSpPr>
            <p:spPr bwMode="auto">
              <a:xfrm>
                <a:off x="1966" y="2274"/>
                <a:ext cx="6" cy="4"/>
              </a:xfrm>
              <a:custGeom>
                <a:avLst/>
                <a:gdLst>
                  <a:gd name="T0" fmla="*/ 0 w 18"/>
                  <a:gd name="T1" fmla="*/ 0 h 12"/>
                  <a:gd name="T2" fmla="*/ 0 w 18"/>
                  <a:gd name="T3" fmla="*/ 0 h 12"/>
                  <a:gd name="T4" fmla="*/ 0 w 18"/>
                  <a:gd name="T5" fmla="*/ 0 h 12"/>
                  <a:gd name="T6" fmla="*/ 0 w 18"/>
                  <a:gd name="T7" fmla="*/ 0 h 12"/>
                  <a:gd name="T8" fmla="*/ 0 w 18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2">
                    <a:moveTo>
                      <a:pt x="18" y="6"/>
                    </a:moveTo>
                    <a:lnTo>
                      <a:pt x="4" y="1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18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80" name="Freeform 1856"/>
              <p:cNvSpPr>
                <a:spLocks/>
              </p:cNvSpPr>
              <p:nvPr/>
            </p:nvSpPr>
            <p:spPr bwMode="auto">
              <a:xfrm>
                <a:off x="1966" y="2275"/>
                <a:ext cx="3" cy="1"/>
              </a:xfrm>
              <a:custGeom>
                <a:avLst/>
                <a:gdLst>
                  <a:gd name="T0" fmla="*/ 0 w 8"/>
                  <a:gd name="T1" fmla="*/ 1 h 2"/>
                  <a:gd name="T2" fmla="*/ 0 w 8"/>
                  <a:gd name="T3" fmla="*/ 1 h 2"/>
                  <a:gd name="T4" fmla="*/ 0 w 8"/>
                  <a:gd name="T5" fmla="*/ 0 h 2"/>
                  <a:gd name="T6" fmla="*/ 0 w 8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0" y="2"/>
                    </a:moveTo>
                    <a:lnTo>
                      <a:pt x="8" y="1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81" name="Freeform 1857"/>
              <p:cNvSpPr>
                <a:spLocks/>
              </p:cNvSpPr>
              <p:nvPr/>
            </p:nvSpPr>
            <p:spPr bwMode="auto">
              <a:xfrm>
                <a:off x="1966" y="2273"/>
                <a:ext cx="5" cy="2"/>
              </a:xfrm>
              <a:custGeom>
                <a:avLst/>
                <a:gdLst>
                  <a:gd name="T0" fmla="*/ 0 w 16"/>
                  <a:gd name="T1" fmla="*/ 0 h 7"/>
                  <a:gd name="T2" fmla="*/ 0 w 16"/>
                  <a:gd name="T3" fmla="*/ 0 h 7"/>
                  <a:gd name="T4" fmla="*/ 0 w 16"/>
                  <a:gd name="T5" fmla="*/ 0 h 7"/>
                  <a:gd name="T6" fmla="*/ 0 w 16"/>
                  <a:gd name="T7" fmla="*/ 0 h 7"/>
                  <a:gd name="T8" fmla="*/ 0 w 16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7">
                    <a:moveTo>
                      <a:pt x="16" y="5"/>
                    </a:moveTo>
                    <a:lnTo>
                      <a:pt x="1" y="7"/>
                    </a:lnTo>
                    <a:lnTo>
                      <a:pt x="0" y="2"/>
                    </a:lnTo>
                    <a:lnTo>
                      <a:pt x="15" y="0"/>
                    </a:lnTo>
                    <a:lnTo>
                      <a:pt x="16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82" name="Freeform 1858"/>
              <p:cNvSpPr>
                <a:spLocks/>
              </p:cNvSpPr>
              <p:nvPr/>
            </p:nvSpPr>
            <p:spPr bwMode="auto">
              <a:xfrm>
                <a:off x="1966" y="2273"/>
                <a:ext cx="2" cy="1"/>
              </a:xfrm>
              <a:custGeom>
                <a:avLst/>
                <a:gdLst>
                  <a:gd name="T0" fmla="*/ 0 w 8"/>
                  <a:gd name="T1" fmla="*/ 1 h 2"/>
                  <a:gd name="T2" fmla="*/ 0 w 8"/>
                  <a:gd name="T3" fmla="*/ 1 h 2"/>
                  <a:gd name="T4" fmla="*/ 0 w 8"/>
                  <a:gd name="T5" fmla="*/ 0 h 2"/>
                  <a:gd name="T6" fmla="*/ 0 w 8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0" y="1"/>
                    </a:moveTo>
                    <a:lnTo>
                      <a:pt x="8" y="2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83" name="Freeform 1859"/>
              <p:cNvSpPr>
                <a:spLocks/>
              </p:cNvSpPr>
              <p:nvPr/>
            </p:nvSpPr>
            <p:spPr bwMode="auto">
              <a:xfrm>
                <a:off x="1965" y="2268"/>
                <a:ext cx="6" cy="5"/>
              </a:xfrm>
              <a:custGeom>
                <a:avLst/>
                <a:gdLst>
                  <a:gd name="T0" fmla="*/ 0 w 16"/>
                  <a:gd name="T1" fmla="*/ 0 h 17"/>
                  <a:gd name="T2" fmla="*/ 0 w 16"/>
                  <a:gd name="T3" fmla="*/ 0 h 17"/>
                  <a:gd name="T4" fmla="*/ 0 w 16"/>
                  <a:gd name="T5" fmla="*/ 0 h 17"/>
                  <a:gd name="T6" fmla="*/ 0 w 16"/>
                  <a:gd name="T7" fmla="*/ 0 h 17"/>
                  <a:gd name="T8" fmla="*/ 0 w 16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7">
                    <a:moveTo>
                      <a:pt x="16" y="17"/>
                    </a:moveTo>
                    <a:lnTo>
                      <a:pt x="1" y="17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6" y="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84" name="Freeform 1860"/>
              <p:cNvSpPr>
                <a:spLocks/>
              </p:cNvSpPr>
              <p:nvPr/>
            </p:nvSpPr>
            <p:spPr bwMode="auto">
              <a:xfrm>
                <a:off x="1965" y="2268"/>
                <a:ext cx="3" cy="0"/>
              </a:xfrm>
              <a:custGeom>
                <a:avLst/>
                <a:gdLst>
                  <a:gd name="T0" fmla="*/ 0 w 8"/>
                  <a:gd name="T1" fmla="*/ 0 h 2"/>
                  <a:gd name="T2" fmla="*/ 0 w 8"/>
                  <a:gd name="T3" fmla="*/ 1 h 2"/>
                  <a:gd name="T4" fmla="*/ 0 w 8"/>
                  <a:gd name="T5" fmla="*/ 0 h 2"/>
                  <a:gd name="T6" fmla="*/ 0 w 8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lnTo>
                      <a:pt x="8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85" name="Freeform 1861"/>
              <p:cNvSpPr>
                <a:spLocks/>
              </p:cNvSpPr>
              <p:nvPr/>
            </p:nvSpPr>
            <p:spPr bwMode="auto">
              <a:xfrm>
                <a:off x="1965" y="2263"/>
                <a:ext cx="6" cy="5"/>
              </a:xfrm>
              <a:custGeom>
                <a:avLst/>
                <a:gdLst>
                  <a:gd name="T0" fmla="*/ 0 w 16"/>
                  <a:gd name="T1" fmla="*/ 0 h 15"/>
                  <a:gd name="T2" fmla="*/ 0 w 16"/>
                  <a:gd name="T3" fmla="*/ 0 h 15"/>
                  <a:gd name="T4" fmla="*/ 0 w 16"/>
                  <a:gd name="T5" fmla="*/ 0 h 15"/>
                  <a:gd name="T6" fmla="*/ 0 w 16"/>
                  <a:gd name="T7" fmla="*/ 0 h 15"/>
                  <a:gd name="T8" fmla="*/ 0 w 16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5">
                    <a:moveTo>
                      <a:pt x="15" y="15"/>
                    </a:moveTo>
                    <a:lnTo>
                      <a:pt x="0" y="15"/>
                    </a:lnTo>
                    <a:lnTo>
                      <a:pt x="1" y="0"/>
                    </a:lnTo>
                    <a:lnTo>
                      <a:pt x="16" y="0"/>
                    </a:lnTo>
                    <a:lnTo>
                      <a:pt x="15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86" name="Freeform 1862"/>
              <p:cNvSpPr>
                <a:spLocks/>
              </p:cNvSpPr>
              <p:nvPr/>
            </p:nvSpPr>
            <p:spPr bwMode="auto">
              <a:xfrm>
                <a:off x="1968" y="2263"/>
                <a:ext cx="3" cy="0"/>
              </a:xfrm>
              <a:custGeom>
                <a:avLst/>
                <a:gdLst>
                  <a:gd name="T0" fmla="*/ 0 w 8"/>
                  <a:gd name="T1" fmla="*/ 0 h 2"/>
                  <a:gd name="T2" fmla="*/ 0 w 8"/>
                  <a:gd name="T3" fmla="*/ 1 h 2"/>
                  <a:gd name="T4" fmla="*/ 0 w 8"/>
                  <a:gd name="T5" fmla="*/ 0 h 2"/>
                  <a:gd name="T6" fmla="*/ 0 w 8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7" y="0"/>
                    </a:moveTo>
                    <a:lnTo>
                      <a:pt x="0" y="2"/>
                    </a:lnTo>
                    <a:lnTo>
                      <a:pt x="8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87" name="Rectangle 1863"/>
              <p:cNvSpPr>
                <a:spLocks noChangeArrowheads="1"/>
              </p:cNvSpPr>
              <p:nvPr/>
            </p:nvSpPr>
            <p:spPr bwMode="auto">
              <a:xfrm>
                <a:off x="1966" y="2257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88" name="Freeform 1864"/>
              <p:cNvSpPr>
                <a:spLocks/>
              </p:cNvSpPr>
              <p:nvPr/>
            </p:nvSpPr>
            <p:spPr bwMode="auto">
              <a:xfrm>
                <a:off x="1968" y="2257"/>
                <a:ext cx="3" cy="1"/>
              </a:xfrm>
              <a:custGeom>
                <a:avLst/>
                <a:gdLst>
                  <a:gd name="T0" fmla="*/ 0 w 8"/>
                  <a:gd name="T1" fmla="*/ 0 h 2"/>
                  <a:gd name="T2" fmla="*/ 0 w 8"/>
                  <a:gd name="T3" fmla="*/ 1 h 2"/>
                  <a:gd name="T4" fmla="*/ 0 w 8"/>
                  <a:gd name="T5" fmla="*/ 0 h 2"/>
                  <a:gd name="T6" fmla="*/ 0 w 8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8" y="0"/>
                    </a:moveTo>
                    <a:lnTo>
                      <a:pt x="0" y="2"/>
                    </a:lnTo>
                    <a:lnTo>
                      <a:pt x="7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89" name="Freeform 1865"/>
              <p:cNvSpPr>
                <a:spLocks/>
              </p:cNvSpPr>
              <p:nvPr/>
            </p:nvSpPr>
            <p:spPr bwMode="auto">
              <a:xfrm>
                <a:off x="1965" y="2243"/>
                <a:ext cx="6" cy="14"/>
              </a:xfrm>
              <a:custGeom>
                <a:avLst/>
                <a:gdLst>
                  <a:gd name="T0" fmla="*/ 0 w 16"/>
                  <a:gd name="T1" fmla="*/ 0 h 42"/>
                  <a:gd name="T2" fmla="*/ 0 w 16"/>
                  <a:gd name="T3" fmla="*/ 0 h 42"/>
                  <a:gd name="T4" fmla="*/ 0 w 16"/>
                  <a:gd name="T5" fmla="*/ 0 h 42"/>
                  <a:gd name="T6" fmla="*/ 0 w 16"/>
                  <a:gd name="T7" fmla="*/ 0 h 42"/>
                  <a:gd name="T8" fmla="*/ 0 w 16"/>
                  <a:gd name="T9" fmla="*/ 0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42">
                    <a:moveTo>
                      <a:pt x="16" y="42"/>
                    </a:moveTo>
                    <a:lnTo>
                      <a:pt x="1" y="42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6" y="4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90" name="Freeform 1866"/>
              <p:cNvSpPr>
                <a:spLocks/>
              </p:cNvSpPr>
              <p:nvPr/>
            </p:nvSpPr>
            <p:spPr bwMode="auto">
              <a:xfrm>
                <a:off x="1968" y="2243"/>
                <a:ext cx="2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7" y="1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91" name="Freeform 1867"/>
              <p:cNvSpPr>
                <a:spLocks/>
              </p:cNvSpPr>
              <p:nvPr/>
            </p:nvSpPr>
            <p:spPr bwMode="auto">
              <a:xfrm>
                <a:off x="1964" y="2229"/>
                <a:ext cx="6" cy="15"/>
              </a:xfrm>
              <a:custGeom>
                <a:avLst/>
                <a:gdLst>
                  <a:gd name="T0" fmla="*/ 0 w 19"/>
                  <a:gd name="T1" fmla="*/ 0 h 45"/>
                  <a:gd name="T2" fmla="*/ 0 w 19"/>
                  <a:gd name="T3" fmla="*/ 0 h 45"/>
                  <a:gd name="T4" fmla="*/ 0 w 19"/>
                  <a:gd name="T5" fmla="*/ 0 h 45"/>
                  <a:gd name="T6" fmla="*/ 0 w 19"/>
                  <a:gd name="T7" fmla="*/ 0 h 45"/>
                  <a:gd name="T8" fmla="*/ 0 w 19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45">
                    <a:moveTo>
                      <a:pt x="19" y="43"/>
                    </a:moveTo>
                    <a:lnTo>
                      <a:pt x="4" y="45"/>
                    </a:lnTo>
                    <a:lnTo>
                      <a:pt x="0" y="2"/>
                    </a:lnTo>
                    <a:lnTo>
                      <a:pt x="15" y="0"/>
                    </a:lnTo>
                    <a:lnTo>
                      <a:pt x="19" y="4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92" name="Freeform 1868"/>
              <p:cNvSpPr>
                <a:spLocks/>
              </p:cNvSpPr>
              <p:nvPr/>
            </p:nvSpPr>
            <p:spPr bwMode="auto">
              <a:xfrm>
                <a:off x="1964" y="2229"/>
                <a:ext cx="2" cy="1"/>
              </a:xfrm>
              <a:custGeom>
                <a:avLst/>
                <a:gdLst>
                  <a:gd name="T0" fmla="*/ 0 w 7"/>
                  <a:gd name="T1" fmla="*/ 1 h 2"/>
                  <a:gd name="T2" fmla="*/ 0 w 7"/>
                  <a:gd name="T3" fmla="*/ 1 h 2"/>
                  <a:gd name="T4" fmla="*/ 0 w 7"/>
                  <a:gd name="T5" fmla="*/ 0 h 2"/>
                  <a:gd name="T6" fmla="*/ 0 w 7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1"/>
                    </a:moveTo>
                    <a:lnTo>
                      <a:pt x="7" y="2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93" name="Freeform 1869"/>
              <p:cNvSpPr>
                <a:spLocks/>
              </p:cNvSpPr>
              <p:nvPr/>
            </p:nvSpPr>
            <p:spPr bwMode="auto">
              <a:xfrm>
                <a:off x="1964" y="2192"/>
                <a:ext cx="6" cy="37"/>
              </a:xfrm>
              <a:custGeom>
                <a:avLst/>
                <a:gdLst>
                  <a:gd name="T0" fmla="*/ 0 w 19"/>
                  <a:gd name="T1" fmla="*/ 0 h 111"/>
                  <a:gd name="T2" fmla="*/ 0 w 19"/>
                  <a:gd name="T3" fmla="*/ 0 h 111"/>
                  <a:gd name="T4" fmla="*/ 0 w 19"/>
                  <a:gd name="T5" fmla="*/ 0 h 111"/>
                  <a:gd name="T6" fmla="*/ 0 w 19"/>
                  <a:gd name="T7" fmla="*/ 0 h 111"/>
                  <a:gd name="T8" fmla="*/ 0 w 19"/>
                  <a:gd name="T9" fmla="*/ 0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11">
                    <a:moveTo>
                      <a:pt x="15" y="111"/>
                    </a:moveTo>
                    <a:lnTo>
                      <a:pt x="0" y="111"/>
                    </a:lnTo>
                    <a:lnTo>
                      <a:pt x="4" y="0"/>
                    </a:lnTo>
                    <a:lnTo>
                      <a:pt x="19" y="0"/>
                    </a:lnTo>
                    <a:lnTo>
                      <a:pt x="15" y="11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94" name="Freeform 1870"/>
              <p:cNvSpPr>
                <a:spLocks/>
              </p:cNvSpPr>
              <p:nvPr/>
            </p:nvSpPr>
            <p:spPr bwMode="auto">
              <a:xfrm>
                <a:off x="1968" y="2192"/>
                <a:ext cx="2" cy="1"/>
              </a:xfrm>
              <a:custGeom>
                <a:avLst/>
                <a:gdLst>
                  <a:gd name="T0" fmla="*/ 0 w 7"/>
                  <a:gd name="T1" fmla="*/ 0 h 2"/>
                  <a:gd name="T2" fmla="*/ 0 w 7"/>
                  <a:gd name="T3" fmla="*/ 1 h 2"/>
                  <a:gd name="T4" fmla="*/ 0 w 7"/>
                  <a:gd name="T5" fmla="*/ 0 h 2"/>
                  <a:gd name="T6" fmla="*/ 0 w 7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7" y="0"/>
                    </a:moveTo>
                    <a:lnTo>
                      <a:pt x="0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95" name="Freeform 1871"/>
              <p:cNvSpPr>
                <a:spLocks/>
              </p:cNvSpPr>
              <p:nvPr/>
            </p:nvSpPr>
            <p:spPr bwMode="auto">
              <a:xfrm>
                <a:off x="1965" y="2154"/>
                <a:ext cx="6" cy="38"/>
              </a:xfrm>
              <a:custGeom>
                <a:avLst/>
                <a:gdLst>
                  <a:gd name="T0" fmla="*/ 0 w 17"/>
                  <a:gd name="T1" fmla="*/ 0 h 113"/>
                  <a:gd name="T2" fmla="*/ 0 w 17"/>
                  <a:gd name="T3" fmla="*/ 0 h 113"/>
                  <a:gd name="T4" fmla="*/ 0 w 17"/>
                  <a:gd name="T5" fmla="*/ 0 h 113"/>
                  <a:gd name="T6" fmla="*/ 0 w 17"/>
                  <a:gd name="T7" fmla="*/ 0 h 113"/>
                  <a:gd name="T8" fmla="*/ 0 w 17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13">
                    <a:moveTo>
                      <a:pt x="15" y="113"/>
                    </a:moveTo>
                    <a:lnTo>
                      <a:pt x="0" y="113"/>
                    </a:lnTo>
                    <a:lnTo>
                      <a:pt x="2" y="0"/>
                    </a:lnTo>
                    <a:lnTo>
                      <a:pt x="17" y="0"/>
                    </a:lnTo>
                    <a:lnTo>
                      <a:pt x="15" y="11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96" name="Freeform 1872"/>
              <p:cNvSpPr>
                <a:spLocks/>
              </p:cNvSpPr>
              <p:nvPr/>
            </p:nvSpPr>
            <p:spPr bwMode="auto">
              <a:xfrm>
                <a:off x="1969" y="2154"/>
                <a:ext cx="2" cy="1"/>
              </a:xfrm>
              <a:custGeom>
                <a:avLst/>
                <a:gdLst>
                  <a:gd name="T0" fmla="*/ 0 w 7"/>
                  <a:gd name="T1" fmla="*/ 0 h 2"/>
                  <a:gd name="T2" fmla="*/ 0 w 7"/>
                  <a:gd name="T3" fmla="*/ 1 h 2"/>
                  <a:gd name="T4" fmla="*/ 0 w 7"/>
                  <a:gd name="T5" fmla="*/ 0 h 2"/>
                  <a:gd name="T6" fmla="*/ 0 w 7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7" y="0"/>
                    </a:moveTo>
                    <a:lnTo>
                      <a:pt x="0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97" name="Freeform 1873"/>
              <p:cNvSpPr>
                <a:spLocks/>
              </p:cNvSpPr>
              <p:nvPr/>
            </p:nvSpPr>
            <p:spPr bwMode="auto">
              <a:xfrm>
                <a:off x="1966" y="2116"/>
                <a:ext cx="6" cy="38"/>
              </a:xfrm>
              <a:custGeom>
                <a:avLst/>
                <a:gdLst>
                  <a:gd name="T0" fmla="*/ 0 w 17"/>
                  <a:gd name="T1" fmla="*/ 0 h 114"/>
                  <a:gd name="T2" fmla="*/ 0 w 17"/>
                  <a:gd name="T3" fmla="*/ 0 h 114"/>
                  <a:gd name="T4" fmla="*/ 0 w 17"/>
                  <a:gd name="T5" fmla="*/ 0 h 114"/>
                  <a:gd name="T6" fmla="*/ 0 w 17"/>
                  <a:gd name="T7" fmla="*/ 0 h 114"/>
                  <a:gd name="T8" fmla="*/ 0 w 17"/>
                  <a:gd name="T9" fmla="*/ 0 h 1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14">
                    <a:moveTo>
                      <a:pt x="15" y="114"/>
                    </a:moveTo>
                    <a:lnTo>
                      <a:pt x="0" y="114"/>
                    </a:lnTo>
                    <a:lnTo>
                      <a:pt x="2" y="0"/>
                    </a:lnTo>
                    <a:lnTo>
                      <a:pt x="17" y="0"/>
                    </a:lnTo>
                    <a:lnTo>
                      <a:pt x="15" y="1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98" name="Freeform 1874"/>
              <p:cNvSpPr>
                <a:spLocks/>
              </p:cNvSpPr>
              <p:nvPr/>
            </p:nvSpPr>
            <p:spPr bwMode="auto">
              <a:xfrm>
                <a:off x="1969" y="2116"/>
                <a:ext cx="3" cy="1"/>
              </a:xfrm>
              <a:custGeom>
                <a:avLst/>
                <a:gdLst>
                  <a:gd name="T0" fmla="*/ 0 w 7"/>
                  <a:gd name="T1" fmla="*/ 0 h 2"/>
                  <a:gd name="T2" fmla="*/ 0 w 7"/>
                  <a:gd name="T3" fmla="*/ 1 h 2"/>
                  <a:gd name="T4" fmla="*/ 0 w 7"/>
                  <a:gd name="T5" fmla="*/ 0 h 2"/>
                  <a:gd name="T6" fmla="*/ 0 w 7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7" y="0"/>
                    </a:moveTo>
                    <a:lnTo>
                      <a:pt x="0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99" name="Freeform 1875"/>
              <p:cNvSpPr>
                <a:spLocks/>
              </p:cNvSpPr>
              <p:nvPr/>
            </p:nvSpPr>
            <p:spPr bwMode="auto">
              <a:xfrm>
                <a:off x="1967" y="2074"/>
                <a:ext cx="4" cy="6"/>
              </a:xfrm>
              <a:custGeom>
                <a:avLst/>
                <a:gdLst>
                  <a:gd name="T0" fmla="*/ 0 w 11"/>
                  <a:gd name="T1" fmla="*/ 0 h 16"/>
                  <a:gd name="T2" fmla="*/ 0 w 11"/>
                  <a:gd name="T3" fmla="*/ 0 h 16"/>
                  <a:gd name="T4" fmla="*/ 0 w 11"/>
                  <a:gd name="T5" fmla="*/ 0 h 16"/>
                  <a:gd name="T6" fmla="*/ 0 w 11"/>
                  <a:gd name="T7" fmla="*/ 0 h 16"/>
                  <a:gd name="T8" fmla="*/ 0 w 11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16">
                    <a:moveTo>
                      <a:pt x="0" y="14"/>
                    </a:moveTo>
                    <a:lnTo>
                      <a:pt x="0" y="0"/>
                    </a:lnTo>
                    <a:lnTo>
                      <a:pt x="11" y="8"/>
                    </a:lnTo>
                    <a:lnTo>
                      <a:pt x="7" y="16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00" name="Freeform 1876"/>
              <p:cNvSpPr>
                <a:spLocks/>
              </p:cNvSpPr>
              <p:nvPr/>
            </p:nvSpPr>
            <p:spPr bwMode="auto">
              <a:xfrm>
                <a:off x="1967" y="2079"/>
                <a:ext cx="5" cy="37"/>
              </a:xfrm>
              <a:custGeom>
                <a:avLst/>
                <a:gdLst>
                  <a:gd name="T0" fmla="*/ 0 w 16"/>
                  <a:gd name="T1" fmla="*/ 0 h 112"/>
                  <a:gd name="T2" fmla="*/ 0 w 16"/>
                  <a:gd name="T3" fmla="*/ 0 h 112"/>
                  <a:gd name="T4" fmla="*/ 0 w 16"/>
                  <a:gd name="T5" fmla="*/ 0 h 112"/>
                  <a:gd name="T6" fmla="*/ 0 w 16"/>
                  <a:gd name="T7" fmla="*/ 0 h 112"/>
                  <a:gd name="T8" fmla="*/ 0 w 16"/>
                  <a:gd name="T9" fmla="*/ 0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12">
                    <a:moveTo>
                      <a:pt x="15" y="112"/>
                    </a:moveTo>
                    <a:lnTo>
                      <a:pt x="0" y="112"/>
                    </a:lnTo>
                    <a:lnTo>
                      <a:pt x="2" y="0"/>
                    </a:lnTo>
                    <a:lnTo>
                      <a:pt x="16" y="0"/>
                    </a:lnTo>
                    <a:lnTo>
                      <a:pt x="15" y="1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01" name="Freeform 1877"/>
              <p:cNvSpPr>
                <a:spLocks/>
              </p:cNvSpPr>
              <p:nvPr/>
            </p:nvSpPr>
            <p:spPr bwMode="auto">
              <a:xfrm>
                <a:off x="1935" y="2153"/>
                <a:ext cx="76" cy="110"/>
              </a:xfrm>
              <a:custGeom>
                <a:avLst/>
                <a:gdLst>
                  <a:gd name="T0" fmla="*/ 0 w 230"/>
                  <a:gd name="T1" fmla="*/ 0 h 330"/>
                  <a:gd name="T2" fmla="*/ 0 w 230"/>
                  <a:gd name="T3" fmla="*/ 0 h 330"/>
                  <a:gd name="T4" fmla="*/ 0 w 230"/>
                  <a:gd name="T5" fmla="*/ 0 h 330"/>
                  <a:gd name="T6" fmla="*/ 0 w 230"/>
                  <a:gd name="T7" fmla="*/ 0 h 330"/>
                  <a:gd name="T8" fmla="*/ 0 w 230"/>
                  <a:gd name="T9" fmla="*/ 0 h 330"/>
                  <a:gd name="T10" fmla="*/ 0 w 230"/>
                  <a:gd name="T11" fmla="*/ 0 h 330"/>
                  <a:gd name="T12" fmla="*/ 0 w 230"/>
                  <a:gd name="T13" fmla="*/ 0 h 330"/>
                  <a:gd name="T14" fmla="*/ 1 w 230"/>
                  <a:gd name="T15" fmla="*/ 0 h 330"/>
                  <a:gd name="T16" fmla="*/ 1 w 230"/>
                  <a:gd name="T17" fmla="*/ 0 h 330"/>
                  <a:gd name="T18" fmla="*/ 1 w 230"/>
                  <a:gd name="T19" fmla="*/ 0 h 330"/>
                  <a:gd name="T20" fmla="*/ 1 w 230"/>
                  <a:gd name="T21" fmla="*/ 0 h 330"/>
                  <a:gd name="T22" fmla="*/ 1 w 230"/>
                  <a:gd name="T23" fmla="*/ 0 h 330"/>
                  <a:gd name="T24" fmla="*/ 1 w 230"/>
                  <a:gd name="T25" fmla="*/ 0 h 330"/>
                  <a:gd name="T26" fmla="*/ 1 w 230"/>
                  <a:gd name="T27" fmla="*/ 0 h 330"/>
                  <a:gd name="T28" fmla="*/ 1 w 230"/>
                  <a:gd name="T29" fmla="*/ 0 h 330"/>
                  <a:gd name="T30" fmla="*/ 1 w 230"/>
                  <a:gd name="T31" fmla="*/ 0 h 330"/>
                  <a:gd name="T32" fmla="*/ 1 w 230"/>
                  <a:gd name="T33" fmla="*/ 0 h 330"/>
                  <a:gd name="T34" fmla="*/ 1 w 230"/>
                  <a:gd name="T35" fmla="*/ 0 h 330"/>
                  <a:gd name="T36" fmla="*/ 1 w 230"/>
                  <a:gd name="T37" fmla="*/ 0 h 330"/>
                  <a:gd name="T38" fmla="*/ 1 w 230"/>
                  <a:gd name="T39" fmla="*/ 0 h 330"/>
                  <a:gd name="T40" fmla="*/ 1 w 230"/>
                  <a:gd name="T41" fmla="*/ 0 h 330"/>
                  <a:gd name="T42" fmla="*/ 1 w 230"/>
                  <a:gd name="T43" fmla="*/ 1 h 330"/>
                  <a:gd name="T44" fmla="*/ 1 w 230"/>
                  <a:gd name="T45" fmla="*/ 1 h 330"/>
                  <a:gd name="T46" fmla="*/ 1 w 230"/>
                  <a:gd name="T47" fmla="*/ 1 h 330"/>
                  <a:gd name="T48" fmla="*/ 1 w 230"/>
                  <a:gd name="T49" fmla="*/ 1 h 330"/>
                  <a:gd name="T50" fmla="*/ 1 w 230"/>
                  <a:gd name="T51" fmla="*/ 1 h 330"/>
                  <a:gd name="T52" fmla="*/ 1 w 230"/>
                  <a:gd name="T53" fmla="*/ 1 h 330"/>
                  <a:gd name="T54" fmla="*/ 1 w 230"/>
                  <a:gd name="T55" fmla="*/ 1 h 330"/>
                  <a:gd name="T56" fmla="*/ 1 w 230"/>
                  <a:gd name="T57" fmla="*/ 1 h 330"/>
                  <a:gd name="T58" fmla="*/ 1 w 230"/>
                  <a:gd name="T59" fmla="*/ 1 h 330"/>
                  <a:gd name="T60" fmla="*/ 1 w 230"/>
                  <a:gd name="T61" fmla="*/ 1 h 330"/>
                  <a:gd name="T62" fmla="*/ 1 w 230"/>
                  <a:gd name="T63" fmla="*/ 1 h 330"/>
                  <a:gd name="T64" fmla="*/ 1 w 230"/>
                  <a:gd name="T65" fmla="*/ 1 h 330"/>
                  <a:gd name="T66" fmla="*/ 1 w 230"/>
                  <a:gd name="T67" fmla="*/ 1 h 330"/>
                  <a:gd name="T68" fmla="*/ 1 w 230"/>
                  <a:gd name="T69" fmla="*/ 1 h 330"/>
                  <a:gd name="T70" fmla="*/ 1 w 230"/>
                  <a:gd name="T71" fmla="*/ 1 h 330"/>
                  <a:gd name="T72" fmla="*/ 1 w 230"/>
                  <a:gd name="T73" fmla="*/ 1 h 330"/>
                  <a:gd name="T74" fmla="*/ 1 w 230"/>
                  <a:gd name="T75" fmla="*/ 1 h 330"/>
                  <a:gd name="T76" fmla="*/ 1 w 230"/>
                  <a:gd name="T77" fmla="*/ 1 h 330"/>
                  <a:gd name="T78" fmla="*/ 0 w 230"/>
                  <a:gd name="T79" fmla="*/ 1 h 330"/>
                  <a:gd name="T80" fmla="*/ 0 w 230"/>
                  <a:gd name="T81" fmla="*/ 1 h 330"/>
                  <a:gd name="T82" fmla="*/ 0 w 230"/>
                  <a:gd name="T83" fmla="*/ 1 h 330"/>
                  <a:gd name="T84" fmla="*/ 0 w 230"/>
                  <a:gd name="T85" fmla="*/ 1 h 330"/>
                  <a:gd name="T86" fmla="*/ 0 w 230"/>
                  <a:gd name="T87" fmla="*/ 1 h 330"/>
                  <a:gd name="T88" fmla="*/ 0 w 230"/>
                  <a:gd name="T89" fmla="*/ 1 h 330"/>
                  <a:gd name="T90" fmla="*/ 0 w 230"/>
                  <a:gd name="T91" fmla="*/ 1 h 330"/>
                  <a:gd name="T92" fmla="*/ 0 w 230"/>
                  <a:gd name="T93" fmla="*/ 1 h 330"/>
                  <a:gd name="T94" fmla="*/ 0 w 230"/>
                  <a:gd name="T95" fmla="*/ 1 h 330"/>
                  <a:gd name="T96" fmla="*/ 0 w 230"/>
                  <a:gd name="T97" fmla="*/ 1 h 330"/>
                  <a:gd name="T98" fmla="*/ 0 w 230"/>
                  <a:gd name="T99" fmla="*/ 1 h 330"/>
                  <a:gd name="T100" fmla="*/ 0 w 230"/>
                  <a:gd name="T101" fmla="*/ 1 h 330"/>
                  <a:gd name="T102" fmla="*/ 0 w 230"/>
                  <a:gd name="T103" fmla="*/ 1 h 330"/>
                  <a:gd name="T104" fmla="*/ 0 w 230"/>
                  <a:gd name="T105" fmla="*/ 1 h 330"/>
                  <a:gd name="T106" fmla="*/ 0 w 230"/>
                  <a:gd name="T107" fmla="*/ 1 h 330"/>
                  <a:gd name="T108" fmla="*/ 0 w 230"/>
                  <a:gd name="T109" fmla="*/ 0 h 330"/>
                  <a:gd name="T110" fmla="*/ 0 w 230"/>
                  <a:gd name="T111" fmla="*/ 0 h 33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30" h="330">
                    <a:moveTo>
                      <a:pt x="57" y="101"/>
                    </a:moveTo>
                    <a:lnTo>
                      <a:pt x="64" y="91"/>
                    </a:lnTo>
                    <a:lnTo>
                      <a:pt x="74" y="80"/>
                    </a:lnTo>
                    <a:lnTo>
                      <a:pt x="90" y="55"/>
                    </a:lnTo>
                    <a:lnTo>
                      <a:pt x="105" y="32"/>
                    </a:lnTo>
                    <a:lnTo>
                      <a:pt x="115" y="21"/>
                    </a:lnTo>
                    <a:lnTo>
                      <a:pt x="122" y="15"/>
                    </a:lnTo>
                    <a:lnTo>
                      <a:pt x="133" y="11"/>
                    </a:lnTo>
                    <a:lnTo>
                      <a:pt x="144" y="4"/>
                    </a:lnTo>
                    <a:lnTo>
                      <a:pt x="153" y="3"/>
                    </a:lnTo>
                    <a:lnTo>
                      <a:pt x="156" y="0"/>
                    </a:lnTo>
                    <a:lnTo>
                      <a:pt x="179" y="8"/>
                    </a:lnTo>
                    <a:lnTo>
                      <a:pt x="189" y="13"/>
                    </a:lnTo>
                    <a:lnTo>
                      <a:pt x="197" y="17"/>
                    </a:lnTo>
                    <a:lnTo>
                      <a:pt x="207" y="24"/>
                    </a:lnTo>
                    <a:lnTo>
                      <a:pt x="212" y="33"/>
                    </a:lnTo>
                    <a:lnTo>
                      <a:pt x="218" y="48"/>
                    </a:lnTo>
                    <a:lnTo>
                      <a:pt x="223" y="66"/>
                    </a:lnTo>
                    <a:lnTo>
                      <a:pt x="225" y="77"/>
                    </a:lnTo>
                    <a:lnTo>
                      <a:pt x="227" y="91"/>
                    </a:lnTo>
                    <a:lnTo>
                      <a:pt x="230" y="123"/>
                    </a:lnTo>
                    <a:lnTo>
                      <a:pt x="230" y="138"/>
                    </a:lnTo>
                    <a:lnTo>
                      <a:pt x="230" y="151"/>
                    </a:lnTo>
                    <a:lnTo>
                      <a:pt x="230" y="158"/>
                    </a:lnTo>
                    <a:lnTo>
                      <a:pt x="230" y="160"/>
                    </a:lnTo>
                    <a:lnTo>
                      <a:pt x="227" y="176"/>
                    </a:lnTo>
                    <a:lnTo>
                      <a:pt x="223" y="193"/>
                    </a:lnTo>
                    <a:lnTo>
                      <a:pt x="216" y="231"/>
                    </a:lnTo>
                    <a:lnTo>
                      <a:pt x="214" y="252"/>
                    </a:lnTo>
                    <a:lnTo>
                      <a:pt x="209" y="269"/>
                    </a:lnTo>
                    <a:lnTo>
                      <a:pt x="203" y="285"/>
                    </a:lnTo>
                    <a:lnTo>
                      <a:pt x="193" y="296"/>
                    </a:lnTo>
                    <a:lnTo>
                      <a:pt x="184" y="307"/>
                    </a:lnTo>
                    <a:lnTo>
                      <a:pt x="171" y="318"/>
                    </a:lnTo>
                    <a:lnTo>
                      <a:pt x="162" y="326"/>
                    </a:lnTo>
                    <a:lnTo>
                      <a:pt x="160" y="330"/>
                    </a:lnTo>
                    <a:lnTo>
                      <a:pt x="159" y="330"/>
                    </a:lnTo>
                    <a:lnTo>
                      <a:pt x="133" y="324"/>
                    </a:lnTo>
                    <a:lnTo>
                      <a:pt x="109" y="322"/>
                    </a:lnTo>
                    <a:lnTo>
                      <a:pt x="85" y="320"/>
                    </a:lnTo>
                    <a:lnTo>
                      <a:pt x="64" y="318"/>
                    </a:lnTo>
                    <a:lnTo>
                      <a:pt x="45" y="311"/>
                    </a:lnTo>
                    <a:lnTo>
                      <a:pt x="36" y="307"/>
                    </a:lnTo>
                    <a:lnTo>
                      <a:pt x="28" y="298"/>
                    </a:lnTo>
                    <a:lnTo>
                      <a:pt x="20" y="289"/>
                    </a:lnTo>
                    <a:lnTo>
                      <a:pt x="12" y="277"/>
                    </a:lnTo>
                    <a:lnTo>
                      <a:pt x="6" y="263"/>
                    </a:lnTo>
                    <a:lnTo>
                      <a:pt x="0" y="245"/>
                    </a:lnTo>
                    <a:lnTo>
                      <a:pt x="2" y="218"/>
                    </a:lnTo>
                    <a:lnTo>
                      <a:pt x="5" y="193"/>
                    </a:lnTo>
                    <a:lnTo>
                      <a:pt x="10" y="176"/>
                    </a:lnTo>
                    <a:lnTo>
                      <a:pt x="16" y="158"/>
                    </a:lnTo>
                    <a:lnTo>
                      <a:pt x="34" y="131"/>
                    </a:lnTo>
                    <a:lnTo>
                      <a:pt x="45" y="118"/>
                    </a:lnTo>
                    <a:lnTo>
                      <a:pt x="57" y="101"/>
                    </a:lnTo>
                    <a:close/>
                  </a:path>
                </a:pathLst>
              </a:custGeom>
              <a:solidFill>
                <a:srgbClr val="FFE1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02" name="Freeform 1878"/>
              <p:cNvSpPr>
                <a:spLocks/>
              </p:cNvSpPr>
              <p:nvPr/>
            </p:nvSpPr>
            <p:spPr bwMode="auto">
              <a:xfrm>
                <a:off x="1952" y="2181"/>
                <a:ext cx="6" cy="6"/>
              </a:xfrm>
              <a:custGeom>
                <a:avLst/>
                <a:gdLst>
                  <a:gd name="T0" fmla="*/ 0 w 20"/>
                  <a:gd name="T1" fmla="*/ 0 h 19"/>
                  <a:gd name="T2" fmla="*/ 0 w 20"/>
                  <a:gd name="T3" fmla="*/ 0 h 19"/>
                  <a:gd name="T4" fmla="*/ 0 w 20"/>
                  <a:gd name="T5" fmla="*/ 0 h 19"/>
                  <a:gd name="T6" fmla="*/ 0 w 20"/>
                  <a:gd name="T7" fmla="*/ 0 h 19"/>
                  <a:gd name="T8" fmla="*/ 0 w 20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9">
                    <a:moveTo>
                      <a:pt x="12" y="19"/>
                    </a:moveTo>
                    <a:lnTo>
                      <a:pt x="0" y="11"/>
                    </a:lnTo>
                    <a:lnTo>
                      <a:pt x="7" y="0"/>
                    </a:lnTo>
                    <a:lnTo>
                      <a:pt x="20" y="9"/>
                    </a:lnTo>
                    <a:lnTo>
                      <a:pt x="12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03" name="Freeform 1879"/>
              <p:cNvSpPr>
                <a:spLocks/>
              </p:cNvSpPr>
              <p:nvPr/>
            </p:nvSpPr>
            <p:spPr bwMode="auto">
              <a:xfrm>
                <a:off x="1954" y="2180"/>
                <a:ext cx="2" cy="3"/>
              </a:xfrm>
              <a:custGeom>
                <a:avLst/>
                <a:gdLst>
                  <a:gd name="T0" fmla="*/ 0 w 6"/>
                  <a:gd name="T1" fmla="*/ 0 h 8"/>
                  <a:gd name="T2" fmla="*/ 0 w 6"/>
                  <a:gd name="T3" fmla="*/ 0 h 8"/>
                  <a:gd name="T4" fmla="*/ 0 w 6"/>
                  <a:gd name="T5" fmla="*/ 0 h 8"/>
                  <a:gd name="T6" fmla="*/ 0 w 6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8">
                    <a:moveTo>
                      <a:pt x="0" y="1"/>
                    </a:moveTo>
                    <a:lnTo>
                      <a:pt x="6" y="8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04" name="Freeform 1880"/>
              <p:cNvSpPr>
                <a:spLocks/>
              </p:cNvSpPr>
              <p:nvPr/>
            </p:nvSpPr>
            <p:spPr bwMode="auto">
              <a:xfrm>
                <a:off x="1954" y="2177"/>
                <a:ext cx="7" cy="7"/>
              </a:xfrm>
              <a:custGeom>
                <a:avLst/>
                <a:gdLst>
                  <a:gd name="T0" fmla="*/ 0 w 22"/>
                  <a:gd name="T1" fmla="*/ 0 h 21"/>
                  <a:gd name="T2" fmla="*/ 0 w 22"/>
                  <a:gd name="T3" fmla="*/ 0 h 21"/>
                  <a:gd name="T4" fmla="*/ 0 w 22"/>
                  <a:gd name="T5" fmla="*/ 0 h 21"/>
                  <a:gd name="T6" fmla="*/ 0 w 22"/>
                  <a:gd name="T7" fmla="*/ 0 h 21"/>
                  <a:gd name="T8" fmla="*/ 0 w 22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21">
                    <a:moveTo>
                      <a:pt x="13" y="21"/>
                    </a:moveTo>
                    <a:lnTo>
                      <a:pt x="0" y="10"/>
                    </a:lnTo>
                    <a:lnTo>
                      <a:pt x="9" y="0"/>
                    </a:lnTo>
                    <a:lnTo>
                      <a:pt x="22" y="10"/>
                    </a:lnTo>
                    <a:lnTo>
                      <a:pt x="13" y="2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05" name="Freeform 1881"/>
              <p:cNvSpPr>
                <a:spLocks/>
              </p:cNvSpPr>
              <p:nvPr/>
            </p:nvSpPr>
            <p:spPr bwMode="auto">
              <a:xfrm>
                <a:off x="1959" y="2179"/>
                <a:ext cx="2" cy="1"/>
              </a:xfrm>
              <a:custGeom>
                <a:avLst/>
                <a:gdLst>
                  <a:gd name="T0" fmla="*/ 0 w 6"/>
                  <a:gd name="T1" fmla="*/ 0 h 3"/>
                  <a:gd name="T2" fmla="*/ 0 w 6"/>
                  <a:gd name="T3" fmla="*/ 0 h 3"/>
                  <a:gd name="T4" fmla="*/ 0 w 6"/>
                  <a:gd name="T5" fmla="*/ 0 h 3"/>
                  <a:gd name="T6" fmla="*/ 0 w 6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0" y="0"/>
                    </a:lnTo>
                    <a:lnTo>
                      <a:pt x="6" y="2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06" name="Freeform 1882"/>
              <p:cNvSpPr>
                <a:spLocks/>
              </p:cNvSpPr>
              <p:nvPr/>
            </p:nvSpPr>
            <p:spPr bwMode="auto">
              <a:xfrm>
                <a:off x="1957" y="2169"/>
                <a:ext cx="10" cy="11"/>
              </a:xfrm>
              <a:custGeom>
                <a:avLst/>
                <a:gdLst>
                  <a:gd name="T0" fmla="*/ 0 w 29"/>
                  <a:gd name="T1" fmla="*/ 0 h 33"/>
                  <a:gd name="T2" fmla="*/ 0 w 29"/>
                  <a:gd name="T3" fmla="*/ 0 h 33"/>
                  <a:gd name="T4" fmla="*/ 0 w 29"/>
                  <a:gd name="T5" fmla="*/ 0 h 33"/>
                  <a:gd name="T6" fmla="*/ 0 w 29"/>
                  <a:gd name="T7" fmla="*/ 0 h 33"/>
                  <a:gd name="T8" fmla="*/ 0 w 29"/>
                  <a:gd name="T9" fmla="*/ 0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" h="33">
                    <a:moveTo>
                      <a:pt x="13" y="33"/>
                    </a:moveTo>
                    <a:lnTo>
                      <a:pt x="0" y="25"/>
                    </a:lnTo>
                    <a:lnTo>
                      <a:pt x="17" y="0"/>
                    </a:lnTo>
                    <a:lnTo>
                      <a:pt x="29" y="8"/>
                    </a:lnTo>
                    <a:lnTo>
                      <a:pt x="13" y="3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07" name="Freeform 1883"/>
              <p:cNvSpPr>
                <a:spLocks/>
              </p:cNvSpPr>
              <p:nvPr/>
            </p:nvSpPr>
            <p:spPr bwMode="auto">
              <a:xfrm>
                <a:off x="1965" y="2171"/>
                <a:ext cx="2" cy="1"/>
              </a:xfrm>
              <a:custGeom>
                <a:avLst/>
                <a:gdLst>
                  <a:gd name="T0" fmla="*/ 0 w 6"/>
                  <a:gd name="T1" fmla="*/ 1 h 2"/>
                  <a:gd name="T2" fmla="*/ 0 w 6"/>
                  <a:gd name="T3" fmla="*/ 0 h 2"/>
                  <a:gd name="T4" fmla="*/ 0 w 6"/>
                  <a:gd name="T5" fmla="*/ 1 h 2"/>
                  <a:gd name="T6" fmla="*/ 0 w 6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6" y="2"/>
                    </a:moveTo>
                    <a:lnTo>
                      <a:pt x="0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08" name="Freeform 1884"/>
              <p:cNvSpPr>
                <a:spLocks/>
              </p:cNvSpPr>
              <p:nvPr/>
            </p:nvSpPr>
            <p:spPr bwMode="auto">
              <a:xfrm>
                <a:off x="1963" y="2161"/>
                <a:ext cx="9" cy="11"/>
              </a:xfrm>
              <a:custGeom>
                <a:avLst/>
                <a:gdLst>
                  <a:gd name="T0" fmla="*/ 0 w 27"/>
                  <a:gd name="T1" fmla="*/ 0 h 31"/>
                  <a:gd name="T2" fmla="*/ 0 w 27"/>
                  <a:gd name="T3" fmla="*/ 0 h 31"/>
                  <a:gd name="T4" fmla="*/ 0 w 27"/>
                  <a:gd name="T5" fmla="*/ 0 h 31"/>
                  <a:gd name="T6" fmla="*/ 0 w 27"/>
                  <a:gd name="T7" fmla="*/ 0 h 31"/>
                  <a:gd name="T8" fmla="*/ 0 w 27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" h="31">
                    <a:moveTo>
                      <a:pt x="12" y="31"/>
                    </a:moveTo>
                    <a:lnTo>
                      <a:pt x="0" y="23"/>
                    </a:lnTo>
                    <a:lnTo>
                      <a:pt x="15" y="0"/>
                    </a:lnTo>
                    <a:lnTo>
                      <a:pt x="27" y="8"/>
                    </a:lnTo>
                    <a:lnTo>
                      <a:pt x="12" y="3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09" name="Freeform 1885"/>
              <p:cNvSpPr>
                <a:spLocks/>
              </p:cNvSpPr>
              <p:nvPr/>
            </p:nvSpPr>
            <p:spPr bwMode="auto">
              <a:xfrm>
                <a:off x="1968" y="2161"/>
                <a:ext cx="2" cy="2"/>
              </a:xfrm>
              <a:custGeom>
                <a:avLst/>
                <a:gdLst>
                  <a:gd name="T0" fmla="*/ 0 w 6"/>
                  <a:gd name="T1" fmla="*/ 0 h 7"/>
                  <a:gd name="T2" fmla="*/ 0 w 6"/>
                  <a:gd name="T3" fmla="*/ 0 h 7"/>
                  <a:gd name="T4" fmla="*/ 0 w 6"/>
                  <a:gd name="T5" fmla="*/ 0 h 7"/>
                  <a:gd name="T6" fmla="*/ 0 w 6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0" y="1"/>
                    </a:moveTo>
                    <a:lnTo>
                      <a:pt x="6" y="7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10" name="Freeform 1886"/>
              <p:cNvSpPr>
                <a:spLocks/>
              </p:cNvSpPr>
              <p:nvPr/>
            </p:nvSpPr>
            <p:spPr bwMode="auto">
              <a:xfrm>
                <a:off x="1968" y="2157"/>
                <a:ext cx="7" cy="7"/>
              </a:xfrm>
              <a:custGeom>
                <a:avLst/>
                <a:gdLst>
                  <a:gd name="T0" fmla="*/ 0 w 22"/>
                  <a:gd name="T1" fmla="*/ 0 h 21"/>
                  <a:gd name="T2" fmla="*/ 0 w 22"/>
                  <a:gd name="T3" fmla="*/ 0 h 21"/>
                  <a:gd name="T4" fmla="*/ 0 w 22"/>
                  <a:gd name="T5" fmla="*/ 0 h 21"/>
                  <a:gd name="T6" fmla="*/ 0 w 22"/>
                  <a:gd name="T7" fmla="*/ 0 h 21"/>
                  <a:gd name="T8" fmla="*/ 0 w 22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21">
                    <a:moveTo>
                      <a:pt x="12" y="21"/>
                    </a:moveTo>
                    <a:lnTo>
                      <a:pt x="0" y="11"/>
                    </a:lnTo>
                    <a:lnTo>
                      <a:pt x="10" y="0"/>
                    </a:lnTo>
                    <a:lnTo>
                      <a:pt x="22" y="10"/>
                    </a:lnTo>
                    <a:lnTo>
                      <a:pt x="12" y="2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11" name="Freeform 1887"/>
              <p:cNvSpPr>
                <a:spLocks/>
              </p:cNvSpPr>
              <p:nvPr/>
            </p:nvSpPr>
            <p:spPr bwMode="auto">
              <a:xfrm>
                <a:off x="1971" y="2157"/>
                <a:ext cx="2" cy="3"/>
              </a:xfrm>
              <a:custGeom>
                <a:avLst/>
                <a:gdLst>
                  <a:gd name="T0" fmla="*/ 0 w 6"/>
                  <a:gd name="T1" fmla="*/ 0 h 8"/>
                  <a:gd name="T2" fmla="*/ 0 w 6"/>
                  <a:gd name="T3" fmla="*/ 0 h 8"/>
                  <a:gd name="T4" fmla="*/ 0 w 6"/>
                  <a:gd name="T5" fmla="*/ 0 h 8"/>
                  <a:gd name="T6" fmla="*/ 0 w 6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8">
                    <a:moveTo>
                      <a:pt x="0" y="1"/>
                    </a:moveTo>
                    <a:lnTo>
                      <a:pt x="6" y="8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12" name="Freeform 1888"/>
              <p:cNvSpPr>
                <a:spLocks/>
              </p:cNvSpPr>
              <p:nvPr/>
            </p:nvSpPr>
            <p:spPr bwMode="auto">
              <a:xfrm>
                <a:off x="1971" y="2155"/>
                <a:ext cx="6" cy="6"/>
              </a:xfrm>
              <a:custGeom>
                <a:avLst/>
                <a:gdLst>
                  <a:gd name="T0" fmla="*/ 0 w 18"/>
                  <a:gd name="T1" fmla="*/ 0 h 19"/>
                  <a:gd name="T2" fmla="*/ 0 w 18"/>
                  <a:gd name="T3" fmla="*/ 0 h 19"/>
                  <a:gd name="T4" fmla="*/ 0 w 18"/>
                  <a:gd name="T5" fmla="*/ 0 h 19"/>
                  <a:gd name="T6" fmla="*/ 0 w 18"/>
                  <a:gd name="T7" fmla="*/ 0 h 19"/>
                  <a:gd name="T8" fmla="*/ 0 w 18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9">
                    <a:moveTo>
                      <a:pt x="10" y="19"/>
                    </a:moveTo>
                    <a:lnTo>
                      <a:pt x="0" y="7"/>
                    </a:lnTo>
                    <a:lnTo>
                      <a:pt x="7" y="0"/>
                    </a:lnTo>
                    <a:lnTo>
                      <a:pt x="18" y="13"/>
                    </a:lnTo>
                    <a:lnTo>
                      <a:pt x="10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13" name="Freeform 1889"/>
              <p:cNvSpPr>
                <a:spLocks/>
              </p:cNvSpPr>
              <p:nvPr/>
            </p:nvSpPr>
            <p:spPr bwMode="auto">
              <a:xfrm>
                <a:off x="1974" y="2154"/>
                <a:ext cx="1" cy="4"/>
              </a:xfrm>
              <a:custGeom>
                <a:avLst/>
                <a:gdLst>
                  <a:gd name="T0" fmla="*/ 0 w 5"/>
                  <a:gd name="T1" fmla="*/ 0 h 10"/>
                  <a:gd name="T2" fmla="*/ 0 w 5"/>
                  <a:gd name="T3" fmla="*/ 0 h 10"/>
                  <a:gd name="T4" fmla="*/ 0 w 5"/>
                  <a:gd name="T5" fmla="*/ 0 h 10"/>
                  <a:gd name="T6" fmla="*/ 0 w 5"/>
                  <a:gd name="T7" fmla="*/ 0 h 10"/>
                  <a:gd name="T8" fmla="*/ 0 w 5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10">
                    <a:moveTo>
                      <a:pt x="0" y="1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5" y="1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14" name="Freeform 1890"/>
              <p:cNvSpPr>
                <a:spLocks/>
              </p:cNvSpPr>
              <p:nvPr/>
            </p:nvSpPr>
            <p:spPr bwMode="auto">
              <a:xfrm>
                <a:off x="1974" y="2153"/>
                <a:ext cx="6" cy="6"/>
              </a:xfrm>
              <a:custGeom>
                <a:avLst/>
                <a:gdLst>
                  <a:gd name="T0" fmla="*/ 0 w 17"/>
                  <a:gd name="T1" fmla="*/ 0 h 19"/>
                  <a:gd name="T2" fmla="*/ 0 w 17"/>
                  <a:gd name="T3" fmla="*/ 0 h 19"/>
                  <a:gd name="T4" fmla="*/ 0 w 17"/>
                  <a:gd name="T5" fmla="*/ 0 h 19"/>
                  <a:gd name="T6" fmla="*/ 0 w 17"/>
                  <a:gd name="T7" fmla="*/ 0 h 19"/>
                  <a:gd name="T8" fmla="*/ 0 w 17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9">
                    <a:moveTo>
                      <a:pt x="7" y="19"/>
                    </a:moveTo>
                    <a:lnTo>
                      <a:pt x="0" y="4"/>
                    </a:lnTo>
                    <a:lnTo>
                      <a:pt x="11" y="0"/>
                    </a:lnTo>
                    <a:lnTo>
                      <a:pt x="17" y="15"/>
                    </a:lnTo>
                    <a:lnTo>
                      <a:pt x="7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15" name="Freeform 1891"/>
              <p:cNvSpPr>
                <a:spLocks/>
              </p:cNvSpPr>
              <p:nvPr/>
            </p:nvSpPr>
            <p:spPr bwMode="auto">
              <a:xfrm>
                <a:off x="1979" y="2156"/>
                <a:ext cx="1" cy="2"/>
              </a:xfrm>
              <a:custGeom>
                <a:avLst/>
                <a:gdLst>
                  <a:gd name="T0" fmla="*/ 0 w 4"/>
                  <a:gd name="T1" fmla="*/ 0 h 5"/>
                  <a:gd name="T2" fmla="*/ 0 w 4"/>
                  <a:gd name="T3" fmla="*/ 0 h 5"/>
                  <a:gd name="T4" fmla="*/ 0 w 4"/>
                  <a:gd name="T5" fmla="*/ 0 h 5"/>
                  <a:gd name="T6" fmla="*/ 0 w 4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3" y="5"/>
                    </a:moveTo>
                    <a:lnTo>
                      <a:pt x="0" y="0"/>
                    </a:lnTo>
                    <a:lnTo>
                      <a:pt x="4" y="5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16" name="Freeform 1892"/>
              <p:cNvSpPr>
                <a:spLocks/>
              </p:cNvSpPr>
              <p:nvPr/>
            </p:nvSpPr>
            <p:spPr bwMode="auto">
              <a:xfrm>
                <a:off x="1978" y="2151"/>
                <a:ext cx="6" cy="7"/>
              </a:xfrm>
              <a:custGeom>
                <a:avLst/>
                <a:gdLst>
                  <a:gd name="T0" fmla="*/ 0 w 19"/>
                  <a:gd name="T1" fmla="*/ 0 h 21"/>
                  <a:gd name="T2" fmla="*/ 0 w 19"/>
                  <a:gd name="T3" fmla="*/ 0 h 21"/>
                  <a:gd name="T4" fmla="*/ 0 w 19"/>
                  <a:gd name="T5" fmla="*/ 0 h 21"/>
                  <a:gd name="T6" fmla="*/ 0 w 19"/>
                  <a:gd name="T7" fmla="*/ 0 h 21"/>
                  <a:gd name="T8" fmla="*/ 0 w 19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21">
                    <a:moveTo>
                      <a:pt x="8" y="21"/>
                    </a:moveTo>
                    <a:lnTo>
                      <a:pt x="0" y="6"/>
                    </a:lnTo>
                    <a:lnTo>
                      <a:pt x="11" y="0"/>
                    </a:lnTo>
                    <a:lnTo>
                      <a:pt x="19" y="14"/>
                    </a:lnTo>
                    <a:lnTo>
                      <a:pt x="8" y="2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17" name="Freeform 1893"/>
              <p:cNvSpPr>
                <a:spLocks/>
              </p:cNvSpPr>
              <p:nvPr/>
            </p:nvSpPr>
            <p:spPr bwMode="auto">
              <a:xfrm>
                <a:off x="1981" y="2151"/>
                <a:ext cx="2" cy="3"/>
              </a:xfrm>
              <a:custGeom>
                <a:avLst/>
                <a:gdLst>
                  <a:gd name="T0" fmla="*/ 0 w 5"/>
                  <a:gd name="T1" fmla="*/ 0 h 10"/>
                  <a:gd name="T2" fmla="*/ 0 w 5"/>
                  <a:gd name="T3" fmla="*/ 0 h 10"/>
                  <a:gd name="T4" fmla="*/ 0 w 5"/>
                  <a:gd name="T5" fmla="*/ 0 h 10"/>
                  <a:gd name="T6" fmla="*/ 0 w 5"/>
                  <a:gd name="T7" fmla="*/ 0 h 10"/>
                  <a:gd name="T8" fmla="*/ 0 w 5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10">
                    <a:moveTo>
                      <a:pt x="1" y="1"/>
                    </a:moveTo>
                    <a:lnTo>
                      <a:pt x="0" y="0"/>
                    </a:lnTo>
                    <a:lnTo>
                      <a:pt x="4" y="1"/>
                    </a:lnTo>
                    <a:lnTo>
                      <a:pt x="5" y="1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18" name="Freeform 1894"/>
              <p:cNvSpPr>
                <a:spLocks/>
              </p:cNvSpPr>
              <p:nvPr/>
            </p:nvSpPr>
            <p:spPr bwMode="auto">
              <a:xfrm>
                <a:off x="1982" y="2151"/>
                <a:ext cx="4" cy="5"/>
              </a:xfrm>
              <a:custGeom>
                <a:avLst/>
                <a:gdLst>
                  <a:gd name="T0" fmla="*/ 0 w 11"/>
                  <a:gd name="T1" fmla="*/ 0 h 15"/>
                  <a:gd name="T2" fmla="*/ 0 w 11"/>
                  <a:gd name="T3" fmla="*/ 0 h 15"/>
                  <a:gd name="T4" fmla="*/ 0 w 11"/>
                  <a:gd name="T5" fmla="*/ 0 h 15"/>
                  <a:gd name="T6" fmla="*/ 0 w 11"/>
                  <a:gd name="T7" fmla="*/ 0 h 15"/>
                  <a:gd name="T8" fmla="*/ 0 w 11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15">
                    <a:moveTo>
                      <a:pt x="2" y="15"/>
                    </a:moveTo>
                    <a:lnTo>
                      <a:pt x="0" y="1"/>
                    </a:lnTo>
                    <a:lnTo>
                      <a:pt x="9" y="0"/>
                    </a:lnTo>
                    <a:lnTo>
                      <a:pt x="11" y="14"/>
                    </a:lnTo>
                    <a:lnTo>
                      <a:pt x="2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19" name="Freeform 1895"/>
              <p:cNvSpPr>
                <a:spLocks/>
              </p:cNvSpPr>
              <p:nvPr/>
            </p:nvSpPr>
            <p:spPr bwMode="auto">
              <a:xfrm>
                <a:off x="1986" y="2154"/>
                <a:ext cx="1" cy="1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0 h 5"/>
                  <a:gd name="T4" fmla="*/ 0 w 5"/>
                  <a:gd name="T5" fmla="*/ 0 h 5"/>
                  <a:gd name="T6" fmla="*/ 0 w 5"/>
                  <a:gd name="T7" fmla="*/ 0 h 5"/>
                  <a:gd name="T8" fmla="*/ 0 w 5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1" y="5"/>
                    </a:moveTo>
                    <a:lnTo>
                      <a:pt x="3" y="4"/>
                    </a:lnTo>
                    <a:lnTo>
                      <a:pt x="5" y="3"/>
                    </a:lnTo>
                    <a:lnTo>
                      <a:pt x="0" y="0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20" name="Freeform 1896"/>
              <p:cNvSpPr>
                <a:spLocks/>
              </p:cNvSpPr>
              <p:nvPr/>
            </p:nvSpPr>
            <p:spPr bwMode="auto">
              <a:xfrm>
                <a:off x="1984" y="2150"/>
                <a:ext cx="4" cy="5"/>
              </a:xfrm>
              <a:custGeom>
                <a:avLst/>
                <a:gdLst>
                  <a:gd name="T0" fmla="*/ 0 w 14"/>
                  <a:gd name="T1" fmla="*/ 0 h 13"/>
                  <a:gd name="T2" fmla="*/ 0 w 14"/>
                  <a:gd name="T3" fmla="*/ 0 h 13"/>
                  <a:gd name="T4" fmla="*/ 0 w 14"/>
                  <a:gd name="T5" fmla="*/ 0 h 13"/>
                  <a:gd name="T6" fmla="*/ 0 w 14"/>
                  <a:gd name="T7" fmla="*/ 0 h 13"/>
                  <a:gd name="T8" fmla="*/ 0 w 14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3">
                    <a:moveTo>
                      <a:pt x="11" y="13"/>
                    </a:moveTo>
                    <a:lnTo>
                      <a:pt x="0" y="3"/>
                    </a:lnTo>
                    <a:lnTo>
                      <a:pt x="4" y="0"/>
                    </a:lnTo>
                    <a:lnTo>
                      <a:pt x="14" y="10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21" name="Freeform 1897"/>
              <p:cNvSpPr>
                <a:spLocks/>
              </p:cNvSpPr>
              <p:nvPr/>
            </p:nvSpPr>
            <p:spPr bwMode="auto">
              <a:xfrm>
                <a:off x="1985" y="2149"/>
                <a:ext cx="3" cy="4"/>
              </a:xfrm>
              <a:custGeom>
                <a:avLst/>
                <a:gdLst>
                  <a:gd name="T0" fmla="*/ 0 w 8"/>
                  <a:gd name="T1" fmla="*/ 0 h 12"/>
                  <a:gd name="T2" fmla="*/ 0 w 8"/>
                  <a:gd name="T3" fmla="*/ 0 h 12"/>
                  <a:gd name="T4" fmla="*/ 0 w 8"/>
                  <a:gd name="T5" fmla="*/ 0 h 12"/>
                  <a:gd name="T6" fmla="*/ 0 w 8"/>
                  <a:gd name="T7" fmla="*/ 0 h 12"/>
                  <a:gd name="T8" fmla="*/ 0 w 8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2">
                    <a:moveTo>
                      <a:pt x="0" y="5"/>
                    </a:moveTo>
                    <a:lnTo>
                      <a:pt x="4" y="0"/>
                    </a:lnTo>
                    <a:lnTo>
                      <a:pt x="8" y="3"/>
                    </a:lnTo>
                    <a:lnTo>
                      <a:pt x="5" y="1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22" name="Freeform 1898"/>
              <p:cNvSpPr>
                <a:spLocks/>
              </p:cNvSpPr>
              <p:nvPr/>
            </p:nvSpPr>
            <p:spPr bwMode="auto">
              <a:xfrm>
                <a:off x="1986" y="2150"/>
                <a:ext cx="9" cy="7"/>
              </a:xfrm>
              <a:custGeom>
                <a:avLst/>
                <a:gdLst>
                  <a:gd name="T0" fmla="*/ 0 w 29"/>
                  <a:gd name="T1" fmla="*/ 0 h 23"/>
                  <a:gd name="T2" fmla="*/ 0 w 29"/>
                  <a:gd name="T3" fmla="*/ 0 h 23"/>
                  <a:gd name="T4" fmla="*/ 0 w 29"/>
                  <a:gd name="T5" fmla="*/ 0 h 23"/>
                  <a:gd name="T6" fmla="*/ 0 w 29"/>
                  <a:gd name="T7" fmla="*/ 0 h 23"/>
                  <a:gd name="T8" fmla="*/ 0 w 29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" h="23">
                    <a:moveTo>
                      <a:pt x="0" y="14"/>
                    </a:moveTo>
                    <a:lnTo>
                      <a:pt x="6" y="0"/>
                    </a:lnTo>
                    <a:lnTo>
                      <a:pt x="29" y="8"/>
                    </a:lnTo>
                    <a:lnTo>
                      <a:pt x="22" y="23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23" name="Freeform 1899"/>
              <p:cNvSpPr>
                <a:spLocks/>
              </p:cNvSpPr>
              <p:nvPr/>
            </p:nvSpPr>
            <p:spPr bwMode="auto">
              <a:xfrm>
                <a:off x="1994" y="2152"/>
                <a:ext cx="1" cy="3"/>
              </a:xfrm>
              <a:custGeom>
                <a:avLst/>
                <a:gdLst>
                  <a:gd name="T0" fmla="*/ 0 w 3"/>
                  <a:gd name="T1" fmla="*/ 0 h 9"/>
                  <a:gd name="T2" fmla="*/ 0 w 3"/>
                  <a:gd name="T3" fmla="*/ 0 h 9"/>
                  <a:gd name="T4" fmla="*/ 0 w 3"/>
                  <a:gd name="T5" fmla="*/ 0 h 9"/>
                  <a:gd name="T6" fmla="*/ 0 w 3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9">
                    <a:moveTo>
                      <a:pt x="3" y="0"/>
                    </a:moveTo>
                    <a:lnTo>
                      <a:pt x="0" y="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24" name="Freeform 1900"/>
              <p:cNvSpPr>
                <a:spLocks/>
              </p:cNvSpPr>
              <p:nvPr/>
            </p:nvSpPr>
            <p:spPr bwMode="auto">
              <a:xfrm>
                <a:off x="1993" y="2152"/>
                <a:ext cx="6" cy="7"/>
              </a:xfrm>
              <a:custGeom>
                <a:avLst/>
                <a:gdLst>
                  <a:gd name="T0" fmla="*/ 0 w 17"/>
                  <a:gd name="T1" fmla="*/ 0 h 19"/>
                  <a:gd name="T2" fmla="*/ 0 w 17"/>
                  <a:gd name="T3" fmla="*/ 0 h 19"/>
                  <a:gd name="T4" fmla="*/ 0 w 17"/>
                  <a:gd name="T5" fmla="*/ 0 h 19"/>
                  <a:gd name="T6" fmla="*/ 0 w 17"/>
                  <a:gd name="T7" fmla="*/ 0 h 19"/>
                  <a:gd name="T8" fmla="*/ 0 w 17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9">
                    <a:moveTo>
                      <a:pt x="0" y="15"/>
                    </a:moveTo>
                    <a:lnTo>
                      <a:pt x="7" y="0"/>
                    </a:lnTo>
                    <a:lnTo>
                      <a:pt x="17" y="4"/>
                    </a:lnTo>
                    <a:lnTo>
                      <a:pt x="11" y="19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25" name="Freeform 1901"/>
              <p:cNvSpPr>
                <a:spLocks/>
              </p:cNvSpPr>
              <p:nvPr/>
            </p:nvSpPr>
            <p:spPr bwMode="auto">
              <a:xfrm>
                <a:off x="1998" y="2154"/>
                <a:ext cx="1" cy="3"/>
              </a:xfrm>
              <a:custGeom>
                <a:avLst/>
                <a:gdLst>
                  <a:gd name="T0" fmla="*/ 0 w 3"/>
                  <a:gd name="T1" fmla="*/ 0 h 10"/>
                  <a:gd name="T2" fmla="*/ 0 w 3"/>
                  <a:gd name="T3" fmla="*/ 0 h 10"/>
                  <a:gd name="T4" fmla="*/ 0 w 3"/>
                  <a:gd name="T5" fmla="*/ 0 h 10"/>
                  <a:gd name="T6" fmla="*/ 0 w 3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10">
                    <a:moveTo>
                      <a:pt x="3" y="0"/>
                    </a:moveTo>
                    <a:lnTo>
                      <a:pt x="0" y="1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26" name="Freeform 1902"/>
              <p:cNvSpPr>
                <a:spLocks/>
              </p:cNvSpPr>
              <p:nvPr/>
            </p:nvSpPr>
            <p:spPr bwMode="auto">
              <a:xfrm>
                <a:off x="1997" y="2154"/>
                <a:ext cx="4" cy="6"/>
              </a:xfrm>
              <a:custGeom>
                <a:avLst/>
                <a:gdLst>
                  <a:gd name="T0" fmla="*/ 0 w 14"/>
                  <a:gd name="T1" fmla="*/ 0 h 19"/>
                  <a:gd name="T2" fmla="*/ 0 w 14"/>
                  <a:gd name="T3" fmla="*/ 0 h 19"/>
                  <a:gd name="T4" fmla="*/ 0 w 14"/>
                  <a:gd name="T5" fmla="*/ 0 h 19"/>
                  <a:gd name="T6" fmla="*/ 0 w 14"/>
                  <a:gd name="T7" fmla="*/ 0 h 19"/>
                  <a:gd name="T8" fmla="*/ 0 w 14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9">
                    <a:moveTo>
                      <a:pt x="0" y="15"/>
                    </a:moveTo>
                    <a:lnTo>
                      <a:pt x="6" y="0"/>
                    </a:lnTo>
                    <a:lnTo>
                      <a:pt x="14" y="4"/>
                    </a:lnTo>
                    <a:lnTo>
                      <a:pt x="8" y="19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27" name="Freeform 1903"/>
              <p:cNvSpPr>
                <a:spLocks/>
              </p:cNvSpPr>
              <p:nvPr/>
            </p:nvSpPr>
            <p:spPr bwMode="auto">
              <a:xfrm>
                <a:off x="2000" y="2155"/>
                <a:ext cx="2" cy="3"/>
              </a:xfrm>
              <a:custGeom>
                <a:avLst/>
                <a:gdLst>
                  <a:gd name="T0" fmla="*/ 0 w 6"/>
                  <a:gd name="T1" fmla="*/ 0 h 10"/>
                  <a:gd name="T2" fmla="*/ 0 w 6"/>
                  <a:gd name="T3" fmla="*/ 0 h 10"/>
                  <a:gd name="T4" fmla="*/ 0 w 6"/>
                  <a:gd name="T5" fmla="*/ 0 h 10"/>
                  <a:gd name="T6" fmla="*/ 0 w 6"/>
                  <a:gd name="T7" fmla="*/ 0 h 10"/>
                  <a:gd name="T8" fmla="*/ 0 w 6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0">
                    <a:moveTo>
                      <a:pt x="3" y="0"/>
                    </a:moveTo>
                    <a:lnTo>
                      <a:pt x="6" y="0"/>
                    </a:lnTo>
                    <a:lnTo>
                      <a:pt x="6" y="1"/>
                    </a:lnTo>
                    <a:lnTo>
                      <a:pt x="0" y="1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28" name="Freeform 1904"/>
              <p:cNvSpPr>
                <a:spLocks/>
              </p:cNvSpPr>
              <p:nvPr/>
            </p:nvSpPr>
            <p:spPr bwMode="auto">
              <a:xfrm>
                <a:off x="1999" y="2155"/>
                <a:ext cx="6" cy="7"/>
              </a:xfrm>
              <a:custGeom>
                <a:avLst/>
                <a:gdLst>
                  <a:gd name="T0" fmla="*/ 0 w 20"/>
                  <a:gd name="T1" fmla="*/ 0 h 20"/>
                  <a:gd name="T2" fmla="*/ 0 w 20"/>
                  <a:gd name="T3" fmla="*/ 0 h 20"/>
                  <a:gd name="T4" fmla="*/ 0 w 20"/>
                  <a:gd name="T5" fmla="*/ 0 h 20"/>
                  <a:gd name="T6" fmla="*/ 0 w 20"/>
                  <a:gd name="T7" fmla="*/ 0 h 20"/>
                  <a:gd name="T8" fmla="*/ 0 w 20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0" y="13"/>
                    </a:moveTo>
                    <a:lnTo>
                      <a:pt x="11" y="0"/>
                    </a:lnTo>
                    <a:lnTo>
                      <a:pt x="20" y="8"/>
                    </a:lnTo>
                    <a:lnTo>
                      <a:pt x="9" y="2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29" name="Freeform 1905"/>
              <p:cNvSpPr>
                <a:spLocks/>
              </p:cNvSpPr>
              <p:nvPr/>
            </p:nvSpPr>
            <p:spPr bwMode="auto">
              <a:xfrm>
                <a:off x="2004" y="2158"/>
                <a:ext cx="2" cy="3"/>
              </a:xfrm>
              <a:custGeom>
                <a:avLst/>
                <a:gdLst>
                  <a:gd name="T0" fmla="*/ 0 w 7"/>
                  <a:gd name="T1" fmla="*/ 0 h 8"/>
                  <a:gd name="T2" fmla="*/ 0 w 7"/>
                  <a:gd name="T3" fmla="*/ 0 h 8"/>
                  <a:gd name="T4" fmla="*/ 0 w 7"/>
                  <a:gd name="T5" fmla="*/ 0 h 8"/>
                  <a:gd name="T6" fmla="*/ 0 w 7"/>
                  <a:gd name="T7" fmla="*/ 0 h 8"/>
                  <a:gd name="T8" fmla="*/ 0 w 7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5" y="0"/>
                    </a:moveTo>
                    <a:lnTo>
                      <a:pt x="7" y="0"/>
                    </a:lnTo>
                    <a:lnTo>
                      <a:pt x="7" y="2"/>
                    </a:lnTo>
                    <a:lnTo>
                      <a:pt x="0" y="8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30" name="Freeform 1906"/>
              <p:cNvSpPr>
                <a:spLocks/>
              </p:cNvSpPr>
              <p:nvPr/>
            </p:nvSpPr>
            <p:spPr bwMode="auto">
              <a:xfrm>
                <a:off x="2001" y="2159"/>
                <a:ext cx="7" cy="5"/>
              </a:xfrm>
              <a:custGeom>
                <a:avLst/>
                <a:gdLst>
                  <a:gd name="T0" fmla="*/ 0 w 20"/>
                  <a:gd name="T1" fmla="*/ 0 h 17"/>
                  <a:gd name="T2" fmla="*/ 0 w 20"/>
                  <a:gd name="T3" fmla="*/ 0 h 17"/>
                  <a:gd name="T4" fmla="*/ 0 w 20"/>
                  <a:gd name="T5" fmla="*/ 0 h 17"/>
                  <a:gd name="T6" fmla="*/ 0 w 20"/>
                  <a:gd name="T7" fmla="*/ 0 h 17"/>
                  <a:gd name="T8" fmla="*/ 0 w 20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7">
                    <a:moveTo>
                      <a:pt x="0" y="8"/>
                    </a:moveTo>
                    <a:lnTo>
                      <a:pt x="15" y="0"/>
                    </a:lnTo>
                    <a:lnTo>
                      <a:pt x="20" y="9"/>
                    </a:lnTo>
                    <a:lnTo>
                      <a:pt x="6" y="17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31" name="Freeform 1907"/>
              <p:cNvSpPr>
                <a:spLocks/>
              </p:cNvSpPr>
              <p:nvPr/>
            </p:nvSpPr>
            <p:spPr bwMode="auto">
              <a:xfrm>
                <a:off x="2005" y="2162"/>
                <a:ext cx="3" cy="2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0 w 7"/>
                  <a:gd name="T5" fmla="*/ 0 h 6"/>
                  <a:gd name="T6" fmla="*/ 0 w 7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7" y="0"/>
                    </a:moveTo>
                    <a:lnTo>
                      <a:pt x="0" y="6"/>
                    </a:lnTo>
                    <a:lnTo>
                      <a:pt x="7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32" name="Freeform 1908"/>
              <p:cNvSpPr>
                <a:spLocks/>
              </p:cNvSpPr>
              <p:nvPr/>
            </p:nvSpPr>
            <p:spPr bwMode="auto">
              <a:xfrm>
                <a:off x="2003" y="2162"/>
                <a:ext cx="7" cy="7"/>
              </a:xfrm>
              <a:custGeom>
                <a:avLst/>
                <a:gdLst>
                  <a:gd name="T0" fmla="*/ 0 w 20"/>
                  <a:gd name="T1" fmla="*/ 0 h 21"/>
                  <a:gd name="T2" fmla="*/ 0 w 20"/>
                  <a:gd name="T3" fmla="*/ 0 h 21"/>
                  <a:gd name="T4" fmla="*/ 0 w 20"/>
                  <a:gd name="T5" fmla="*/ 0 h 21"/>
                  <a:gd name="T6" fmla="*/ 0 w 20"/>
                  <a:gd name="T7" fmla="*/ 0 h 21"/>
                  <a:gd name="T8" fmla="*/ 0 w 20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21">
                    <a:moveTo>
                      <a:pt x="0" y="6"/>
                    </a:moveTo>
                    <a:lnTo>
                      <a:pt x="14" y="0"/>
                    </a:lnTo>
                    <a:lnTo>
                      <a:pt x="20" y="15"/>
                    </a:lnTo>
                    <a:lnTo>
                      <a:pt x="6" y="2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33" name="Freeform 1909"/>
              <p:cNvSpPr>
                <a:spLocks/>
              </p:cNvSpPr>
              <p:nvPr/>
            </p:nvSpPr>
            <p:spPr bwMode="auto">
              <a:xfrm>
                <a:off x="2007" y="2167"/>
                <a:ext cx="3" cy="2"/>
              </a:xfrm>
              <a:custGeom>
                <a:avLst/>
                <a:gdLst>
                  <a:gd name="T0" fmla="*/ 0 w 7"/>
                  <a:gd name="T1" fmla="*/ 0 h 5"/>
                  <a:gd name="T2" fmla="*/ 0 w 7"/>
                  <a:gd name="T3" fmla="*/ 0 h 5"/>
                  <a:gd name="T4" fmla="*/ 0 w 7"/>
                  <a:gd name="T5" fmla="*/ 0 h 5"/>
                  <a:gd name="T6" fmla="*/ 0 w 7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7" y="0"/>
                    </a:moveTo>
                    <a:lnTo>
                      <a:pt x="0" y="5"/>
                    </a:lnTo>
                    <a:lnTo>
                      <a:pt x="7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34" name="Freeform 1910"/>
              <p:cNvSpPr>
                <a:spLocks/>
              </p:cNvSpPr>
              <p:nvPr/>
            </p:nvSpPr>
            <p:spPr bwMode="auto">
              <a:xfrm>
                <a:off x="2005" y="2167"/>
                <a:ext cx="7" cy="8"/>
              </a:xfrm>
              <a:custGeom>
                <a:avLst/>
                <a:gdLst>
                  <a:gd name="T0" fmla="*/ 0 w 20"/>
                  <a:gd name="T1" fmla="*/ 0 h 22"/>
                  <a:gd name="T2" fmla="*/ 0 w 20"/>
                  <a:gd name="T3" fmla="*/ 0 h 22"/>
                  <a:gd name="T4" fmla="*/ 0 w 20"/>
                  <a:gd name="T5" fmla="*/ 0 h 22"/>
                  <a:gd name="T6" fmla="*/ 0 w 20"/>
                  <a:gd name="T7" fmla="*/ 0 h 22"/>
                  <a:gd name="T8" fmla="*/ 0 w 20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22">
                    <a:moveTo>
                      <a:pt x="0" y="4"/>
                    </a:moveTo>
                    <a:lnTo>
                      <a:pt x="14" y="0"/>
                    </a:lnTo>
                    <a:lnTo>
                      <a:pt x="20" y="17"/>
                    </a:lnTo>
                    <a:lnTo>
                      <a:pt x="5" y="2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35" name="Freeform 1911"/>
              <p:cNvSpPr>
                <a:spLocks/>
              </p:cNvSpPr>
              <p:nvPr/>
            </p:nvSpPr>
            <p:spPr bwMode="auto">
              <a:xfrm>
                <a:off x="2009" y="2173"/>
                <a:ext cx="3" cy="2"/>
              </a:xfrm>
              <a:custGeom>
                <a:avLst/>
                <a:gdLst>
                  <a:gd name="T0" fmla="*/ 0 w 8"/>
                  <a:gd name="T1" fmla="*/ 0 h 5"/>
                  <a:gd name="T2" fmla="*/ 0 w 8"/>
                  <a:gd name="T3" fmla="*/ 0 h 5"/>
                  <a:gd name="T4" fmla="*/ 0 w 8"/>
                  <a:gd name="T5" fmla="*/ 0 h 5"/>
                  <a:gd name="T6" fmla="*/ 0 w 8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5">
                    <a:moveTo>
                      <a:pt x="8" y="0"/>
                    </a:moveTo>
                    <a:lnTo>
                      <a:pt x="0" y="5"/>
                    </a:lnTo>
                    <a:lnTo>
                      <a:pt x="8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36" name="Freeform 1912"/>
              <p:cNvSpPr>
                <a:spLocks/>
              </p:cNvSpPr>
              <p:nvPr/>
            </p:nvSpPr>
            <p:spPr bwMode="auto">
              <a:xfrm>
                <a:off x="2007" y="2173"/>
                <a:ext cx="5" cy="5"/>
              </a:xfrm>
              <a:custGeom>
                <a:avLst/>
                <a:gdLst>
                  <a:gd name="T0" fmla="*/ 0 w 17"/>
                  <a:gd name="T1" fmla="*/ 0 h 14"/>
                  <a:gd name="T2" fmla="*/ 0 w 17"/>
                  <a:gd name="T3" fmla="*/ 0 h 14"/>
                  <a:gd name="T4" fmla="*/ 0 w 17"/>
                  <a:gd name="T5" fmla="*/ 0 h 14"/>
                  <a:gd name="T6" fmla="*/ 0 w 17"/>
                  <a:gd name="T7" fmla="*/ 0 h 14"/>
                  <a:gd name="T8" fmla="*/ 0 w 17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4">
                    <a:moveTo>
                      <a:pt x="0" y="3"/>
                    </a:moveTo>
                    <a:lnTo>
                      <a:pt x="15" y="0"/>
                    </a:lnTo>
                    <a:lnTo>
                      <a:pt x="17" y="12"/>
                    </a:lnTo>
                    <a:lnTo>
                      <a:pt x="2" y="14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37" name="Freeform 1913"/>
              <p:cNvSpPr>
                <a:spLocks/>
              </p:cNvSpPr>
              <p:nvPr/>
            </p:nvSpPr>
            <p:spPr bwMode="auto">
              <a:xfrm>
                <a:off x="2010" y="2177"/>
                <a:ext cx="2" cy="1"/>
              </a:xfrm>
              <a:custGeom>
                <a:avLst/>
                <a:gdLst>
                  <a:gd name="T0" fmla="*/ 0 w 8"/>
                  <a:gd name="T1" fmla="*/ 0 h 3"/>
                  <a:gd name="T2" fmla="*/ 0 w 8"/>
                  <a:gd name="T3" fmla="*/ 0 h 3"/>
                  <a:gd name="T4" fmla="*/ 0 w 8"/>
                  <a:gd name="T5" fmla="*/ 0 h 3"/>
                  <a:gd name="T6" fmla="*/ 0 w 8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3">
                    <a:moveTo>
                      <a:pt x="8" y="0"/>
                    </a:moveTo>
                    <a:lnTo>
                      <a:pt x="0" y="3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38" name="Freeform 1914"/>
              <p:cNvSpPr>
                <a:spLocks/>
              </p:cNvSpPr>
              <p:nvPr/>
            </p:nvSpPr>
            <p:spPr bwMode="auto">
              <a:xfrm>
                <a:off x="2007" y="2177"/>
                <a:ext cx="6" cy="6"/>
              </a:xfrm>
              <a:custGeom>
                <a:avLst/>
                <a:gdLst>
                  <a:gd name="T0" fmla="*/ 0 w 17"/>
                  <a:gd name="T1" fmla="*/ 0 h 16"/>
                  <a:gd name="T2" fmla="*/ 0 w 17"/>
                  <a:gd name="T3" fmla="*/ 0 h 16"/>
                  <a:gd name="T4" fmla="*/ 0 w 17"/>
                  <a:gd name="T5" fmla="*/ 0 h 16"/>
                  <a:gd name="T6" fmla="*/ 0 w 17"/>
                  <a:gd name="T7" fmla="*/ 0 h 16"/>
                  <a:gd name="T8" fmla="*/ 0 w 17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6">
                    <a:moveTo>
                      <a:pt x="0" y="2"/>
                    </a:moveTo>
                    <a:lnTo>
                      <a:pt x="15" y="0"/>
                    </a:lnTo>
                    <a:lnTo>
                      <a:pt x="17" y="13"/>
                    </a:lnTo>
                    <a:lnTo>
                      <a:pt x="2" y="16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39" name="Freeform 1915"/>
              <p:cNvSpPr>
                <a:spLocks/>
              </p:cNvSpPr>
              <p:nvPr/>
            </p:nvSpPr>
            <p:spPr bwMode="auto">
              <a:xfrm>
                <a:off x="2010" y="2182"/>
                <a:ext cx="3" cy="1"/>
              </a:xfrm>
              <a:custGeom>
                <a:avLst/>
                <a:gdLst>
                  <a:gd name="T0" fmla="*/ 0 w 8"/>
                  <a:gd name="T1" fmla="*/ 0 h 4"/>
                  <a:gd name="T2" fmla="*/ 0 w 8"/>
                  <a:gd name="T3" fmla="*/ 0 h 4"/>
                  <a:gd name="T4" fmla="*/ 0 w 8"/>
                  <a:gd name="T5" fmla="*/ 0 h 4"/>
                  <a:gd name="T6" fmla="*/ 0 w 8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4">
                    <a:moveTo>
                      <a:pt x="8" y="0"/>
                    </a:moveTo>
                    <a:lnTo>
                      <a:pt x="0" y="4"/>
                    </a:lnTo>
                    <a:lnTo>
                      <a:pt x="8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40" name="Freeform 1916"/>
              <p:cNvSpPr>
                <a:spLocks/>
              </p:cNvSpPr>
              <p:nvPr/>
            </p:nvSpPr>
            <p:spPr bwMode="auto">
              <a:xfrm>
                <a:off x="2008" y="2182"/>
                <a:ext cx="6" cy="11"/>
              </a:xfrm>
              <a:custGeom>
                <a:avLst/>
                <a:gdLst>
                  <a:gd name="T0" fmla="*/ 0 w 17"/>
                  <a:gd name="T1" fmla="*/ 0 h 33"/>
                  <a:gd name="T2" fmla="*/ 0 w 17"/>
                  <a:gd name="T3" fmla="*/ 0 h 33"/>
                  <a:gd name="T4" fmla="*/ 0 w 17"/>
                  <a:gd name="T5" fmla="*/ 0 h 33"/>
                  <a:gd name="T6" fmla="*/ 0 w 17"/>
                  <a:gd name="T7" fmla="*/ 0 h 33"/>
                  <a:gd name="T8" fmla="*/ 0 w 17"/>
                  <a:gd name="T9" fmla="*/ 0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33">
                    <a:moveTo>
                      <a:pt x="0" y="0"/>
                    </a:moveTo>
                    <a:lnTo>
                      <a:pt x="15" y="0"/>
                    </a:lnTo>
                    <a:lnTo>
                      <a:pt x="17" y="33"/>
                    </a:lnTo>
                    <a:lnTo>
                      <a:pt x="2" y="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41" name="Freeform 1917"/>
              <p:cNvSpPr>
                <a:spLocks/>
              </p:cNvSpPr>
              <p:nvPr/>
            </p:nvSpPr>
            <p:spPr bwMode="auto">
              <a:xfrm>
                <a:off x="2011" y="2193"/>
                <a:ext cx="3" cy="1"/>
              </a:xfrm>
              <a:custGeom>
                <a:avLst/>
                <a:gdLst>
                  <a:gd name="T0" fmla="*/ 0 w 8"/>
                  <a:gd name="T1" fmla="*/ 0 h 2"/>
                  <a:gd name="T2" fmla="*/ 0 w 8"/>
                  <a:gd name="T3" fmla="*/ 1 h 2"/>
                  <a:gd name="T4" fmla="*/ 0 w 8"/>
                  <a:gd name="T5" fmla="*/ 0 h 2"/>
                  <a:gd name="T6" fmla="*/ 0 w 8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7" y="0"/>
                    </a:moveTo>
                    <a:lnTo>
                      <a:pt x="0" y="2"/>
                    </a:lnTo>
                    <a:lnTo>
                      <a:pt x="8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42" name="Rectangle 1918"/>
              <p:cNvSpPr>
                <a:spLocks noChangeArrowheads="1"/>
              </p:cNvSpPr>
              <p:nvPr/>
            </p:nvSpPr>
            <p:spPr bwMode="auto">
              <a:xfrm>
                <a:off x="2009" y="2193"/>
                <a:ext cx="5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43" name="Rectangle 1919"/>
              <p:cNvSpPr>
                <a:spLocks noChangeArrowheads="1"/>
              </p:cNvSpPr>
              <p:nvPr/>
            </p:nvSpPr>
            <p:spPr bwMode="auto">
              <a:xfrm>
                <a:off x="2009" y="2198"/>
                <a:ext cx="5" cy="4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44" name="Rectangle 1920"/>
              <p:cNvSpPr>
                <a:spLocks noChangeArrowheads="1"/>
              </p:cNvSpPr>
              <p:nvPr/>
            </p:nvSpPr>
            <p:spPr bwMode="auto">
              <a:xfrm>
                <a:off x="2009" y="2202"/>
                <a:ext cx="5" cy="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45" name="Rectangle 1921"/>
              <p:cNvSpPr>
                <a:spLocks noChangeArrowheads="1"/>
              </p:cNvSpPr>
              <p:nvPr/>
            </p:nvSpPr>
            <p:spPr bwMode="auto">
              <a:xfrm>
                <a:off x="2009" y="2205"/>
                <a:ext cx="5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46" name="Freeform 1922"/>
              <p:cNvSpPr>
                <a:spLocks/>
              </p:cNvSpPr>
              <p:nvPr/>
            </p:nvSpPr>
            <p:spPr bwMode="auto">
              <a:xfrm>
                <a:off x="2011" y="2205"/>
                <a:ext cx="3" cy="1"/>
              </a:xfrm>
              <a:custGeom>
                <a:avLst/>
                <a:gdLst>
                  <a:gd name="T0" fmla="*/ 0 w 8"/>
                  <a:gd name="T1" fmla="*/ 0 h 2"/>
                  <a:gd name="T2" fmla="*/ 0 w 8"/>
                  <a:gd name="T3" fmla="*/ 1 h 2"/>
                  <a:gd name="T4" fmla="*/ 0 w 8"/>
                  <a:gd name="T5" fmla="*/ 1 h 2"/>
                  <a:gd name="T6" fmla="*/ 0 w 8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8" y="0"/>
                    </a:moveTo>
                    <a:lnTo>
                      <a:pt x="0" y="2"/>
                    </a:lnTo>
                    <a:lnTo>
                      <a:pt x="7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47" name="Freeform 1923"/>
              <p:cNvSpPr>
                <a:spLocks/>
              </p:cNvSpPr>
              <p:nvPr/>
            </p:nvSpPr>
            <p:spPr bwMode="auto">
              <a:xfrm>
                <a:off x="2008" y="2205"/>
                <a:ext cx="6" cy="6"/>
              </a:xfrm>
              <a:custGeom>
                <a:avLst/>
                <a:gdLst>
                  <a:gd name="T0" fmla="*/ 0 w 17"/>
                  <a:gd name="T1" fmla="*/ 0 h 18"/>
                  <a:gd name="T2" fmla="*/ 0 w 17"/>
                  <a:gd name="T3" fmla="*/ 0 h 18"/>
                  <a:gd name="T4" fmla="*/ 0 w 17"/>
                  <a:gd name="T5" fmla="*/ 0 h 18"/>
                  <a:gd name="T6" fmla="*/ 0 w 17"/>
                  <a:gd name="T7" fmla="*/ 0 h 18"/>
                  <a:gd name="T8" fmla="*/ 0 w 17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8">
                    <a:moveTo>
                      <a:pt x="2" y="0"/>
                    </a:moveTo>
                    <a:lnTo>
                      <a:pt x="17" y="2"/>
                    </a:lnTo>
                    <a:lnTo>
                      <a:pt x="15" y="18"/>
                    </a:lnTo>
                    <a:lnTo>
                      <a:pt x="0" y="1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48" name="Freeform 1924"/>
              <p:cNvSpPr>
                <a:spLocks/>
              </p:cNvSpPr>
              <p:nvPr/>
            </p:nvSpPr>
            <p:spPr bwMode="auto">
              <a:xfrm>
                <a:off x="2010" y="2211"/>
                <a:ext cx="3" cy="0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1 h 1"/>
                  <a:gd name="T4" fmla="*/ 0 w 8"/>
                  <a:gd name="T5" fmla="*/ 1 h 1"/>
                  <a:gd name="T6" fmla="*/ 0 w 8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8" y="0"/>
                    </a:moveTo>
                    <a:lnTo>
                      <a:pt x="0" y="1"/>
                    </a:lnTo>
                    <a:lnTo>
                      <a:pt x="8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49" name="Freeform 1925"/>
              <p:cNvSpPr>
                <a:spLocks/>
              </p:cNvSpPr>
              <p:nvPr/>
            </p:nvSpPr>
            <p:spPr bwMode="auto">
              <a:xfrm>
                <a:off x="2007" y="2210"/>
                <a:ext cx="6" cy="7"/>
              </a:xfrm>
              <a:custGeom>
                <a:avLst/>
                <a:gdLst>
                  <a:gd name="T0" fmla="*/ 0 w 19"/>
                  <a:gd name="T1" fmla="*/ 0 h 21"/>
                  <a:gd name="T2" fmla="*/ 0 w 19"/>
                  <a:gd name="T3" fmla="*/ 0 h 21"/>
                  <a:gd name="T4" fmla="*/ 0 w 19"/>
                  <a:gd name="T5" fmla="*/ 0 h 21"/>
                  <a:gd name="T6" fmla="*/ 0 w 19"/>
                  <a:gd name="T7" fmla="*/ 0 h 21"/>
                  <a:gd name="T8" fmla="*/ 0 w 19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21">
                    <a:moveTo>
                      <a:pt x="4" y="0"/>
                    </a:moveTo>
                    <a:lnTo>
                      <a:pt x="19" y="4"/>
                    </a:lnTo>
                    <a:lnTo>
                      <a:pt x="15" y="21"/>
                    </a:lnTo>
                    <a:lnTo>
                      <a:pt x="0" y="1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50" name="Freeform 1926"/>
              <p:cNvSpPr>
                <a:spLocks/>
              </p:cNvSpPr>
              <p:nvPr/>
            </p:nvSpPr>
            <p:spPr bwMode="auto">
              <a:xfrm>
                <a:off x="2007" y="2216"/>
                <a:ext cx="2" cy="1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0 h 4"/>
                  <a:gd name="T4" fmla="*/ 0 w 7"/>
                  <a:gd name="T5" fmla="*/ 0 h 4"/>
                  <a:gd name="T6" fmla="*/ 0 w 7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7" y="4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51" name="Freeform 1927"/>
              <p:cNvSpPr>
                <a:spLocks/>
              </p:cNvSpPr>
              <p:nvPr/>
            </p:nvSpPr>
            <p:spPr bwMode="auto">
              <a:xfrm>
                <a:off x="2004" y="2216"/>
                <a:ext cx="8" cy="13"/>
              </a:xfrm>
              <a:custGeom>
                <a:avLst/>
                <a:gdLst>
                  <a:gd name="T0" fmla="*/ 0 w 22"/>
                  <a:gd name="T1" fmla="*/ 0 h 40"/>
                  <a:gd name="T2" fmla="*/ 0 w 22"/>
                  <a:gd name="T3" fmla="*/ 0 h 40"/>
                  <a:gd name="T4" fmla="*/ 0 w 22"/>
                  <a:gd name="T5" fmla="*/ 0 h 40"/>
                  <a:gd name="T6" fmla="*/ 0 w 22"/>
                  <a:gd name="T7" fmla="*/ 0 h 40"/>
                  <a:gd name="T8" fmla="*/ 0 w 22"/>
                  <a:gd name="T9" fmla="*/ 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40">
                    <a:moveTo>
                      <a:pt x="7" y="0"/>
                    </a:moveTo>
                    <a:lnTo>
                      <a:pt x="22" y="2"/>
                    </a:lnTo>
                    <a:lnTo>
                      <a:pt x="14" y="40"/>
                    </a:lnTo>
                    <a:lnTo>
                      <a:pt x="0" y="38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52" name="Freeform 1928"/>
              <p:cNvSpPr>
                <a:spLocks/>
              </p:cNvSpPr>
              <p:nvPr/>
            </p:nvSpPr>
            <p:spPr bwMode="auto">
              <a:xfrm>
                <a:off x="2004" y="2229"/>
                <a:ext cx="3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7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53" name="Freeform 1929"/>
              <p:cNvSpPr>
                <a:spLocks/>
              </p:cNvSpPr>
              <p:nvPr/>
            </p:nvSpPr>
            <p:spPr bwMode="auto">
              <a:xfrm>
                <a:off x="2004" y="2229"/>
                <a:ext cx="5" cy="7"/>
              </a:xfrm>
              <a:custGeom>
                <a:avLst/>
                <a:gdLst>
                  <a:gd name="T0" fmla="*/ 0 w 16"/>
                  <a:gd name="T1" fmla="*/ 0 h 23"/>
                  <a:gd name="T2" fmla="*/ 0 w 16"/>
                  <a:gd name="T3" fmla="*/ 0 h 23"/>
                  <a:gd name="T4" fmla="*/ 0 w 16"/>
                  <a:gd name="T5" fmla="*/ 0 h 23"/>
                  <a:gd name="T6" fmla="*/ 0 w 16"/>
                  <a:gd name="T7" fmla="*/ 0 h 23"/>
                  <a:gd name="T8" fmla="*/ 0 w 16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23">
                    <a:moveTo>
                      <a:pt x="2" y="0"/>
                    </a:moveTo>
                    <a:lnTo>
                      <a:pt x="16" y="2"/>
                    </a:lnTo>
                    <a:lnTo>
                      <a:pt x="14" y="23"/>
                    </a:lnTo>
                    <a:lnTo>
                      <a:pt x="0" y="2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54" name="Freeform 1930"/>
              <p:cNvSpPr>
                <a:spLocks/>
              </p:cNvSpPr>
              <p:nvPr/>
            </p:nvSpPr>
            <p:spPr bwMode="auto">
              <a:xfrm>
                <a:off x="2006" y="2236"/>
                <a:ext cx="2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1 h 1"/>
                  <a:gd name="T4" fmla="*/ 0 w 7"/>
                  <a:gd name="T5" fmla="*/ 1 h 1"/>
                  <a:gd name="T6" fmla="*/ 0 w 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7" y="0"/>
                    </a:moveTo>
                    <a:lnTo>
                      <a:pt x="0" y="1"/>
                    </a:lnTo>
                    <a:lnTo>
                      <a:pt x="7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55" name="Freeform 1931"/>
              <p:cNvSpPr>
                <a:spLocks/>
              </p:cNvSpPr>
              <p:nvPr/>
            </p:nvSpPr>
            <p:spPr bwMode="auto">
              <a:xfrm>
                <a:off x="2002" y="2235"/>
                <a:ext cx="6" cy="7"/>
              </a:xfrm>
              <a:custGeom>
                <a:avLst/>
                <a:gdLst>
                  <a:gd name="T0" fmla="*/ 0 w 20"/>
                  <a:gd name="T1" fmla="*/ 0 h 22"/>
                  <a:gd name="T2" fmla="*/ 0 w 20"/>
                  <a:gd name="T3" fmla="*/ 0 h 22"/>
                  <a:gd name="T4" fmla="*/ 0 w 20"/>
                  <a:gd name="T5" fmla="*/ 0 h 22"/>
                  <a:gd name="T6" fmla="*/ 0 w 20"/>
                  <a:gd name="T7" fmla="*/ 0 h 22"/>
                  <a:gd name="T8" fmla="*/ 0 w 20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22">
                    <a:moveTo>
                      <a:pt x="6" y="0"/>
                    </a:moveTo>
                    <a:lnTo>
                      <a:pt x="20" y="5"/>
                    </a:lnTo>
                    <a:lnTo>
                      <a:pt x="15" y="22"/>
                    </a:lnTo>
                    <a:lnTo>
                      <a:pt x="0" y="1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56" name="Freeform 1932"/>
              <p:cNvSpPr>
                <a:spLocks/>
              </p:cNvSpPr>
              <p:nvPr/>
            </p:nvSpPr>
            <p:spPr bwMode="auto">
              <a:xfrm>
                <a:off x="2004" y="2242"/>
                <a:ext cx="3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0 w 7"/>
                  <a:gd name="T5" fmla="*/ 1 h 1"/>
                  <a:gd name="T6" fmla="*/ 0 w 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7" y="0"/>
                    </a:moveTo>
                    <a:lnTo>
                      <a:pt x="0" y="0"/>
                    </a:lnTo>
                    <a:lnTo>
                      <a:pt x="7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57" name="Freeform 1933"/>
              <p:cNvSpPr>
                <a:spLocks/>
              </p:cNvSpPr>
              <p:nvPr/>
            </p:nvSpPr>
            <p:spPr bwMode="auto">
              <a:xfrm>
                <a:off x="2000" y="2241"/>
                <a:ext cx="7" cy="7"/>
              </a:xfrm>
              <a:custGeom>
                <a:avLst/>
                <a:gdLst>
                  <a:gd name="T0" fmla="*/ 0 w 21"/>
                  <a:gd name="T1" fmla="*/ 0 h 22"/>
                  <a:gd name="T2" fmla="*/ 0 w 21"/>
                  <a:gd name="T3" fmla="*/ 0 h 22"/>
                  <a:gd name="T4" fmla="*/ 0 w 21"/>
                  <a:gd name="T5" fmla="*/ 0 h 22"/>
                  <a:gd name="T6" fmla="*/ 0 w 21"/>
                  <a:gd name="T7" fmla="*/ 0 h 22"/>
                  <a:gd name="T8" fmla="*/ 0 w 21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22">
                    <a:moveTo>
                      <a:pt x="6" y="0"/>
                    </a:moveTo>
                    <a:lnTo>
                      <a:pt x="21" y="6"/>
                    </a:lnTo>
                    <a:lnTo>
                      <a:pt x="15" y="22"/>
                    </a:lnTo>
                    <a:lnTo>
                      <a:pt x="0" y="1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58" name="Freeform 1934"/>
              <p:cNvSpPr>
                <a:spLocks/>
              </p:cNvSpPr>
              <p:nvPr/>
            </p:nvSpPr>
            <p:spPr bwMode="auto">
              <a:xfrm>
                <a:off x="2002" y="2248"/>
                <a:ext cx="3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7" y="1"/>
                    </a:moveTo>
                    <a:lnTo>
                      <a:pt x="6" y="2"/>
                    </a:lnTo>
                    <a:lnTo>
                      <a:pt x="6" y="3"/>
                    </a:lnTo>
                    <a:lnTo>
                      <a:pt x="0" y="0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59" name="Freeform 1935"/>
              <p:cNvSpPr>
                <a:spLocks/>
              </p:cNvSpPr>
              <p:nvPr/>
            </p:nvSpPr>
            <p:spPr bwMode="auto">
              <a:xfrm>
                <a:off x="1997" y="2245"/>
                <a:ext cx="7" cy="7"/>
              </a:xfrm>
              <a:custGeom>
                <a:avLst/>
                <a:gdLst>
                  <a:gd name="T0" fmla="*/ 0 w 22"/>
                  <a:gd name="T1" fmla="*/ 0 h 21"/>
                  <a:gd name="T2" fmla="*/ 0 w 22"/>
                  <a:gd name="T3" fmla="*/ 0 h 21"/>
                  <a:gd name="T4" fmla="*/ 0 w 22"/>
                  <a:gd name="T5" fmla="*/ 0 h 21"/>
                  <a:gd name="T6" fmla="*/ 0 w 22"/>
                  <a:gd name="T7" fmla="*/ 0 h 21"/>
                  <a:gd name="T8" fmla="*/ 0 w 22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21">
                    <a:moveTo>
                      <a:pt x="9" y="0"/>
                    </a:moveTo>
                    <a:lnTo>
                      <a:pt x="22" y="10"/>
                    </a:lnTo>
                    <a:lnTo>
                      <a:pt x="12" y="21"/>
                    </a:lnTo>
                    <a:lnTo>
                      <a:pt x="0" y="11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60" name="Freeform 1936"/>
              <p:cNvSpPr>
                <a:spLocks/>
              </p:cNvSpPr>
              <p:nvPr/>
            </p:nvSpPr>
            <p:spPr bwMode="auto">
              <a:xfrm>
                <a:off x="1999" y="2251"/>
                <a:ext cx="2" cy="1"/>
              </a:xfrm>
              <a:custGeom>
                <a:avLst/>
                <a:gdLst>
                  <a:gd name="T0" fmla="*/ 0 w 6"/>
                  <a:gd name="T1" fmla="*/ 0 h 3"/>
                  <a:gd name="T2" fmla="*/ 0 w 6"/>
                  <a:gd name="T3" fmla="*/ 0 h 3"/>
                  <a:gd name="T4" fmla="*/ 0 w 6"/>
                  <a:gd name="T5" fmla="*/ 0 h 3"/>
                  <a:gd name="T6" fmla="*/ 0 w 6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0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61" name="Freeform 1937"/>
              <p:cNvSpPr>
                <a:spLocks/>
              </p:cNvSpPr>
              <p:nvPr/>
            </p:nvSpPr>
            <p:spPr bwMode="auto">
              <a:xfrm>
                <a:off x="1994" y="2249"/>
                <a:ext cx="7" cy="7"/>
              </a:xfrm>
              <a:custGeom>
                <a:avLst/>
                <a:gdLst>
                  <a:gd name="T0" fmla="*/ 0 w 21"/>
                  <a:gd name="T1" fmla="*/ 0 h 21"/>
                  <a:gd name="T2" fmla="*/ 0 w 21"/>
                  <a:gd name="T3" fmla="*/ 0 h 21"/>
                  <a:gd name="T4" fmla="*/ 0 w 21"/>
                  <a:gd name="T5" fmla="*/ 0 h 21"/>
                  <a:gd name="T6" fmla="*/ 0 w 21"/>
                  <a:gd name="T7" fmla="*/ 0 h 21"/>
                  <a:gd name="T8" fmla="*/ 0 w 21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21">
                    <a:moveTo>
                      <a:pt x="9" y="0"/>
                    </a:moveTo>
                    <a:lnTo>
                      <a:pt x="21" y="10"/>
                    </a:lnTo>
                    <a:lnTo>
                      <a:pt x="12" y="21"/>
                    </a:lnTo>
                    <a:lnTo>
                      <a:pt x="0" y="1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62" name="Freeform 1938"/>
              <p:cNvSpPr>
                <a:spLocks/>
              </p:cNvSpPr>
              <p:nvPr/>
            </p:nvSpPr>
            <p:spPr bwMode="auto">
              <a:xfrm>
                <a:off x="1996" y="2255"/>
                <a:ext cx="2" cy="1"/>
              </a:xfrm>
              <a:custGeom>
                <a:avLst/>
                <a:gdLst>
                  <a:gd name="T0" fmla="*/ 0 w 6"/>
                  <a:gd name="T1" fmla="*/ 0 h 4"/>
                  <a:gd name="T2" fmla="*/ 0 w 6"/>
                  <a:gd name="T3" fmla="*/ 0 h 4"/>
                  <a:gd name="T4" fmla="*/ 0 w 6"/>
                  <a:gd name="T5" fmla="*/ 0 h 4"/>
                  <a:gd name="T6" fmla="*/ 0 w 6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6" y="3"/>
                    </a:moveTo>
                    <a:lnTo>
                      <a:pt x="0" y="0"/>
                    </a:lnTo>
                    <a:lnTo>
                      <a:pt x="5" y="4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63" name="Freeform 1939"/>
              <p:cNvSpPr>
                <a:spLocks/>
              </p:cNvSpPr>
              <p:nvPr/>
            </p:nvSpPr>
            <p:spPr bwMode="auto">
              <a:xfrm>
                <a:off x="1990" y="2252"/>
                <a:ext cx="8" cy="8"/>
              </a:xfrm>
              <a:custGeom>
                <a:avLst/>
                <a:gdLst>
                  <a:gd name="T0" fmla="*/ 0 w 23"/>
                  <a:gd name="T1" fmla="*/ 0 h 24"/>
                  <a:gd name="T2" fmla="*/ 0 w 23"/>
                  <a:gd name="T3" fmla="*/ 0 h 24"/>
                  <a:gd name="T4" fmla="*/ 0 w 23"/>
                  <a:gd name="T5" fmla="*/ 0 h 24"/>
                  <a:gd name="T6" fmla="*/ 0 w 23"/>
                  <a:gd name="T7" fmla="*/ 0 h 24"/>
                  <a:gd name="T8" fmla="*/ 0 w 23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13" y="0"/>
                    </a:moveTo>
                    <a:lnTo>
                      <a:pt x="23" y="13"/>
                    </a:lnTo>
                    <a:lnTo>
                      <a:pt x="11" y="24"/>
                    </a:lnTo>
                    <a:lnTo>
                      <a:pt x="0" y="1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64" name="Freeform 1940"/>
              <p:cNvSpPr>
                <a:spLocks/>
              </p:cNvSpPr>
              <p:nvPr/>
            </p:nvSpPr>
            <p:spPr bwMode="auto">
              <a:xfrm>
                <a:off x="1992" y="2259"/>
                <a:ext cx="2" cy="1"/>
              </a:xfrm>
              <a:custGeom>
                <a:avLst/>
                <a:gdLst>
                  <a:gd name="T0" fmla="*/ 0 w 6"/>
                  <a:gd name="T1" fmla="*/ 0 h 4"/>
                  <a:gd name="T2" fmla="*/ 0 w 6"/>
                  <a:gd name="T3" fmla="*/ 0 h 4"/>
                  <a:gd name="T4" fmla="*/ 0 w 6"/>
                  <a:gd name="T5" fmla="*/ 0 h 4"/>
                  <a:gd name="T6" fmla="*/ 0 w 6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6" y="4"/>
                    </a:moveTo>
                    <a:lnTo>
                      <a:pt x="0" y="0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65" name="Freeform 1941"/>
              <p:cNvSpPr>
                <a:spLocks/>
              </p:cNvSpPr>
              <p:nvPr/>
            </p:nvSpPr>
            <p:spPr bwMode="auto">
              <a:xfrm>
                <a:off x="1987" y="2256"/>
                <a:ext cx="7" cy="7"/>
              </a:xfrm>
              <a:custGeom>
                <a:avLst/>
                <a:gdLst>
                  <a:gd name="T0" fmla="*/ 0 w 20"/>
                  <a:gd name="T1" fmla="*/ 0 h 21"/>
                  <a:gd name="T2" fmla="*/ 0 w 20"/>
                  <a:gd name="T3" fmla="*/ 0 h 21"/>
                  <a:gd name="T4" fmla="*/ 0 w 20"/>
                  <a:gd name="T5" fmla="*/ 0 h 21"/>
                  <a:gd name="T6" fmla="*/ 0 w 20"/>
                  <a:gd name="T7" fmla="*/ 0 h 21"/>
                  <a:gd name="T8" fmla="*/ 0 w 20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21">
                    <a:moveTo>
                      <a:pt x="9" y="0"/>
                    </a:moveTo>
                    <a:lnTo>
                      <a:pt x="20" y="12"/>
                    </a:lnTo>
                    <a:lnTo>
                      <a:pt x="10" y="21"/>
                    </a:lnTo>
                    <a:lnTo>
                      <a:pt x="0" y="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66" name="Freeform 1942"/>
              <p:cNvSpPr>
                <a:spLocks/>
              </p:cNvSpPr>
              <p:nvPr/>
            </p:nvSpPr>
            <p:spPr bwMode="auto">
              <a:xfrm>
                <a:off x="1987" y="2258"/>
                <a:ext cx="2" cy="3"/>
              </a:xfrm>
              <a:custGeom>
                <a:avLst/>
                <a:gdLst>
                  <a:gd name="T0" fmla="*/ 0 w 6"/>
                  <a:gd name="T1" fmla="*/ 0 h 10"/>
                  <a:gd name="T2" fmla="*/ 0 w 6"/>
                  <a:gd name="T3" fmla="*/ 0 h 10"/>
                  <a:gd name="T4" fmla="*/ 0 w 6"/>
                  <a:gd name="T5" fmla="*/ 0 h 10"/>
                  <a:gd name="T6" fmla="*/ 0 w 6"/>
                  <a:gd name="T7" fmla="*/ 0 h 10"/>
                  <a:gd name="T8" fmla="*/ 0 w 6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0">
                    <a:moveTo>
                      <a:pt x="1" y="2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6" y="1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67" name="Freeform 1943"/>
              <p:cNvSpPr>
                <a:spLocks/>
              </p:cNvSpPr>
              <p:nvPr/>
            </p:nvSpPr>
            <p:spPr bwMode="auto">
              <a:xfrm>
                <a:off x="1986" y="2259"/>
                <a:ext cx="5" cy="4"/>
              </a:xfrm>
              <a:custGeom>
                <a:avLst/>
                <a:gdLst>
                  <a:gd name="T0" fmla="*/ 0 w 14"/>
                  <a:gd name="T1" fmla="*/ 0 h 12"/>
                  <a:gd name="T2" fmla="*/ 0 w 14"/>
                  <a:gd name="T3" fmla="*/ 0 h 12"/>
                  <a:gd name="T4" fmla="*/ 0 w 14"/>
                  <a:gd name="T5" fmla="*/ 0 h 12"/>
                  <a:gd name="T6" fmla="*/ 0 w 14"/>
                  <a:gd name="T7" fmla="*/ 0 h 12"/>
                  <a:gd name="T8" fmla="*/ 0 w 14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2">
                    <a:moveTo>
                      <a:pt x="2" y="0"/>
                    </a:moveTo>
                    <a:lnTo>
                      <a:pt x="14" y="9"/>
                    </a:lnTo>
                    <a:lnTo>
                      <a:pt x="12" y="12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68" name="Freeform 1944"/>
              <p:cNvSpPr>
                <a:spLocks/>
              </p:cNvSpPr>
              <p:nvPr/>
            </p:nvSpPr>
            <p:spPr bwMode="auto">
              <a:xfrm>
                <a:off x="1988" y="2263"/>
                <a:ext cx="2" cy="2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0 w 6"/>
                  <a:gd name="T5" fmla="*/ 0 h 6"/>
                  <a:gd name="T6" fmla="*/ 0 w 6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2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69" name="Rectangle 1945"/>
              <p:cNvSpPr>
                <a:spLocks noChangeArrowheads="1"/>
              </p:cNvSpPr>
              <p:nvPr/>
            </p:nvSpPr>
            <p:spPr bwMode="auto">
              <a:xfrm>
                <a:off x="1988" y="2259"/>
                <a:ext cx="1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70" name="Freeform 1946"/>
              <p:cNvSpPr>
                <a:spLocks/>
              </p:cNvSpPr>
              <p:nvPr/>
            </p:nvSpPr>
            <p:spPr bwMode="auto">
              <a:xfrm>
                <a:off x="1987" y="2263"/>
                <a:ext cx="1" cy="2"/>
              </a:xfrm>
              <a:custGeom>
                <a:avLst/>
                <a:gdLst>
                  <a:gd name="T0" fmla="*/ 1 w 1"/>
                  <a:gd name="T1" fmla="*/ 0 h 6"/>
                  <a:gd name="T2" fmla="*/ 1 w 1"/>
                  <a:gd name="T3" fmla="*/ 0 h 6"/>
                  <a:gd name="T4" fmla="*/ 0 w 1"/>
                  <a:gd name="T5" fmla="*/ 0 h 6"/>
                  <a:gd name="T6" fmla="*/ 1 w 1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lnTo>
                      <a:pt x="1" y="0"/>
                    </a:lnTo>
                    <a:lnTo>
                      <a:pt x="0" y="5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71" name="Freeform 1947"/>
              <p:cNvSpPr>
                <a:spLocks/>
              </p:cNvSpPr>
              <p:nvPr/>
            </p:nvSpPr>
            <p:spPr bwMode="auto">
              <a:xfrm>
                <a:off x="1979" y="2258"/>
                <a:ext cx="9" cy="6"/>
              </a:xfrm>
              <a:custGeom>
                <a:avLst/>
                <a:gdLst>
                  <a:gd name="T0" fmla="*/ 0 w 28"/>
                  <a:gd name="T1" fmla="*/ 0 h 20"/>
                  <a:gd name="T2" fmla="*/ 0 w 28"/>
                  <a:gd name="T3" fmla="*/ 0 h 20"/>
                  <a:gd name="T4" fmla="*/ 0 w 28"/>
                  <a:gd name="T5" fmla="*/ 0 h 20"/>
                  <a:gd name="T6" fmla="*/ 0 w 28"/>
                  <a:gd name="T7" fmla="*/ 0 h 20"/>
                  <a:gd name="T8" fmla="*/ 0 w 28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20">
                    <a:moveTo>
                      <a:pt x="28" y="5"/>
                    </a:moveTo>
                    <a:lnTo>
                      <a:pt x="26" y="20"/>
                    </a:lnTo>
                    <a:lnTo>
                      <a:pt x="0" y="15"/>
                    </a:lnTo>
                    <a:lnTo>
                      <a:pt x="2" y="0"/>
                    </a:lnTo>
                    <a:lnTo>
                      <a:pt x="28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72" name="Freeform 1948"/>
              <p:cNvSpPr>
                <a:spLocks/>
              </p:cNvSpPr>
              <p:nvPr/>
            </p:nvSpPr>
            <p:spPr bwMode="auto">
              <a:xfrm>
                <a:off x="1979" y="2258"/>
                <a:ext cx="0" cy="3"/>
              </a:xfrm>
              <a:custGeom>
                <a:avLst/>
                <a:gdLst>
                  <a:gd name="T0" fmla="*/ 1 w 1"/>
                  <a:gd name="T1" fmla="*/ 0 h 9"/>
                  <a:gd name="T2" fmla="*/ 0 w 1"/>
                  <a:gd name="T3" fmla="*/ 0 h 9"/>
                  <a:gd name="T4" fmla="*/ 1 w 1"/>
                  <a:gd name="T5" fmla="*/ 0 h 9"/>
                  <a:gd name="T6" fmla="*/ 1 w 1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9">
                    <a:moveTo>
                      <a:pt x="1" y="0"/>
                    </a:moveTo>
                    <a:lnTo>
                      <a:pt x="0" y="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73" name="Freeform 1949"/>
              <p:cNvSpPr>
                <a:spLocks/>
              </p:cNvSpPr>
              <p:nvPr/>
            </p:nvSpPr>
            <p:spPr bwMode="auto">
              <a:xfrm>
                <a:off x="1971" y="2257"/>
                <a:ext cx="8" cy="6"/>
              </a:xfrm>
              <a:custGeom>
                <a:avLst/>
                <a:gdLst>
                  <a:gd name="T0" fmla="*/ 0 w 26"/>
                  <a:gd name="T1" fmla="*/ 0 h 17"/>
                  <a:gd name="T2" fmla="*/ 0 w 26"/>
                  <a:gd name="T3" fmla="*/ 0 h 17"/>
                  <a:gd name="T4" fmla="*/ 0 w 26"/>
                  <a:gd name="T5" fmla="*/ 0 h 17"/>
                  <a:gd name="T6" fmla="*/ 0 w 26"/>
                  <a:gd name="T7" fmla="*/ 0 h 17"/>
                  <a:gd name="T8" fmla="*/ 0 w 26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7">
                    <a:moveTo>
                      <a:pt x="26" y="2"/>
                    </a:moveTo>
                    <a:lnTo>
                      <a:pt x="24" y="17"/>
                    </a:lnTo>
                    <a:lnTo>
                      <a:pt x="0" y="14"/>
                    </a:lnTo>
                    <a:lnTo>
                      <a:pt x="2" y="0"/>
                    </a:lnTo>
                    <a:lnTo>
                      <a:pt x="26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74" name="Freeform 1950"/>
              <p:cNvSpPr>
                <a:spLocks/>
              </p:cNvSpPr>
              <p:nvPr/>
            </p:nvSpPr>
            <p:spPr bwMode="auto">
              <a:xfrm>
                <a:off x="1963" y="2256"/>
                <a:ext cx="8" cy="6"/>
              </a:xfrm>
              <a:custGeom>
                <a:avLst/>
                <a:gdLst>
                  <a:gd name="T0" fmla="*/ 0 w 26"/>
                  <a:gd name="T1" fmla="*/ 0 h 16"/>
                  <a:gd name="T2" fmla="*/ 0 w 26"/>
                  <a:gd name="T3" fmla="*/ 0 h 16"/>
                  <a:gd name="T4" fmla="*/ 0 w 26"/>
                  <a:gd name="T5" fmla="*/ 0 h 16"/>
                  <a:gd name="T6" fmla="*/ 0 w 26"/>
                  <a:gd name="T7" fmla="*/ 0 h 16"/>
                  <a:gd name="T8" fmla="*/ 0 w 26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6">
                    <a:moveTo>
                      <a:pt x="26" y="2"/>
                    </a:moveTo>
                    <a:lnTo>
                      <a:pt x="24" y="16"/>
                    </a:lnTo>
                    <a:lnTo>
                      <a:pt x="0" y="14"/>
                    </a:lnTo>
                    <a:lnTo>
                      <a:pt x="2" y="0"/>
                    </a:lnTo>
                    <a:lnTo>
                      <a:pt x="26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75" name="Freeform 1951"/>
              <p:cNvSpPr>
                <a:spLocks/>
              </p:cNvSpPr>
              <p:nvPr/>
            </p:nvSpPr>
            <p:spPr bwMode="auto">
              <a:xfrm>
                <a:off x="1963" y="2259"/>
                <a:ext cx="0" cy="2"/>
              </a:xfrm>
              <a:custGeom>
                <a:avLst/>
                <a:gdLst>
                  <a:gd name="T0" fmla="*/ 0 w 1"/>
                  <a:gd name="T1" fmla="*/ 0 h 5"/>
                  <a:gd name="T2" fmla="*/ 1 w 1"/>
                  <a:gd name="T3" fmla="*/ 0 h 5"/>
                  <a:gd name="T4" fmla="*/ 0 w 1"/>
                  <a:gd name="T5" fmla="*/ 0 h 5"/>
                  <a:gd name="T6" fmla="*/ 0 w 1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5">
                    <a:moveTo>
                      <a:pt x="0" y="5"/>
                    </a:moveTo>
                    <a:lnTo>
                      <a:pt x="1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76" name="Freeform 1952"/>
              <p:cNvSpPr>
                <a:spLocks/>
              </p:cNvSpPr>
              <p:nvPr/>
            </p:nvSpPr>
            <p:spPr bwMode="auto">
              <a:xfrm>
                <a:off x="1956" y="2256"/>
                <a:ext cx="7" cy="5"/>
              </a:xfrm>
              <a:custGeom>
                <a:avLst/>
                <a:gdLst>
                  <a:gd name="T0" fmla="*/ 0 w 23"/>
                  <a:gd name="T1" fmla="*/ 0 h 16"/>
                  <a:gd name="T2" fmla="*/ 0 w 23"/>
                  <a:gd name="T3" fmla="*/ 0 h 16"/>
                  <a:gd name="T4" fmla="*/ 0 w 23"/>
                  <a:gd name="T5" fmla="*/ 0 h 16"/>
                  <a:gd name="T6" fmla="*/ 0 w 23"/>
                  <a:gd name="T7" fmla="*/ 0 h 16"/>
                  <a:gd name="T8" fmla="*/ 0 w 23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16">
                    <a:moveTo>
                      <a:pt x="23" y="2"/>
                    </a:moveTo>
                    <a:lnTo>
                      <a:pt x="21" y="16"/>
                    </a:lnTo>
                    <a:lnTo>
                      <a:pt x="0" y="14"/>
                    </a:lnTo>
                    <a:lnTo>
                      <a:pt x="2" y="0"/>
                    </a:lnTo>
                    <a:lnTo>
                      <a:pt x="23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77" name="Freeform 1953"/>
              <p:cNvSpPr>
                <a:spLocks/>
              </p:cNvSpPr>
              <p:nvPr/>
            </p:nvSpPr>
            <p:spPr bwMode="auto">
              <a:xfrm>
                <a:off x="1955" y="2259"/>
                <a:ext cx="1" cy="1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0 h 5"/>
                  <a:gd name="T4" fmla="*/ 0 w 3"/>
                  <a:gd name="T5" fmla="*/ 0 h 5"/>
                  <a:gd name="T6" fmla="*/ 0 w 3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2" y="5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78" name="Freeform 1954"/>
              <p:cNvSpPr>
                <a:spLocks/>
              </p:cNvSpPr>
              <p:nvPr/>
            </p:nvSpPr>
            <p:spPr bwMode="auto">
              <a:xfrm>
                <a:off x="1948" y="2253"/>
                <a:ext cx="9" cy="7"/>
              </a:xfrm>
              <a:custGeom>
                <a:avLst/>
                <a:gdLst>
                  <a:gd name="T0" fmla="*/ 0 w 26"/>
                  <a:gd name="T1" fmla="*/ 0 h 21"/>
                  <a:gd name="T2" fmla="*/ 0 w 26"/>
                  <a:gd name="T3" fmla="*/ 0 h 21"/>
                  <a:gd name="T4" fmla="*/ 0 w 26"/>
                  <a:gd name="T5" fmla="*/ 0 h 21"/>
                  <a:gd name="T6" fmla="*/ 0 w 26"/>
                  <a:gd name="T7" fmla="*/ 0 h 21"/>
                  <a:gd name="T8" fmla="*/ 0 w 26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21">
                    <a:moveTo>
                      <a:pt x="26" y="7"/>
                    </a:moveTo>
                    <a:lnTo>
                      <a:pt x="20" y="21"/>
                    </a:lnTo>
                    <a:lnTo>
                      <a:pt x="0" y="14"/>
                    </a:lnTo>
                    <a:lnTo>
                      <a:pt x="7" y="0"/>
                    </a:lnTo>
                    <a:lnTo>
                      <a:pt x="26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79" name="Freeform 1955"/>
              <p:cNvSpPr>
                <a:spLocks/>
              </p:cNvSpPr>
              <p:nvPr/>
            </p:nvSpPr>
            <p:spPr bwMode="auto">
              <a:xfrm>
                <a:off x="1948" y="2256"/>
                <a:ext cx="2" cy="2"/>
              </a:xfrm>
              <a:custGeom>
                <a:avLst/>
                <a:gdLst>
                  <a:gd name="T0" fmla="*/ 0 w 4"/>
                  <a:gd name="T1" fmla="*/ 0 h 5"/>
                  <a:gd name="T2" fmla="*/ 1 w 4"/>
                  <a:gd name="T3" fmla="*/ 0 h 5"/>
                  <a:gd name="T4" fmla="*/ 0 w 4"/>
                  <a:gd name="T5" fmla="*/ 0 h 5"/>
                  <a:gd name="T6" fmla="*/ 0 w 4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lnTo>
                      <a:pt x="4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80" name="Freeform 1956"/>
              <p:cNvSpPr>
                <a:spLocks/>
              </p:cNvSpPr>
              <p:nvPr/>
            </p:nvSpPr>
            <p:spPr bwMode="auto">
              <a:xfrm>
                <a:off x="1946" y="2252"/>
                <a:ext cx="5" cy="6"/>
              </a:xfrm>
              <a:custGeom>
                <a:avLst/>
                <a:gdLst>
                  <a:gd name="T0" fmla="*/ 0 w 15"/>
                  <a:gd name="T1" fmla="*/ 0 h 19"/>
                  <a:gd name="T2" fmla="*/ 0 w 15"/>
                  <a:gd name="T3" fmla="*/ 0 h 19"/>
                  <a:gd name="T4" fmla="*/ 0 w 15"/>
                  <a:gd name="T5" fmla="*/ 0 h 19"/>
                  <a:gd name="T6" fmla="*/ 0 w 15"/>
                  <a:gd name="T7" fmla="*/ 0 h 19"/>
                  <a:gd name="T8" fmla="*/ 0 w 15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9">
                    <a:moveTo>
                      <a:pt x="15" y="5"/>
                    </a:moveTo>
                    <a:lnTo>
                      <a:pt x="8" y="19"/>
                    </a:lnTo>
                    <a:lnTo>
                      <a:pt x="0" y="15"/>
                    </a:lnTo>
                    <a:lnTo>
                      <a:pt x="6" y="0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81" name="Freeform 1957"/>
              <p:cNvSpPr>
                <a:spLocks/>
              </p:cNvSpPr>
              <p:nvPr/>
            </p:nvSpPr>
            <p:spPr bwMode="auto">
              <a:xfrm>
                <a:off x="1945" y="2255"/>
                <a:ext cx="2" cy="2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0 h 5"/>
                  <a:gd name="T4" fmla="*/ 0 w 5"/>
                  <a:gd name="T5" fmla="*/ 0 h 5"/>
                  <a:gd name="T6" fmla="*/ 0 w 5"/>
                  <a:gd name="T7" fmla="*/ 0 h 5"/>
                  <a:gd name="T8" fmla="*/ 0 w 5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2" y="5"/>
                    </a:moveTo>
                    <a:lnTo>
                      <a:pt x="2" y="4"/>
                    </a:lnTo>
                    <a:lnTo>
                      <a:pt x="0" y="3"/>
                    </a:lnTo>
                    <a:lnTo>
                      <a:pt x="5" y="0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82" name="Freeform 1958"/>
              <p:cNvSpPr>
                <a:spLocks/>
              </p:cNvSpPr>
              <p:nvPr/>
            </p:nvSpPr>
            <p:spPr bwMode="auto">
              <a:xfrm>
                <a:off x="1942" y="2250"/>
                <a:ext cx="6" cy="6"/>
              </a:xfrm>
              <a:custGeom>
                <a:avLst/>
                <a:gdLst>
                  <a:gd name="T0" fmla="*/ 0 w 18"/>
                  <a:gd name="T1" fmla="*/ 0 h 19"/>
                  <a:gd name="T2" fmla="*/ 0 w 18"/>
                  <a:gd name="T3" fmla="*/ 0 h 19"/>
                  <a:gd name="T4" fmla="*/ 0 w 18"/>
                  <a:gd name="T5" fmla="*/ 0 h 19"/>
                  <a:gd name="T6" fmla="*/ 0 w 18"/>
                  <a:gd name="T7" fmla="*/ 0 h 19"/>
                  <a:gd name="T8" fmla="*/ 0 w 18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9">
                    <a:moveTo>
                      <a:pt x="18" y="8"/>
                    </a:moveTo>
                    <a:lnTo>
                      <a:pt x="8" y="19"/>
                    </a:lnTo>
                    <a:lnTo>
                      <a:pt x="0" y="11"/>
                    </a:lnTo>
                    <a:lnTo>
                      <a:pt x="10" y="0"/>
                    </a:lnTo>
                    <a:lnTo>
                      <a:pt x="18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83" name="Freeform 1959"/>
              <p:cNvSpPr>
                <a:spLocks/>
              </p:cNvSpPr>
              <p:nvPr/>
            </p:nvSpPr>
            <p:spPr bwMode="auto">
              <a:xfrm>
                <a:off x="1942" y="2252"/>
                <a:ext cx="2" cy="1"/>
              </a:xfrm>
              <a:custGeom>
                <a:avLst/>
                <a:gdLst>
                  <a:gd name="T0" fmla="*/ 0 w 6"/>
                  <a:gd name="T1" fmla="*/ 0 h 4"/>
                  <a:gd name="T2" fmla="*/ 0 w 6"/>
                  <a:gd name="T3" fmla="*/ 0 h 4"/>
                  <a:gd name="T4" fmla="*/ 0 w 6"/>
                  <a:gd name="T5" fmla="*/ 0 h 4"/>
                  <a:gd name="T6" fmla="*/ 0 w 6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1" y="4"/>
                    </a:moveTo>
                    <a:lnTo>
                      <a:pt x="6" y="0"/>
                    </a:lnTo>
                    <a:lnTo>
                      <a:pt x="0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84" name="Freeform 1960"/>
              <p:cNvSpPr>
                <a:spLocks/>
              </p:cNvSpPr>
              <p:nvPr/>
            </p:nvSpPr>
            <p:spPr bwMode="auto">
              <a:xfrm>
                <a:off x="1939" y="2247"/>
                <a:ext cx="7" cy="6"/>
              </a:xfrm>
              <a:custGeom>
                <a:avLst/>
                <a:gdLst>
                  <a:gd name="T0" fmla="*/ 0 w 21"/>
                  <a:gd name="T1" fmla="*/ 0 h 20"/>
                  <a:gd name="T2" fmla="*/ 0 w 21"/>
                  <a:gd name="T3" fmla="*/ 0 h 20"/>
                  <a:gd name="T4" fmla="*/ 0 w 21"/>
                  <a:gd name="T5" fmla="*/ 0 h 20"/>
                  <a:gd name="T6" fmla="*/ 0 w 21"/>
                  <a:gd name="T7" fmla="*/ 0 h 20"/>
                  <a:gd name="T8" fmla="*/ 0 w 21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20">
                    <a:moveTo>
                      <a:pt x="21" y="9"/>
                    </a:moveTo>
                    <a:lnTo>
                      <a:pt x="9" y="20"/>
                    </a:lnTo>
                    <a:lnTo>
                      <a:pt x="0" y="10"/>
                    </a:lnTo>
                    <a:lnTo>
                      <a:pt x="13" y="0"/>
                    </a:lnTo>
                    <a:lnTo>
                      <a:pt x="21" y="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85" name="Freeform 1961"/>
              <p:cNvSpPr>
                <a:spLocks/>
              </p:cNvSpPr>
              <p:nvPr/>
            </p:nvSpPr>
            <p:spPr bwMode="auto">
              <a:xfrm>
                <a:off x="1939" y="2249"/>
                <a:ext cx="2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0" y="3"/>
                    </a:moveTo>
                    <a:lnTo>
                      <a:pt x="7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86" name="Freeform 1962"/>
              <p:cNvSpPr>
                <a:spLocks/>
              </p:cNvSpPr>
              <p:nvPr/>
            </p:nvSpPr>
            <p:spPr bwMode="auto">
              <a:xfrm>
                <a:off x="1937" y="2243"/>
                <a:ext cx="6" cy="7"/>
              </a:xfrm>
              <a:custGeom>
                <a:avLst/>
                <a:gdLst>
                  <a:gd name="T0" fmla="*/ 0 w 20"/>
                  <a:gd name="T1" fmla="*/ 0 h 21"/>
                  <a:gd name="T2" fmla="*/ 0 w 20"/>
                  <a:gd name="T3" fmla="*/ 0 h 21"/>
                  <a:gd name="T4" fmla="*/ 0 w 20"/>
                  <a:gd name="T5" fmla="*/ 0 h 21"/>
                  <a:gd name="T6" fmla="*/ 0 w 20"/>
                  <a:gd name="T7" fmla="*/ 0 h 21"/>
                  <a:gd name="T8" fmla="*/ 0 w 20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21">
                    <a:moveTo>
                      <a:pt x="20" y="13"/>
                    </a:moveTo>
                    <a:lnTo>
                      <a:pt x="7" y="21"/>
                    </a:lnTo>
                    <a:lnTo>
                      <a:pt x="0" y="9"/>
                    </a:lnTo>
                    <a:lnTo>
                      <a:pt x="13" y="0"/>
                    </a:lnTo>
                    <a:lnTo>
                      <a:pt x="2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87" name="Freeform 1963"/>
              <p:cNvSpPr>
                <a:spLocks/>
              </p:cNvSpPr>
              <p:nvPr/>
            </p:nvSpPr>
            <p:spPr bwMode="auto">
              <a:xfrm>
                <a:off x="1936" y="2245"/>
                <a:ext cx="3" cy="1"/>
              </a:xfrm>
              <a:custGeom>
                <a:avLst/>
                <a:gdLst>
                  <a:gd name="T0" fmla="*/ 0 w 7"/>
                  <a:gd name="T1" fmla="*/ 1 h 2"/>
                  <a:gd name="T2" fmla="*/ 0 w 7"/>
                  <a:gd name="T3" fmla="*/ 0 h 2"/>
                  <a:gd name="T4" fmla="*/ 0 w 7"/>
                  <a:gd name="T5" fmla="*/ 1 h 2"/>
                  <a:gd name="T6" fmla="*/ 0 w 7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1" y="2"/>
                    </a:moveTo>
                    <a:lnTo>
                      <a:pt x="7" y="0"/>
                    </a:lnTo>
                    <a:lnTo>
                      <a:pt x="0" y="1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88" name="Freeform 1964"/>
              <p:cNvSpPr>
                <a:spLocks/>
              </p:cNvSpPr>
              <p:nvPr/>
            </p:nvSpPr>
            <p:spPr bwMode="auto">
              <a:xfrm>
                <a:off x="1934" y="2239"/>
                <a:ext cx="7" cy="6"/>
              </a:xfrm>
              <a:custGeom>
                <a:avLst/>
                <a:gdLst>
                  <a:gd name="T0" fmla="*/ 0 w 21"/>
                  <a:gd name="T1" fmla="*/ 0 h 20"/>
                  <a:gd name="T2" fmla="*/ 0 w 21"/>
                  <a:gd name="T3" fmla="*/ 0 h 20"/>
                  <a:gd name="T4" fmla="*/ 0 w 21"/>
                  <a:gd name="T5" fmla="*/ 0 h 20"/>
                  <a:gd name="T6" fmla="*/ 0 w 21"/>
                  <a:gd name="T7" fmla="*/ 0 h 20"/>
                  <a:gd name="T8" fmla="*/ 0 w 21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20">
                    <a:moveTo>
                      <a:pt x="21" y="13"/>
                    </a:moveTo>
                    <a:lnTo>
                      <a:pt x="6" y="20"/>
                    </a:lnTo>
                    <a:lnTo>
                      <a:pt x="0" y="6"/>
                    </a:lnTo>
                    <a:lnTo>
                      <a:pt x="14" y="0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89" name="Freeform 1965"/>
              <p:cNvSpPr>
                <a:spLocks/>
              </p:cNvSpPr>
              <p:nvPr/>
            </p:nvSpPr>
            <p:spPr bwMode="auto">
              <a:xfrm>
                <a:off x="1934" y="2240"/>
                <a:ext cx="3" cy="1"/>
              </a:xfrm>
              <a:custGeom>
                <a:avLst/>
                <a:gdLst>
                  <a:gd name="T0" fmla="*/ 0 w 7"/>
                  <a:gd name="T1" fmla="*/ 1 h 1"/>
                  <a:gd name="T2" fmla="*/ 0 w 7"/>
                  <a:gd name="T3" fmla="*/ 0 h 1"/>
                  <a:gd name="T4" fmla="*/ 0 w 7"/>
                  <a:gd name="T5" fmla="*/ 0 h 1"/>
                  <a:gd name="T6" fmla="*/ 0 w 7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0" y="1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90" name="Freeform 1966"/>
              <p:cNvSpPr>
                <a:spLocks/>
              </p:cNvSpPr>
              <p:nvPr/>
            </p:nvSpPr>
            <p:spPr bwMode="auto">
              <a:xfrm>
                <a:off x="1932" y="2233"/>
                <a:ext cx="7" cy="7"/>
              </a:xfrm>
              <a:custGeom>
                <a:avLst/>
                <a:gdLst>
                  <a:gd name="T0" fmla="*/ 0 w 20"/>
                  <a:gd name="T1" fmla="*/ 0 h 22"/>
                  <a:gd name="T2" fmla="*/ 0 w 20"/>
                  <a:gd name="T3" fmla="*/ 0 h 22"/>
                  <a:gd name="T4" fmla="*/ 0 w 20"/>
                  <a:gd name="T5" fmla="*/ 0 h 22"/>
                  <a:gd name="T6" fmla="*/ 0 w 20"/>
                  <a:gd name="T7" fmla="*/ 0 h 22"/>
                  <a:gd name="T8" fmla="*/ 0 w 20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22">
                    <a:moveTo>
                      <a:pt x="20" y="18"/>
                    </a:moveTo>
                    <a:lnTo>
                      <a:pt x="6" y="22"/>
                    </a:lnTo>
                    <a:lnTo>
                      <a:pt x="0" y="4"/>
                    </a:lnTo>
                    <a:lnTo>
                      <a:pt x="14" y="0"/>
                    </a:lnTo>
                    <a:lnTo>
                      <a:pt x="20" y="1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91" name="Freeform 1967"/>
              <p:cNvSpPr>
                <a:spLocks/>
              </p:cNvSpPr>
              <p:nvPr/>
            </p:nvSpPr>
            <p:spPr bwMode="auto">
              <a:xfrm>
                <a:off x="1932" y="2233"/>
                <a:ext cx="3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0" y="3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7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92" name="Freeform 1968"/>
              <p:cNvSpPr>
                <a:spLocks/>
              </p:cNvSpPr>
              <p:nvPr/>
            </p:nvSpPr>
            <p:spPr bwMode="auto">
              <a:xfrm>
                <a:off x="1932" y="2224"/>
                <a:ext cx="6" cy="10"/>
              </a:xfrm>
              <a:custGeom>
                <a:avLst/>
                <a:gdLst>
                  <a:gd name="T0" fmla="*/ 0 w 16"/>
                  <a:gd name="T1" fmla="*/ 0 h 29"/>
                  <a:gd name="T2" fmla="*/ 0 w 16"/>
                  <a:gd name="T3" fmla="*/ 0 h 29"/>
                  <a:gd name="T4" fmla="*/ 0 w 16"/>
                  <a:gd name="T5" fmla="*/ 0 h 29"/>
                  <a:gd name="T6" fmla="*/ 0 w 16"/>
                  <a:gd name="T7" fmla="*/ 0 h 29"/>
                  <a:gd name="T8" fmla="*/ 0 w 16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29">
                    <a:moveTo>
                      <a:pt x="14" y="29"/>
                    </a:moveTo>
                    <a:lnTo>
                      <a:pt x="0" y="27"/>
                    </a:lnTo>
                    <a:lnTo>
                      <a:pt x="2" y="0"/>
                    </a:lnTo>
                    <a:lnTo>
                      <a:pt x="16" y="2"/>
                    </a:lnTo>
                    <a:lnTo>
                      <a:pt x="14" y="2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93" name="Freeform 1969"/>
              <p:cNvSpPr>
                <a:spLocks/>
              </p:cNvSpPr>
              <p:nvPr/>
            </p:nvSpPr>
            <p:spPr bwMode="auto">
              <a:xfrm>
                <a:off x="1933" y="2224"/>
                <a:ext cx="2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7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94" name="Freeform 1970"/>
              <p:cNvSpPr>
                <a:spLocks/>
              </p:cNvSpPr>
              <p:nvPr/>
            </p:nvSpPr>
            <p:spPr bwMode="auto">
              <a:xfrm>
                <a:off x="1933" y="2216"/>
                <a:ext cx="6" cy="9"/>
              </a:xfrm>
              <a:custGeom>
                <a:avLst/>
                <a:gdLst>
                  <a:gd name="T0" fmla="*/ 0 w 17"/>
                  <a:gd name="T1" fmla="*/ 0 h 27"/>
                  <a:gd name="T2" fmla="*/ 0 w 17"/>
                  <a:gd name="T3" fmla="*/ 0 h 27"/>
                  <a:gd name="T4" fmla="*/ 0 w 17"/>
                  <a:gd name="T5" fmla="*/ 0 h 27"/>
                  <a:gd name="T6" fmla="*/ 0 w 17"/>
                  <a:gd name="T7" fmla="*/ 0 h 27"/>
                  <a:gd name="T8" fmla="*/ 0 w 17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27">
                    <a:moveTo>
                      <a:pt x="14" y="27"/>
                    </a:moveTo>
                    <a:lnTo>
                      <a:pt x="0" y="25"/>
                    </a:lnTo>
                    <a:lnTo>
                      <a:pt x="3" y="0"/>
                    </a:lnTo>
                    <a:lnTo>
                      <a:pt x="17" y="2"/>
                    </a:lnTo>
                    <a:lnTo>
                      <a:pt x="14" y="2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95" name="Freeform 1971"/>
              <p:cNvSpPr>
                <a:spLocks/>
              </p:cNvSpPr>
              <p:nvPr/>
            </p:nvSpPr>
            <p:spPr bwMode="auto">
              <a:xfrm>
                <a:off x="1934" y="2216"/>
                <a:ext cx="2" cy="1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0 h 4"/>
                  <a:gd name="T4" fmla="*/ 0 w 7"/>
                  <a:gd name="T5" fmla="*/ 0 h 4"/>
                  <a:gd name="T6" fmla="*/ 0 w 7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0" y="1"/>
                    </a:moveTo>
                    <a:lnTo>
                      <a:pt x="7" y="4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96" name="Freeform 1972"/>
              <p:cNvSpPr>
                <a:spLocks/>
              </p:cNvSpPr>
              <p:nvPr/>
            </p:nvSpPr>
            <p:spPr bwMode="auto">
              <a:xfrm>
                <a:off x="1934" y="2210"/>
                <a:ext cx="7" cy="7"/>
              </a:xfrm>
              <a:custGeom>
                <a:avLst/>
                <a:gdLst>
                  <a:gd name="T0" fmla="*/ 0 w 20"/>
                  <a:gd name="T1" fmla="*/ 0 h 21"/>
                  <a:gd name="T2" fmla="*/ 0 w 20"/>
                  <a:gd name="T3" fmla="*/ 0 h 21"/>
                  <a:gd name="T4" fmla="*/ 0 w 20"/>
                  <a:gd name="T5" fmla="*/ 0 h 21"/>
                  <a:gd name="T6" fmla="*/ 0 w 20"/>
                  <a:gd name="T7" fmla="*/ 0 h 21"/>
                  <a:gd name="T8" fmla="*/ 0 w 20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21">
                    <a:moveTo>
                      <a:pt x="14" y="21"/>
                    </a:moveTo>
                    <a:lnTo>
                      <a:pt x="0" y="17"/>
                    </a:lnTo>
                    <a:lnTo>
                      <a:pt x="5" y="0"/>
                    </a:lnTo>
                    <a:lnTo>
                      <a:pt x="20" y="4"/>
                    </a:lnTo>
                    <a:lnTo>
                      <a:pt x="14" y="2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97" name="Freeform 1973"/>
              <p:cNvSpPr>
                <a:spLocks/>
              </p:cNvSpPr>
              <p:nvPr/>
            </p:nvSpPr>
            <p:spPr bwMode="auto">
              <a:xfrm>
                <a:off x="1936" y="2210"/>
                <a:ext cx="2" cy="1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0 h 4"/>
                  <a:gd name="T4" fmla="*/ 0 w 7"/>
                  <a:gd name="T5" fmla="*/ 0 h 4"/>
                  <a:gd name="T6" fmla="*/ 0 w 7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7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98" name="Freeform 1974"/>
              <p:cNvSpPr>
                <a:spLocks/>
              </p:cNvSpPr>
              <p:nvPr/>
            </p:nvSpPr>
            <p:spPr bwMode="auto">
              <a:xfrm>
                <a:off x="1936" y="2204"/>
                <a:ext cx="7" cy="7"/>
              </a:xfrm>
              <a:custGeom>
                <a:avLst/>
                <a:gdLst>
                  <a:gd name="T0" fmla="*/ 0 w 21"/>
                  <a:gd name="T1" fmla="*/ 0 h 22"/>
                  <a:gd name="T2" fmla="*/ 0 w 21"/>
                  <a:gd name="T3" fmla="*/ 0 h 22"/>
                  <a:gd name="T4" fmla="*/ 0 w 21"/>
                  <a:gd name="T5" fmla="*/ 0 h 22"/>
                  <a:gd name="T6" fmla="*/ 0 w 21"/>
                  <a:gd name="T7" fmla="*/ 0 h 22"/>
                  <a:gd name="T8" fmla="*/ 0 w 21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22">
                    <a:moveTo>
                      <a:pt x="15" y="22"/>
                    </a:moveTo>
                    <a:lnTo>
                      <a:pt x="0" y="18"/>
                    </a:lnTo>
                    <a:lnTo>
                      <a:pt x="6" y="0"/>
                    </a:lnTo>
                    <a:lnTo>
                      <a:pt x="21" y="4"/>
                    </a:lnTo>
                    <a:lnTo>
                      <a:pt x="15" y="2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99" name="Freeform 1975"/>
              <p:cNvSpPr>
                <a:spLocks/>
              </p:cNvSpPr>
              <p:nvPr/>
            </p:nvSpPr>
            <p:spPr bwMode="auto">
              <a:xfrm>
                <a:off x="1938" y="2203"/>
                <a:ext cx="2" cy="2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0 w 7"/>
                  <a:gd name="T5" fmla="*/ 0 h 6"/>
                  <a:gd name="T6" fmla="*/ 0 w 7"/>
                  <a:gd name="T7" fmla="*/ 0 h 6"/>
                  <a:gd name="T8" fmla="*/ 0 w 7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0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7" y="6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00" name="Freeform 1976"/>
              <p:cNvSpPr>
                <a:spLocks/>
              </p:cNvSpPr>
              <p:nvPr/>
            </p:nvSpPr>
            <p:spPr bwMode="auto">
              <a:xfrm>
                <a:off x="1938" y="2194"/>
                <a:ext cx="10" cy="12"/>
              </a:xfrm>
              <a:custGeom>
                <a:avLst/>
                <a:gdLst>
                  <a:gd name="T0" fmla="*/ 0 w 30"/>
                  <a:gd name="T1" fmla="*/ 0 h 35"/>
                  <a:gd name="T2" fmla="*/ 0 w 30"/>
                  <a:gd name="T3" fmla="*/ 0 h 35"/>
                  <a:gd name="T4" fmla="*/ 0 w 30"/>
                  <a:gd name="T5" fmla="*/ 0 h 35"/>
                  <a:gd name="T6" fmla="*/ 0 w 30"/>
                  <a:gd name="T7" fmla="*/ 0 h 35"/>
                  <a:gd name="T8" fmla="*/ 0 w 30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" h="35">
                    <a:moveTo>
                      <a:pt x="13" y="35"/>
                    </a:moveTo>
                    <a:lnTo>
                      <a:pt x="0" y="27"/>
                    </a:lnTo>
                    <a:lnTo>
                      <a:pt x="18" y="0"/>
                    </a:lnTo>
                    <a:lnTo>
                      <a:pt x="30" y="8"/>
                    </a:lnTo>
                    <a:lnTo>
                      <a:pt x="13" y="3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01" name="Freeform 1977"/>
              <p:cNvSpPr>
                <a:spLocks/>
              </p:cNvSpPr>
              <p:nvPr/>
            </p:nvSpPr>
            <p:spPr bwMode="auto">
              <a:xfrm>
                <a:off x="1944" y="2194"/>
                <a:ext cx="2" cy="2"/>
              </a:xfrm>
              <a:custGeom>
                <a:avLst/>
                <a:gdLst>
                  <a:gd name="T0" fmla="*/ 0 w 6"/>
                  <a:gd name="T1" fmla="*/ 0 h 7"/>
                  <a:gd name="T2" fmla="*/ 0 w 6"/>
                  <a:gd name="T3" fmla="*/ 0 h 7"/>
                  <a:gd name="T4" fmla="*/ 0 w 6"/>
                  <a:gd name="T5" fmla="*/ 0 h 7"/>
                  <a:gd name="T6" fmla="*/ 0 w 6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0" y="1"/>
                    </a:moveTo>
                    <a:lnTo>
                      <a:pt x="6" y="7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02" name="Freeform 1978"/>
              <p:cNvSpPr>
                <a:spLocks/>
              </p:cNvSpPr>
              <p:nvPr/>
            </p:nvSpPr>
            <p:spPr bwMode="auto">
              <a:xfrm>
                <a:off x="1944" y="2189"/>
                <a:ext cx="8" cy="8"/>
              </a:xfrm>
              <a:custGeom>
                <a:avLst/>
                <a:gdLst>
                  <a:gd name="T0" fmla="*/ 0 w 23"/>
                  <a:gd name="T1" fmla="*/ 0 h 24"/>
                  <a:gd name="T2" fmla="*/ 0 w 23"/>
                  <a:gd name="T3" fmla="*/ 0 h 24"/>
                  <a:gd name="T4" fmla="*/ 0 w 23"/>
                  <a:gd name="T5" fmla="*/ 0 h 24"/>
                  <a:gd name="T6" fmla="*/ 0 w 23"/>
                  <a:gd name="T7" fmla="*/ 0 h 24"/>
                  <a:gd name="T8" fmla="*/ 0 w 23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12" y="24"/>
                    </a:moveTo>
                    <a:lnTo>
                      <a:pt x="0" y="14"/>
                    </a:lnTo>
                    <a:lnTo>
                      <a:pt x="10" y="0"/>
                    </a:lnTo>
                    <a:lnTo>
                      <a:pt x="23" y="11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03" name="Freeform 1979"/>
              <p:cNvSpPr>
                <a:spLocks/>
              </p:cNvSpPr>
              <p:nvPr/>
            </p:nvSpPr>
            <p:spPr bwMode="auto">
              <a:xfrm>
                <a:off x="1950" y="2192"/>
                <a:ext cx="2" cy="1"/>
              </a:xfrm>
              <a:custGeom>
                <a:avLst/>
                <a:gdLst>
                  <a:gd name="T0" fmla="*/ 0 w 6"/>
                  <a:gd name="T1" fmla="*/ 0 h 3"/>
                  <a:gd name="T2" fmla="*/ 0 w 6"/>
                  <a:gd name="T3" fmla="*/ 0 h 3"/>
                  <a:gd name="T4" fmla="*/ 0 w 6"/>
                  <a:gd name="T5" fmla="*/ 0 h 3"/>
                  <a:gd name="T6" fmla="*/ 0 w 6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0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04" name="Freeform 1980"/>
              <p:cNvSpPr>
                <a:spLocks/>
              </p:cNvSpPr>
              <p:nvPr/>
            </p:nvSpPr>
            <p:spPr bwMode="auto">
              <a:xfrm>
                <a:off x="1954" y="2186"/>
                <a:ext cx="2" cy="1"/>
              </a:xfrm>
              <a:custGeom>
                <a:avLst/>
                <a:gdLst>
                  <a:gd name="T0" fmla="*/ 0 w 6"/>
                  <a:gd name="T1" fmla="*/ 0 h 3"/>
                  <a:gd name="T2" fmla="*/ 0 w 6"/>
                  <a:gd name="T3" fmla="*/ 0 h 3"/>
                  <a:gd name="T4" fmla="*/ 0 w 6"/>
                  <a:gd name="T5" fmla="*/ 0 h 3"/>
                  <a:gd name="T6" fmla="*/ 0 w 6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0" y="0"/>
                    </a:lnTo>
                    <a:lnTo>
                      <a:pt x="6" y="2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05" name="Freeform 1981"/>
              <p:cNvSpPr>
                <a:spLocks/>
              </p:cNvSpPr>
              <p:nvPr/>
            </p:nvSpPr>
            <p:spPr bwMode="auto">
              <a:xfrm>
                <a:off x="1947" y="2184"/>
                <a:ext cx="9" cy="9"/>
              </a:xfrm>
              <a:custGeom>
                <a:avLst/>
                <a:gdLst>
                  <a:gd name="T0" fmla="*/ 0 w 25"/>
                  <a:gd name="T1" fmla="*/ 0 h 26"/>
                  <a:gd name="T2" fmla="*/ 0 w 25"/>
                  <a:gd name="T3" fmla="*/ 0 h 26"/>
                  <a:gd name="T4" fmla="*/ 0 w 25"/>
                  <a:gd name="T5" fmla="*/ 0 h 26"/>
                  <a:gd name="T6" fmla="*/ 0 w 25"/>
                  <a:gd name="T7" fmla="*/ 0 h 26"/>
                  <a:gd name="T8" fmla="*/ 0 w 25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26">
                    <a:moveTo>
                      <a:pt x="13" y="26"/>
                    </a:moveTo>
                    <a:lnTo>
                      <a:pt x="0" y="16"/>
                    </a:lnTo>
                    <a:lnTo>
                      <a:pt x="13" y="0"/>
                    </a:lnTo>
                    <a:lnTo>
                      <a:pt x="25" y="9"/>
                    </a:lnTo>
                    <a:lnTo>
                      <a:pt x="13" y="2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06" name="Freeform 1982"/>
              <p:cNvSpPr>
                <a:spLocks/>
              </p:cNvSpPr>
              <p:nvPr/>
            </p:nvSpPr>
            <p:spPr bwMode="auto">
              <a:xfrm>
                <a:off x="1786" y="1906"/>
                <a:ext cx="113" cy="321"/>
              </a:xfrm>
              <a:custGeom>
                <a:avLst/>
                <a:gdLst>
                  <a:gd name="T0" fmla="*/ 1 w 340"/>
                  <a:gd name="T1" fmla="*/ 2 h 962"/>
                  <a:gd name="T2" fmla="*/ 1 w 340"/>
                  <a:gd name="T3" fmla="*/ 2 h 962"/>
                  <a:gd name="T4" fmla="*/ 1 w 340"/>
                  <a:gd name="T5" fmla="*/ 1 h 962"/>
                  <a:gd name="T6" fmla="*/ 1 w 340"/>
                  <a:gd name="T7" fmla="*/ 1 h 962"/>
                  <a:gd name="T8" fmla="*/ 1 w 340"/>
                  <a:gd name="T9" fmla="*/ 1 h 962"/>
                  <a:gd name="T10" fmla="*/ 1 w 340"/>
                  <a:gd name="T11" fmla="*/ 1 h 962"/>
                  <a:gd name="T12" fmla="*/ 1 w 340"/>
                  <a:gd name="T13" fmla="*/ 1 h 962"/>
                  <a:gd name="T14" fmla="*/ 1 w 340"/>
                  <a:gd name="T15" fmla="*/ 1 h 962"/>
                  <a:gd name="T16" fmla="*/ 1 w 340"/>
                  <a:gd name="T17" fmla="*/ 0 h 962"/>
                  <a:gd name="T18" fmla="*/ 1 w 340"/>
                  <a:gd name="T19" fmla="*/ 0 h 962"/>
                  <a:gd name="T20" fmla="*/ 1 w 340"/>
                  <a:gd name="T21" fmla="*/ 0 h 962"/>
                  <a:gd name="T22" fmla="*/ 1 w 340"/>
                  <a:gd name="T23" fmla="*/ 0 h 962"/>
                  <a:gd name="T24" fmla="*/ 1 w 340"/>
                  <a:gd name="T25" fmla="*/ 0 h 962"/>
                  <a:gd name="T26" fmla="*/ 1 w 340"/>
                  <a:gd name="T27" fmla="*/ 0 h 962"/>
                  <a:gd name="T28" fmla="*/ 1 w 340"/>
                  <a:gd name="T29" fmla="*/ 0 h 962"/>
                  <a:gd name="T30" fmla="*/ 1 w 340"/>
                  <a:gd name="T31" fmla="*/ 0 h 962"/>
                  <a:gd name="T32" fmla="*/ 1 w 340"/>
                  <a:gd name="T33" fmla="*/ 0 h 962"/>
                  <a:gd name="T34" fmla="*/ 1 w 340"/>
                  <a:gd name="T35" fmla="*/ 0 h 962"/>
                  <a:gd name="T36" fmla="*/ 1 w 340"/>
                  <a:gd name="T37" fmla="*/ 0 h 962"/>
                  <a:gd name="T38" fmla="*/ 1 w 340"/>
                  <a:gd name="T39" fmla="*/ 0 h 962"/>
                  <a:gd name="T40" fmla="*/ 1 w 340"/>
                  <a:gd name="T41" fmla="*/ 0 h 962"/>
                  <a:gd name="T42" fmla="*/ 1 w 340"/>
                  <a:gd name="T43" fmla="*/ 0 h 962"/>
                  <a:gd name="T44" fmla="*/ 1 w 340"/>
                  <a:gd name="T45" fmla="*/ 0 h 962"/>
                  <a:gd name="T46" fmla="*/ 1 w 340"/>
                  <a:gd name="T47" fmla="*/ 1 h 962"/>
                  <a:gd name="T48" fmla="*/ 1 w 340"/>
                  <a:gd name="T49" fmla="*/ 1 h 962"/>
                  <a:gd name="T50" fmla="*/ 1 w 340"/>
                  <a:gd name="T51" fmla="*/ 1 h 962"/>
                  <a:gd name="T52" fmla="*/ 1 w 340"/>
                  <a:gd name="T53" fmla="*/ 1 h 962"/>
                  <a:gd name="T54" fmla="*/ 0 w 340"/>
                  <a:gd name="T55" fmla="*/ 1 h 962"/>
                  <a:gd name="T56" fmla="*/ 0 w 340"/>
                  <a:gd name="T57" fmla="*/ 1 h 962"/>
                  <a:gd name="T58" fmla="*/ 0 w 340"/>
                  <a:gd name="T59" fmla="*/ 2 h 962"/>
                  <a:gd name="T60" fmla="*/ 0 w 340"/>
                  <a:gd name="T61" fmla="*/ 4 h 962"/>
                  <a:gd name="T62" fmla="*/ 1 w 340"/>
                  <a:gd name="T63" fmla="*/ 4 h 962"/>
                  <a:gd name="T64" fmla="*/ 1 w 340"/>
                  <a:gd name="T65" fmla="*/ 2 h 96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40" h="962">
                    <a:moveTo>
                      <a:pt x="312" y="497"/>
                    </a:moveTo>
                    <a:lnTo>
                      <a:pt x="326" y="402"/>
                    </a:lnTo>
                    <a:lnTo>
                      <a:pt x="336" y="313"/>
                    </a:lnTo>
                    <a:lnTo>
                      <a:pt x="340" y="271"/>
                    </a:lnTo>
                    <a:lnTo>
                      <a:pt x="340" y="232"/>
                    </a:lnTo>
                    <a:lnTo>
                      <a:pt x="340" y="195"/>
                    </a:lnTo>
                    <a:lnTo>
                      <a:pt x="340" y="159"/>
                    </a:lnTo>
                    <a:lnTo>
                      <a:pt x="336" y="127"/>
                    </a:lnTo>
                    <a:lnTo>
                      <a:pt x="334" y="98"/>
                    </a:lnTo>
                    <a:lnTo>
                      <a:pt x="328" y="72"/>
                    </a:lnTo>
                    <a:lnTo>
                      <a:pt x="321" y="50"/>
                    </a:lnTo>
                    <a:lnTo>
                      <a:pt x="312" y="30"/>
                    </a:lnTo>
                    <a:lnTo>
                      <a:pt x="306" y="17"/>
                    </a:lnTo>
                    <a:lnTo>
                      <a:pt x="295" y="6"/>
                    </a:lnTo>
                    <a:lnTo>
                      <a:pt x="283" y="0"/>
                    </a:lnTo>
                    <a:lnTo>
                      <a:pt x="270" y="0"/>
                    </a:lnTo>
                    <a:lnTo>
                      <a:pt x="258" y="4"/>
                    </a:lnTo>
                    <a:lnTo>
                      <a:pt x="245" y="13"/>
                    </a:lnTo>
                    <a:lnTo>
                      <a:pt x="233" y="27"/>
                    </a:lnTo>
                    <a:lnTo>
                      <a:pt x="218" y="44"/>
                    </a:lnTo>
                    <a:lnTo>
                      <a:pt x="207" y="64"/>
                    </a:lnTo>
                    <a:lnTo>
                      <a:pt x="193" y="91"/>
                    </a:lnTo>
                    <a:lnTo>
                      <a:pt x="179" y="118"/>
                    </a:lnTo>
                    <a:lnTo>
                      <a:pt x="165" y="149"/>
                    </a:lnTo>
                    <a:lnTo>
                      <a:pt x="153" y="182"/>
                    </a:lnTo>
                    <a:lnTo>
                      <a:pt x="139" y="221"/>
                    </a:lnTo>
                    <a:lnTo>
                      <a:pt x="127" y="259"/>
                    </a:lnTo>
                    <a:lnTo>
                      <a:pt x="115" y="302"/>
                    </a:lnTo>
                    <a:lnTo>
                      <a:pt x="106" y="344"/>
                    </a:lnTo>
                    <a:lnTo>
                      <a:pt x="85" y="438"/>
                    </a:lnTo>
                    <a:lnTo>
                      <a:pt x="0" y="903"/>
                    </a:lnTo>
                    <a:lnTo>
                      <a:pt x="228" y="962"/>
                    </a:lnTo>
                    <a:lnTo>
                      <a:pt x="312" y="497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07" name="Freeform 1983"/>
              <p:cNvSpPr>
                <a:spLocks/>
              </p:cNvSpPr>
              <p:nvPr/>
            </p:nvSpPr>
            <p:spPr bwMode="auto">
              <a:xfrm>
                <a:off x="1888" y="2039"/>
                <a:ext cx="9" cy="33"/>
              </a:xfrm>
              <a:custGeom>
                <a:avLst/>
                <a:gdLst>
                  <a:gd name="T0" fmla="*/ 0 w 29"/>
                  <a:gd name="T1" fmla="*/ 0 h 97"/>
                  <a:gd name="T2" fmla="*/ 0 w 29"/>
                  <a:gd name="T3" fmla="*/ 0 h 97"/>
                  <a:gd name="T4" fmla="*/ 0 w 29"/>
                  <a:gd name="T5" fmla="*/ 0 h 97"/>
                  <a:gd name="T6" fmla="*/ 0 w 29"/>
                  <a:gd name="T7" fmla="*/ 0 h 97"/>
                  <a:gd name="T8" fmla="*/ 0 w 29"/>
                  <a:gd name="T9" fmla="*/ 0 h 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" h="97">
                    <a:moveTo>
                      <a:pt x="14" y="97"/>
                    </a:moveTo>
                    <a:lnTo>
                      <a:pt x="0" y="95"/>
                    </a:lnTo>
                    <a:lnTo>
                      <a:pt x="14" y="0"/>
                    </a:lnTo>
                    <a:lnTo>
                      <a:pt x="29" y="2"/>
                    </a:lnTo>
                    <a:lnTo>
                      <a:pt x="14" y="9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08" name="Freeform 1984"/>
              <p:cNvSpPr>
                <a:spLocks/>
              </p:cNvSpPr>
              <p:nvPr/>
            </p:nvSpPr>
            <p:spPr bwMode="auto">
              <a:xfrm>
                <a:off x="1895" y="2040"/>
                <a:ext cx="2" cy="0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1 h 1"/>
                  <a:gd name="T4" fmla="*/ 0 w 8"/>
                  <a:gd name="T5" fmla="*/ 0 h 1"/>
                  <a:gd name="T6" fmla="*/ 0 w 8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8" y="0"/>
                    </a:moveTo>
                    <a:lnTo>
                      <a:pt x="0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09" name="Freeform 1985"/>
              <p:cNvSpPr>
                <a:spLocks/>
              </p:cNvSpPr>
              <p:nvPr/>
            </p:nvSpPr>
            <p:spPr bwMode="auto">
              <a:xfrm>
                <a:off x="1892" y="2010"/>
                <a:ext cx="8" cy="30"/>
              </a:xfrm>
              <a:custGeom>
                <a:avLst/>
                <a:gdLst>
                  <a:gd name="T0" fmla="*/ 0 w 24"/>
                  <a:gd name="T1" fmla="*/ 0 h 91"/>
                  <a:gd name="T2" fmla="*/ 0 w 24"/>
                  <a:gd name="T3" fmla="*/ 0 h 91"/>
                  <a:gd name="T4" fmla="*/ 0 w 24"/>
                  <a:gd name="T5" fmla="*/ 0 h 91"/>
                  <a:gd name="T6" fmla="*/ 0 w 24"/>
                  <a:gd name="T7" fmla="*/ 0 h 91"/>
                  <a:gd name="T8" fmla="*/ 0 w 24"/>
                  <a:gd name="T9" fmla="*/ 0 h 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91">
                    <a:moveTo>
                      <a:pt x="15" y="91"/>
                    </a:moveTo>
                    <a:lnTo>
                      <a:pt x="0" y="89"/>
                    </a:lnTo>
                    <a:lnTo>
                      <a:pt x="9" y="0"/>
                    </a:lnTo>
                    <a:lnTo>
                      <a:pt x="24" y="2"/>
                    </a:lnTo>
                    <a:lnTo>
                      <a:pt x="15" y="9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10" name="Freeform 1986"/>
              <p:cNvSpPr>
                <a:spLocks/>
              </p:cNvSpPr>
              <p:nvPr/>
            </p:nvSpPr>
            <p:spPr bwMode="auto">
              <a:xfrm>
                <a:off x="1898" y="2010"/>
                <a:ext cx="2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1 h 1"/>
                  <a:gd name="T4" fmla="*/ 0 w 7"/>
                  <a:gd name="T5" fmla="*/ 0 h 1"/>
                  <a:gd name="T6" fmla="*/ 0 w 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7" y="0"/>
                    </a:moveTo>
                    <a:lnTo>
                      <a:pt x="0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11" name="Freeform 1987"/>
              <p:cNvSpPr>
                <a:spLocks/>
              </p:cNvSpPr>
              <p:nvPr/>
            </p:nvSpPr>
            <p:spPr bwMode="auto">
              <a:xfrm>
                <a:off x="1895" y="1996"/>
                <a:ext cx="7" cy="14"/>
              </a:xfrm>
              <a:custGeom>
                <a:avLst/>
                <a:gdLst>
                  <a:gd name="T0" fmla="*/ 0 w 19"/>
                  <a:gd name="T1" fmla="*/ 0 h 44"/>
                  <a:gd name="T2" fmla="*/ 0 w 19"/>
                  <a:gd name="T3" fmla="*/ 0 h 44"/>
                  <a:gd name="T4" fmla="*/ 0 w 19"/>
                  <a:gd name="T5" fmla="*/ 0 h 44"/>
                  <a:gd name="T6" fmla="*/ 0 w 19"/>
                  <a:gd name="T7" fmla="*/ 0 h 44"/>
                  <a:gd name="T8" fmla="*/ 0 w 19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44">
                    <a:moveTo>
                      <a:pt x="15" y="44"/>
                    </a:moveTo>
                    <a:lnTo>
                      <a:pt x="0" y="42"/>
                    </a:lnTo>
                    <a:lnTo>
                      <a:pt x="5" y="0"/>
                    </a:lnTo>
                    <a:lnTo>
                      <a:pt x="19" y="2"/>
                    </a:lnTo>
                    <a:lnTo>
                      <a:pt x="15" y="4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12" name="Freeform 1988"/>
              <p:cNvSpPr>
                <a:spLocks/>
              </p:cNvSpPr>
              <p:nvPr/>
            </p:nvSpPr>
            <p:spPr bwMode="auto">
              <a:xfrm>
                <a:off x="1899" y="1996"/>
                <a:ext cx="3" cy="1"/>
              </a:xfrm>
              <a:custGeom>
                <a:avLst/>
                <a:gdLst>
                  <a:gd name="T0" fmla="*/ 0 w 8"/>
                  <a:gd name="T1" fmla="*/ 1 h 2"/>
                  <a:gd name="T2" fmla="*/ 0 w 8"/>
                  <a:gd name="T3" fmla="*/ 1 h 2"/>
                  <a:gd name="T4" fmla="*/ 0 w 8"/>
                  <a:gd name="T5" fmla="*/ 0 h 2"/>
                  <a:gd name="T6" fmla="*/ 0 w 8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7" y="1"/>
                    </a:moveTo>
                    <a:lnTo>
                      <a:pt x="0" y="2"/>
                    </a:lnTo>
                    <a:lnTo>
                      <a:pt x="8" y="0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13" name="Rectangle 1989"/>
              <p:cNvSpPr>
                <a:spLocks noChangeArrowheads="1"/>
              </p:cNvSpPr>
              <p:nvPr/>
            </p:nvSpPr>
            <p:spPr bwMode="auto">
              <a:xfrm>
                <a:off x="1897" y="1983"/>
                <a:ext cx="5" cy="1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14" name="Rectangle 1990"/>
              <p:cNvSpPr>
                <a:spLocks noChangeArrowheads="1"/>
              </p:cNvSpPr>
              <p:nvPr/>
            </p:nvSpPr>
            <p:spPr bwMode="auto">
              <a:xfrm>
                <a:off x="1897" y="1971"/>
                <a:ext cx="5" cy="12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15" name="Rectangle 1991"/>
              <p:cNvSpPr>
                <a:spLocks noChangeArrowheads="1"/>
              </p:cNvSpPr>
              <p:nvPr/>
            </p:nvSpPr>
            <p:spPr bwMode="auto">
              <a:xfrm>
                <a:off x="1897" y="1959"/>
                <a:ext cx="5" cy="12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16" name="Freeform 1992"/>
              <p:cNvSpPr>
                <a:spLocks/>
              </p:cNvSpPr>
              <p:nvPr/>
            </p:nvSpPr>
            <p:spPr bwMode="auto">
              <a:xfrm>
                <a:off x="1899" y="1958"/>
                <a:ext cx="3" cy="1"/>
              </a:xfrm>
              <a:custGeom>
                <a:avLst/>
                <a:gdLst>
                  <a:gd name="T0" fmla="*/ 0 w 8"/>
                  <a:gd name="T1" fmla="*/ 0 h 3"/>
                  <a:gd name="T2" fmla="*/ 0 w 8"/>
                  <a:gd name="T3" fmla="*/ 0 h 3"/>
                  <a:gd name="T4" fmla="*/ 0 w 8"/>
                  <a:gd name="T5" fmla="*/ 0 h 3"/>
                  <a:gd name="T6" fmla="*/ 0 w 8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3">
                    <a:moveTo>
                      <a:pt x="8" y="1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17" name="Freeform 1993"/>
              <p:cNvSpPr>
                <a:spLocks/>
              </p:cNvSpPr>
              <p:nvPr/>
            </p:nvSpPr>
            <p:spPr bwMode="auto">
              <a:xfrm>
                <a:off x="1895" y="1948"/>
                <a:ext cx="7" cy="11"/>
              </a:xfrm>
              <a:custGeom>
                <a:avLst/>
                <a:gdLst>
                  <a:gd name="T0" fmla="*/ 0 w 19"/>
                  <a:gd name="T1" fmla="*/ 0 h 34"/>
                  <a:gd name="T2" fmla="*/ 0 w 19"/>
                  <a:gd name="T3" fmla="*/ 0 h 34"/>
                  <a:gd name="T4" fmla="*/ 0 w 19"/>
                  <a:gd name="T5" fmla="*/ 0 h 34"/>
                  <a:gd name="T6" fmla="*/ 0 w 19"/>
                  <a:gd name="T7" fmla="*/ 0 h 34"/>
                  <a:gd name="T8" fmla="*/ 0 w 19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34">
                    <a:moveTo>
                      <a:pt x="19" y="32"/>
                    </a:moveTo>
                    <a:lnTo>
                      <a:pt x="5" y="34"/>
                    </a:lnTo>
                    <a:lnTo>
                      <a:pt x="0" y="2"/>
                    </a:lnTo>
                    <a:lnTo>
                      <a:pt x="15" y="0"/>
                    </a:lnTo>
                    <a:lnTo>
                      <a:pt x="19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18" name="Freeform 1994"/>
              <p:cNvSpPr>
                <a:spLocks/>
              </p:cNvSpPr>
              <p:nvPr/>
            </p:nvSpPr>
            <p:spPr bwMode="auto">
              <a:xfrm>
                <a:off x="1895" y="1948"/>
                <a:ext cx="3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1 h 1"/>
                  <a:gd name="T4" fmla="*/ 0 w 8"/>
                  <a:gd name="T5" fmla="*/ 0 h 1"/>
                  <a:gd name="T6" fmla="*/ 0 w 8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lnTo>
                      <a:pt x="8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19" name="Freeform 1995"/>
              <p:cNvSpPr>
                <a:spLocks/>
              </p:cNvSpPr>
              <p:nvPr/>
            </p:nvSpPr>
            <p:spPr bwMode="auto">
              <a:xfrm>
                <a:off x="1895" y="1938"/>
                <a:ext cx="5" cy="10"/>
              </a:xfrm>
              <a:custGeom>
                <a:avLst/>
                <a:gdLst>
                  <a:gd name="T0" fmla="*/ 0 w 17"/>
                  <a:gd name="T1" fmla="*/ 0 h 31"/>
                  <a:gd name="T2" fmla="*/ 0 w 17"/>
                  <a:gd name="T3" fmla="*/ 0 h 31"/>
                  <a:gd name="T4" fmla="*/ 0 w 17"/>
                  <a:gd name="T5" fmla="*/ 0 h 31"/>
                  <a:gd name="T6" fmla="*/ 0 w 17"/>
                  <a:gd name="T7" fmla="*/ 0 h 31"/>
                  <a:gd name="T8" fmla="*/ 0 w 17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31">
                    <a:moveTo>
                      <a:pt x="17" y="29"/>
                    </a:moveTo>
                    <a:lnTo>
                      <a:pt x="2" y="31"/>
                    </a:lnTo>
                    <a:lnTo>
                      <a:pt x="0" y="2"/>
                    </a:lnTo>
                    <a:lnTo>
                      <a:pt x="15" y="0"/>
                    </a:lnTo>
                    <a:lnTo>
                      <a:pt x="17" y="2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20" name="Freeform 1996"/>
              <p:cNvSpPr>
                <a:spLocks/>
              </p:cNvSpPr>
              <p:nvPr/>
            </p:nvSpPr>
            <p:spPr bwMode="auto">
              <a:xfrm>
                <a:off x="1897" y="1938"/>
                <a:ext cx="3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7" y="0"/>
                    </a:moveTo>
                    <a:lnTo>
                      <a:pt x="0" y="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21" name="Freeform 1997"/>
              <p:cNvSpPr>
                <a:spLocks/>
              </p:cNvSpPr>
              <p:nvPr/>
            </p:nvSpPr>
            <p:spPr bwMode="auto">
              <a:xfrm>
                <a:off x="1893" y="1929"/>
                <a:ext cx="7" cy="10"/>
              </a:xfrm>
              <a:custGeom>
                <a:avLst/>
                <a:gdLst>
                  <a:gd name="T0" fmla="*/ 0 w 20"/>
                  <a:gd name="T1" fmla="*/ 0 h 28"/>
                  <a:gd name="T2" fmla="*/ 0 w 20"/>
                  <a:gd name="T3" fmla="*/ 0 h 28"/>
                  <a:gd name="T4" fmla="*/ 0 w 20"/>
                  <a:gd name="T5" fmla="*/ 0 h 28"/>
                  <a:gd name="T6" fmla="*/ 0 w 20"/>
                  <a:gd name="T7" fmla="*/ 0 h 28"/>
                  <a:gd name="T8" fmla="*/ 0 w 20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28">
                    <a:moveTo>
                      <a:pt x="20" y="26"/>
                    </a:moveTo>
                    <a:lnTo>
                      <a:pt x="5" y="28"/>
                    </a:lnTo>
                    <a:lnTo>
                      <a:pt x="0" y="2"/>
                    </a:lnTo>
                    <a:lnTo>
                      <a:pt x="15" y="0"/>
                    </a:lnTo>
                    <a:lnTo>
                      <a:pt x="20" y="2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22" name="Freeform 1998"/>
              <p:cNvSpPr>
                <a:spLocks/>
              </p:cNvSpPr>
              <p:nvPr/>
            </p:nvSpPr>
            <p:spPr bwMode="auto">
              <a:xfrm>
                <a:off x="1895" y="1929"/>
                <a:ext cx="3" cy="1"/>
              </a:xfrm>
              <a:custGeom>
                <a:avLst/>
                <a:gdLst>
                  <a:gd name="T0" fmla="*/ 0 w 8"/>
                  <a:gd name="T1" fmla="*/ 0 h 4"/>
                  <a:gd name="T2" fmla="*/ 0 w 8"/>
                  <a:gd name="T3" fmla="*/ 0 h 4"/>
                  <a:gd name="T4" fmla="*/ 0 w 8"/>
                  <a:gd name="T5" fmla="*/ 0 h 4"/>
                  <a:gd name="T6" fmla="*/ 0 w 8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4">
                    <a:moveTo>
                      <a:pt x="8" y="1"/>
                    </a:moveTo>
                    <a:lnTo>
                      <a:pt x="0" y="4"/>
                    </a:lnTo>
                    <a:lnTo>
                      <a:pt x="8" y="0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23" name="Freeform 1999"/>
              <p:cNvSpPr>
                <a:spLocks/>
              </p:cNvSpPr>
              <p:nvPr/>
            </p:nvSpPr>
            <p:spPr bwMode="auto">
              <a:xfrm>
                <a:off x="1891" y="1922"/>
                <a:ext cx="7" cy="8"/>
              </a:xfrm>
              <a:custGeom>
                <a:avLst/>
                <a:gdLst>
                  <a:gd name="T0" fmla="*/ 0 w 22"/>
                  <a:gd name="T1" fmla="*/ 0 h 26"/>
                  <a:gd name="T2" fmla="*/ 0 w 22"/>
                  <a:gd name="T3" fmla="*/ 0 h 26"/>
                  <a:gd name="T4" fmla="*/ 0 w 22"/>
                  <a:gd name="T5" fmla="*/ 0 h 26"/>
                  <a:gd name="T6" fmla="*/ 0 w 22"/>
                  <a:gd name="T7" fmla="*/ 0 h 26"/>
                  <a:gd name="T8" fmla="*/ 0 w 22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26">
                    <a:moveTo>
                      <a:pt x="22" y="22"/>
                    </a:moveTo>
                    <a:lnTo>
                      <a:pt x="7" y="26"/>
                    </a:lnTo>
                    <a:lnTo>
                      <a:pt x="0" y="4"/>
                    </a:lnTo>
                    <a:lnTo>
                      <a:pt x="14" y="0"/>
                    </a:lnTo>
                    <a:lnTo>
                      <a:pt x="22" y="2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24" name="Freeform 2000"/>
              <p:cNvSpPr>
                <a:spLocks/>
              </p:cNvSpPr>
              <p:nvPr/>
            </p:nvSpPr>
            <p:spPr bwMode="auto">
              <a:xfrm>
                <a:off x="1893" y="1921"/>
                <a:ext cx="2" cy="2"/>
              </a:xfrm>
              <a:custGeom>
                <a:avLst/>
                <a:gdLst>
                  <a:gd name="T0" fmla="*/ 0 w 7"/>
                  <a:gd name="T1" fmla="*/ 0 h 5"/>
                  <a:gd name="T2" fmla="*/ 0 w 7"/>
                  <a:gd name="T3" fmla="*/ 0 h 5"/>
                  <a:gd name="T4" fmla="*/ 0 w 7"/>
                  <a:gd name="T5" fmla="*/ 0 h 5"/>
                  <a:gd name="T6" fmla="*/ 0 w 7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7" y="1"/>
                    </a:moveTo>
                    <a:lnTo>
                      <a:pt x="0" y="5"/>
                    </a:lnTo>
                    <a:lnTo>
                      <a:pt x="7" y="0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25" name="Freeform 2001"/>
              <p:cNvSpPr>
                <a:spLocks/>
              </p:cNvSpPr>
              <p:nvPr/>
            </p:nvSpPr>
            <p:spPr bwMode="auto">
              <a:xfrm>
                <a:off x="1888" y="1915"/>
                <a:ext cx="7" cy="8"/>
              </a:xfrm>
              <a:custGeom>
                <a:avLst/>
                <a:gdLst>
                  <a:gd name="T0" fmla="*/ 0 w 23"/>
                  <a:gd name="T1" fmla="*/ 0 h 26"/>
                  <a:gd name="T2" fmla="*/ 0 w 23"/>
                  <a:gd name="T3" fmla="*/ 0 h 26"/>
                  <a:gd name="T4" fmla="*/ 0 w 23"/>
                  <a:gd name="T5" fmla="*/ 0 h 26"/>
                  <a:gd name="T6" fmla="*/ 0 w 23"/>
                  <a:gd name="T7" fmla="*/ 0 h 26"/>
                  <a:gd name="T8" fmla="*/ 0 w 23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26">
                    <a:moveTo>
                      <a:pt x="23" y="20"/>
                    </a:moveTo>
                    <a:lnTo>
                      <a:pt x="9" y="26"/>
                    </a:lnTo>
                    <a:lnTo>
                      <a:pt x="0" y="6"/>
                    </a:lnTo>
                    <a:lnTo>
                      <a:pt x="14" y="0"/>
                    </a:lnTo>
                    <a:lnTo>
                      <a:pt x="23" y="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26" name="Freeform 2002"/>
              <p:cNvSpPr>
                <a:spLocks/>
              </p:cNvSpPr>
              <p:nvPr/>
            </p:nvSpPr>
            <p:spPr bwMode="auto">
              <a:xfrm>
                <a:off x="1888" y="1916"/>
                <a:ext cx="2" cy="1"/>
              </a:xfrm>
              <a:custGeom>
                <a:avLst/>
                <a:gdLst>
                  <a:gd name="T0" fmla="*/ 0 w 7"/>
                  <a:gd name="T1" fmla="*/ 1 h 1"/>
                  <a:gd name="T2" fmla="*/ 0 w 7"/>
                  <a:gd name="T3" fmla="*/ 0 h 1"/>
                  <a:gd name="T4" fmla="*/ 0 w 7"/>
                  <a:gd name="T5" fmla="*/ 1 h 1"/>
                  <a:gd name="T6" fmla="*/ 0 w 7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0" y="1"/>
                    </a:moveTo>
                    <a:lnTo>
                      <a:pt x="7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27" name="Freeform 2003"/>
              <p:cNvSpPr>
                <a:spLocks/>
              </p:cNvSpPr>
              <p:nvPr/>
            </p:nvSpPr>
            <p:spPr bwMode="auto">
              <a:xfrm>
                <a:off x="1885" y="1910"/>
                <a:ext cx="7" cy="7"/>
              </a:xfrm>
              <a:custGeom>
                <a:avLst/>
                <a:gdLst>
                  <a:gd name="T0" fmla="*/ 0 w 21"/>
                  <a:gd name="T1" fmla="*/ 0 h 19"/>
                  <a:gd name="T2" fmla="*/ 0 w 21"/>
                  <a:gd name="T3" fmla="*/ 0 h 19"/>
                  <a:gd name="T4" fmla="*/ 0 w 21"/>
                  <a:gd name="T5" fmla="*/ 0 h 19"/>
                  <a:gd name="T6" fmla="*/ 0 w 21"/>
                  <a:gd name="T7" fmla="*/ 0 h 19"/>
                  <a:gd name="T8" fmla="*/ 0 w 21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19">
                    <a:moveTo>
                      <a:pt x="21" y="13"/>
                    </a:moveTo>
                    <a:lnTo>
                      <a:pt x="7" y="19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28" name="Freeform 2004"/>
              <p:cNvSpPr>
                <a:spLocks/>
              </p:cNvSpPr>
              <p:nvPr/>
            </p:nvSpPr>
            <p:spPr bwMode="auto">
              <a:xfrm>
                <a:off x="1888" y="1910"/>
                <a:ext cx="2" cy="2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0 h 7"/>
                  <a:gd name="T4" fmla="*/ 0 w 7"/>
                  <a:gd name="T5" fmla="*/ 0 h 7"/>
                  <a:gd name="T6" fmla="*/ 0 w 7"/>
                  <a:gd name="T7" fmla="*/ 0 h 7"/>
                  <a:gd name="T8" fmla="*/ 0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7" y="2"/>
                    </a:moveTo>
                    <a:lnTo>
                      <a:pt x="7" y="1"/>
                    </a:lnTo>
                    <a:lnTo>
                      <a:pt x="5" y="0"/>
                    </a:lnTo>
                    <a:lnTo>
                      <a:pt x="0" y="7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29" name="Freeform 2005"/>
              <p:cNvSpPr>
                <a:spLocks/>
              </p:cNvSpPr>
              <p:nvPr/>
            </p:nvSpPr>
            <p:spPr bwMode="auto">
              <a:xfrm>
                <a:off x="1883" y="1906"/>
                <a:ext cx="7" cy="7"/>
              </a:xfrm>
              <a:custGeom>
                <a:avLst/>
                <a:gdLst>
                  <a:gd name="T0" fmla="*/ 0 w 21"/>
                  <a:gd name="T1" fmla="*/ 0 h 21"/>
                  <a:gd name="T2" fmla="*/ 0 w 21"/>
                  <a:gd name="T3" fmla="*/ 0 h 21"/>
                  <a:gd name="T4" fmla="*/ 0 w 21"/>
                  <a:gd name="T5" fmla="*/ 0 h 21"/>
                  <a:gd name="T6" fmla="*/ 0 w 21"/>
                  <a:gd name="T7" fmla="*/ 0 h 21"/>
                  <a:gd name="T8" fmla="*/ 0 w 21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21">
                    <a:moveTo>
                      <a:pt x="21" y="11"/>
                    </a:moveTo>
                    <a:lnTo>
                      <a:pt x="10" y="21"/>
                    </a:lnTo>
                    <a:lnTo>
                      <a:pt x="0" y="11"/>
                    </a:lnTo>
                    <a:lnTo>
                      <a:pt x="10" y="0"/>
                    </a:lnTo>
                    <a:lnTo>
                      <a:pt x="21" y="1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30" name="Freeform 2006"/>
              <p:cNvSpPr>
                <a:spLocks/>
              </p:cNvSpPr>
              <p:nvPr/>
            </p:nvSpPr>
            <p:spPr bwMode="auto">
              <a:xfrm>
                <a:off x="1884" y="1905"/>
                <a:ext cx="2" cy="3"/>
              </a:xfrm>
              <a:custGeom>
                <a:avLst/>
                <a:gdLst>
                  <a:gd name="T0" fmla="*/ 0 w 5"/>
                  <a:gd name="T1" fmla="*/ 0 h 10"/>
                  <a:gd name="T2" fmla="*/ 0 w 5"/>
                  <a:gd name="T3" fmla="*/ 0 h 10"/>
                  <a:gd name="T4" fmla="*/ 0 w 5"/>
                  <a:gd name="T5" fmla="*/ 0 h 10"/>
                  <a:gd name="T6" fmla="*/ 0 w 5"/>
                  <a:gd name="T7" fmla="*/ 0 h 10"/>
                  <a:gd name="T8" fmla="*/ 0 w 5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10">
                    <a:moveTo>
                      <a:pt x="5" y="3"/>
                    </a:moveTo>
                    <a:lnTo>
                      <a:pt x="3" y="0"/>
                    </a:lnTo>
                    <a:lnTo>
                      <a:pt x="3" y="1"/>
                    </a:lnTo>
                    <a:lnTo>
                      <a:pt x="0" y="1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31" name="Freeform 2007"/>
              <p:cNvSpPr>
                <a:spLocks/>
              </p:cNvSpPr>
              <p:nvPr/>
            </p:nvSpPr>
            <p:spPr bwMode="auto">
              <a:xfrm>
                <a:off x="1879" y="1903"/>
                <a:ext cx="6" cy="7"/>
              </a:xfrm>
              <a:custGeom>
                <a:avLst/>
                <a:gdLst>
                  <a:gd name="T0" fmla="*/ 0 w 18"/>
                  <a:gd name="T1" fmla="*/ 0 h 21"/>
                  <a:gd name="T2" fmla="*/ 0 w 18"/>
                  <a:gd name="T3" fmla="*/ 0 h 21"/>
                  <a:gd name="T4" fmla="*/ 0 w 18"/>
                  <a:gd name="T5" fmla="*/ 0 h 21"/>
                  <a:gd name="T6" fmla="*/ 0 w 18"/>
                  <a:gd name="T7" fmla="*/ 0 h 21"/>
                  <a:gd name="T8" fmla="*/ 0 w 18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21">
                    <a:moveTo>
                      <a:pt x="18" y="6"/>
                    </a:moveTo>
                    <a:lnTo>
                      <a:pt x="12" y="21"/>
                    </a:lnTo>
                    <a:lnTo>
                      <a:pt x="0" y="14"/>
                    </a:lnTo>
                    <a:lnTo>
                      <a:pt x="6" y="0"/>
                    </a:lnTo>
                    <a:lnTo>
                      <a:pt x="18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32" name="Freeform 2008"/>
              <p:cNvSpPr>
                <a:spLocks/>
              </p:cNvSpPr>
              <p:nvPr/>
            </p:nvSpPr>
            <p:spPr bwMode="auto">
              <a:xfrm>
                <a:off x="1880" y="1903"/>
                <a:ext cx="1" cy="3"/>
              </a:xfrm>
              <a:custGeom>
                <a:avLst/>
                <a:gdLst>
                  <a:gd name="T0" fmla="*/ 0 w 3"/>
                  <a:gd name="T1" fmla="*/ 0 h 10"/>
                  <a:gd name="T2" fmla="*/ 0 w 3"/>
                  <a:gd name="T3" fmla="*/ 0 h 10"/>
                  <a:gd name="T4" fmla="*/ 0 w 3"/>
                  <a:gd name="T5" fmla="*/ 0 h 10"/>
                  <a:gd name="T6" fmla="*/ 0 w 3"/>
                  <a:gd name="T7" fmla="*/ 0 h 10"/>
                  <a:gd name="T8" fmla="*/ 0 w 3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10">
                    <a:moveTo>
                      <a:pt x="3" y="1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0" y="1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33" name="Rectangle 2009"/>
              <p:cNvSpPr>
                <a:spLocks noChangeArrowheads="1"/>
              </p:cNvSpPr>
              <p:nvPr/>
            </p:nvSpPr>
            <p:spPr bwMode="auto">
              <a:xfrm>
                <a:off x="1876" y="1903"/>
                <a:ext cx="4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34" name="Freeform 2010"/>
              <p:cNvSpPr>
                <a:spLocks/>
              </p:cNvSpPr>
              <p:nvPr/>
            </p:nvSpPr>
            <p:spPr bwMode="auto">
              <a:xfrm>
                <a:off x="1875" y="1903"/>
                <a:ext cx="1" cy="3"/>
              </a:xfrm>
              <a:custGeom>
                <a:avLst/>
                <a:gdLst>
                  <a:gd name="T0" fmla="*/ 1 w 2"/>
                  <a:gd name="T1" fmla="*/ 0 h 9"/>
                  <a:gd name="T2" fmla="*/ 1 w 2"/>
                  <a:gd name="T3" fmla="*/ 0 h 9"/>
                  <a:gd name="T4" fmla="*/ 0 w 2"/>
                  <a:gd name="T5" fmla="*/ 0 h 9"/>
                  <a:gd name="T6" fmla="*/ 1 w 2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9">
                    <a:moveTo>
                      <a:pt x="2" y="0"/>
                    </a:moveTo>
                    <a:lnTo>
                      <a:pt x="2" y="9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35" name="Freeform 2011"/>
              <p:cNvSpPr>
                <a:spLocks/>
              </p:cNvSpPr>
              <p:nvPr/>
            </p:nvSpPr>
            <p:spPr bwMode="auto">
              <a:xfrm>
                <a:off x="1871" y="1903"/>
                <a:ext cx="6" cy="7"/>
              </a:xfrm>
              <a:custGeom>
                <a:avLst/>
                <a:gdLst>
                  <a:gd name="T0" fmla="*/ 0 w 16"/>
                  <a:gd name="T1" fmla="*/ 0 h 19"/>
                  <a:gd name="T2" fmla="*/ 0 w 16"/>
                  <a:gd name="T3" fmla="*/ 0 h 19"/>
                  <a:gd name="T4" fmla="*/ 0 w 16"/>
                  <a:gd name="T5" fmla="*/ 0 h 19"/>
                  <a:gd name="T6" fmla="*/ 0 w 16"/>
                  <a:gd name="T7" fmla="*/ 0 h 19"/>
                  <a:gd name="T8" fmla="*/ 0 w 16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9">
                    <a:moveTo>
                      <a:pt x="12" y="0"/>
                    </a:moveTo>
                    <a:lnTo>
                      <a:pt x="16" y="14"/>
                    </a:lnTo>
                    <a:lnTo>
                      <a:pt x="4" y="19"/>
                    </a:lnTo>
                    <a:lnTo>
                      <a:pt x="0" y="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36" name="Freeform 2012"/>
              <p:cNvSpPr>
                <a:spLocks/>
              </p:cNvSpPr>
              <p:nvPr/>
            </p:nvSpPr>
            <p:spPr bwMode="auto">
              <a:xfrm>
                <a:off x="1871" y="1904"/>
                <a:ext cx="1" cy="4"/>
              </a:xfrm>
              <a:custGeom>
                <a:avLst/>
                <a:gdLst>
                  <a:gd name="T0" fmla="*/ 0 w 4"/>
                  <a:gd name="T1" fmla="*/ 0 h 10"/>
                  <a:gd name="T2" fmla="*/ 0 w 4"/>
                  <a:gd name="T3" fmla="*/ 0 h 10"/>
                  <a:gd name="T4" fmla="*/ 0 w 4"/>
                  <a:gd name="T5" fmla="*/ 0 h 10"/>
                  <a:gd name="T6" fmla="*/ 0 w 4"/>
                  <a:gd name="T7" fmla="*/ 0 h 10"/>
                  <a:gd name="T8" fmla="*/ 0 w 4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10">
                    <a:moveTo>
                      <a:pt x="2" y="1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4" y="1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37" name="Freeform 2013"/>
              <p:cNvSpPr>
                <a:spLocks/>
              </p:cNvSpPr>
              <p:nvPr/>
            </p:nvSpPr>
            <p:spPr bwMode="auto">
              <a:xfrm>
                <a:off x="1866" y="1905"/>
                <a:ext cx="7" cy="7"/>
              </a:xfrm>
              <a:custGeom>
                <a:avLst/>
                <a:gdLst>
                  <a:gd name="T0" fmla="*/ 0 w 21"/>
                  <a:gd name="T1" fmla="*/ 0 h 21"/>
                  <a:gd name="T2" fmla="*/ 0 w 21"/>
                  <a:gd name="T3" fmla="*/ 0 h 21"/>
                  <a:gd name="T4" fmla="*/ 0 w 21"/>
                  <a:gd name="T5" fmla="*/ 0 h 21"/>
                  <a:gd name="T6" fmla="*/ 0 w 21"/>
                  <a:gd name="T7" fmla="*/ 0 h 21"/>
                  <a:gd name="T8" fmla="*/ 0 w 21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21">
                    <a:moveTo>
                      <a:pt x="13" y="0"/>
                    </a:moveTo>
                    <a:lnTo>
                      <a:pt x="21" y="13"/>
                    </a:lnTo>
                    <a:lnTo>
                      <a:pt x="8" y="21"/>
                    </a:lnTo>
                    <a:lnTo>
                      <a:pt x="0" y="8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38" name="Freeform 2014"/>
              <p:cNvSpPr>
                <a:spLocks/>
              </p:cNvSpPr>
              <p:nvPr/>
            </p:nvSpPr>
            <p:spPr bwMode="auto">
              <a:xfrm>
                <a:off x="1865" y="1908"/>
                <a:ext cx="3" cy="3"/>
              </a:xfrm>
              <a:custGeom>
                <a:avLst/>
                <a:gdLst>
                  <a:gd name="T0" fmla="*/ 0 w 7"/>
                  <a:gd name="T1" fmla="*/ 0 h 9"/>
                  <a:gd name="T2" fmla="*/ 0 w 7"/>
                  <a:gd name="T3" fmla="*/ 0 h 9"/>
                  <a:gd name="T4" fmla="*/ 0 w 7"/>
                  <a:gd name="T5" fmla="*/ 0 h 9"/>
                  <a:gd name="T6" fmla="*/ 0 w 7"/>
                  <a:gd name="T7" fmla="*/ 0 h 9"/>
                  <a:gd name="T8" fmla="*/ 0 w 7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9">
                    <a:moveTo>
                      <a:pt x="3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7" y="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39" name="Freeform 2015"/>
              <p:cNvSpPr>
                <a:spLocks/>
              </p:cNvSpPr>
              <p:nvPr/>
            </p:nvSpPr>
            <p:spPr bwMode="auto">
              <a:xfrm>
                <a:off x="1862" y="1908"/>
                <a:ext cx="8" cy="8"/>
              </a:xfrm>
              <a:custGeom>
                <a:avLst/>
                <a:gdLst>
                  <a:gd name="T0" fmla="*/ 0 w 24"/>
                  <a:gd name="T1" fmla="*/ 0 h 25"/>
                  <a:gd name="T2" fmla="*/ 0 w 24"/>
                  <a:gd name="T3" fmla="*/ 0 h 25"/>
                  <a:gd name="T4" fmla="*/ 0 w 24"/>
                  <a:gd name="T5" fmla="*/ 0 h 25"/>
                  <a:gd name="T6" fmla="*/ 0 w 24"/>
                  <a:gd name="T7" fmla="*/ 0 h 25"/>
                  <a:gd name="T8" fmla="*/ 0 w 24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25">
                    <a:moveTo>
                      <a:pt x="12" y="0"/>
                    </a:moveTo>
                    <a:lnTo>
                      <a:pt x="24" y="11"/>
                    </a:lnTo>
                    <a:lnTo>
                      <a:pt x="12" y="25"/>
                    </a:lnTo>
                    <a:lnTo>
                      <a:pt x="0" y="1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40" name="Freeform 2016"/>
              <p:cNvSpPr>
                <a:spLocks/>
              </p:cNvSpPr>
              <p:nvPr/>
            </p:nvSpPr>
            <p:spPr bwMode="auto">
              <a:xfrm>
                <a:off x="1864" y="1915"/>
                <a:ext cx="2" cy="1"/>
              </a:xfrm>
              <a:custGeom>
                <a:avLst/>
                <a:gdLst>
                  <a:gd name="T0" fmla="*/ 0 w 6"/>
                  <a:gd name="T1" fmla="*/ 0 h 3"/>
                  <a:gd name="T2" fmla="*/ 0 w 6"/>
                  <a:gd name="T3" fmla="*/ 0 h 3"/>
                  <a:gd name="T4" fmla="*/ 0 w 6"/>
                  <a:gd name="T5" fmla="*/ 0 h 3"/>
                  <a:gd name="T6" fmla="*/ 0 w 6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0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41" name="Freeform 2017"/>
              <p:cNvSpPr>
                <a:spLocks/>
              </p:cNvSpPr>
              <p:nvPr/>
            </p:nvSpPr>
            <p:spPr bwMode="auto">
              <a:xfrm>
                <a:off x="1857" y="1913"/>
                <a:ext cx="9" cy="9"/>
              </a:xfrm>
              <a:custGeom>
                <a:avLst/>
                <a:gdLst>
                  <a:gd name="T0" fmla="*/ 0 w 27"/>
                  <a:gd name="T1" fmla="*/ 0 h 27"/>
                  <a:gd name="T2" fmla="*/ 0 w 27"/>
                  <a:gd name="T3" fmla="*/ 0 h 27"/>
                  <a:gd name="T4" fmla="*/ 0 w 27"/>
                  <a:gd name="T5" fmla="*/ 0 h 27"/>
                  <a:gd name="T6" fmla="*/ 0 w 27"/>
                  <a:gd name="T7" fmla="*/ 0 h 27"/>
                  <a:gd name="T8" fmla="*/ 0 w 27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15" y="0"/>
                    </a:moveTo>
                    <a:lnTo>
                      <a:pt x="27" y="10"/>
                    </a:lnTo>
                    <a:lnTo>
                      <a:pt x="12" y="27"/>
                    </a:lnTo>
                    <a:lnTo>
                      <a:pt x="0" y="1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42" name="Freeform 2018"/>
              <p:cNvSpPr>
                <a:spLocks/>
              </p:cNvSpPr>
              <p:nvPr/>
            </p:nvSpPr>
            <p:spPr bwMode="auto">
              <a:xfrm>
                <a:off x="1857" y="1919"/>
                <a:ext cx="2" cy="2"/>
              </a:xfrm>
              <a:custGeom>
                <a:avLst/>
                <a:gdLst>
                  <a:gd name="T0" fmla="*/ 0 w 6"/>
                  <a:gd name="T1" fmla="*/ 0 h 7"/>
                  <a:gd name="T2" fmla="*/ 0 w 6"/>
                  <a:gd name="T3" fmla="*/ 0 h 7"/>
                  <a:gd name="T4" fmla="*/ 0 w 6"/>
                  <a:gd name="T5" fmla="*/ 0 h 7"/>
                  <a:gd name="T6" fmla="*/ 0 w 6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0" y="0"/>
                    </a:moveTo>
                    <a:lnTo>
                      <a:pt x="6" y="7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5172" name="Group 2019"/>
            <p:cNvGrpSpPr>
              <a:grpSpLocks/>
            </p:cNvGrpSpPr>
            <p:nvPr/>
          </p:nvGrpSpPr>
          <p:grpSpPr bwMode="auto">
            <a:xfrm>
              <a:off x="1783" y="1919"/>
              <a:ext cx="874" cy="563"/>
              <a:chOff x="1783" y="1919"/>
              <a:chExt cx="874" cy="563"/>
            </a:xfrm>
          </p:grpSpPr>
          <p:sp>
            <p:nvSpPr>
              <p:cNvPr id="8943" name="Freeform 2020"/>
              <p:cNvSpPr>
                <a:spLocks/>
              </p:cNvSpPr>
              <p:nvPr/>
            </p:nvSpPr>
            <p:spPr bwMode="auto">
              <a:xfrm>
                <a:off x="1853" y="1919"/>
                <a:ext cx="8" cy="9"/>
              </a:xfrm>
              <a:custGeom>
                <a:avLst/>
                <a:gdLst>
                  <a:gd name="T0" fmla="*/ 0 w 23"/>
                  <a:gd name="T1" fmla="*/ 0 h 28"/>
                  <a:gd name="T2" fmla="*/ 0 w 23"/>
                  <a:gd name="T3" fmla="*/ 0 h 28"/>
                  <a:gd name="T4" fmla="*/ 0 w 23"/>
                  <a:gd name="T5" fmla="*/ 0 h 28"/>
                  <a:gd name="T6" fmla="*/ 0 w 23"/>
                  <a:gd name="T7" fmla="*/ 0 h 28"/>
                  <a:gd name="T8" fmla="*/ 0 w 23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28">
                    <a:moveTo>
                      <a:pt x="11" y="0"/>
                    </a:moveTo>
                    <a:lnTo>
                      <a:pt x="23" y="8"/>
                    </a:lnTo>
                    <a:lnTo>
                      <a:pt x="12" y="28"/>
                    </a:lnTo>
                    <a:lnTo>
                      <a:pt x="0" y="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44" name="Freeform 2021"/>
              <p:cNvSpPr>
                <a:spLocks/>
              </p:cNvSpPr>
              <p:nvPr/>
            </p:nvSpPr>
            <p:spPr bwMode="auto">
              <a:xfrm>
                <a:off x="1853" y="1925"/>
                <a:ext cx="2" cy="3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0 h 7"/>
                  <a:gd name="T4" fmla="*/ 0 w 7"/>
                  <a:gd name="T5" fmla="*/ 0 h 7"/>
                  <a:gd name="T6" fmla="*/ 0 w 7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7">
                    <a:moveTo>
                      <a:pt x="1" y="0"/>
                    </a:moveTo>
                    <a:lnTo>
                      <a:pt x="7" y="7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45" name="Freeform 2022"/>
              <p:cNvSpPr>
                <a:spLocks/>
              </p:cNvSpPr>
              <p:nvPr/>
            </p:nvSpPr>
            <p:spPr bwMode="auto">
              <a:xfrm>
                <a:off x="1848" y="1926"/>
                <a:ext cx="9" cy="11"/>
              </a:xfrm>
              <a:custGeom>
                <a:avLst/>
                <a:gdLst>
                  <a:gd name="T0" fmla="*/ 0 w 28"/>
                  <a:gd name="T1" fmla="*/ 0 h 34"/>
                  <a:gd name="T2" fmla="*/ 0 w 28"/>
                  <a:gd name="T3" fmla="*/ 0 h 34"/>
                  <a:gd name="T4" fmla="*/ 0 w 28"/>
                  <a:gd name="T5" fmla="*/ 0 h 34"/>
                  <a:gd name="T6" fmla="*/ 0 w 28"/>
                  <a:gd name="T7" fmla="*/ 0 h 34"/>
                  <a:gd name="T8" fmla="*/ 0 w 28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34">
                    <a:moveTo>
                      <a:pt x="14" y="0"/>
                    </a:moveTo>
                    <a:lnTo>
                      <a:pt x="28" y="7"/>
                    </a:lnTo>
                    <a:lnTo>
                      <a:pt x="15" y="34"/>
                    </a:lnTo>
                    <a:lnTo>
                      <a:pt x="0" y="27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46" name="Freeform 2023"/>
              <p:cNvSpPr>
                <a:spLocks/>
              </p:cNvSpPr>
              <p:nvPr/>
            </p:nvSpPr>
            <p:spPr bwMode="auto">
              <a:xfrm>
                <a:off x="1850" y="1937"/>
                <a:ext cx="3" cy="0"/>
              </a:xfrm>
              <a:custGeom>
                <a:avLst/>
                <a:gdLst>
                  <a:gd name="T0" fmla="*/ 0 w 8"/>
                  <a:gd name="T1" fmla="*/ 1 h 2"/>
                  <a:gd name="T2" fmla="*/ 0 w 8"/>
                  <a:gd name="T3" fmla="*/ 0 h 2"/>
                  <a:gd name="T4" fmla="*/ 0 w 8"/>
                  <a:gd name="T5" fmla="*/ 1 h 2"/>
                  <a:gd name="T6" fmla="*/ 0 w 8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8" y="1"/>
                    </a:moveTo>
                    <a:lnTo>
                      <a:pt x="0" y="0"/>
                    </a:lnTo>
                    <a:lnTo>
                      <a:pt x="8" y="2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47" name="Freeform 2024"/>
              <p:cNvSpPr>
                <a:spLocks/>
              </p:cNvSpPr>
              <p:nvPr/>
            </p:nvSpPr>
            <p:spPr bwMode="auto">
              <a:xfrm>
                <a:off x="1843" y="1934"/>
                <a:ext cx="10" cy="12"/>
              </a:xfrm>
              <a:custGeom>
                <a:avLst/>
                <a:gdLst>
                  <a:gd name="T0" fmla="*/ 0 w 30"/>
                  <a:gd name="T1" fmla="*/ 0 h 36"/>
                  <a:gd name="T2" fmla="*/ 0 w 30"/>
                  <a:gd name="T3" fmla="*/ 0 h 36"/>
                  <a:gd name="T4" fmla="*/ 0 w 30"/>
                  <a:gd name="T5" fmla="*/ 0 h 36"/>
                  <a:gd name="T6" fmla="*/ 0 w 30"/>
                  <a:gd name="T7" fmla="*/ 0 h 36"/>
                  <a:gd name="T8" fmla="*/ 0 w 30"/>
                  <a:gd name="T9" fmla="*/ 0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" h="36">
                    <a:moveTo>
                      <a:pt x="15" y="0"/>
                    </a:moveTo>
                    <a:lnTo>
                      <a:pt x="30" y="9"/>
                    </a:lnTo>
                    <a:lnTo>
                      <a:pt x="15" y="36"/>
                    </a:lnTo>
                    <a:lnTo>
                      <a:pt x="0" y="2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48" name="Freeform 2025"/>
              <p:cNvSpPr>
                <a:spLocks/>
              </p:cNvSpPr>
              <p:nvPr/>
            </p:nvSpPr>
            <p:spPr bwMode="auto">
              <a:xfrm>
                <a:off x="1843" y="1943"/>
                <a:ext cx="3" cy="3"/>
              </a:xfrm>
              <a:custGeom>
                <a:avLst/>
                <a:gdLst>
                  <a:gd name="T0" fmla="*/ 0 w 8"/>
                  <a:gd name="T1" fmla="*/ 0 h 7"/>
                  <a:gd name="T2" fmla="*/ 0 w 8"/>
                  <a:gd name="T3" fmla="*/ 0 h 7"/>
                  <a:gd name="T4" fmla="*/ 0 w 8"/>
                  <a:gd name="T5" fmla="*/ 0 h 7"/>
                  <a:gd name="T6" fmla="*/ 0 w 8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7">
                    <a:moveTo>
                      <a:pt x="0" y="0"/>
                    </a:moveTo>
                    <a:lnTo>
                      <a:pt x="8" y="7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49" name="Freeform 2026"/>
              <p:cNvSpPr>
                <a:spLocks/>
              </p:cNvSpPr>
              <p:nvPr/>
            </p:nvSpPr>
            <p:spPr bwMode="auto">
              <a:xfrm>
                <a:off x="1839" y="1944"/>
                <a:ext cx="9" cy="12"/>
              </a:xfrm>
              <a:custGeom>
                <a:avLst/>
                <a:gdLst>
                  <a:gd name="T0" fmla="*/ 0 w 28"/>
                  <a:gd name="T1" fmla="*/ 0 h 38"/>
                  <a:gd name="T2" fmla="*/ 0 w 28"/>
                  <a:gd name="T3" fmla="*/ 0 h 38"/>
                  <a:gd name="T4" fmla="*/ 0 w 28"/>
                  <a:gd name="T5" fmla="*/ 0 h 38"/>
                  <a:gd name="T6" fmla="*/ 0 w 28"/>
                  <a:gd name="T7" fmla="*/ 0 h 38"/>
                  <a:gd name="T8" fmla="*/ 0 w 28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38">
                    <a:moveTo>
                      <a:pt x="13" y="0"/>
                    </a:moveTo>
                    <a:lnTo>
                      <a:pt x="28" y="7"/>
                    </a:lnTo>
                    <a:lnTo>
                      <a:pt x="15" y="38"/>
                    </a:lnTo>
                    <a:lnTo>
                      <a:pt x="0" y="3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50" name="Freeform 2027"/>
              <p:cNvSpPr>
                <a:spLocks/>
              </p:cNvSpPr>
              <p:nvPr/>
            </p:nvSpPr>
            <p:spPr bwMode="auto">
              <a:xfrm>
                <a:off x="1839" y="1954"/>
                <a:ext cx="2" cy="2"/>
              </a:xfrm>
              <a:custGeom>
                <a:avLst/>
                <a:gdLst>
                  <a:gd name="T0" fmla="*/ 0 w 7"/>
                  <a:gd name="T1" fmla="*/ 0 h 5"/>
                  <a:gd name="T2" fmla="*/ 0 w 7"/>
                  <a:gd name="T3" fmla="*/ 0 h 5"/>
                  <a:gd name="T4" fmla="*/ 0 w 7"/>
                  <a:gd name="T5" fmla="*/ 0 h 5"/>
                  <a:gd name="T6" fmla="*/ 0 w 7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0" y="0"/>
                    </a:moveTo>
                    <a:lnTo>
                      <a:pt x="7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51" name="Freeform 2028"/>
              <p:cNvSpPr>
                <a:spLocks/>
              </p:cNvSpPr>
              <p:nvPr/>
            </p:nvSpPr>
            <p:spPr bwMode="auto">
              <a:xfrm>
                <a:off x="1834" y="1954"/>
                <a:ext cx="10" cy="13"/>
              </a:xfrm>
              <a:custGeom>
                <a:avLst/>
                <a:gdLst>
                  <a:gd name="T0" fmla="*/ 0 w 28"/>
                  <a:gd name="T1" fmla="*/ 0 h 39"/>
                  <a:gd name="T2" fmla="*/ 0 w 28"/>
                  <a:gd name="T3" fmla="*/ 0 h 39"/>
                  <a:gd name="T4" fmla="*/ 0 w 28"/>
                  <a:gd name="T5" fmla="*/ 0 h 39"/>
                  <a:gd name="T6" fmla="*/ 0 w 28"/>
                  <a:gd name="T7" fmla="*/ 0 h 39"/>
                  <a:gd name="T8" fmla="*/ 0 w 28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39">
                    <a:moveTo>
                      <a:pt x="13" y="0"/>
                    </a:moveTo>
                    <a:lnTo>
                      <a:pt x="28" y="6"/>
                    </a:lnTo>
                    <a:lnTo>
                      <a:pt x="15" y="39"/>
                    </a:lnTo>
                    <a:lnTo>
                      <a:pt x="0" y="3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52" name="Freeform 2029"/>
              <p:cNvSpPr>
                <a:spLocks/>
              </p:cNvSpPr>
              <p:nvPr/>
            </p:nvSpPr>
            <p:spPr bwMode="auto">
              <a:xfrm>
                <a:off x="1834" y="1965"/>
                <a:ext cx="3" cy="2"/>
              </a:xfrm>
              <a:custGeom>
                <a:avLst/>
                <a:gdLst>
                  <a:gd name="T0" fmla="*/ 0 w 8"/>
                  <a:gd name="T1" fmla="*/ 0 h 5"/>
                  <a:gd name="T2" fmla="*/ 0 w 8"/>
                  <a:gd name="T3" fmla="*/ 0 h 5"/>
                  <a:gd name="T4" fmla="*/ 0 w 8"/>
                  <a:gd name="T5" fmla="*/ 0 h 5"/>
                  <a:gd name="T6" fmla="*/ 0 w 8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5">
                    <a:moveTo>
                      <a:pt x="0" y="0"/>
                    </a:moveTo>
                    <a:lnTo>
                      <a:pt x="8" y="5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53" name="Freeform 2030"/>
              <p:cNvSpPr>
                <a:spLocks/>
              </p:cNvSpPr>
              <p:nvPr/>
            </p:nvSpPr>
            <p:spPr bwMode="auto">
              <a:xfrm>
                <a:off x="1830" y="1966"/>
                <a:ext cx="9" cy="14"/>
              </a:xfrm>
              <a:custGeom>
                <a:avLst/>
                <a:gdLst>
                  <a:gd name="T0" fmla="*/ 0 w 28"/>
                  <a:gd name="T1" fmla="*/ 0 h 43"/>
                  <a:gd name="T2" fmla="*/ 0 w 28"/>
                  <a:gd name="T3" fmla="*/ 0 h 43"/>
                  <a:gd name="T4" fmla="*/ 0 w 28"/>
                  <a:gd name="T5" fmla="*/ 0 h 43"/>
                  <a:gd name="T6" fmla="*/ 0 w 28"/>
                  <a:gd name="T7" fmla="*/ 0 h 43"/>
                  <a:gd name="T8" fmla="*/ 0 w 28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43">
                    <a:moveTo>
                      <a:pt x="13" y="0"/>
                    </a:moveTo>
                    <a:lnTo>
                      <a:pt x="28" y="4"/>
                    </a:lnTo>
                    <a:lnTo>
                      <a:pt x="15" y="43"/>
                    </a:lnTo>
                    <a:lnTo>
                      <a:pt x="0" y="38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54" name="Freeform 2031"/>
              <p:cNvSpPr>
                <a:spLocks/>
              </p:cNvSpPr>
              <p:nvPr/>
            </p:nvSpPr>
            <p:spPr bwMode="auto">
              <a:xfrm>
                <a:off x="1830" y="1978"/>
                <a:ext cx="2" cy="2"/>
              </a:xfrm>
              <a:custGeom>
                <a:avLst/>
                <a:gdLst>
                  <a:gd name="T0" fmla="*/ 0 w 7"/>
                  <a:gd name="T1" fmla="*/ 0 h 5"/>
                  <a:gd name="T2" fmla="*/ 0 w 7"/>
                  <a:gd name="T3" fmla="*/ 0 h 5"/>
                  <a:gd name="T4" fmla="*/ 0 w 7"/>
                  <a:gd name="T5" fmla="*/ 0 h 5"/>
                  <a:gd name="T6" fmla="*/ 0 w 7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0" y="0"/>
                    </a:moveTo>
                    <a:lnTo>
                      <a:pt x="7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55" name="Freeform 2032"/>
              <p:cNvSpPr>
                <a:spLocks/>
              </p:cNvSpPr>
              <p:nvPr/>
            </p:nvSpPr>
            <p:spPr bwMode="auto">
              <a:xfrm>
                <a:off x="1826" y="1978"/>
                <a:ext cx="9" cy="15"/>
              </a:xfrm>
              <a:custGeom>
                <a:avLst/>
                <a:gdLst>
                  <a:gd name="T0" fmla="*/ 0 w 27"/>
                  <a:gd name="T1" fmla="*/ 0 h 43"/>
                  <a:gd name="T2" fmla="*/ 0 w 27"/>
                  <a:gd name="T3" fmla="*/ 0 h 43"/>
                  <a:gd name="T4" fmla="*/ 0 w 27"/>
                  <a:gd name="T5" fmla="*/ 0 h 43"/>
                  <a:gd name="T6" fmla="*/ 0 w 27"/>
                  <a:gd name="T7" fmla="*/ 0 h 43"/>
                  <a:gd name="T8" fmla="*/ 0 w 27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" h="43">
                    <a:moveTo>
                      <a:pt x="12" y="0"/>
                    </a:moveTo>
                    <a:lnTo>
                      <a:pt x="27" y="5"/>
                    </a:lnTo>
                    <a:lnTo>
                      <a:pt x="14" y="43"/>
                    </a:lnTo>
                    <a:lnTo>
                      <a:pt x="0" y="3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56" name="Freeform 2033"/>
              <p:cNvSpPr>
                <a:spLocks/>
              </p:cNvSpPr>
              <p:nvPr/>
            </p:nvSpPr>
            <p:spPr bwMode="auto">
              <a:xfrm>
                <a:off x="1826" y="1991"/>
                <a:ext cx="2" cy="2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1 h 4"/>
                  <a:gd name="T4" fmla="*/ 0 w 7"/>
                  <a:gd name="T5" fmla="*/ 0 h 4"/>
                  <a:gd name="T6" fmla="*/ 0 w 7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7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57" name="Freeform 2034"/>
              <p:cNvSpPr>
                <a:spLocks/>
              </p:cNvSpPr>
              <p:nvPr/>
            </p:nvSpPr>
            <p:spPr bwMode="auto">
              <a:xfrm>
                <a:off x="1822" y="1991"/>
                <a:ext cx="9" cy="16"/>
              </a:xfrm>
              <a:custGeom>
                <a:avLst/>
                <a:gdLst>
                  <a:gd name="T0" fmla="*/ 0 w 26"/>
                  <a:gd name="T1" fmla="*/ 0 h 47"/>
                  <a:gd name="T2" fmla="*/ 0 w 26"/>
                  <a:gd name="T3" fmla="*/ 0 h 47"/>
                  <a:gd name="T4" fmla="*/ 0 w 26"/>
                  <a:gd name="T5" fmla="*/ 0 h 47"/>
                  <a:gd name="T6" fmla="*/ 0 w 26"/>
                  <a:gd name="T7" fmla="*/ 0 h 47"/>
                  <a:gd name="T8" fmla="*/ 0 w 26"/>
                  <a:gd name="T9" fmla="*/ 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47">
                    <a:moveTo>
                      <a:pt x="12" y="0"/>
                    </a:moveTo>
                    <a:lnTo>
                      <a:pt x="26" y="4"/>
                    </a:lnTo>
                    <a:lnTo>
                      <a:pt x="15" y="47"/>
                    </a:lnTo>
                    <a:lnTo>
                      <a:pt x="0" y="4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58" name="Freeform 2035"/>
              <p:cNvSpPr>
                <a:spLocks/>
              </p:cNvSpPr>
              <p:nvPr/>
            </p:nvSpPr>
            <p:spPr bwMode="auto">
              <a:xfrm>
                <a:off x="1822" y="2005"/>
                <a:ext cx="2" cy="2"/>
              </a:xfrm>
              <a:custGeom>
                <a:avLst/>
                <a:gdLst>
                  <a:gd name="T0" fmla="*/ 0 w 7"/>
                  <a:gd name="T1" fmla="*/ 0 h 5"/>
                  <a:gd name="T2" fmla="*/ 0 w 7"/>
                  <a:gd name="T3" fmla="*/ 0 h 5"/>
                  <a:gd name="T4" fmla="*/ 0 w 7"/>
                  <a:gd name="T5" fmla="*/ 0 h 5"/>
                  <a:gd name="T6" fmla="*/ 0 w 7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0" y="0"/>
                    </a:moveTo>
                    <a:lnTo>
                      <a:pt x="7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59" name="Freeform 2036"/>
              <p:cNvSpPr>
                <a:spLocks/>
              </p:cNvSpPr>
              <p:nvPr/>
            </p:nvSpPr>
            <p:spPr bwMode="auto">
              <a:xfrm>
                <a:off x="1819" y="2005"/>
                <a:ext cx="8" cy="16"/>
              </a:xfrm>
              <a:custGeom>
                <a:avLst/>
                <a:gdLst>
                  <a:gd name="T0" fmla="*/ 0 w 24"/>
                  <a:gd name="T1" fmla="*/ 0 h 47"/>
                  <a:gd name="T2" fmla="*/ 0 w 24"/>
                  <a:gd name="T3" fmla="*/ 0 h 47"/>
                  <a:gd name="T4" fmla="*/ 0 w 24"/>
                  <a:gd name="T5" fmla="*/ 0 h 47"/>
                  <a:gd name="T6" fmla="*/ 0 w 24"/>
                  <a:gd name="T7" fmla="*/ 0 h 47"/>
                  <a:gd name="T8" fmla="*/ 0 w 24"/>
                  <a:gd name="T9" fmla="*/ 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47">
                    <a:moveTo>
                      <a:pt x="9" y="0"/>
                    </a:moveTo>
                    <a:lnTo>
                      <a:pt x="24" y="5"/>
                    </a:lnTo>
                    <a:lnTo>
                      <a:pt x="14" y="47"/>
                    </a:lnTo>
                    <a:lnTo>
                      <a:pt x="0" y="4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60" name="Freeform 2037"/>
              <p:cNvSpPr>
                <a:spLocks/>
              </p:cNvSpPr>
              <p:nvPr/>
            </p:nvSpPr>
            <p:spPr bwMode="auto">
              <a:xfrm>
                <a:off x="1821" y="2021"/>
                <a:ext cx="3" cy="0"/>
              </a:xfrm>
              <a:custGeom>
                <a:avLst/>
                <a:gdLst>
                  <a:gd name="T0" fmla="*/ 0 w 7"/>
                  <a:gd name="T1" fmla="*/ 0 w 7"/>
                  <a:gd name="T2" fmla="*/ 0 w 7"/>
                  <a:gd name="T3" fmla="*/ 0 w 7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7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61" name="Freeform 2038"/>
              <p:cNvSpPr>
                <a:spLocks/>
              </p:cNvSpPr>
              <p:nvPr/>
            </p:nvSpPr>
            <p:spPr bwMode="auto">
              <a:xfrm>
                <a:off x="1812" y="2020"/>
                <a:ext cx="12" cy="32"/>
              </a:xfrm>
              <a:custGeom>
                <a:avLst/>
                <a:gdLst>
                  <a:gd name="T0" fmla="*/ 0 w 35"/>
                  <a:gd name="T1" fmla="*/ 0 h 98"/>
                  <a:gd name="T2" fmla="*/ 0 w 35"/>
                  <a:gd name="T3" fmla="*/ 0 h 98"/>
                  <a:gd name="T4" fmla="*/ 0 w 35"/>
                  <a:gd name="T5" fmla="*/ 0 h 98"/>
                  <a:gd name="T6" fmla="*/ 0 w 35"/>
                  <a:gd name="T7" fmla="*/ 0 h 98"/>
                  <a:gd name="T8" fmla="*/ 0 w 35"/>
                  <a:gd name="T9" fmla="*/ 0 h 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" h="98">
                    <a:moveTo>
                      <a:pt x="21" y="0"/>
                    </a:moveTo>
                    <a:lnTo>
                      <a:pt x="35" y="4"/>
                    </a:lnTo>
                    <a:lnTo>
                      <a:pt x="14" y="98"/>
                    </a:lnTo>
                    <a:lnTo>
                      <a:pt x="0" y="94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62" name="Freeform 2039"/>
              <p:cNvSpPr>
                <a:spLocks/>
              </p:cNvSpPr>
              <p:nvPr/>
            </p:nvSpPr>
            <p:spPr bwMode="auto">
              <a:xfrm>
                <a:off x="1812" y="2051"/>
                <a:ext cx="2" cy="1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0 h 4"/>
                  <a:gd name="T4" fmla="*/ 0 w 7"/>
                  <a:gd name="T5" fmla="*/ 0 h 4"/>
                  <a:gd name="T6" fmla="*/ 0 w 7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7" y="4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63" name="Freeform 2040"/>
              <p:cNvSpPr>
                <a:spLocks/>
              </p:cNvSpPr>
              <p:nvPr/>
            </p:nvSpPr>
            <p:spPr bwMode="auto">
              <a:xfrm>
                <a:off x="1784" y="2051"/>
                <a:ext cx="33" cy="156"/>
              </a:xfrm>
              <a:custGeom>
                <a:avLst/>
                <a:gdLst>
                  <a:gd name="T0" fmla="*/ 0 w 99"/>
                  <a:gd name="T1" fmla="*/ 0 h 467"/>
                  <a:gd name="T2" fmla="*/ 0 w 99"/>
                  <a:gd name="T3" fmla="*/ 0 h 467"/>
                  <a:gd name="T4" fmla="*/ 0 w 99"/>
                  <a:gd name="T5" fmla="*/ 2 h 467"/>
                  <a:gd name="T6" fmla="*/ 0 w 99"/>
                  <a:gd name="T7" fmla="*/ 2 h 467"/>
                  <a:gd name="T8" fmla="*/ 0 w 99"/>
                  <a:gd name="T9" fmla="*/ 0 h 4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" h="467">
                    <a:moveTo>
                      <a:pt x="85" y="0"/>
                    </a:moveTo>
                    <a:lnTo>
                      <a:pt x="99" y="2"/>
                    </a:lnTo>
                    <a:lnTo>
                      <a:pt x="14" y="467"/>
                    </a:lnTo>
                    <a:lnTo>
                      <a:pt x="0" y="465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64" name="Freeform 2041"/>
              <p:cNvSpPr>
                <a:spLocks/>
              </p:cNvSpPr>
              <p:nvPr/>
            </p:nvSpPr>
            <p:spPr bwMode="auto">
              <a:xfrm>
                <a:off x="1783" y="2206"/>
                <a:ext cx="3" cy="3"/>
              </a:xfrm>
              <a:custGeom>
                <a:avLst/>
                <a:gdLst>
                  <a:gd name="T0" fmla="*/ 0 w 8"/>
                  <a:gd name="T1" fmla="*/ 0 h 9"/>
                  <a:gd name="T2" fmla="*/ 0 w 8"/>
                  <a:gd name="T3" fmla="*/ 0 h 9"/>
                  <a:gd name="T4" fmla="*/ 0 w 8"/>
                  <a:gd name="T5" fmla="*/ 0 h 9"/>
                  <a:gd name="T6" fmla="*/ 0 w 8"/>
                  <a:gd name="T7" fmla="*/ 0 h 9"/>
                  <a:gd name="T8" fmla="*/ 0 w 8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9">
                    <a:moveTo>
                      <a:pt x="1" y="0"/>
                    </a:moveTo>
                    <a:lnTo>
                      <a:pt x="0" y="5"/>
                    </a:lnTo>
                    <a:lnTo>
                      <a:pt x="6" y="9"/>
                    </a:lnTo>
                    <a:lnTo>
                      <a:pt x="8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65" name="Freeform 2042"/>
              <p:cNvSpPr>
                <a:spLocks/>
              </p:cNvSpPr>
              <p:nvPr/>
            </p:nvSpPr>
            <p:spPr bwMode="auto">
              <a:xfrm>
                <a:off x="1785" y="2204"/>
                <a:ext cx="78" cy="25"/>
              </a:xfrm>
              <a:custGeom>
                <a:avLst/>
                <a:gdLst>
                  <a:gd name="T0" fmla="*/ 0 w 232"/>
                  <a:gd name="T1" fmla="*/ 0 h 73"/>
                  <a:gd name="T2" fmla="*/ 0 w 232"/>
                  <a:gd name="T3" fmla="*/ 0 h 73"/>
                  <a:gd name="T4" fmla="*/ 1 w 232"/>
                  <a:gd name="T5" fmla="*/ 0 h 73"/>
                  <a:gd name="T6" fmla="*/ 1 w 232"/>
                  <a:gd name="T7" fmla="*/ 0 h 73"/>
                  <a:gd name="T8" fmla="*/ 0 w 232"/>
                  <a:gd name="T9" fmla="*/ 0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2" h="73">
                    <a:moveTo>
                      <a:pt x="0" y="15"/>
                    </a:moveTo>
                    <a:lnTo>
                      <a:pt x="4" y="0"/>
                    </a:lnTo>
                    <a:lnTo>
                      <a:pt x="232" y="58"/>
                    </a:lnTo>
                    <a:lnTo>
                      <a:pt x="228" y="73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66" name="Freeform 2043"/>
              <p:cNvSpPr>
                <a:spLocks/>
              </p:cNvSpPr>
              <p:nvPr/>
            </p:nvSpPr>
            <p:spPr bwMode="auto">
              <a:xfrm>
                <a:off x="1861" y="2226"/>
                <a:ext cx="3" cy="3"/>
              </a:xfrm>
              <a:custGeom>
                <a:avLst/>
                <a:gdLst>
                  <a:gd name="T0" fmla="*/ 0 w 9"/>
                  <a:gd name="T1" fmla="*/ 0 h 8"/>
                  <a:gd name="T2" fmla="*/ 0 w 9"/>
                  <a:gd name="T3" fmla="*/ 0 h 8"/>
                  <a:gd name="T4" fmla="*/ 0 w 9"/>
                  <a:gd name="T5" fmla="*/ 0 h 8"/>
                  <a:gd name="T6" fmla="*/ 0 w 9"/>
                  <a:gd name="T7" fmla="*/ 0 h 8"/>
                  <a:gd name="T8" fmla="*/ 0 w 9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8">
                    <a:moveTo>
                      <a:pt x="0" y="7"/>
                    </a:moveTo>
                    <a:lnTo>
                      <a:pt x="8" y="8"/>
                    </a:lnTo>
                    <a:lnTo>
                      <a:pt x="9" y="0"/>
                    </a:lnTo>
                    <a:lnTo>
                      <a:pt x="2" y="2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67" name="Freeform 2044"/>
              <p:cNvSpPr>
                <a:spLocks/>
              </p:cNvSpPr>
              <p:nvPr/>
            </p:nvSpPr>
            <p:spPr bwMode="auto">
              <a:xfrm>
                <a:off x="1890" y="2072"/>
                <a:ext cx="2" cy="0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1 h 1"/>
                  <a:gd name="T4" fmla="*/ 0 w 7"/>
                  <a:gd name="T5" fmla="*/ 0 h 1"/>
                  <a:gd name="T6" fmla="*/ 0 w 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7" y="0"/>
                    </a:moveTo>
                    <a:lnTo>
                      <a:pt x="0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68" name="Freeform 2045"/>
              <p:cNvSpPr>
                <a:spLocks/>
              </p:cNvSpPr>
              <p:nvPr/>
            </p:nvSpPr>
            <p:spPr bwMode="auto">
              <a:xfrm>
                <a:off x="1859" y="2071"/>
                <a:ext cx="33" cy="155"/>
              </a:xfrm>
              <a:custGeom>
                <a:avLst/>
                <a:gdLst>
                  <a:gd name="T0" fmla="*/ 0 w 99"/>
                  <a:gd name="T1" fmla="*/ 2 h 466"/>
                  <a:gd name="T2" fmla="*/ 0 w 99"/>
                  <a:gd name="T3" fmla="*/ 2 h 466"/>
                  <a:gd name="T4" fmla="*/ 0 w 99"/>
                  <a:gd name="T5" fmla="*/ 0 h 466"/>
                  <a:gd name="T6" fmla="*/ 0 w 99"/>
                  <a:gd name="T7" fmla="*/ 0 h 466"/>
                  <a:gd name="T8" fmla="*/ 0 w 99"/>
                  <a:gd name="T9" fmla="*/ 2 h 4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" h="466">
                    <a:moveTo>
                      <a:pt x="15" y="466"/>
                    </a:moveTo>
                    <a:lnTo>
                      <a:pt x="0" y="464"/>
                    </a:lnTo>
                    <a:lnTo>
                      <a:pt x="85" y="0"/>
                    </a:lnTo>
                    <a:lnTo>
                      <a:pt x="99" y="2"/>
                    </a:lnTo>
                    <a:lnTo>
                      <a:pt x="15" y="46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69" name="Freeform 2046"/>
              <p:cNvSpPr>
                <a:spLocks/>
              </p:cNvSpPr>
              <p:nvPr/>
            </p:nvSpPr>
            <p:spPr bwMode="auto">
              <a:xfrm>
                <a:off x="1788" y="2150"/>
                <a:ext cx="155" cy="106"/>
              </a:xfrm>
              <a:custGeom>
                <a:avLst/>
                <a:gdLst>
                  <a:gd name="T0" fmla="*/ 1 w 466"/>
                  <a:gd name="T1" fmla="*/ 0 h 319"/>
                  <a:gd name="T2" fmla="*/ 1 w 466"/>
                  <a:gd name="T3" fmla="*/ 0 h 319"/>
                  <a:gd name="T4" fmla="*/ 1 w 466"/>
                  <a:gd name="T5" fmla="*/ 0 h 319"/>
                  <a:gd name="T6" fmla="*/ 0 w 466"/>
                  <a:gd name="T7" fmla="*/ 0 h 319"/>
                  <a:gd name="T8" fmla="*/ 0 w 466"/>
                  <a:gd name="T9" fmla="*/ 0 h 319"/>
                  <a:gd name="T10" fmla="*/ 0 w 466"/>
                  <a:gd name="T11" fmla="*/ 0 h 319"/>
                  <a:gd name="T12" fmla="*/ 0 w 466"/>
                  <a:gd name="T13" fmla="*/ 0 h 319"/>
                  <a:gd name="T14" fmla="*/ 0 w 466"/>
                  <a:gd name="T15" fmla="*/ 0 h 319"/>
                  <a:gd name="T16" fmla="*/ 0 w 466"/>
                  <a:gd name="T17" fmla="*/ 0 h 319"/>
                  <a:gd name="T18" fmla="*/ 0 w 466"/>
                  <a:gd name="T19" fmla="*/ 0 h 319"/>
                  <a:gd name="T20" fmla="*/ 0 w 466"/>
                  <a:gd name="T21" fmla="*/ 1 h 319"/>
                  <a:gd name="T22" fmla="*/ 0 w 466"/>
                  <a:gd name="T23" fmla="*/ 1 h 319"/>
                  <a:gd name="T24" fmla="*/ 0 w 466"/>
                  <a:gd name="T25" fmla="*/ 1 h 319"/>
                  <a:gd name="T26" fmla="*/ 0 w 466"/>
                  <a:gd name="T27" fmla="*/ 1 h 319"/>
                  <a:gd name="T28" fmla="*/ 0 w 466"/>
                  <a:gd name="T29" fmla="*/ 1 h 319"/>
                  <a:gd name="T30" fmla="*/ 0 w 466"/>
                  <a:gd name="T31" fmla="*/ 1 h 319"/>
                  <a:gd name="T32" fmla="*/ 0 w 466"/>
                  <a:gd name="T33" fmla="*/ 1 h 319"/>
                  <a:gd name="T34" fmla="*/ 0 w 466"/>
                  <a:gd name="T35" fmla="*/ 1 h 319"/>
                  <a:gd name="T36" fmla="*/ 0 w 466"/>
                  <a:gd name="T37" fmla="*/ 1 h 319"/>
                  <a:gd name="T38" fmla="*/ 0 w 466"/>
                  <a:gd name="T39" fmla="*/ 1 h 319"/>
                  <a:gd name="T40" fmla="*/ 0 w 466"/>
                  <a:gd name="T41" fmla="*/ 1 h 319"/>
                  <a:gd name="T42" fmla="*/ 0 w 466"/>
                  <a:gd name="T43" fmla="*/ 1 h 319"/>
                  <a:gd name="T44" fmla="*/ 1 w 466"/>
                  <a:gd name="T45" fmla="*/ 1 h 319"/>
                  <a:gd name="T46" fmla="*/ 1 w 466"/>
                  <a:gd name="T47" fmla="*/ 1 h 319"/>
                  <a:gd name="T48" fmla="*/ 1 w 466"/>
                  <a:gd name="T49" fmla="*/ 1 h 319"/>
                  <a:gd name="T50" fmla="*/ 2 w 466"/>
                  <a:gd name="T51" fmla="*/ 1 h 319"/>
                  <a:gd name="T52" fmla="*/ 2 w 466"/>
                  <a:gd name="T53" fmla="*/ 0 h 319"/>
                  <a:gd name="T54" fmla="*/ 1 w 466"/>
                  <a:gd name="T55" fmla="*/ 0 h 31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66" h="319">
                    <a:moveTo>
                      <a:pt x="233" y="0"/>
                    </a:moveTo>
                    <a:lnTo>
                      <a:pt x="186" y="4"/>
                    </a:lnTo>
                    <a:lnTo>
                      <a:pt x="143" y="12"/>
                    </a:lnTo>
                    <a:lnTo>
                      <a:pt x="102" y="28"/>
                    </a:lnTo>
                    <a:lnTo>
                      <a:pt x="68" y="48"/>
                    </a:lnTo>
                    <a:lnTo>
                      <a:pt x="53" y="58"/>
                    </a:lnTo>
                    <a:lnTo>
                      <a:pt x="41" y="69"/>
                    </a:lnTo>
                    <a:lnTo>
                      <a:pt x="27" y="84"/>
                    </a:lnTo>
                    <a:lnTo>
                      <a:pt x="18" y="96"/>
                    </a:lnTo>
                    <a:lnTo>
                      <a:pt x="10" y="111"/>
                    </a:lnTo>
                    <a:lnTo>
                      <a:pt x="4" y="128"/>
                    </a:lnTo>
                    <a:lnTo>
                      <a:pt x="2" y="143"/>
                    </a:lnTo>
                    <a:lnTo>
                      <a:pt x="0" y="159"/>
                    </a:lnTo>
                    <a:lnTo>
                      <a:pt x="2" y="174"/>
                    </a:lnTo>
                    <a:lnTo>
                      <a:pt x="4" y="191"/>
                    </a:lnTo>
                    <a:lnTo>
                      <a:pt x="10" y="206"/>
                    </a:lnTo>
                    <a:lnTo>
                      <a:pt x="18" y="222"/>
                    </a:lnTo>
                    <a:lnTo>
                      <a:pt x="27" y="235"/>
                    </a:lnTo>
                    <a:lnTo>
                      <a:pt x="41" y="247"/>
                    </a:lnTo>
                    <a:lnTo>
                      <a:pt x="53" y="262"/>
                    </a:lnTo>
                    <a:lnTo>
                      <a:pt x="68" y="271"/>
                    </a:lnTo>
                    <a:lnTo>
                      <a:pt x="102" y="291"/>
                    </a:lnTo>
                    <a:lnTo>
                      <a:pt x="143" y="306"/>
                    </a:lnTo>
                    <a:lnTo>
                      <a:pt x="186" y="315"/>
                    </a:lnTo>
                    <a:lnTo>
                      <a:pt x="233" y="319"/>
                    </a:lnTo>
                    <a:lnTo>
                      <a:pt x="466" y="319"/>
                    </a:lnTo>
                    <a:lnTo>
                      <a:pt x="466" y="0"/>
                    </a:lnTo>
                    <a:lnTo>
                      <a:pt x="233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70" name="Freeform 2047"/>
              <p:cNvSpPr>
                <a:spLocks/>
              </p:cNvSpPr>
              <p:nvPr/>
            </p:nvSpPr>
            <p:spPr bwMode="auto">
              <a:xfrm>
                <a:off x="1849" y="2147"/>
                <a:ext cx="17" cy="6"/>
              </a:xfrm>
              <a:custGeom>
                <a:avLst/>
                <a:gdLst>
                  <a:gd name="T0" fmla="*/ 0 w 49"/>
                  <a:gd name="T1" fmla="*/ 0 h 19"/>
                  <a:gd name="T2" fmla="*/ 0 w 49"/>
                  <a:gd name="T3" fmla="*/ 0 h 19"/>
                  <a:gd name="T4" fmla="*/ 0 w 49"/>
                  <a:gd name="T5" fmla="*/ 0 h 19"/>
                  <a:gd name="T6" fmla="*/ 0 w 49"/>
                  <a:gd name="T7" fmla="*/ 0 h 19"/>
                  <a:gd name="T8" fmla="*/ 0 w 49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19">
                    <a:moveTo>
                      <a:pt x="47" y="0"/>
                    </a:moveTo>
                    <a:lnTo>
                      <a:pt x="49" y="15"/>
                    </a:lnTo>
                    <a:lnTo>
                      <a:pt x="2" y="19"/>
                    </a:lnTo>
                    <a:lnTo>
                      <a:pt x="0" y="5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71" name="Freeform 2048"/>
              <p:cNvSpPr>
                <a:spLocks/>
              </p:cNvSpPr>
              <p:nvPr/>
            </p:nvSpPr>
            <p:spPr bwMode="auto">
              <a:xfrm>
                <a:off x="1849" y="2148"/>
                <a:ext cx="1" cy="3"/>
              </a:xfrm>
              <a:custGeom>
                <a:avLst/>
                <a:gdLst>
                  <a:gd name="T0" fmla="*/ 0 w 1"/>
                  <a:gd name="T1" fmla="*/ 0 h 9"/>
                  <a:gd name="T2" fmla="*/ 1 w 1"/>
                  <a:gd name="T3" fmla="*/ 0 h 9"/>
                  <a:gd name="T4" fmla="*/ 0 w 1"/>
                  <a:gd name="T5" fmla="*/ 0 h 9"/>
                  <a:gd name="T6" fmla="*/ 0 w 1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9">
                    <a:moveTo>
                      <a:pt x="0" y="0"/>
                    </a:moveTo>
                    <a:lnTo>
                      <a:pt x="1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72" name="Freeform 2049"/>
              <p:cNvSpPr>
                <a:spLocks/>
              </p:cNvSpPr>
              <p:nvPr/>
            </p:nvSpPr>
            <p:spPr bwMode="auto">
              <a:xfrm>
                <a:off x="1835" y="2148"/>
                <a:ext cx="15" cy="8"/>
              </a:xfrm>
              <a:custGeom>
                <a:avLst/>
                <a:gdLst>
                  <a:gd name="T0" fmla="*/ 0 w 45"/>
                  <a:gd name="T1" fmla="*/ 0 h 22"/>
                  <a:gd name="T2" fmla="*/ 0 w 45"/>
                  <a:gd name="T3" fmla="*/ 0 h 22"/>
                  <a:gd name="T4" fmla="*/ 0 w 45"/>
                  <a:gd name="T5" fmla="*/ 0 h 22"/>
                  <a:gd name="T6" fmla="*/ 0 w 45"/>
                  <a:gd name="T7" fmla="*/ 0 h 22"/>
                  <a:gd name="T8" fmla="*/ 0 w 45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5" h="22">
                    <a:moveTo>
                      <a:pt x="43" y="0"/>
                    </a:moveTo>
                    <a:lnTo>
                      <a:pt x="45" y="14"/>
                    </a:lnTo>
                    <a:lnTo>
                      <a:pt x="2" y="22"/>
                    </a:lnTo>
                    <a:lnTo>
                      <a:pt x="0" y="8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73" name="Freeform 2050"/>
              <p:cNvSpPr>
                <a:spLocks/>
              </p:cNvSpPr>
              <p:nvPr/>
            </p:nvSpPr>
            <p:spPr bwMode="auto">
              <a:xfrm>
                <a:off x="1834" y="2151"/>
                <a:ext cx="1" cy="3"/>
              </a:xfrm>
              <a:custGeom>
                <a:avLst/>
                <a:gdLst>
                  <a:gd name="T0" fmla="*/ 0 w 4"/>
                  <a:gd name="T1" fmla="*/ 0 h 9"/>
                  <a:gd name="T2" fmla="*/ 0 w 4"/>
                  <a:gd name="T3" fmla="*/ 0 h 9"/>
                  <a:gd name="T4" fmla="*/ 0 w 4"/>
                  <a:gd name="T5" fmla="*/ 0 h 9"/>
                  <a:gd name="T6" fmla="*/ 0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9">
                    <a:moveTo>
                      <a:pt x="3" y="0"/>
                    </a:moveTo>
                    <a:lnTo>
                      <a:pt x="4" y="9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74" name="Freeform 2051"/>
              <p:cNvSpPr>
                <a:spLocks/>
              </p:cNvSpPr>
              <p:nvPr/>
            </p:nvSpPr>
            <p:spPr bwMode="auto">
              <a:xfrm>
                <a:off x="1821" y="2151"/>
                <a:ext cx="15" cy="10"/>
              </a:xfrm>
              <a:custGeom>
                <a:avLst/>
                <a:gdLst>
                  <a:gd name="T0" fmla="*/ 0 w 47"/>
                  <a:gd name="T1" fmla="*/ 0 h 30"/>
                  <a:gd name="T2" fmla="*/ 0 w 47"/>
                  <a:gd name="T3" fmla="*/ 0 h 30"/>
                  <a:gd name="T4" fmla="*/ 0 w 47"/>
                  <a:gd name="T5" fmla="*/ 0 h 30"/>
                  <a:gd name="T6" fmla="*/ 0 w 47"/>
                  <a:gd name="T7" fmla="*/ 0 h 30"/>
                  <a:gd name="T8" fmla="*/ 0 w 47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30">
                    <a:moveTo>
                      <a:pt x="40" y="0"/>
                    </a:moveTo>
                    <a:lnTo>
                      <a:pt x="47" y="14"/>
                    </a:lnTo>
                    <a:lnTo>
                      <a:pt x="6" y="30"/>
                    </a:lnTo>
                    <a:lnTo>
                      <a:pt x="0" y="16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75" name="Freeform 2052"/>
              <p:cNvSpPr>
                <a:spLocks/>
              </p:cNvSpPr>
              <p:nvPr/>
            </p:nvSpPr>
            <p:spPr bwMode="auto">
              <a:xfrm>
                <a:off x="1820" y="2156"/>
                <a:ext cx="2" cy="3"/>
              </a:xfrm>
              <a:custGeom>
                <a:avLst/>
                <a:gdLst>
                  <a:gd name="T0" fmla="*/ 1 w 4"/>
                  <a:gd name="T1" fmla="*/ 0 h 9"/>
                  <a:gd name="T2" fmla="*/ 1 w 4"/>
                  <a:gd name="T3" fmla="*/ 0 h 9"/>
                  <a:gd name="T4" fmla="*/ 0 w 4"/>
                  <a:gd name="T5" fmla="*/ 0 h 9"/>
                  <a:gd name="T6" fmla="*/ 1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9">
                    <a:moveTo>
                      <a:pt x="1" y="0"/>
                    </a:moveTo>
                    <a:lnTo>
                      <a:pt x="4" y="9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76" name="Freeform 2053"/>
              <p:cNvSpPr>
                <a:spLocks/>
              </p:cNvSpPr>
              <p:nvPr/>
            </p:nvSpPr>
            <p:spPr bwMode="auto">
              <a:xfrm>
                <a:off x="1809" y="2157"/>
                <a:ext cx="14" cy="10"/>
              </a:xfrm>
              <a:custGeom>
                <a:avLst/>
                <a:gdLst>
                  <a:gd name="T0" fmla="*/ 0 w 42"/>
                  <a:gd name="T1" fmla="*/ 0 h 32"/>
                  <a:gd name="T2" fmla="*/ 0 w 42"/>
                  <a:gd name="T3" fmla="*/ 0 h 32"/>
                  <a:gd name="T4" fmla="*/ 0 w 42"/>
                  <a:gd name="T5" fmla="*/ 0 h 32"/>
                  <a:gd name="T6" fmla="*/ 0 w 42"/>
                  <a:gd name="T7" fmla="*/ 0 h 32"/>
                  <a:gd name="T8" fmla="*/ 0 w 42"/>
                  <a:gd name="T9" fmla="*/ 0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2" h="32">
                    <a:moveTo>
                      <a:pt x="34" y="0"/>
                    </a:moveTo>
                    <a:lnTo>
                      <a:pt x="42" y="12"/>
                    </a:lnTo>
                    <a:lnTo>
                      <a:pt x="8" y="32"/>
                    </a:lnTo>
                    <a:lnTo>
                      <a:pt x="0" y="19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77" name="Freeform 2054"/>
              <p:cNvSpPr>
                <a:spLocks/>
              </p:cNvSpPr>
              <p:nvPr/>
            </p:nvSpPr>
            <p:spPr bwMode="auto">
              <a:xfrm>
                <a:off x="1809" y="2163"/>
                <a:ext cx="1" cy="3"/>
              </a:xfrm>
              <a:custGeom>
                <a:avLst/>
                <a:gdLst>
                  <a:gd name="T0" fmla="*/ 0 w 4"/>
                  <a:gd name="T1" fmla="*/ 0 h 9"/>
                  <a:gd name="T2" fmla="*/ 0 w 4"/>
                  <a:gd name="T3" fmla="*/ 0 h 9"/>
                  <a:gd name="T4" fmla="*/ 0 w 4"/>
                  <a:gd name="T5" fmla="*/ 0 h 9"/>
                  <a:gd name="T6" fmla="*/ 0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9">
                    <a:moveTo>
                      <a:pt x="0" y="0"/>
                    </a:moveTo>
                    <a:lnTo>
                      <a:pt x="4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78" name="Freeform 2055"/>
              <p:cNvSpPr>
                <a:spLocks/>
              </p:cNvSpPr>
              <p:nvPr/>
            </p:nvSpPr>
            <p:spPr bwMode="auto">
              <a:xfrm>
                <a:off x="1804" y="2163"/>
                <a:ext cx="8" cy="8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15" y="0"/>
                    </a:moveTo>
                    <a:lnTo>
                      <a:pt x="23" y="13"/>
                    </a:lnTo>
                    <a:lnTo>
                      <a:pt x="8" y="23"/>
                    </a:lnTo>
                    <a:lnTo>
                      <a:pt x="0" y="11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79" name="Freeform 2056"/>
              <p:cNvSpPr>
                <a:spLocks/>
              </p:cNvSpPr>
              <p:nvPr/>
            </p:nvSpPr>
            <p:spPr bwMode="auto">
              <a:xfrm>
                <a:off x="1804" y="2167"/>
                <a:ext cx="1" cy="2"/>
              </a:xfrm>
              <a:custGeom>
                <a:avLst/>
                <a:gdLst>
                  <a:gd name="T0" fmla="*/ 0 w 5"/>
                  <a:gd name="T1" fmla="*/ 0 h 8"/>
                  <a:gd name="T2" fmla="*/ 0 w 5"/>
                  <a:gd name="T3" fmla="*/ 0 h 8"/>
                  <a:gd name="T4" fmla="*/ 0 w 5"/>
                  <a:gd name="T5" fmla="*/ 0 h 8"/>
                  <a:gd name="T6" fmla="*/ 0 w 5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8">
                    <a:moveTo>
                      <a:pt x="1" y="0"/>
                    </a:moveTo>
                    <a:lnTo>
                      <a:pt x="5" y="8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80" name="Freeform 2057"/>
              <p:cNvSpPr>
                <a:spLocks/>
              </p:cNvSpPr>
              <p:nvPr/>
            </p:nvSpPr>
            <p:spPr bwMode="auto">
              <a:xfrm>
                <a:off x="1800" y="2167"/>
                <a:ext cx="7" cy="8"/>
              </a:xfrm>
              <a:custGeom>
                <a:avLst/>
                <a:gdLst>
                  <a:gd name="T0" fmla="*/ 0 w 22"/>
                  <a:gd name="T1" fmla="*/ 0 h 24"/>
                  <a:gd name="T2" fmla="*/ 0 w 22"/>
                  <a:gd name="T3" fmla="*/ 0 h 24"/>
                  <a:gd name="T4" fmla="*/ 0 w 22"/>
                  <a:gd name="T5" fmla="*/ 0 h 24"/>
                  <a:gd name="T6" fmla="*/ 0 w 22"/>
                  <a:gd name="T7" fmla="*/ 0 h 24"/>
                  <a:gd name="T8" fmla="*/ 0 w 22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12" y="0"/>
                    </a:moveTo>
                    <a:lnTo>
                      <a:pt x="22" y="12"/>
                    </a:lnTo>
                    <a:lnTo>
                      <a:pt x="10" y="24"/>
                    </a:lnTo>
                    <a:lnTo>
                      <a:pt x="0" y="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81" name="Freeform 2058"/>
              <p:cNvSpPr>
                <a:spLocks/>
              </p:cNvSpPr>
              <p:nvPr/>
            </p:nvSpPr>
            <p:spPr bwMode="auto">
              <a:xfrm>
                <a:off x="1800" y="2170"/>
                <a:ext cx="1" cy="3"/>
              </a:xfrm>
              <a:custGeom>
                <a:avLst/>
                <a:gdLst>
                  <a:gd name="T0" fmla="*/ 0 w 5"/>
                  <a:gd name="T1" fmla="*/ 0 h 8"/>
                  <a:gd name="T2" fmla="*/ 0 w 5"/>
                  <a:gd name="T3" fmla="*/ 0 h 8"/>
                  <a:gd name="T4" fmla="*/ 0 w 5"/>
                  <a:gd name="T5" fmla="*/ 0 h 8"/>
                  <a:gd name="T6" fmla="*/ 0 w 5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8">
                    <a:moveTo>
                      <a:pt x="0" y="0"/>
                    </a:moveTo>
                    <a:lnTo>
                      <a:pt x="5" y="8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82" name="Freeform 2059"/>
              <p:cNvSpPr>
                <a:spLocks/>
              </p:cNvSpPr>
              <p:nvPr/>
            </p:nvSpPr>
            <p:spPr bwMode="auto">
              <a:xfrm>
                <a:off x="1795" y="2171"/>
                <a:ext cx="8" cy="8"/>
              </a:xfrm>
              <a:custGeom>
                <a:avLst/>
                <a:gdLst>
                  <a:gd name="T0" fmla="*/ 0 w 24"/>
                  <a:gd name="T1" fmla="*/ 0 h 25"/>
                  <a:gd name="T2" fmla="*/ 0 w 24"/>
                  <a:gd name="T3" fmla="*/ 0 h 25"/>
                  <a:gd name="T4" fmla="*/ 0 w 24"/>
                  <a:gd name="T5" fmla="*/ 0 h 25"/>
                  <a:gd name="T6" fmla="*/ 0 w 24"/>
                  <a:gd name="T7" fmla="*/ 0 h 25"/>
                  <a:gd name="T8" fmla="*/ 0 w 24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25">
                    <a:moveTo>
                      <a:pt x="14" y="0"/>
                    </a:moveTo>
                    <a:lnTo>
                      <a:pt x="24" y="11"/>
                    </a:lnTo>
                    <a:lnTo>
                      <a:pt x="10" y="25"/>
                    </a:lnTo>
                    <a:lnTo>
                      <a:pt x="0" y="1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83" name="Freeform 2060"/>
              <p:cNvSpPr>
                <a:spLocks/>
              </p:cNvSpPr>
              <p:nvPr/>
            </p:nvSpPr>
            <p:spPr bwMode="auto">
              <a:xfrm>
                <a:off x="1795" y="2176"/>
                <a:ext cx="2" cy="2"/>
              </a:xfrm>
              <a:custGeom>
                <a:avLst/>
                <a:gdLst>
                  <a:gd name="T0" fmla="*/ 0 w 6"/>
                  <a:gd name="T1" fmla="*/ 0 h 7"/>
                  <a:gd name="T2" fmla="*/ 0 w 6"/>
                  <a:gd name="T3" fmla="*/ 0 h 7"/>
                  <a:gd name="T4" fmla="*/ 0 w 6"/>
                  <a:gd name="T5" fmla="*/ 0 h 7"/>
                  <a:gd name="T6" fmla="*/ 0 w 6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1" y="0"/>
                    </a:moveTo>
                    <a:lnTo>
                      <a:pt x="6" y="7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84" name="Freeform 2061"/>
              <p:cNvSpPr>
                <a:spLocks/>
              </p:cNvSpPr>
              <p:nvPr/>
            </p:nvSpPr>
            <p:spPr bwMode="auto">
              <a:xfrm>
                <a:off x="1792" y="2176"/>
                <a:ext cx="7" cy="7"/>
              </a:xfrm>
              <a:custGeom>
                <a:avLst/>
                <a:gdLst>
                  <a:gd name="T0" fmla="*/ 0 w 21"/>
                  <a:gd name="T1" fmla="*/ 0 h 22"/>
                  <a:gd name="T2" fmla="*/ 0 w 21"/>
                  <a:gd name="T3" fmla="*/ 0 h 22"/>
                  <a:gd name="T4" fmla="*/ 0 w 21"/>
                  <a:gd name="T5" fmla="*/ 0 h 22"/>
                  <a:gd name="T6" fmla="*/ 0 w 21"/>
                  <a:gd name="T7" fmla="*/ 0 h 22"/>
                  <a:gd name="T8" fmla="*/ 0 w 21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22">
                    <a:moveTo>
                      <a:pt x="9" y="0"/>
                    </a:moveTo>
                    <a:lnTo>
                      <a:pt x="21" y="9"/>
                    </a:lnTo>
                    <a:lnTo>
                      <a:pt x="12" y="22"/>
                    </a:lnTo>
                    <a:lnTo>
                      <a:pt x="0" y="12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85" name="Freeform 2062"/>
              <p:cNvSpPr>
                <a:spLocks/>
              </p:cNvSpPr>
              <p:nvPr/>
            </p:nvSpPr>
            <p:spPr bwMode="auto">
              <a:xfrm>
                <a:off x="1791" y="2180"/>
                <a:ext cx="3" cy="2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0 w 7"/>
                  <a:gd name="T5" fmla="*/ 0 h 6"/>
                  <a:gd name="T6" fmla="*/ 0 w 7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1" y="0"/>
                    </a:moveTo>
                    <a:lnTo>
                      <a:pt x="7" y="6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86" name="Freeform 2063"/>
              <p:cNvSpPr>
                <a:spLocks/>
              </p:cNvSpPr>
              <p:nvPr/>
            </p:nvSpPr>
            <p:spPr bwMode="auto">
              <a:xfrm>
                <a:off x="1788" y="2180"/>
                <a:ext cx="8" cy="8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9" y="0"/>
                    </a:moveTo>
                    <a:lnTo>
                      <a:pt x="23" y="9"/>
                    </a:lnTo>
                    <a:lnTo>
                      <a:pt x="15" y="23"/>
                    </a:lnTo>
                    <a:lnTo>
                      <a:pt x="0" y="15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87" name="Freeform 2064"/>
              <p:cNvSpPr>
                <a:spLocks/>
              </p:cNvSpPr>
              <p:nvPr/>
            </p:nvSpPr>
            <p:spPr bwMode="auto">
              <a:xfrm>
                <a:off x="1788" y="2185"/>
                <a:ext cx="3" cy="2"/>
              </a:xfrm>
              <a:custGeom>
                <a:avLst/>
                <a:gdLst>
                  <a:gd name="T0" fmla="*/ 0 w 8"/>
                  <a:gd name="T1" fmla="*/ 0 h 6"/>
                  <a:gd name="T2" fmla="*/ 0 w 8"/>
                  <a:gd name="T3" fmla="*/ 0 h 6"/>
                  <a:gd name="T4" fmla="*/ 0 w 8"/>
                  <a:gd name="T5" fmla="*/ 0 h 6"/>
                  <a:gd name="T6" fmla="*/ 0 w 8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6">
                    <a:moveTo>
                      <a:pt x="0" y="0"/>
                    </a:moveTo>
                    <a:lnTo>
                      <a:pt x="8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88" name="Freeform 2065"/>
              <p:cNvSpPr>
                <a:spLocks/>
              </p:cNvSpPr>
              <p:nvPr/>
            </p:nvSpPr>
            <p:spPr bwMode="auto">
              <a:xfrm>
                <a:off x="1787" y="2186"/>
                <a:ext cx="6" cy="7"/>
              </a:xfrm>
              <a:custGeom>
                <a:avLst/>
                <a:gdLst>
                  <a:gd name="T0" fmla="*/ 0 w 20"/>
                  <a:gd name="T1" fmla="*/ 0 h 21"/>
                  <a:gd name="T2" fmla="*/ 0 w 20"/>
                  <a:gd name="T3" fmla="*/ 0 h 21"/>
                  <a:gd name="T4" fmla="*/ 0 w 20"/>
                  <a:gd name="T5" fmla="*/ 0 h 21"/>
                  <a:gd name="T6" fmla="*/ 0 w 20"/>
                  <a:gd name="T7" fmla="*/ 0 h 21"/>
                  <a:gd name="T8" fmla="*/ 0 w 20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21">
                    <a:moveTo>
                      <a:pt x="5" y="0"/>
                    </a:moveTo>
                    <a:lnTo>
                      <a:pt x="20" y="4"/>
                    </a:lnTo>
                    <a:lnTo>
                      <a:pt x="15" y="21"/>
                    </a:lnTo>
                    <a:lnTo>
                      <a:pt x="0" y="1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89" name="Freeform 2066"/>
              <p:cNvSpPr>
                <a:spLocks/>
              </p:cNvSpPr>
              <p:nvPr/>
            </p:nvSpPr>
            <p:spPr bwMode="auto">
              <a:xfrm>
                <a:off x="1787" y="2191"/>
                <a:ext cx="2" cy="2"/>
              </a:xfrm>
              <a:custGeom>
                <a:avLst/>
                <a:gdLst>
                  <a:gd name="T0" fmla="*/ 0 w 7"/>
                  <a:gd name="T1" fmla="*/ 0 h 5"/>
                  <a:gd name="T2" fmla="*/ 0 w 7"/>
                  <a:gd name="T3" fmla="*/ 0 h 5"/>
                  <a:gd name="T4" fmla="*/ 0 w 7"/>
                  <a:gd name="T5" fmla="*/ 0 h 5"/>
                  <a:gd name="T6" fmla="*/ 0 w 7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0" y="0"/>
                    </a:moveTo>
                    <a:lnTo>
                      <a:pt x="7" y="5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90" name="Freeform 2067"/>
              <p:cNvSpPr>
                <a:spLocks/>
              </p:cNvSpPr>
              <p:nvPr/>
            </p:nvSpPr>
            <p:spPr bwMode="auto">
              <a:xfrm>
                <a:off x="1786" y="2192"/>
                <a:ext cx="6" cy="5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0 h 17"/>
                  <a:gd name="T8" fmla="*/ 0 w 17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2" y="0"/>
                    </a:moveTo>
                    <a:lnTo>
                      <a:pt x="17" y="2"/>
                    </a:lnTo>
                    <a:lnTo>
                      <a:pt x="15" y="17"/>
                    </a:lnTo>
                    <a:lnTo>
                      <a:pt x="0" y="1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91" name="Freeform 2068"/>
              <p:cNvSpPr>
                <a:spLocks/>
              </p:cNvSpPr>
              <p:nvPr/>
            </p:nvSpPr>
            <p:spPr bwMode="auto">
              <a:xfrm>
                <a:off x="1785" y="2197"/>
                <a:ext cx="6" cy="6"/>
              </a:xfrm>
              <a:custGeom>
                <a:avLst/>
                <a:gdLst>
                  <a:gd name="T0" fmla="*/ 0 w 17"/>
                  <a:gd name="T1" fmla="*/ 0 h 18"/>
                  <a:gd name="T2" fmla="*/ 0 w 17"/>
                  <a:gd name="T3" fmla="*/ 0 h 18"/>
                  <a:gd name="T4" fmla="*/ 0 w 17"/>
                  <a:gd name="T5" fmla="*/ 0 h 18"/>
                  <a:gd name="T6" fmla="*/ 0 w 17"/>
                  <a:gd name="T7" fmla="*/ 0 h 18"/>
                  <a:gd name="T8" fmla="*/ 0 w 17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8">
                    <a:moveTo>
                      <a:pt x="2" y="0"/>
                    </a:moveTo>
                    <a:lnTo>
                      <a:pt x="17" y="2"/>
                    </a:lnTo>
                    <a:lnTo>
                      <a:pt x="14" y="18"/>
                    </a:lnTo>
                    <a:lnTo>
                      <a:pt x="0" y="1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92" name="Freeform 2069"/>
              <p:cNvSpPr>
                <a:spLocks/>
              </p:cNvSpPr>
              <p:nvPr/>
            </p:nvSpPr>
            <p:spPr bwMode="auto">
              <a:xfrm>
                <a:off x="1785" y="2202"/>
                <a:ext cx="3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7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93" name="Freeform 2070"/>
              <p:cNvSpPr>
                <a:spLocks/>
              </p:cNvSpPr>
              <p:nvPr/>
            </p:nvSpPr>
            <p:spPr bwMode="auto">
              <a:xfrm>
                <a:off x="1785" y="2202"/>
                <a:ext cx="6" cy="6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0 h 17"/>
                  <a:gd name="T8" fmla="*/ 0 w 17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0" y="2"/>
                    </a:moveTo>
                    <a:lnTo>
                      <a:pt x="14" y="0"/>
                    </a:lnTo>
                    <a:lnTo>
                      <a:pt x="17" y="15"/>
                    </a:lnTo>
                    <a:lnTo>
                      <a:pt x="2" y="17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94" name="Freeform 2071"/>
              <p:cNvSpPr>
                <a:spLocks/>
              </p:cNvSpPr>
              <p:nvPr/>
            </p:nvSpPr>
            <p:spPr bwMode="auto">
              <a:xfrm>
                <a:off x="1788" y="2207"/>
                <a:ext cx="3" cy="1"/>
              </a:xfrm>
              <a:custGeom>
                <a:avLst/>
                <a:gdLst>
                  <a:gd name="T0" fmla="*/ 0 w 8"/>
                  <a:gd name="T1" fmla="*/ 0 h 3"/>
                  <a:gd name="T2" fmla="*/ 0 w 8"/>
                  <a:gd name="T3" fmla="*/ 0 h 3"/>
                  <a:gd name="T4" fmla="*/ 0 w 8"/>
                  <a:gd name="T5" fmla="*/ 0 h 3"/>
                  <a:gd name="T6" fmla="*/ 0 w 8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3">
                    <a:moveTo>
                      <a:pt x="8" y="0"/>
                    </a:moveTo>
                    <a:lnTo>
                      <a:pt x="0" y="3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95" name="Freeform 2072"/>
              <p:cNvSpPr>
                <a:spLocks/>
              </p:cNvSpPr>
              <p:nvPr/>
            </p:nvSpPr>
            <p:spPr bwMode="auto">
              <a:xfrm>
                <a:off x="1786" y="2207"/>
                <a:ext cx="6" cy="6"/>
              </a:xfrm>
              <a:custGeom>
                <a:avLst/>
                <a:gdLst>
                  <a:gd name="T0" fmla="*/ 0 w 17"/>
                  <a:gd name="T1" fmla="*/ 0 h 19"/>
                  <a:gd name="T2" fmla="*/ 0 w 17"/>
                  <a:gd name="T3" fmla="*/ 0 h 19"/>
                  <a:gd name="T4" fmla="*/ 0 w 17"/>
                  <a:gd name="T5" fmla="*/ 0 h 19"/>
                  <a:gd name="T6" fmla="*/ 0 w 17"/>
                  <a:gd name="T7" fmla="*/ 0 h 19"/>
                  <a:gd name="T8" fmla="*/ 0 w 17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9">
                    <a:moveTo>
                      <a:pt x="0" y="2"/>
                    </a:moveTo>
                    <a:lnTo>
                      <a:pt x="15" y="0"/>
                    </a:lnTo>
                    <a:lnTo>
                      <a:pt x="17" y="17"/>
                    </a:lnTo>
                    <a:lnTo>
                      <a:pt x="2" y="19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96" name="Freeform 2073"/>
              <p:cNvSpPr>
                <a:spLocks/>
              </p:cNvSpPr>
              <p:nvPr/>
            </p:nvSpPr>
            <p:spPr bwMode="auto">
              <a:xfrm>
                <a:off x="1787" y="2213"/>
                <a:ext cx="2" cy="1"/>
              </a:xfrm>
              <a:custGeom>
                <a:avLst/>
                <a:gdLst>
                  <a:gd name="T0" fmla="*/ 0 w 7"/>
                  <a:gd name="T1" fmla="*/ 0 h 2"/>
                  <a:gd name="T2" fmla="*/ 0 w 7"/>
                  <a:gd name="T3" fmla="*/ 1 h 2"/>
                  <a:gd name="T4" fmla="*/ 0 w 7"/>
                  <a:gd name="T5" fmla="*/ 1 h 2"/>
                  <a:gd name="T6" fmla="*/ 0 w 7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7" y="1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97" name="Freeform 2074"/>
              <p:cNvSpPr>
                <a:spLocks/>
              </p:cNvSpPr>
              <p:nvPr/>
            </p:nvSpPr>
            <p:spPr bwMode="auto">
              <a:xfrm>
                <a:off x="1787" y="2212"/>
                <a:ext cx="6" cy="7"/>
              </a:xfrm>
              <a:custGeom>
                <a:avLst/>
                <a:gdLst>
                  <a:gd name="T0" fmla="*/ 0 w 20"/>
                  <a:gd name="T1" fmla="*/ 0 h 21"/>
                  <a:gd name="T2" fmla="*/ 0 w 20"/>
                  <a:gd name="T3" fmla="*/ 0 h 21"/>
                  <a:gd name="T4" fmla="*/ 0 w 20"/>
                  <a:gd name="T5" fmla="*/ 0 h 21"/>
                  <a:gd name="T6" fmla="*/ 0 w 20"/>
                  <a:gd name="T7" fmla="*/ 0 h 21"/>
                  <a:gd name="T8" fmla="*/ 0 w 20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21">
                    <a:moveTo>
                      <a:pt x="0" y="6"/>
                    </a:moveTo>
                    <a:lnTo>
                      <a:pt x="15" y="0"/>
                    </a:lnTo>
                    <a:lnTo>
                      <a:pt x="20" y="14"/>
                    </a:lnTo>
                    <a:lnTo>
                      <a:pt x="5" y="2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98" name="Freeform 2075"/>
              <p:cNvSpPr>
                <a:spLocks/>
              </p:cNvSpPr>
              <p:nvPr/>
            </p:nvSpPr>
            <p:spPr bwMode="auto">
              <a:xfrm>
                <a:off x="1788" y="2219"/>
                <a:ext cx="3" cy="0"/>
              </a:xfrm>
              <a:custGeom>
                <a:avLst/>
                <a:gdLst>
                  <a:gd name="T0" fmla="*/ 0 w 8"/>
                  <a:gd name="T1" fmla="*/ 1 h 1"/>
                  <a:gd name="T2" fmla="*/ 0 w 8"/>
                  <a:gd name="T3" fmla="*/ 0 h 1"/>
                  <a:gd name="T4" fmla="*/ 0 w 8"/>
                  <a:gd name="T5" fmla="*/ 1 h 1"/>
                  <a:gd name="T6" fmla="*/ 0 w 8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0" y="1"/>
                    </a:moveTo>
                    <a:lnTo>
                      <a:pt x="8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99" name="Freeform 2076"/>
              <p:cNvSpPr>
                <a:spLocks/>
              </p:cNvSpPr>
              <p:nvPr/>
            </p:nvSpPr>
            <p:spPr bwMode="auto">
              <a:xfrm>
                <a:off x="1788" y="2217"/>
                <a:ext cx="8" cy="7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0" y="7"/>
                    </a:moveTo>
                    <a:lnTo>
                      <a:pt x="15" y="0"/>
                    </a:lnTo>
                    <a:lnTo>
                      <a:pt x="23" y="17"/>
                    </a:lnTo>
                    <a:lnTo>
                      <a:pt x="9" y="23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00" name="Freeform 2077"/>
              <p:cNvSpPr>
                <a:spLocks/>
              </p:cNvSpPr>
              <p:nvPr/>
            </p:nvSpPr>
            <p:spPr bwMode="auto">
              <a:xfrm>
                <a:off x="1791" y="2224"/>
                <a:ext cx="3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0" y="1"/>
                    </a:moveTo>
                    <a:lnTo>
                      <a:pt x="1" y="2"/>
                    </a:lnTo>
                    <a:lnTo>
                      <a:pt x="1" y="3"/>
                    </a:lnTo>
                    <a:lnTo>
                      <a:pt x="7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01" name="Freeform 2078"/>
              <p:cNvSpPr>
                <a:spLocks/>
              </p:cNvSpPr>
              <p:nvPr/>
            </p:nvSpPr>
            <p:spPr bwMode="auto">
              <a:xfrm>
                <a:off x="1792" y="2222"/>
                <a:ext cx="7" cy="7"/>
              </a:xfrm>
              <a:custGeom>
                <a:avLst/>
                <a:gdLst>
                  <a:gd name="T0" fmla="*/ 0 w 21"/>
                  <a:gd name="T1" fmla="*/ 0 h 22"/>
                  <a:gd name="T2" fmla="*/ 0 w 21"/>
                  <a:gd name="T3" fmla="*/ 0 h 22"/>
                  <a:gd name="T4" fmla="*/ 0 w 21"/>
                  <a:gd name="T5" fmla="*/ 0 h 22"/>
                  <a:gd name="T6" fmla="*/ 0 w 21"/>
                  <a:gd name="T7" fmla="*/ 0 h 22"/>
                  <a:gd name="T8" fmla="*/ 0 w 21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22">
                    <a:moveTo>
                      <a:pt x="0" y="9"/>
                    </a:moveTo>
                    <a:lnTo>
                      <a:pt x="12" y="0"/>
                    </a:lnTo>
                    <a:lnTo>
                      <a:pt x="21" y="12"/>
                    </a:lnTo>
                    <a:lnTo>
                      <a:pt x="9" y="22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02" name="Freeform 2079"/>
              <p:cNvSpPr>
                <a:spLocks/>
              </p:cNvSpPr>
              <p:nvPr/>
            </p:nvSpPr>
            <p:spPr bwMode="auto">
              <a:xfrm>
                <a:off x="1795" y="2228"/>
                <a:ext cx="2" cy="2"/>
              </a:xfrm>
              <a:custGeom>
                <a:avLst/>
                <a:gdLst>
                  <a:gd name="T0" fmla="*/ 0 w 6"/>
                  <a:gd name="T1" fmla="*/ 1 h 4"/>
                  <a:gd name="T2" fmla="*/ 0 w 6"/>
                  <a:gd name="T3" fmla="*/ 0 h 4"/>
                  <a:gd name="T4" fmla="*/ 0 w 6"/>
                  <a:gd name="T5" fmla="*/ 1 h 4"/>
                  <a:gd name="T6" fmla="*/ 0 w 6"/>
                  <a:gd name="T7" fmla="*/ 1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0" y="3"/>
                    </a:moveTo>
                    <a:lnTo>
                      <a:pt x="6" y="0"/>
                    </a:lnTo>
                    <a:lnTo>
                      <a:pt x="1" y="4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03" name="Freeform 2080"/>
              <p:cNvSpPr>
                <a:spLocks/>
              </p:cNvSpPr>
              <p:nvPr/>
            </p:nvSpPr>
            <p:spPr bwMode="auto">
              <a:xfrm>
                <a:off x="1795" y="2225"/>
                <a:ext cx="8" cy="9"/>
              </a:xfrm>
              <a:custGeom>
                <a:avLst/>
                <a:gdLst>
                  <a:gd name="T0" fmla="*/ 0 w 24"/>
                  <a:gd name="T1" fmla="*/ 0 h 25"/>
                  <a:gd name="T2" fmla="*/ 0 w 24"/>
                  <a:gd name="T3" fmla="*/ 0 h 25"/>
                  <a:gd name="T4" fmla="*/ 0 w 24"/>
                  <a:gd name="T5" fmla="*/ 0 h 25"/>
                  <a:gd name="T6" fmla="*/ 0 w 24"/>
                  <a:gd name="T7" fmla="*/ 0 h 25"/>
                  <a:gd name="T8" fmla="*/ 0 w 24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25">
                    <a:moveTo>
                      <a:pt x="0" y="13"/>
                    </a:moveTo>
                    <a:lnTo>
                      <a:pt x="10" y="0"/>
                    </a:lnTo>
                    <a:lnTo>
                      <a:pt x="24" y="13"/>
                    </a:lnTo>
                    <a:lnTo>
                      <a:pt x="14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04" name="Freeform 2081"/>
              <p:cNvSpPr>
                <a:spLocks/>
              </p:cNvSpPr>
              <p:nvPr/>
            </p:nvSpPr>
            <p:spPr bwMode="auto">
              <a:xfrm>
                <a:off x="1801" y="2230"/>
                <a:ext cx="2" cy="2"/>
              </a:xfrm>
              <a:custGeom>
                <a:avLst/>
                <a:gdLst>
                  <a:gd name="T0" fmla="*/ 0 w 6"/>
                  <a:gd name="T1" fmla="*/ 0 h 8"/>
                  <a:gd name="T2" fmla="*/ 0 w 6"/>
                  <a:gd name="T3" fmla="*/ 0 h 8"/>
                  <a:gd name="T4" fmla="*/ 0 w 6"/>
                  <a:gd name="T5" fmla="*/ 0 h 8"/>
                  <a:gd name="T6" fmla="*/ 0 w 6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8">
                    <a:moveTo>
                      <a:pt x="5" y="0"/>
                    </a:moveTo>
                    <a:lnTo>
                      <a:pt x="0" y="8"/>
                    </a:lnTo>
                    <a:lnTo>
                      <a:pt x="6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05" name="Freeform 2082"/>
              <p:cNvSpPr>
                <a:spLocks/>
              </p:cNvSpPr>
              <p:nvPr/>
            </p:nvSpPr>
            <p:spPr bwMode="auto">
              <a:xfrm>
                <a:off x="1799" y="2230"/>
                <a:ext cx="8" cy="8"/>
              </a:xfrm>
              <a:custGeom>
                <a:avLst/>
                <a:gdLst>
                  <a:gd name="T0" fmla="*/ 0 w 25"/>
                  <a:gd name="T1" fmla="*/ 0 h 25"/>
                  <a:gd name="T2" fmla="*/ 0 w 25"/>
                  <a:gd name="T3" fmla="*/ 0 h 25"/>
                  <a:gd name="T4" fmla="*/ 0 w 25"/>
                  <a:gd name="T5" fmla="*/ 0 h 25"/>
                  <a:gd name="T6" fmla="*/ 0 w 25"/>
                  <a:gd name="T7" fmla="*/ 0 h 25"/>
                  <a:gd name="T8" fmla="*/ 0 w 25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0" y="10"/>
                    </a:moveTo>
                    <a:lnTo>
                      <a:pt x="13" y="0"/>
                    </a:lnTo>
                    <a:lnTo>
                      <a:pt x="25" y="14"/>
                    </a:lnTo>
                    <a:lnTo>
                      <a:pt x="13" y="25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06" name="Freeform 2083"/>
              <p:cNvSpPr>
                <a:spLocks/>
              </p:cNvSpPr>
              <p:nvPr/>
            </p:nvSpPr>
            <p:spPr bwMode="auto">
              <a:xfrm>
                <a:off x="1803" y="2237"/>
                <a:ext cx="2" cy="2"/>
              </a:xfrm>
              <a:custGeom>
                <a:avLst/>
                <a:gdLst>
                  <a:gd name="T0" fmla="*/ 0 w 7"/>
                  <a:gd name="T1" fmla="*/ 1 h 4"/>
                  <a:gd name="T2" fmla="*/ 0 w 7"/>
                  <a:gd name="T3" fmla="*/ 1 h 4"/>
                  <a:gd name="T4" fmla="*/ 0 w 7"/>
                  <a:gd name="T5" fmla="*/ 1 h 4"/>
                  <a:gd name="T6" fmla="*/ 0 w 7"/>
                  <a:gd name="T7" fmla="*/ 0 h 4"/>
                  <a:gd name="T8" fmla="*/ 0 w 7"/>
                  <a:gd name="T9" fmla="*/ 1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1" y="3"/>
                    </a:moveTo>
                    <a:lnTo>
                      <a:pt x="0" y="1"/>
                    </a:lnTo>
                    <a:lnTo>
                      <a:pt x="3" y="4"/>
                    </a:lnTo>
                    <a:lnTo>
                      <a:pt x="7" y="0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07" name="Freeform 2084"/>
              <p:cNvSpPr>
                <a:spLocks/>
              </p:cNvSpPr>
              <p:nvPr/>
            </p:nvSpPr>
            <p:spPr bwMode="auto">
              <a:xfrm>
                <a:off x="1804" y="2234"/>
                <a:ext cx="8" cy="8"/>
              </a:xfrm>
              <a:custGeom>
                <a:avLst/>
                <a:gdLst>
                  <a:gd name="T0" fmla="*/ 0 w 23"/>
                  <a:gd name="T1" fmla="*/ 0 h 22"/>
                  <a:gd name="T2" fmla="*/ 0 w 23"/>
                  <a:gd name="T3" fmla="*/ 0 h 22"/>
                  <a:gd name="T4" fmla="*/ 0 w 23"/>
                  <a:gd name="T5" fmla="*/ 0 h 22"/>
                  <a:gd name="T6" fmla="*/ 0 w 23"/>
                  <a:gd name="T7" fmla="*/ 0 h 22"/>
                  <a:gd name="T8" fmla="*/ 0 w 23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22">
                    <a:moveTo>
                      <a:pt x="0" y="13"/>
                    </a:moveTo>
                    <a:lnTo>
                      <a:pt x="8" y="0"/>
                    </a:lnTo>
                    <a:lnTo>
                      <a:pt x="23" y="10"/>
                    </a:lnTo>
                    <a:lnTo>
                      <a:pt x="15" y="22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08" name="Freeform 2085"/>
              <p:cNvSpPr>
                <a:spLocks/>
              </p:cNvSpPr>
              <p:nvPr/>
            </p:nvSpPr>
            <p:spPr bwMode="auto">
              <a:xfrm>
                <a:off x="1809" y="2240"/>
                <a:ext cx="1" cy="2"/>
              </a:xfrm>
              <a:custGeom>
                <a:avLst/>
                <a:gdLst>
                  <a:gd name="T0" fmla="*/ 0 w 4"/>
                  <a:gd name="T1" fmla="*/ 1 h 4"/>
                  <a:gd name="T2" fmla="*/ 0 w 4"/>
                  <a:gd name="T3" fmla="*/ 0 h 4"/>
                  <a:gd name="T4" fmla="*/ 0 w 4"/>
                  <a:gd name="T5" fmla="*/ 1 h 4"/>
                  <a:gd name="T6" fmla="*/ 0 w 4"/>
                  <a:gd name="T7" fmla="*/ 1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09" name="Freeform 2086"/>
              <p:cNvSpPr>
                <a:spLocks/>
              </p:cNvSpPr>
              <p:nvPr/>
            </p:nvSpPr>
            <p:spPr bwMode="auto">
              <a:xfrm>
                <a:off x="1809" y="2238"/>
                <a:ext cx="14" cy="10"/>
              </a:xfrm>
              <a:custGeom>
                <a:avLst/>
                <a:gdLst>
                  <a:gd name="T0" fmla="*/ 0 w 42"/>
                  <a:gd name="T1" fmla="*/ 0 h 32"/>
                  <a:gd name="T2" fmla="*/ 0 w 42"/>
                  <a:gd name="T3" fmla="*/ 0 h 32"/>
                  <a:gd name="T4" fmla="*/ 0 w 42"/>
                  <a:gd name="T5" fmla="*/ 0 h 32"/>
                  <a:gd name="T6" fmla="*/ 0 w 42"/>
                  <a:gd name="T7" fmla="*/ 0 h 32"/>
                  <a:gd name="T8" fmla="*/ 0 w 42"/>
                  <a:gd name="T9" fmla="*/ 0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2" h="32">
                    <a:moveTo>
                      <a:pt x="0" y="12"/>
                    </a:moveTo>
                    <a:lnTo>
                      <a:pt x="8" y="0"/>
                    </a:lnTo>
                    <a:lnTo>
                      <a:pt x="42" y="19"/>
                    </a:lnTo>
                    <a:lnTo>
                      <a:pt x="34" y="3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10" name="Freeform 2087"/>
              <p:cNvSpPr>
                <a:spLocks/>
              </p:cNvSpPr>
              <p:nvPr/>
            </p:nvSpPr>
            <p:spPr bwMode="auto">
              <a:xfrm>
                <a:off x="1820" y="2247"/>
                <a:ext cx="2" cy="2"/>
              </a:xfrm>
              <a:custGeom>
                <a:avLst/>
                <a:gdLst>
                  <a:gd name="T0" fmla="*/ 0 w 4"/>
                  <a:gd name="T1" fmla="*/ 0 h 5"/>
                  <a:gd name="T2" fmla="*/ 1 w 4"/>
                  <a:gd name="T3" fmla="*/ 0 h 5"/>
                  <a:gd name="T4" fmla="*/ 1 w 4"/>
                  <a:gd name="T5" fmla="*/ 0 h 5"/>
                  <a:gd name="T6" fmla="*/ 0 w 4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0" y="4"/>
                    </a:moveTo>
                    <a:lnTo>
                      <a:pt x="4" y="0"/>
                    </a:lnTo>
                    <a:lnTo>
                      <a:pt x="1" y="5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11" name="Freeform 2088"/>
              <p:cNvSpPr>
                <a:spLocks/>
              </p:cNvSpPr>
              <p:nvPr/>
            </p:nvSpPr>
            <p:spPr bwMode="auto">
              <a:xfrm>
                <a:off x="1821" y="2244"/>
                <a:ext cx="15" cy="10"/>
              </a:xfrm>
              <a:custGeom>
                <a:avLst/>
                <a:gdLst>
                  <a:gd name="T0" fmla="*/ 0 w 47"/>
                  <a:gd name="T1" fmla="*/ 0 h 31"/>
                  <a:gd name="T2" fmla="*/ 0 w 47"/>
                  <a:gd name="T3" fmla="*/ 0 h 31"/>
                  <a:gd name="T4" fmla="*/ 0 w 47"/>
                  <a:gd name="T5" fmla="*/ 0 h 31"/>
                  <a:gd name="T6" fmla="*/ 0 w 47"/>
                  <a:gd name="T7" fmla="*/ 0 h 31"/>
                  <a:gd name="T8" fmla="*/ 0 w 47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31">
                    <a:moveTo>
                      <a:pt x="0" y="15"/>
                    </a:moveTo>
                    <a:lnTo>
                      <a:pt x="6" y="0"/>
                    </a:lnTo>
                    <a:lnTo>
                      <a:pt x="47" y="16"/>
                    </a:lnTo>
                    <a:lnTo>
                      <a:pt x="40" y="31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12" name="Freeform 2089"/>
              <p:cNvSpPr>
                <a:spLocks/>
              </p:cNvSpPr>
              <p:nvPr/>
            </p:nvSpPr>
            <p:spPr bwMode="auto">
              <a:xfrm>
                <a:off x="1834" y="2252"/>
                <a:ext cx="1" cy="2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0 h 6"/>
                  <a:gd name="T4" fmla="*/ 0 w 4"/>
                  <a:gd name="T5" fmla="*/ 0 h 6"/>
                  <a:gd name="T6" fmla="*/ 0 w 4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0" y="6"/>
                    </a:moveTo>
                    <a:lnTo>
                      <a:pt x="4" y="0"/>
                    </a:lnTo>
                    <a:lnTo>
                      <a:pt x="3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13" name="Freeform 2090"/>
              <p:cNvSpPr>
                <a:spLocks/>
              </p:cNvSpPr>
              <p:nvPr/>
            </p:nvSpPr>
            <p:spPr bwMode="auto">
              <a:xfrm>
                <a:off x="1835" y="2249"/>
                <a:ext cx="15" cy="8"/>
              </a:xfrm>
              <a:custGeom>
                <a:avLst/>
                <a:gdLst>
                  <a:gd name="T0" fmla="*/ 0 w 45"/>
                  <a:gd name="T1" fmla="*/ 0 h 23"/>
                  <a:gd name="T2" fmla="*/ 0 w 45"/>
                  <a:gd name="T3" fmla="*/ 0 h 23"/>
                  <a:gd name="T4" fmla="*/ 0 w 45"/>
                  <a:gd name="T5" fmla="*/ 0 h 23"/>
                  <a:gd name="T6" fmla="*/ 0 w 45"/>
                  <a:gd name="T7" fmla="*/ 0 h 23"/>
                  <a:gd name="T8" fmla="*/ 0 w 45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5" h="23">
                    <a:moveTo>
                      <a:pt x="0" y="15"/>
                    </a:moveTo>
                    <a:lnTo>
                      <a:pt x="2" y="0"/>
                    </a:lnTo>
                    <a:lnTo>
                      <a:pt x="45" y="8"/>
                    </a:lnTo>
                    <a:lnTo>
                      <a:pt x="43" y="23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14" name="Freeform 2091"/>
              <p:cNvSpPr>
                <a:spLocks/>
              </p:cNvSpPr>
              <p:nvPr/>
            </p:nvSpPr>
            <p:spPr bwMode="auto">
              <a:xfrm>
                <a:off x="1849" y="2255"/>
                <a:ext cx="1" cy="2"/>
              </a:xfrm>
              <a:custGeom>
                <a:avLst/>
                <a:gdLst>
                  <a:gd name="T0" fmla="*/ 0 w 1"/>
                  <a:gd name="T1" fmla="*/ 0 h 5"/>
                  <a:gd name="T2" fmla="*/ 1 w 1"/>
                  <a:gd name="T3" fmla="*/ 0 h 5"/>
                  <a:gd name="T4" fmla="*/ 0 w 1"/>
                  <a:gd name="T5" fmla="*/ 0 h 5"/>
                  <a:gd name="T6" fmla="*/ 0 w 1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5">
                    <a:moveTo>
                      <a:pt x="0" y="5"/>
                    </a:moveTo>
                    <a:lnTo>
                      <a:pt x="1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15" name="Freeform 2092"/>
              <p:cNvSpPr>
                <a:spLocks/>
              </p:cNvSpPr>
              <p:nvPr/>
            </p:nvSpPr>
            <p:spPr bwMode="auto">
              <a:xfrm>
                <a:off x="1849" y="2252"/>
                <a:ext cx="17" cy="6"/>
              </a:xfrm>
              <a:custGeom>
                <a:avLst/>
                <a:gdLst>
                  <a:gd name="T0" fmla="*/ 0 w 49"/>
                  <a:gd name="T1" fmla="*/ 0 h 19"/>
                  <a:gd name="T2" fmla="*/ 0 w 49"/>
                  <a:gd name="T3" fmla="*/ 0 h 19"/>
                  <a:gd name="T4" fmla="*/ 0 w 49"/>
                  <a:gd name="T5" fmla="*/ 0 h 19"/>
                  <a:gd name="T6" fmla="*/ 0 w 49"/>
                  <a:gd name="T7" fmla="*/ 0 h 19"/>
                  <a:gd name="T8" fmla="*/ 0 w 49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19">
                    <a:moveTo>
                      <a:pt x="0" y="15"/>
                    </a:moveTo>
                    <a:lnTo>
                      <a:pt x="2" y="0"/>
                    </a:lnTo>
                    <a:lnTo>
                      <a:pt x="49" y="5"/>
                    </a:lnTo>
                    <a:lnTo>
                      <a:pt x="47" y="19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16" name="Freeform 2093"/>
              <p:cNvSpPr>
                <a:spLocks/>
              </p:cNvSpPr>
              <p:nvPr/>
            </p:nvSpPr>
            <p:spPr bwMode="auto">
              <a:xfrm>
                <a:off x="1865" y="2256"/>
                <a:ext cx="0" cy="2"/>
              </a:xfrm>
              <a:custGeom>
                <a:avLst/>
                <a:gdLst>
                  <a:gd name="T0" fmla="*/ 0 w 1"/>
                  <a:gd name="T1" fmla="*/ 0 h 6"/>
                  <a:gd name="T2" fmla="*/ 1 w 1"/>
                  <a:gd name="T3" fmla="*/ 0 h 6"/>
                  <a:gd name="T4" fmla="*/ 1 w 1"/>
                  <a:gd name="T5" fmla="*/ 0 h 6"/>
                  <a:gd name="T6" fmla="*/ 0 w 1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6">
                    <a:moveTo>
                      <a:pt x="0" y="5"/>
                    </a:moveTo>
                    <a:lnTo>
                      <a:pt x="1" y="0"/>
                    </a:lnTo>
                    <a:lnTo>
                      <a:pt x="1" y="6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17" name="Rectangle 2094"/>
              <p:cNvSpPr>
                <a:spLocks noChangeArrowheads="1"/>
              </p:cNvSpPr>
              <p:nvPr/>
            </p:nvSpPr>
            <p:spPr bwMode="auto">
              <a:xfrm>
                <a:off x="1865" y="2253"/>
                <a:ext cx="78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18" name="Freeform 2095"/>
              <p:cNvSpPr>
                <a:spLocks/>
              </p:cNvSpPr>
              <p:nvPr/>
            </p:nvSpPr>
            <p:spPr bwMode="auto">
              <a:xfrm>
                <a:off x="1943" y="2256"/>
                <a:ext cx="3" cy="2"/>
              </a:xfrm>
              <a:custGeom>
                <a:avLst/>
                <a:gdLst>
                  <a:gd name="T0" fmla="*/ 0 w 8"/>
                  <a:gd name="T1" fmla="*/ 0 h 8"/>
                  <a:gd name="T2" fmla="*/ 0 w 8"/>
                  <a:gd name="T3" fmla="*/ 0 h 8"/>
                  <a:gd name="T4" fmla="*/ 0 w 8"/>
                  <a:gd name="T5" fmla="*/ 0 h 8"/>
                  <a:gd name="T6" fmla="*/ 0 w 8"/>
                  <a:gd name="T7" fmla="*/ 0 h 8"/>
                  <a:gd name="T8" fmla="*/ 0 w 8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0" y="8"/>
                    </a:moveTo>
                    <a:lnTo>
                      <a:pt x="8" y="8"/>
                    </a:lnTo>
                    <a:lnTo>
                      <a:pt x="8" y="0"/>
                    </a:lnTo>
                    <a:lnTo>
                      <a:pt x="0" y="2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19" name="Rectangle 2096"/>
              <p:cNvSpPr>
                <a:spLocks noChangeArrowheads="1"/>
              </p:cNvSpPr>
              <p:nvPr/>
            </p:nvSpPr>
            <p:spPr bwMode="auto">
              <a:xfrm>
                <a:off x="1941" y="2149"/>
                <a:ext cx="5" cy="10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20" name="Freeform 2097"/>
              <p:cNvSpPr>
                <a:spLocks/>
              </p:cNvSpPr>
              <p:nvPr/>
            </p:nvSpPr>
            <p:spPr bwMode="auto">
              <a:xfrm>
                <a:off x="1943" y="2147"/>
                <a:ext cx="3" cy="3"/>
              </a:xfrm>
              <a:custGeom>
                <a:avLst/>
                <a:gdLst>
                  <a:gd name="T0" fmla="*/ 0 w 8"/>
                  <a:gd name="T1" fmla="*/ 0 h 10"/>
                  <a:gd name="T2" fmla="*/ 0 w 8"/>
                  <a:gd name="T3" fmla="*/ 0 h 10"/>
                  <a:gd name="T4" fmla="*/ 0 w 8"/>
                  <a:gd name="T5" fmla="*/ 0 h 10"/>
                  <a:gd name="T6" fmla="*/ 0 w 8"/>
                  <a:gd name="T7" fmla="*/ 0 h 10"/>
                  <a:gd name="T8" fmla="*/ 0 w 8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0">
                    <a:moveTo>
                      <a:pt x="8" y="8"/>
                    </a:moveTo>
                    <a:lnTo>
                      <a:pt x="8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8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21" name="Freeform 2098"/>
              <p:cNvSpPr>
                <a:spLocks/>
              </p:cNvSpPr>
              <p:nvPr/>
            </p:nvSpPr>
            <p:spPr bwMode="auto">
              <a:xfrm>
                <a:off x="1865" y="2147"/>
                <a:ext cx="0" cy="3"/>
              </a:xfrm>
              <a:custGeom>
                <a:avLst/>
                <a:gdLst>
                  <a:gd name="T0" fmla="*/ 1 w 1"/>
                  <a:gd name="T1" fmla="*/ 0 h 10"/>
                  <a:gd name="T2" fmla="*/ 1 w 1"/>
                  <a:gd name="T3" fmla="*/ 0 h 10"/>
                  <a:gd name="T4" fmla="*/ 0 w 1"/>
                  <a:gd name="T5" fmla="*/ 0 h 10"/>
                  <a:gd name="T6" fmla="*/ 1 w 1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0">
                    <a:moveTo>
                      <a:pt x="1" y="0"/>
                    </a:moveTo>
                    <a:lnTo>
                      <a:pt x="1" y="1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22" name="Rectangle 2099"/>
              <p:cNvSpPr>
                <a:spLocks noChangeArrowheads="1"/>
              </p:cNvSpPr>
              <p:nvPr/>
            </p:nvSpPr>
            <p:spPr bwMode="auto">
              <a:xfrm>
                <a:off x="1865" y="2147"/>
                <a:ext cx="78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23" name="Freeform 2100"/>
              <p:cNvSpPr>
                <a:spLocks/>
              </p:cNvSpPr>
              <p:nvPr/>
            </p:nvSpPr>
            <p:spPr bwMode="auto">
              <a:xfrm>
                <a:off x="2431" y="2184"/>
                <a:ext cx="223" cy="233"/>
              </a:xfrm>
              <a:custGeom>
                <a:avLst/>
                <a:gdLst>
                  <a:gd name="T0" fmla="*/ 1 w 667"/>
                  <a:gd name="T1" fmla="*/ 1 h 701"/>
                  <a:gd name="T2" fmla="*/ 1 w 667"/>
                  <a:gd name="T3" fmla="*/ 1 h 701"/>
                  <a:gd name="T4" fmla="*/ 1 w 667"/>
                  <a:gd name="T5" fmla="*/ 0 h 701"/>
                  <a:gd name="T6" fmla="*/ 1 w 667"/>
                  <a:gd name="T7" fmla="*/ 0 h 701"/>
                  <a:gd name="T8" fmla="*/ 2 w 667"/>
                  <a:gd name="T9" fmla="*/ 0 h 701"/>
                  <a:gd name="T10" fmla="*/ 2 w 667"/>
                  <a:gd name="T11" fmla="*/ 0 h 701"/>
                  <a:gd name="T12" fmla="*/ 2 w 667"/>
                  <a:gd name="T13" fmla="*/ 0 h 701"/>
                  <a:gd name="T14" fmla="*/ 2 w 667"/>
                  <a:gd name="T15" fmla="*/ 0 h 701"/>
                  <a:gd name="T16" fmla="*/ 2 w 667"/>
                  <a:gd name="T17" fmla="*/ 0 h 701"/>
                  <a:gd name="T18" fmla="*/ 2 w 667"/>
                  <a:gd name="T19" fmla="*/ 0 h 701"/>
                  <a:gd name="T20" fmla="*/ 2 w 667"/>
                  <a:gd name="T21" fmla="*/ 0 h 701"/>
                  <a:gd name="T22" fmla="*/ 2 w 667"/>
                  <a:gd name="T23" fmla="*/ 0 h 701"/>
                  <a:gd name="T24" fmla="*/ 2 w 667"/>
                  <a:gd name="T25" fmla="*/ 0 h 701"/>
                  <a:gd name="T26" fmla="*/ 3 w 667"/>
                  <a:gd name="T27" fmla="*/ 0 h 701"/>
                  <a:gd name="T28" fmla="*/ 3 w 667"/>
                  <a:gd name="T29" fmla="*/ 0 h 701"/>
                  <a:gd name="T30" fmla="*/ 3 w 667"/>
                  <a:gd name="T31" fmla="*/ 0 h 701"/>
                  <a:gd name="T32" fmla="*/ 3 w 667"/>
                  <a:gd name="T33" fmla="*/ 0 h 701"/>
                  <a:gd name="T34" fmla="*/ 3 w 667"/>
                  <a:gd name="T35" fmla="*/ 0 h 701"/>
                  <a:gd name="T36" fmla="*/ 3 w 667"/>
                  <a:gd name="T37" fmla="*/ 0 h 701"/>
                  <a:gd name="T38" fmla="*/ 3 w 667"/>
                  <a:gd name="T39" fmla="*/ 0 h 701"/>
                  <a:gd name="T40" fmla="*/ 3 w 667"/>
                  <a:gd name="T41" fmla="*/ 0 h 701"/>
                  <a:gd name="T42" fmla="*/ 3 w 667"/>
                  <a:gd name="T43" fmla="*/ 1 h 701"/>
                  <a:gd name="T44" fmla="*/ 3 w 667"/>
                  <a:gd name="T45" fmla="*/ 1 h 701"/>
                  <a:gd name="T46" fmla="*/ 3 w 667"/>
                  <a:gd name="T47" fmla="*/ 1 h 701"/>
                  <a:gd name="T48" fmla="*/ 3 w 667"/>
                  <a:gd name="T49" fmla="*/ 1 h 701"/>
                  <a:gd name="T50" fmla="*/ 3 w 667"/>
                  <a:gd name="T51" fmla="*/ 1 h 701"/>
                  <a:gd name="T52" fmla="*/ 3 w 667"/>
                  <a:gd name="T53" fmla="*/ 1 h 701"/>
                  <a:gd name="T54" fmla="*/ 2 w 667"/>
                  <a:gd name="T55" fmla="*/ 1 h 701"/>
                  <a:gd name="T56" fmla="*/ 2 w 667"/>
                  <a:gd name="T57" fmla="*/ 1 h 701"/>
                  <a:gd name="T58" fmla="*/ 2 w 667"/>
                  <a:gd name="T59" fmla="*/ 1 h 701"/>
                  <a:gd name="T60" fmla="*/ 2 w 667"/>
                  <a:gd name="T61" fmla="*/ 2 h 701"/>
                  <a:gd name="T62" fmla="*/ 2 w 667"/>
                  <a:gd name="T63" fmla="*/ 2 h 701"/>
                  <a:gd name="T64" fmla="*/ 2 w 667"/>
                  <a:gd name="T65" fmla="*/ 2 h 701"/>
                  <a:gd name="T66" fmla="*/ 1 w 667"/>
                  <a:gd name="T67" fmla="*/ 3 h 701"/>
                  <a:gd name="T68" fmla="*/ 0 w 667"/>
                  <a:gd name="T69" fmla="*/ 2 h 701"/>
                  <a:gd name="T70" fmla="*/ 1 w 667"/>
                  <a:gd name="T71" fmla="*/ 1 h 70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667" h="701">
                    <a:moveTo>
                      <a:pt x="276" y="152"/>
                    </a:moveTo>
                    <a:lnTo>
                      <a:pt x="305" y="126"/>
                    </a:lnTo>
                    <a:lnTo>
                      <a:pt x="335" y="103"/>
                    </a:lnTo>
                    <a:lnTo>
                      <a:pt x="363" y="83"/>
                    </a:lnTo>
                    <a:lnTo>
                      <a:pt x="392" y="63"/>
                    </a:lnTo>
                    <a:lnTo>
                      <a:pt x="420" y="47"/>
                    </a:lnTo>
                    <a:lnTo>
                      <a:pt x="449" y="31"/>
                    </a:lnTo>
                    <a:lnTo>
                      <a:pt x="476" y="22"/>
                    </a:lnTo>
                    <a:lnTo>
                      <a:pt x="502" y="12"/>
                    </a:lnTo>
                    <a:lnTo>
                      <a:pt x="525" y="6"/>
                    </a:lnTo>
                    <a:lnTo>
                      <a:pt x="549" y="2"/>
                    </a:lnTo>
                    <a:lnTo>
                      <a:pt x="571" y="0"/>
                    </a:lnTo>
                    <a:lnTo>
                      <a:pt x="593" y="2"/>
                    </a:lnTo>
                    <a:lnTo>
                      <a:pt x="609" y="6"/>
                    </a:lnTo>
                    <a:lnTo>
                      <a:pt x="627" y="14"/>
                    </a:lnTo>
                    <a:lnTo>
                      <a:pt x="640" y="25"/>
                    </a:lnTo>
                    <a:lnTo>
                      <a:pt x="652" y="38"/>
                    </a:lnTo>
                    <a:lnTo>
                      <a:pt x="660" y="54"/>
                    </a:lnTo>
                    <a:lnTo>
                      <a:pt x="664" y="71"/>
                    </a:lnTo>
                    <a:lnTo>
                      <a:pt x="667" y="94"/>
                    </a:lnTo>
                    <a:lnTo>
                      <a:pt x="667" y="115"/>
                    </a:lnTo>
                    <a:lnTo>
                      <a:pt x="664" y="138"/>
                    </a:lnTo>
                    <a:lnTo>
                      <a:pt x="658" y="163"/>
                    </a:lnTo>
                    <a:lnTo>
                      <a:pt x="651" y="188"/>
                    </a:lnTo>
                    <a:lnTo>
                      <a:pt x="640" y="215"/>
                    </a:lnTo>
                    <a:lnTo>
                      <a:pt x="627" y="243"/>
                    </a:lnTo>
                    <a:lnTo>
                      <a:pt x="609" y="273"/>
                    </a:lnTo>
                    <a:lnTo>
                      <a:pt x="594" y="301"/>
                    </a:lnTo>
                    <a:lnTo>
                      <a:pt x="573" y="330"/>
                    </a:lnTo>
                    <a:lnTo>
                      <a:pt x="549" y="357"/>
                    </a:lnTo>
                    <a:lnTo>
                      <a:pt x="525" y="387"/>
                    </a:lnTo>
                    <a:lnTo>
                      <a:pt x="501" y="415"/>
                    </a:lnTo>
                    <a:lnTo>
                      <a:pt x="472" y="443"/>
                    </a:lnTo>
                    <a:lnTo>
                      <a:pt x="195" y="701"/>
                    </a:lnTo>
                    <a:lnTo>
                      <a:pt x="0" y="412"/>
                    </a:lnTo>
                    <a:lnTo>
                      <a:pt x="276" y="152"/>
                    </a:lnTo>
                    <a:close/>
                  </a:path>
                </a:pathLst>
              </a:custGeom>
              <a:solidFill>
                <a:srgbClr val="00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24" name="Freeform 2101"/>
              <p:cNvSpPr>
                <a:spLocks/>
              </p:cNvSpPr>
              <p:nvPr/>
            </p:nvSpPr>
            <p:spPr bwMode="auto">
              <a:xfrm>
                <a:off x="2521" y="2223"/>
                <a:ext cx="14" cy="13"/>
              </a:xfrm>
              <a:custGeom>
                <a:avLst/>
                <a:gdLst>
                  <a:gd name="T0" fmla="*/ 0 w 40"/>
                  <a:gd name="T1" fmla="*/ 0 h 39"/>
                  <a:gd name="T2" fmla="*/ 0 w 40"/>
                  <a:gd name="T3" fmla="*/ 0 h 39"/>
                  <a:gd name="T4" fmla="*/ 0 w 40"/>
                  <a:gd name="T5" fmla="*/ 0 h 39"/>
                  <a:gd name="T6" fmla="*/ 0 w 40"/>
                  <a:gd name="T7" fmla="*/ 0 h 39"/>
                  <a:gd name="T8" fmla="*/ 0 w 40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0" h="39">
                    <a:moveTo>
                      <a:pt x="11" y="39"/>
                    </a:moveTo>
                    <a:lnTo>
                      <a:pt x="0" y="26"/>
                    </a:lnTo>
                    <a:lnTo>
                      <a:pt x="30" y="0"/>
                    </a:lnTo>
                    <a:lnTo>
                      <a:pt x="40" y="13"/>
                    </a:lnTo>
                    <a:lnTo>
                      <a:pt x="11" y="3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25" name="Freeform 2102"/>
              <p:cNvSpPr>
                <a:spLocks/>
              </p:cNvSpPr>
              <p:nvPr/>
            </p:nvSpPr>
            <p:spPr bwMode="auto">
              <a:xfrm>
                <a:off x="2531" y="2223"/>
                <a:ext cx="2" cy="3"/>
              </a:xfrm>
              <a:custGeom>
                <a:avLst/>
                <a:gdLst>
                  <a:gd name="T0" fmla="*/ 0 w 5"/>
                  <a:gd name="T1" fmla="*/ 0 h 8"/>
                  <a:gd name="T2" fmla="*/ 0 w 5"/>
                  <a:gd name="T3" fmla="*/ 0 h 8"/>
                  <a:gd name="T4" fmla="*/ 0 w 5"/>
                  <a:gd name="T5" fmla="*/ 0 h 8"/>
                  <a:gd name="T6" fmla="*/ 0 w 5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8">
                    <a:moveTo>
                      <a:pt x="0" y="0"/>
                    </a:moveTo>
                    <a:lnTo>
                      <a:pt x="5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26" name="Freeform 2103"/>
              <p:cNvSpPr>
                <a:spLocks/>
              </p:cNvSpPr>
              <p:nvPr/>
            </p:nvSpPr>
            <p:spPr bwMode="auto">
              <a:xfrm>
                <a:off x="2531" y="2215"/>
                <a:ext cx="14" cy="12"/>
              </a:xfrm>
              <a:custGeom>
                <a:avLst/>
                <a:gdLst>
                  <a:gd name="T0" fmla="*/ 0 w 40"/>
                  <a:gd name="T1" fmla="*/ 0 h 37"/>
                  <a:gd name="T2" fmla="*/ 0 w 40"/>
                  <a:gd name="T3" fmla="*/ 0 h 37"/>
                  <a:gd name="T4" fmla="*/ 0 w 40"/>
                  <a:gd name="T5" fmla="*/ 0 h 37"/>
                  <a:gd name="T6" fmla="*/ 0 w 40"/>
                  <a:gd name="T7" fmla="*/ 0 h 37"/>
                  <a:gd name="T8" fmla="*/ 0 w 40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0" h="37">
                    <a:moveTo>
                      <a:pt x="10" y="37"/>
                    </a:moveTo>
                    <a:lnTo>
                      <a:pt x="0" y="24"/>
                    </a:lnTo>
                    <a:lnTo>
                      <a:pt x="30" y="0"/>
                    </a:lnTo>
                    <a:lnTo>
                      <a:pt x="40" y="13"/>
                    </a:lnTo>
                    <a:lnTo>
                      <a:pt x="10" y="3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27" name="Freeform 2104"/>
              <p:cNvSpPr>
                <a:spLocks/>
              </p:cNvSpPr>
              <p:nvPr/>
            </p:nvSpPr>
            <p:spPr bwMode="auto">
              <a:xfrm>
                <a:off x="2541" y="2215"/>
                <a:ext cx="2" cy="3"/>
              </a:xfrm>
              <a:custGeom>
                <a:avLst/>
                <a:gdLst>
                  <a:gd name="T0" fmla="*/ 0 w 5"/>
                  <a:gd name="T1" fmla="*/ 0 h 9"/>
                  <a:gd name="T2" fmla="*/ 0 w 5"/>
                  <a:gd name="T3" fmla="*/ 0 h 9"/>
                  <a:gd name="T4" fmla="*/ 0 w 5"/>
                  <a:gd name="T5" fmla="*/ 0 h 9"/>
                  <a:gd name="T6" fmla="*/ 0 w 5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9">
                    <a:moveTo>
                      <a:pt x="0" y="0"/>
                    </a:moveTo>
                    <a:lnTo>
                      <a:pt x="5" y="9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28" name="Freeform 2105"/>
              <p:cNvSpPr>
                <a:spLocks/>
              </p:cNvSpPr>
              <p:nvPr/>
            </p:nvSpPr>
            <p:spPr bwMode="auto">
              <a:xfrm>
                <a:off x="2542" y="2208"/>
                <a:ext cx="12" cy="11"/>
              </a:xfrm>
              <a:custGeom>
                <a:avLst/>
                <a:gdLst>
                  <a:gd name="T0" fmla="*/ 0 w 36"/>
                  <a:gd name="T1" fmla="*/ 0 h 33"/>
                  <a:gd name="T2" fmla="*/ 0 w 36"/>
                  <a:gd name="T3" fmla="*/ 0 h 33"/>
                  <a:gd name="T4" fmla="*/ 0 w 36"/>
                  <a:gd name="T5" fmla="*/ 0 h 33"/>
                  <a:gd name="T6" fmla="*/ 0 w 36"/>
                  <a:gd name="T7" fmla="*/ 0 h 33"/>
                  <a:gd name="T8" fmla="*/ 0 w 36"/>
                  <a:gd name="T9" fmla="*/ 0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3">
                    <a:moveTo>
                      <a:pt x="8" y="33"/>
                    </a:moveTo>
                    <a:lnTo>
                      <a:pt x="0" y="20"/>
                    </a:lnTo>
                    <a:lnTo>
                      <a:pt x="28" y="0"/>
                    </a:lnTo>
                    <a:lnTo>
                      <a:pt x="36" y="13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29" name="Freeform 2106"/>
              <p:cNvSpPr>
                <a:spLocks/>
              </p:cNvSpPr>
              <p:nvPr/>
            </p:nvSpPr>
            <p:spPr bwMode="auto">
              <a:xfrm>
                <a:off x="2551" y="2208"/>
                <a:ext cx="1" cy="3"/>
              </a:xfrm>
              <a:custGeom>
                <a:avLst/>
                <a:gdLst>
                  <a:gd name="T0" fmla="*/ 0 w 4"/>
                  <a:gd name="T1" fmla="*/ 0 h 9"/>
                  <a:gd name="T2" fmla="*/ 0 w 4"/>
                  <a:gd name="T3" fmla="*/ 0 h 9"/>
                  <a:gd name="T4" fmla="*/ 0 w 4"/>
                  <a:gd name="T5" fmla="*/ 0 h 9"/>
                  <a:gd name="T6" fmla="*/ 0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9">
                    <a:moveTo>
                      <a:pt x="0" y="0"/>
                    </a:moveTo>
                    <a:lnTo>
                      <a:pt x="4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30" name="Freeform 2107"/>
              <p:cNvSpPr>
                <a:spLocks/>
              </p:cNvSpPr>
              <p:nvPr/>
            </p:nvSpPr>
            <p:spPr bwMode="auto">
              <a:xfrm>
                <a:off x="2551" y="2202"/>
                <a:ext cx="12" cy="11"/>
              </a:xfrm>
              <a:custGeom>
                <a:avLst/>
                <a:gdLst>
                  <a:gd name="T0" fmla="*/ 0 w 37"/>
                  <a:gd name="T1" fmla="*/ 0 h 32"/>
                  <a:gd name="T2" fmla="*/ 0 w 37"/>
                  <a:gd name="T3" fmla="*/ 0 h 32"/>
                  <a:gd name="T4" fmla="*/ 0 w 37"/>
                  <a:gd name="T5" fmla="*/ 0 h 32"/>
                  <a:gd name="T6" fmla="*/ 0 w 37"/>
                  <a:gd name="T7" fmla="*/ 0 h 32"/>
                  <a:gd name="T8" fmla="*/ 0 w 37"/>
                  <a:gd name="T9" fmla="*/ 0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7" h="32">
                    <a:moveTo>
                      <a:pt x="8" y="32"/>
                    </a:moveTo>
                    <a:lnTo>
                      <a:pt x="0" y="19"/>
                    </a:lnTo>
                    <a:lnTo>
                      <a:pt x="29" y="0"/>
                    </a:lnTo>
                    <a:lnTo>
                      <a:pt x="37" y="12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31" name="Freeform 2108"/>
              <p:cNvSpPr>
                <a:spLocks/>
              </p:cNvSpPr>
              <p:nvPr/>
            </p:nvSpPr>
            <p:spPr bwMode="auto">
              <a:xfrm>
                <a:off x="2561" y="2202"/>
                <a:ext cx="1" cy="3"/>
              </a:xfrm>
              <a:custGeom>
                <a:avLst/>
                <a:gdLst>
                  <a:gd name="T0" fmla="*/ 0 w 4"/>
                  <a:gd name="T1" fmla="*/ 0 h 9"/>
                  <a:gd name="T2" fmla="*/ 0 w 4"/>
                  <a:gd name="T3" fmla="*/ 0 h 9"/>
                  <a:gd name="T4" fmla="*/ 0 w 4"/>
                  <a:gd name="T5" fmla="*/ 0 h 9"/>
                  <a:gd name="T6" fmla="*/ 0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9">
                    <a:moveTo>
                      <a:pt x="0" y="1"/>
                    </a:moveTo>
                    <a:lnTo>
                      <a:pt x="4" y="9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32" name="Freeform 2109"/>
              <p:cNvSpPr>
                <a:spLocks/>
              </p:cNvSpPr>
              <p:nvPr/>
            </p:nvSpPr>
            <p:spPr bwMode="auto">
              <a:xfrm>
                <a:off x="2561" y="2196"/>
                <a:ext cx="12" cy="10"/>
              </a:xfrm>
              <a:custGeom>
                <a:avLst/>
                <a:gdLst>
                  <a:gd name="T0" fmla="*/ 0 w 36"/>
                  <a:gd name="T1" fmla="*/ 0 h 30"/>
                  <a:gd name="T2" fmla="*/ 0 w 36"/>
                  <a:gd name="T3" fmla="*/ 0 h 30"/>
                  <a:gd name="T4" fmla="*/ 0 w 36"/>
                  <a:gd name="T5" fmla="*/ 0 h 30"/>
                  <a:gd name="T6" fmla="*/ 0 w 36"/>
                  <a:gd name="T7" fmla="*/ 0 h 30"/>
                  <a:gd name="T8" fmla="*/ 0 w 36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0">
                    <a:moveTo>
                      <a:pt x="8" y="30"/>
                    </a:moveTo>
                    <a:lnTo>
                      <a:pt x="0" y="16"/>
                    </a:lnTo>
                    <a:lnTo>
                      <a:pt x="28" y="0"/>
                    </a:lnTo>
                    <a:lnTo>
                      <a:pt x="36" y="15"/>
                    </a:lnTo>
                    <a:lnTo>
                      <a:pt x="8" y="3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33" name="Freeform 2110"/>
              <p:cNvSpPr>
                <a:spLocks/>
              </p:cNvSpPr>
              <p:nvPr/>
            </p:nvSpPr>
            <p:spPr bwMode="auto">
              <a:xfrm>
                <a:off x="2571" y="2199"/>
                <a:ext cx="2" cy="2"/>
              </a:xfrm>
              <a:custGeom>
                <a:avLst/>
                <a:gdLst>
                  <a:gd name="T0" fmla="*/ 1 w 4"/>
                  <a:gd name="T1" fmla="*/ 0 h 6"/>
                  <a:gd name="T2" fmla="*/ 0 w 4"/>
                  <a:gd name="T3" fmla="*/ 0 h 6"/>
                  <a:gd name="T4" fmla="*/ 1 w 4"/>
                  <a:gd name="T5" fmla="*/ 0 h 6"/>
                  <a:gd name="T6" fmla="*/ 1 w 4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4" y="6"/>
                    </a:moveTo>
                    <a:lnTo>
                      <a:pt x="0" y="0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34" name="Freeform 2111"/>
              <p:cNvSpPr>
                <a:spLocks/>
              </p:cNvSpPr>
              <p:nvPr/>
            </p:nvSpPr>
            <p:spPr bwMode="auto">
              <a:xfrm>
                <a:off x="2570" y="2191"/>
                <a:ext cx="12" cy="10"/>
              </a:xfrm>
              <a:custGeom>
                <a:avLst/>
                <a:gdLst>
                  <a:gd name="T0" fmla="*/ 0 w 37"/>
                  <a:gd name="T1" fmla="*/ 0 h 32"/>
                  <a:gd name="T2" fmla="*/ 0 w 37"/>
                  <a:gd name="T3" fmla="*/ 0 h 32"/>
                  <a:gd name="T4" fmla="*/ 0 w 37"/>
                  <a:gd name="T5" fmla="*/ 0 h 32"/>
                  <a:gd name="T6" fmla="*/ 0 w 37"/>
                  <a:gd name="T7" fmla="*/ 0 h 32"/>
                  <a:gd name="T8" fmla="*/ 0 w 37"/>
                  <a:gd name="T9" fmla="*/ 0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7" h="32">
                    <a:moveTo>
                      <a:pt x="8" y="32"/>
                    </a:moveTo>
                    <a:lnTo>
                      <a:pt x="0" y="17"/>
                    </a:lnTo>
                    <a:lnTo>
                      <a:pt x="29" y="0"/>
                    </a:lnTo>
                    <a:lnTo>
                      <a:pt x="37" y="15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35" name="Freeform 2112"/>
              <p:cNvSpPr>
                <a:spLocks/>
              </p:cNvSpPr>
              <p:nvPr/>
            </p:nvSpPr>
            <p:spPr bwMode="auto">
              <a:xfrm>
                <a:off x="2580" y="2191"/>
                <a:ext cx="1" cy="3"/>
              </a:xfrm>
              <a:custGeom>
                <a:avLst/>
                <a:gdLst>
                  <a:gd name="T0" fmla="*/ 0 w 4"/>
                  <a:gd name="T1" fmla="*/ 0 h 10"/>
                  <a:gd name="T2" fmla="*/ 0 w 4"/>
                  <a:gd name="T3" fmla="*/ 0 h 10"/>
                  <a:gd name="T4" fmla="*/ 0 w 4"/>
                  <a:gd name="T5" fmla="*/ 0 h 10"/>
                  <a:gd name="T6" fmla="*/ 0 w 4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10">
                    <a:moveTo>
                      <a:pt x="0" y="0"/>
                    </a:moveTo>
                    <a:lnTo>
                      <a:pt x="4" y="1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36" name="Freeform 2113"/>
              <p:cNvSpPr>
                <a:spLocks/>
              </p:cNvSpPr>
              <p:nvPr/>
            </p:nvSpPr>
            <p:spPr bwMode="auto">
              <a:xfrm>
                <a:off x="2580" y="2188"/>
                <a:ext cx="11" cy="8"/>
              </a:xfrm>
              <a:custGeom>
                <a:avLst/>
                <a:gdLst>
                  <a:gd name="T0" fmla="*/ 0 w 31"/>
                  <a:gd name="T1" fmla="*/ 0 h 23"/>
                  <a:gd name="T2" fmla="*/ 0 w 31"/>
                  <a:gd name="T3" fmla="*/ 0 h 23"/>
                  <a:gd name="T4" fmla="*/ 0 w 31"/>
                  <a:gd name="T5" fmla="*/ 0 h 23"/>
                  <a:gd name="T6" fmla="*/ 0 w 31"/>
                  <a:gd name="T7" fmla="*/ 0 h 23"/>
                  <a:gd name="T8" fmla="*/ 0 w 31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1" h="23">
                    <a:moveTo>
                      <a:pt x="4" y="23"/>
                    </a:moveTo>
                    <a:lnTo>
                      <a:pt x="0" y="8"/>
                    </a:lnTo>
                    <a:lnTo>
                      <a:pt x="27" y="0"/>
                    </a:lnTo>
                    <a:lnTo>
                      <a:pt x="31" y="15"/>
                    </a:lnTo>
                    <a:lnTo>
                      <a:pt x="4" y="2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37" name="Freeform 2114"/>
              <p:cNvSpPr>
                <a:spLocks/>
              </p:cNvSpPr>
              <p:nvPr/>
            </p:nvSpPr>
            <p:spPr bwMode="auto">
              <a:xfrm>
                <a:off x="2590" y="2191"/>
                <a:ext cx="1" cy="2"/>
              </a:xfrm>
              <a:custGeom>
                <a:avLst/>
                <a:gdLst>
                  <a:gd name="T0" fmla="*/ 0 w 3"/>
                  <a:gd name="T1" fmla="*/ 0 h 6"/>
                  <a:gd name="T2" fmla="*/ 0 w 3"/>
                  <a:gd name="T3" fmla="*/ 0 h 6"/>
                  <a:gd name="T4" fmla="*/ 0 w 3"/>
                  <a:gd name="T5" fmla="*/ 0 h 6"/>
                  <a:gd name="T6" fmla="*/ 0 w 3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6">
                    <a:moveTo>
                      <a:pt x="2" y="6"/>
                    </a:moveTo>
                    <a:lnTo>
                      <a:pt x="0" y="0"/>
                    </a:lnTo>
                    <a:lnTo>
                      <a:pt x="3" y="6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38" name="Freeform 2115"/>
              <p:cNvSpPr>
                <a:spLocks/>
              </p:cNvSpPr>
              <p:nvPr/>
            </p:nvSpPr>
            <p:spPr bwMode="auto">
              <a:xfrm>
                <a:off x="2589" y="2185"/>
                <a:ext cx="11" cy="8"/>
              </a:xfrm>
              <a:custGeom>
                <a:avLst/>
                <a:gdLst>
                  <a:gd name="T0" fmla="*/ 0 w 32"/>
                  <a:gd name="T1" fmla="*/ 0 h 25"/>
                  <a:gd name="T2" fmla="*/ 0 w 32"/>
                  <a:gd name="T3" fmla="*/ 0 h 25"/>
                  <a:gd name="T4" fmla="*/ 0 w 32"/>
                  <a:gd name="T5" fmla="*/ 0 h 25"/>
                  <a:gd name="T6" fmla="*/ 0 w 32"/>
                  <a:gd name="T7" fmla="*/ 0 h 25"/>
                  <a:gd name="T8" fmla="*/ 0 w 32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25">
                    <a:moveTo>
                      <a:pt x="6" y="25"/>
                    </a:moveTo>
                    <a:lnTo>
                      <a:pt x="0" y="10"/>
                    </a:lnTo>
                    <a:lnTo>
                      <a:pt x="26" y="0"/>
                    </a:lnTo>
                    <a:lnTo>
                      <a:pt x="32" y="14"/>
                    </a:lnTo>
                    <a:lnTo>
                      <a:pt x="6" y="2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39" name="Freeform 2116"/>
              <p:cNvSpPr>
                <a:spLocks/>
              </p:cNvSpPr>
              <p:nvPr/>
            </p:nvSpPr>
            <p:spPr bwMode="auto">
              <a:xfrm>
                <a:off x="2598" y="2185"/>
                <a:ext cx="1" cy="3"/>
              </a:xfrm>
              <a:custGeom>
                <a:avLst/>
                <a:gdLst>
                  <a:gd name="T0" fmla="*/ 0 w 3"/>
                  <a:gd name="T1" fmla="*/ 0 h 9"/>
                  <a:gd name="T2" fmla="*/ 0 w 3"/>
                  <a:gd name="T3" fmla="*/ 0 h 9"/>
                  <a:gd name="T4" fmla="*/ 0 w 3"/>
                  <a:gd name="T5" fmla="*/ 0 h 9"/>
                  <a:gd name="T6" fmla="*/ 0 w 3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9">
                    <a:moveTo>
                      <a:pt x="0" y="0"/>
                    </a:moveTo>
                    <a:lnTo>
                      <a:pt x="3" y="9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40" name="Freeform 2117"/>
              <p:cNvSpPr>
                <a:spLocks/>
              </p:cNvSpPr>
              <p:nvPr/>
            </p:nvSpPr>
            <p:spPr bwMode="auto">
              <a:xfrm>
                <a:off x="2598" y="2183"/>
                <a:ext cx="9" cy="6"/>
              </a:xfrm>
              <a:custGeom>
                <a:avLst/>
                <a:gdLst>
                  <a:gd name="T0" fmla="*/ 0 w 27"/>
                  <a:gd name="T1" fmla="*/ 0 h 20"/>
                  <a:gd name="T2" fmla="*/ 0 w 27"/>
                  <a:gd name="T3" fmla="*/ 0 h 20"/>
                  <a:gd name="T4" fmla="*/ 0 w 27"/>
                  <a:gd name="T5" fmla="*/ 0 h 20"/>
                  <a:gd name="T6" fmla="*/ 0 w 27"/>
                  <a:gd name="T7" fmla="*/ 0 h 20"/>
                  <a:gd name="T8" fmla="*/ 0 w 27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" h="20">
                    <a:moveTo>
                      <a:pt x="4" y="20"/>
                    </a:moveTo>
                    <a:lnTo>
                      <a:pt x="0" y="6"/>
                    </a:lnTo>
                    <a:lnTo>
                      <a:pt x="23" y="0"/>
                    </a:lnTo>
                    <a:lnTo>
                      <a:pt x="27" y="14"/>
                    </a:lnTo>
                    <a:lnTo>
                      <a:pt x="4" y="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41" name="Freeform 2118"/>
              <p:cNvSpPr>
                <a:spLocks/>
              </p:cNvSpPr>
              <p:nvPr/>
            </p:nvSpPr>
            <p:spPr bwMode="auto">
              <a:xfrm>
                <a:off x="2606" y="2183"/>
                <a:ext cx="0" cy="3"/>
              </a:xfrm>
              <a:custGeom>
                <a:avLst/>
                <a:gdLst>
                  <a:gd name="T0" fmla="*/ 0 w 2"/>
                  <a:gd name="T1" fmla="*/ 0 h 9"/>
                  <a:gd name="T2" fmla="*/ 1 w 2"/>
                  <a:gd name="T3" fmla="*/ 0 h 9"/>
                  <a:gd name="T4" fmla="*/ 1 w 2"/>
                  <a:gd name="T5" fmla="*/ 0 h 9"/>
                  <a:gd name="T6" fmla="*/ 0 w 2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9">
                    <a:moveTo>
                      <a:pt x="0" y="0"/>
                    </a:moveTo>
                    <a:lnTo>
                      <a:pt x="2" y="9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42" name="Freeform 2119"/>
              <p:cNvSpPr>
                <a:spLocks/>
              </p:cNvSpPr>
              <p:nvPr/>
            </p:nvSpPr>
            <p:spPr bwMode="auto">
              <a:xfrm>
                <a:off x="2606" y="2181"/>
                <a:ext cx="9" cy="6"/>
              </a:xfrm>
              <a:custGeom>
                <a:avLst/>
                <a:gdLst>
                  <a:gd name="T0" fmla="*/ 0 w 26"/>
                  <a:gd name="T1" fmla="*/ 0 h 19"/>
                  <a:gd name="T2" fmla="*/ 0 w 26"/>
                  <a:gd name="T3" fmla="*/ 0 h 19"/>
                  <a:gd name="T4" fmla="*/ 0 w 26"/>
                  <a:gd name="T5" fmla="*/ 0 h 19"/>
                  <a:gd name="T6" fmla="*/ 0 w 26"/>
                  <a:gd name="T7" fmla="*/ 0 h 19"/>
                  <a:gd name="T8" fmla="*/ 0 w 26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9">
                    <a:moveTo>
                      <a:pt x="2" y="19"/>
                    </a:moveTo>
                    <a:lnTo>
                      <a:pt x="0" y="5"/>
                    </a:lnTo>
                    <a:lnTo>
                      <a:pt x="24" y="0"/>
                    </a:lnTo>
                    <a:lnTo>
                      <a:pt x="26" y="15"/>
                    </a:lnTo>
                    <a:lnTo>
                      <a:pt x="2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43" name="Freeform 2120"/>
              <p:cNvSpPr>
                <a:spLocks/>
              </p:cNvSpPr>
              <p:nvPr/>
            </p:nvSpPr>
            <p:spPr bwMode="auto">
              <a:xfrm>
                <a:off x="2614" y="2181"/>
                <a:ext cx="0" cy="3"/>
              </a:xfrm>
              <a:custGeom>
                <a:avLst/>
                <a:gdLst>
                  <a:gd name="T0" fmla="*/ 0 w 1"/>
                  <a:gd name="T1" fmla="*/ 0 h 10"/>
                  <a:gd name="T2" fmla="*/ 1 w 1"/>
                  <a:gd name="T3" fmla="*/ 0 h 10"/>
                  <a:gd name="T4" fmla="*/ 0 w 1"/>
                  <a:gd name="T5" fmla="*/ 0 h 10"/>
                  <a:gd name="T6" fmla="*/ 0 w 1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0">
                    <a:moveTo>
                      <a:pt x="0" y="0"/>
                    </a:moveTo>
                    <a:lnTo>
                      <a:pt x="1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44" name="Freeform 2121"/>
              <p:cNvSpPr>
                <a:spLocks/>
              </p:cNvSpPr>
              <p:nvPr/>
            </p:nvSpPr>
            <p:spPr bwMode="auto">
              <a:xfrm>
                <a:off x="2614" y="2180"/>
                <a:ext cx="8" cy="6"/>
              </a:xfrm>
              <a:custGeom>
                <a:avLst/>
                <a:gdLst>
                  <a:gd name="T0" fmla="*/ 0 w 24"/>
                  <a:gd name="T1" fmla="*/ 0 h 17"/>
                  <a:gd name="T2" fmla="*/ 0 w 24"/>
                  <a:gd name="T3" fmla="*/ 0 h 17"/>
                  <a:gd name="T4" fmla="*/ 0 w 24"/>
                  <a:gd name="T5" fmla="*/ 0 h 17"/>
                  <a:gd name="T6" fmla="*/ 0 w 24"/>
                  <a:gd name="T7" fmla="*/ 0 h 17"/>
                  <a:gd name="T8" fmla="*/ 0 w 24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17">
                    <a:moveTo>
                      <a:pt x="2" y="17"/>
                    </a:moveTo>
                    <a:lnTo>
                      <a:pt x="0" y="2"/>
                    </a:lnTo>
                    <a:lnTo>
                      <a:pt x="22" y="0"/>
                    </a:lnTo>
                    <a:lnTo>
                      <a:pt x="24" y="15"/>
                    </a:lnTo>
                    <a:lnTo>
                      <a:pt x="2" y="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45" name="Freeform 2122"/>
              <p:cNvSpPr>
                <a:spLocks/>
              </p:cNvSpPr>
              <p:nvPr/>
            </p:nvSpPr>
            <p:spPr bwMode="auto">
              <a:xfrm>
                <a:off x="2621" y="2180"/>
                <a:ext cx="1" cy="4"/>
              </a:xfrm>
              <a:custGeom>
                <a:avLst/>
                <a:gdLst>
                  <a:gd name="T0" fmla="*/ 0 w 2"/>
                  <a:gd name="T1" fmla="*/ 0 h 10"/>
                  <a:gd name="T2" fmla="*/ 1 w 2"/>
                  <a:gd name="T3" fmla="*/ 0 h 10"/>
                  <a:gd name="T4" fmla="*/ 1 w 2"/>
                  <a:gd name="T5" fmla="*/ 0 h 10"/>
                  <a:gd name="T6" fmla="*/ 0 w 2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10">
                    <a:moveTo>
                      <a:pt x="0" y="0"/>
                    </a:moveTo>
                    <a:lnTo>
                      <a:pt x="1" y="1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46" name="Freeform 2123"/>
              <p:cNvSpPr>
                <a:spLocks/>
              </p:cNvSpPr>
              <p:nvPr/>
            </p:nvSpPr>
            <p:spPr bwMode="auto">
              <a:xfrm>
                <a:off x="2621" y="2180"/>
                <a:ext cx="8" cy="6"/>
              </a:xfrm>
              <a:custGeom>
                <a:avLst/>
                <a:gdLst>
                  <a:gd name="T0" fmla="*/ 0 w 24"/>
                  <a:gd name="T1" fmla="*/ 0 h 17"/>
                  <a:gd name="T2" fmla="*/ 0 w 24"/>
                  <a:gd name="T3" fmla="*/ 0 h 17"/>
                  <a:gd name="T4" fmla="*/ 0 w 24"/>
                  <a:gd name="T5" fmla="*/ 0 h 17"/>
                  <a:gd name="T6" fmla="*/ 0 w 24"/>
                  <a:gd name="T7" fmla="*/ 0 h 17"/>
                  <a:gd name="T8" fmla="*/ 0 w 24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17">
                    <a:moveTo>
                      <a:pt x="0" y="15"/>
                    </a:moveTo>
                    <a:lnTo>
                      <a:pt x="2" y="0"/>
                    </a:lnTo>
                    <a:lnTo>
                      <a:pt x="24" y="2"/>
                    </a:lnTo>
                    <a:lnTo>
                      <a:pt x="22" y="17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47" name="Freeform 2124"/>
              <p:cNvSpPr>
                <a:spLocks/>
              </p:cNvSpPr>
              <p:nvPr/>
            </p:nvSpPr>
            <p:spPr bwMode="auto">
              <a:xfrm>
                <a:off x="2629" y="2181"/>
                <a:ext cx="1" cy="3"/>
              </a:xfrm>
              <a:custGeom>
                <a:avLst/>
                <a:gdLst>
                  <a:gd name="T0" fmla="*/ 1 w 2"/>
                  <a:gd name="T1" fmla="*/ 0 h 10"/>
                  <a:gd name="T2" fmla="*/ 0 w 2"/>
                  <a:gd name="T3" fmla="*/ 0 h 10"/>
                  <a:gd name="T4" fmla="*/ 1 w 2"/>
                  <a:gd name="T5" fmla="*/ 0 h 10"/>
                  <a:gd name="T6" fmla="*/ 1 w 2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10">
                    <a:moveTo>
                      <a:pt x="1" y="0"/>
                    </a:moveTo>
                    <a:lnTo>
                      <a:pt x="0" y="10"/>
                    </a:lnTo>
                    <a:lnTo>
                      <a:pt x="2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48" name="Freeform 2125"/>
              <p:cNvSpPr>
                <a:spLocks/>
              </p:cNvSpPr>
              <p:nvPr/>
            </p:nvSpPr>
            <p:spPr bwMode="auto">
              <a:xfrm>
                <a:off x="2628" y="2181"/>
                <a:ext cx="7" cy="6"/>
              </a:xfrm>
              <a:custGeom>
                <a:avLst/>
                <a:gdLst>
                  <a:gd name="T0" fmla="*/ 0 w 20"/>
                  <a:gd name="T1" fmla="*/ 0 h 19"/>
                  <a:gd name="T2" fmla="*/ 0 w 20"/>
                  <a:gd name="T3" fmla="*/ 0 h 19"/>
                  <a:gd name="T4" fmla="*/ 0 w 20"/>
                  <a:gd name="T5" fmla="*/ 0 h 19"/>
                  <a:gd name="T6" fmla="*/ 0 w 20"/>
                  <a:gd name="T7" fmla="*/ 0 h 19"/>
                  <a:gd name="T8" fmla="*/ 0 w 20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9">
                    <a:moveTo>
                      <a:pt x="0" y="15"/>
                    </a:moveTo>
                    <a:lnTo>
                      <a:pt x="4" y="0"/>
                    </a:lnTo>
                    <a:lnTo>
                      <a:pt x="20" y="5"/>
                    </a:lnTo>
                    <a:lnTo>
                      <a:pt x="16" y="19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49" name="Freeform 2126"/>
              <p:cNvSpPr>
                <a:spLocks/>
              </p:cNvSpPr>
              <p:nvPr/>
            </p:nvSpPr>
            <p:spPr bwMode="auto">
              <a:xfrm>
                <a:off x="2634" y="2183"/>
                <a:ext cx="1" cy="3"/>
              </a:xfrm>
              <a:custGeom>
                <a:avLst/>
                <a:gdLst>
                  <a:gd name="T0" fmla="*/ 0 w 3"/>
                  <a:gd name="T1" fmla="*/ 0 h 9"/>
                  <a:gd name="T2" fmla="*/ 0 w 3"/>
                  <a:gd name="T3" fmla="*/ 0 h 9"/>
                  <a:gd name="T4" fmla="*/ 0 w 3"/>
                  <a:gd name="T5" fmla="*/ 0 h 9"/>
                  <a:gd name="T6" fmla="*/ 0 w 3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9">
                    <a:moveTo>
                      <a:pt x="2" y="0"/>
                    </a:moveTo>
                    <a:lnTo>
                      <a:pt x="0" y="9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50" name="Freeform 2127"/>
              <p:cNvSpPr>
                <a:spLocks/>
              </p:cNvSpPr>
              <p:nvPr/>
            </p:nvSpPr>
            <p:spPr bwMode="auto">
              <a:xfrm>
                <a:off x="2633" y="2183"/>
                <a:ext cx="8" cy="7"/>
              </a:xfrm>
              <a:custGeom>
                <a:avLst/>
                <a:gdLst>
                  <a:gd name="T0" fmla="*/ 0 w 24"/>
                  <a:gd name="T1" fmla="*/ 0 h 22"/>
                  <a:gd name="T2" fmla="*/ 0 w 24"/>
                  <a:gd name="T3" fmla="*/ 0 h 22"/>
                  <a:gd name="T4" fmla="*/ 0 w 24"/>
                  <a:gd name="T5" fmla="*/ 0 h 22"/>
                  <a:gd name="T6" fmla="*/ 0 w 24"/>
                  <a:gd name="T7" fmla="*/ 0 h 22"/>
                  <a:gd name="T8" fmla="*/ 0 w 24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22">
                    <a:moveTo>
                      <a:pt x="0" y="14"/>
                    </a:moveTo>
                    <a:lnTo>
                      <a:pt x="6" y="0"/>
                    </a:lnTo>
                    <a:lnTo>
                      <a:pt x="24" y="8"/>
                    </a:lnTo>
                    <a:lnTo>
                      <a:pt x="18" y="22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51" name="Freeform 2128"/>
              <p:cNvSpPr>
                <a:spLocks/>
              </p:cNvSpPr>
              <p:nvPr/>
            </p:nvSpPr>
            <p:spPr bwMode="auto">
              <a:xfrm>
                <a:off x="2640" y="2185"/>
                <a:ext cx="2" cy="3"/>
              </a:xfrm>
              <a:custGeom>
                <a:avLst/>
                <a:gdLst>
                  <a:gd name="T0" fmla="*/ 0 w 5"/>
                  <a:gd name="T1" fmla="*/ 0 h 9"/>
                  <a:gd name="T2" fmla="*/ 0 w 5"/>
                  <a:gd name="T3" fmla="*/ 0 h 9"/>
                  <a:gd name="T4" fmla="*/ 0 w 5"/>
                  <a:gd name="T5" fmla="*/ 0 h 9"/>
                  <a:gd name="T6" fmla="*/ 0 w 5"/>
                  <a:gd name="T7" fmla="*/ 0 h 9"/>
                  <a:gd name="T8" fmla="*/ 0 w 5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9">
                    <a:moveTo>
                      <a:pt x="3" y="0"/>
                    </a:moveTo>
                    <a:lnTo>
                      <a:pt x="5" y="0"/>
                    </a:lnTo>
                    <a:lnTo>
                      <a:pt x="5" y="1"/>
                    </a:lnTo>
                    <a:lnTo>
                      <a:pt x="0" y="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52" name="Freeform 2129"/>
              <p:cNvSpPr>
                <a:spLocks/>
              </p:cNvSpPr>
              <p:nvPr/>
            </p:nvSpPr>
            <p:spPr bwMode="auto">
              <a:xfrm>
                <a:off x="2639" y="2186"/>
                <a:ext cx="8" cy="7"/>
              </a:xfrm>
              <a:custGeom>
                <a:avLst/>
                <a:gdLst>
                  <a:gd name="T0" fmla="*/ 0 w 24"/>
                  <a:gd name="T1" fmla="*/ 0 h 23"/>
                  <a:gd name="T2" fmla="*/ 0 w 24"/>
                  <a:gd name="T3" fmla="*/ 0 h 23"/>
                  <a:gd name="T4" fmla="*/ 0 w 24"/>
                  <a:gd name="T5" fmla="*/ 0 h 23"/>
                  <a:gd name="T6" fmla="*/ 0 w 24"/>
                  <a:gd name="T7" fmla="*/ 0 h 23"/>
                  <a:gd name="T8" fmla="*/ 0 w 24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23">
                    <a:moveTo>
                      <a:pt x="0" y="12"/>
                    </a:moveTo>
                    <a:lnTo>
                      <a:pt x="10" y="0"/>
                    </a:lnTo>
                    <a:lnTo>
                      <a:pt x="24" y="10"/>
                    </a:lnTo>
                    <a:lnTo>
                      <a:pt x="13" y="23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53" name="Freeform 2130"/>
              <p:cNvSpPr>
                <a:spLocks/>
              </p:cNvSpPr>
              <p:nvPr/>
            </p:nvSpPr>
            <p:spPr bwMode="auto">
              <a:xfrm>
                <a:off x="2645" y="2189"/>
                <a:ext cx="2" cy="3"/>
              </a:xfrm>
              <a:custGeom>
                <a:avLst/>
                <a:gdLst>
                  <a:gd name="T0" fmla="*/ 0 w 7"/>
                  <a:gd name="T1" fmla="*/ 0 h 9"/>
                  <a:gd name="T2" fmla="*/ 0 w 7"/>
                  <a:gd name="T3" fmla="*/ 0 h 9"/>
                  <a:gd name="T4" fmla="*/ 0 w 7"/>
                  <a:gd name="T5" fmla="*/ 0 h 9"/>
                  <a:gd name="T6" fmla="*/ 0 w 7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9">
                    <a:moveTo>
                      <a:pt x="6" y="0"/>
                    </a:moveTo>
                    <a:lnTo>
                      <a:pt x="0" y="9"/>
                    </a:lnTo>
                    <a:lnTo>
                      <a:pt x="7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54" name="Freeform 2131"/>
              <p:cNvSpPr>
                <a:spLocks/>
              </p:cNvSpPr>
              <p:nvPr/>
            </p:nvSpPr>
            <p:spPr bwMode="auto">
              <a:xfrm>
                <a:off x="2643" y="2189"/>
                <a:ext cx="8" cy="8"/>
              </a:xfrm>
              <a:custGeom>
                <a:avLst/>
                <a:gdLst>
                  <a:gd name="T0" fmla="*/ 0 w 24"/>
                  <a:gd name="T1" fmla="*/ 0 h 24"/>
                  <a:gd name="T2" fmla="*/ 0 w 24"/>
                  <a:gd name="T3" fmla="*/ 0 h 24"/>
                  <a:gd name="T4" fmla="*/ 0 w 24"/>
                  <a:gd name="T5" fmla="*/ 0 h 24"/>
                  <a:gd name="T6" fmla="*/ 0 w 24"/>
                  <a:gd name="T7" fmla="*/ 0 h 24"/>
                  <a:gd name="T8" fmla="*/ 0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0" y="11"/>
                    </a:moveTo>
                    <a:lnTo>
                      <a:pt x="13" y="0"/>
                    </a:lnTo>
                    <a:lnTo>
                      <a:pt x="24" y="14"/>
                    </a:lnTo>
                    <a:lnTo>
                      <a:pt x="12" y="24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55" name="Freeform 2132"/>
              <p:cNvSpPr>
                <a:spLocks/>
              </p:cNvSpPr>
              <p:nvPr/>
            </p:nvSpPr>
            <p:spPr bwMode="auto">
              <a:xfrm>
                <a:off x="2649" y="2194"/>
                <a:ext cx="2" cy="2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0 h 7"/>
                  <a:gd name="T4" fmla="*/ 0 w 7"/>
                  <a:gd name="T5" fmla="*/ 0 h 7"/>
                  <a:gd name="T6" fmla="*/ 0 w 7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7">
                    <a:moveTo>
                      <a:pt x="6" y="0"/>
                    </a:moveTo>
                    <a:lnTo>
                      <a:pt x="0" y="7"/>
                    </a:lnTo>
                    <a:lnTo>
                      <a:pt x="7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56" name="Freeform 2133"/>
              <p:cNvSpPr>
                <a:spLocks/>
              </p:cNvSpPr>
              <p:nvPr/>
            </p:nvSpPr>
            <p:spPr bwMode="auto">
              <a:xfrm>
                <a:off x="2646" y="2194"/>
                <a:ext cx="8" cy="8"/>
              </a:xfrm>
              <a:custGeom>
                <a:avLst/>
                <a:gdLst>
                  <a:gd name="T0" fmla="*/ 0 w 22"/>
                  <a:gd name="T1" fmla="*/ 0 h 24"/>
                  <a:gd name="T2" fmla="*/ 0 w 22"/>
                  <a:gd name="T3" fmla="*/ 0 h 24"/>
                  <a:gd name="T4" fmla="*/ 0 w 22"/>
                  <a:gd name="T5" fmla="*/ 0 h 24"/>
                  <a:gd name="T6" fmla="*/ 0 w 22"/>
                  <a:gd name="T7" fmla="*/ 0 h 24"/>
                  <a:gd name="T8" fmla="*/ 0 w 22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0" y="8"/>
                    </a:moveTo>
                    <a:lnTo>
                      <a:pt x="14" y="0"/>
                    </a:lnTo>
                    <a:lnTo>
                      <a:pt x="22" y="15"/>
                    </a:lnTo>
                    <a:lnTo>
                      <a:pt x="8" y="2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57" name="Freeform 2134"/>
              <p:cNvSpPr>
                <a:spLocks/>
              </p:cNvSpPr>
              <p:nvPr/>
            </p:nvSpPr>
            <p:spPr bwMode="auto">
              <a:xfrm>
                <a:off x="2651" y="2199"/>
                <a:ext cx="3" cy="3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0 h 7"/>
                  <a:gd name="T4" fmla="*/ 0 w 7"/>
                  <a:gd name="T5" fmla="*/ 0 h 7"/>
                  <a:gd name="T6" fmla="*/ 0 w 7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7">
                    <a:moveTo>
                      <a:pt x="7" y="0"/>
                    </a:moveTo>
                    <a:lnTo>
                      <a:pt x="0" y="7"/>
                    </a:lnTo>
                    <a:lnTo>
                      <a:pt x="7" y="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58" name="Freeform 2135"/>
              <p:cNvSpPr>
                <a:spLocks/>
              </p:cNvSpPr>
              <p:nvPr/>
            </p:nvSpPr>
            <p:spPr bwMode="auto">
              <a:xfrm>
                <a:off x="2649" y="2200"/>
                <a:ext cx="6" cy="7"/>
              </a:xfrm>
              <a:custGeom>
                <a:avLst/>
                <a:gdLst>
                  <a:gd name="T0" fmla="*/ 0 w 19"/>
                  <a:gd name="T1" fmla="*/ 0 h 21"/>
                  <a:gd name="T2" fmla="*/ 0 w 19"/>
                  <a:gd name="T3" fmla="*/ 0 h 21"/>
                  <a:gd name="T4" fmla="*/ 0 w 19"/>
                  <a:gd name="T5" fmla="*/ 0 h 21"/>
                  <a:gd name="T6" fmla="*/ 0 w 19"/>
                  <a:gd name="T7" fmla="*/ 0 h 21"/>
                  <a:gd name="T8" fmla="*/ 0 w 19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21">
                    <a:moveTo>
                      <a:pt x="0" y="4"/>
                    </a:moveTo>
                    <a:lnTo>
                      <a:pt x="14" y="0"/>
                    </a:lnTo>
                    <a:lnTo>
                      <a:pt x="19" y="17"/>
                    </a:lnTo>
                    <a:lnTo>
                      <a:pt x="4" y="21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59" name="Freeform 2136"/>
              <p:cNvSpPr>
                <a:spLocks/>
              </p:cNvSpPr>
              <p:nvPr/>
            </p:nvSpPr>
            <p:spPr bwMode="auto">
              <a:xfrm>
                <a:off x="2653" y="2206"/>
                <a:ext cx="2" cy="1"/>
              </a:xfrm>
              <a:custGeom>
                <a:avLst/>
                <a:gdLst>
                  <a:gd name="T0" fmla="*/ 0 w 8"/>
                  <a:gd name="T1" fmla="*/ 0 h 4"/>
                  <a:gd name="T2" fmla="*/ 0 w 8"/>
                  <a:gd name="T3" fmla="*/ 0 h 4"/>
                  <a:gd name="T4" fmla="*/ 0 w 8"/>
                  <a:gd name="T5" fmla="*/ 0 h 4"/>
                  <a:gd name="T6" fmla="*/ 0 w 8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4">
                    <a:moveTo>
                      <a:pt x="8" y="0"/>
                    </a:moveTo>
                    <a:lnTo>
                      <a:pt x="0" y="4"/>
                    </a:lnTo>
                    <a:lnTo>
                      <a:pt x="8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60" name="Freeform 2137"/>
              <p:cNvSpPr>
                <a:spLocks/>
              </p:cNvSpPr>
              <p:nvPr/>
            </p:nvSpPr>
            <p:spPr bwMode="auto">
              <a:xfrm>
                <a:off x="2650" y="2206"/>
                <a:ext cx="6" cy="9"/>
              </a:xfrm>
              <a:custGeom>
                <a:avLst/>
                <a:gdLst>
                  <a:gd name="T0" fmla="*/ 0 w 18"/>
                  <a:gd name="T1" fmla="*/ 0 h 25"/>
                  <a:gd name="T2" fmla="*/ 0 w 18"/>
                  <a:gd name="T3" fmla="*/ 0 h 25"/>
                  <a:gd name="T4" fmla="*/ 0 w 18"/>
                  <a:gd name="T5" fmla="*/ 0 h 25"/>
                  <a:gd name="T6" fmla="*/ 0 w 18"/>
                  <a:gd name="T7" fmla="*/ 0 h 25"/>
                  <a:gd name="T8" fmla="*/ 0 w 18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25">
                    <a:moveTo>
                      <a:pt x="0" y="2"/>
                    </a:moveTo>
                    <a:lnTo>
                      <a:pt x="15" y="0"/>
                    </a:lnTo>
                    <a:lnTo>
                      <a:pt x="18" y="23"/>
                    </a:lnTo>
                    <a:lnTo>
                      <a:pt x="3" y="2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61" name="Freeform 2138"/>
              <p:cNvSpPr>
                <a:spLocks/>
              </p:cNvSpPr>
              <p:nvPr/>
            </p:nvSpPr>
            <p:spPr bwMode="auto">
              <a:xfrm>
                <a:off x="2654" y="2214"/>
                <a:ext cx="3" cy="1"/>
              </a:xfrm>
              <a:custGeom>
                <a:avLst/>
                <a:gdLst>
                  <a:gd name="T0" fmla="*/ 0 w 9"/>
                  <a:gd name="T1" fmla="*/ 0 h 3"/>
                  <a:gd name="T2" fmla="*/ 0 w 9"/>
                  <a:gd name="T3" fmla="*/ 0 h 3"/>
                  <a:gd name="T4" fmla="*/ 0 w 9"/>
                  <a:gd name="T5" fmla="*/ 0 h 3"/>
                  <a:gd name="T6" fmla="*/ 0 w 9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3">
                    <a:moveTo>
                      <a:pt x="8" y="0"/>
                    </a:moveTo>
                    <a:lnTo>
                      <a:pt x="0" y="3"/>
                    </a:lnTo>
                    <a:lnTo>
                      <a:pt x="9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62" name="Rectangle 2139"/>
              <p:cNvSpPr>
                <a:spLocks noChangeArrowheads="1"/>
              </p:cNvSpPr>
              <p:nvPr/>
            </p:nvSpPr>
            <p:spPr bwMode="auto">
              <a:xfrm>
                <a:off x="2651" y="2214"/>
                <a:ext cx="6" cy="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63" name="Freeform 2140"/>
              <p:cNvSpPr>
                <a:spLocks/>
              </p:cNvSpPr>
              <p:nvPr/>
            </p:nvSpPr>
            <p:spPr bwMode="auto">
              <a:xfrm>
                <a:off x="2654" y="2221"/>
                <a:ext cx="3" cy="1"/>
              </a:xfrm>
              <a:custGeom>
                <a:avLst/>
                <a:gdLst>
                  <a:gd name="T0" fmla="*/ 0 w 9"/>
                  <a:gd name="T1" fmla="*/ 0 h 2"/>
                  <a:gd name="T2" fmla="*/ 0 w 9"/>
                  <a:gd name="T3" fmla="*/ 1 h 2"/>
                  <a:gd name="T4" fmla="*/ 0 w 9"/>
                  <a:gd name="T5" fmla="*/ 1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2">
                    <a:moveTo>
                      <a:pt x="9" y="0"/>
                    </a:moveTo>
                    <a:lnTo>
                      <a:pt x="0" y="2"/>
                    </a:lnTo>
                    <a:lnTo>
                      <a:pt x="8" y="1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64" name="Freeform 2141"/>
              <p:cNvSpPr>
                <a:spLocks/>
              </p:cNvSpPr>
              <p:nvPr/>
            </p:nvSpPr>
            <p:spPr bwMode="auto">
              <a:xfrm>
                <a:off x="2650" y="2221"/>
                <a:ext cx="6" cy="8"/>
              </a:xfrm>
              <a:custGeom>
                <a:avLst/>
                <a:gdLst>
                  <a:gd name="T0" fmla="*/ 0 w 18"/>
                  <a:gd name="T1" fmla="*/ 0 h 25"/>
                  <a:gd name="T2" fmla="*/ 0 w 18"/>
                  <a:gd name="T3" fmla="*/ 0 h 25"/>
                  <a:gd name="T4" fmla="*/ 0 w 18"/>
                  <a:gd name="T5" fmla="*/ 0 h 25"/>
                  <a:gd name="T6" fmla="*/ 0 w 18"/>
                  <a:gd name="T7" fmla="*/ 0 h 25"/>
                  <a:gd name="T8" fmla="*/ 0 w 18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25">
                    <a:moveTo>
                      <a:pt x="3" y="0"/>
                    </a:moveTo>
                    <a:lnTo>
                      <a:pt x="18" y="2"/>
                    </a:lnTo>
                    <a:lnTo>
                      <a:pt x="15" y="25"/>
                    </a:lnTo>
                    <a:lnTo>
                      <a:pt x="0" y="2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65" name="Freeform 2142"/>
              <p:cNvSpPr>
                <a:spLocks/>
              </p:cNvSpPr>
              <p:nvPr/>
            </p:nvSpPr>
            <p:spPr bwMode="auto">
              <a:xfrm>
                <a:off x="2653" y="2229"/>
                <a:ext cx="2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1 h 1"/>
                  <a:gd name="T4" fmla="*/ 0 w 8"/>
                  <a:gd name="T5" fmla="*/ 1 h 1"/>
                  <a:gd name="T6" fmla="*/ 0 w 8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8" y="0"/>
                    </a:moveTo>
                    <a:lnTo>
                      <a:pt x="0" y="1"/>
                    </a:lnTo>
                    <a:lnTo>
                      <a:pt x="8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66" name="Freeform 2143"/>
              <p:cNvSpPr>
                <a:spLocks/>
              </p:cNvSpPr>
              <p:nvPr/>
            </p:nvSpPr>
            <p:spPr bwMode="auto">
              <a:xfrm>
                <a:off x="2648" y="2228"/>
                <a:ext cx="7" cy="10"/>
              </a:xfrm>
              <a:custGeom>
                <a:avLst/>
                <a:gdLst>
                  <a:gd name="T0" fmla="*/ 0 w 21"/>
                  <a:gd name="T1" fmla="*/ 0 h 29"/>
                  <a:gd name="T2" fmla="*/ 0 w 21"/>
                  <a:gd name="T3" fmla="*/ 0 h 29"/>
                  <a:gd name="T4" fmla="*/ 0 w 21"/>
                  <a:gd name="T5" fmla="*/ 0 h 29"/>
                  <a:gd name="T6" fmla="*/ 0 w 21"/>
                  <a:gd name="T7" fmla="*/ 0 h 29"/>
                  <a:gd name="T8" fmla="*/ 0 w 21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29">
                    <a:moveTo>
                      <a:pt x="6" y="0"/>
                    </a:moveTo>
                    <a:lnTo>
                      <a:pt x="21" y="4"/>
                    </a:lnTo>
                    <a:lnTo>
                      <a:pt x="14" y="29"/>
                    </a:lnTo>
                    <a:lnTo>
                      <a:pt x="0" y="2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67" name="Freeform 2144"/>
              <p:cNvSpPr>
                <a:spLocks/>
              </p:cNvSpPr>
              <p:nvPr/>
            </p:nvSpPr>
            <p:spPr bwMode="auto">
              <a:xfrm>
                <a:off x="2651" y="2238"/>
                <a:ext cx="2" cy="0"/>
              </a:xfrm>
              <a:custGeom>
                <a:avLst/>
                <a:gdLst>
                  <a:gd name="T0" fmla="*/ 0 w 7"/>
                  <a:gd name="T1" fmla="*/ 0 w 7"/>
                  <a:gd name="T2" fmla="*/ 0 w 7"/>
                  <a:gd name="T3" fmla="*/ 0 w 7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7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68" name="Freeform 2145"/>
              <p:cNvSpPr>
                <a:spLocks/>
              </p:cNvSpPr>
              <p:nvPr/>
            </p:nvSpPr>
            <p:spPr bwMode="auto">
              <a:xfrm>
                <a:off x="2646" y="2237"/>
                <a:ext cx="7" cy="9"/>
              </a:xfrm>
              <a:custGeom>
                <a:avLst/>
                <a:gdLst>
                  <a:gd name="T0" fmla="*/ 0 w 21"/>
                  <a:gd name="T1" fmla="*/ 0 h 29"/>
                  <a:gd name="T2" fmla="*/ 0 w 21"/>
                  <a:gd name="T3" fmla="*/ 0 h 29"/>
                  <a:gd name="T4" fmla="*/ 0 w 21"/>
                  <a:gd name="T5" fmla="*/ 0 h 29"/>
                  <a:gd name="T6" fmla="*/ 0 w 21"/>
                  <a:gd name="T7" fmla="*/ 0 h 29"/>
                  <a:gd name="T8" fmla="*/ 0 w 21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29">
                    <a:moveTo>
                      <a:pt x="7" y="0"/>
                    </a:moveTo>
                    <a:lnTo>
                      <a:pt x="21" y="4"/>
                    </a:lnTo>
                    <a:lnTo>
                      <a:pt x="14" y="29"/>
                    </a:lnTo>
                    <a:lnTo>
                      <a:pt x="0" y="25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69" name="Freeform 2146"/>
              <p:cNvSpPr>
                <a:spLocks/>
              </p:cNvSpPr>
              <p:nvPr/>
            </p:nvSpPr>
            <p:spPr bwMode="auto">
              <a:xfrm>
                <a:off x="2648" y="2246"/>
                <a:ext cx="3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0 w 7"/>
                  <a:gd name="T5" fmla="*/ 1 h 1"/>
                  <a:gd name="T6" fmla="*/ 0 w 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7" y="0"/>
                    </a:moveTo>
                    <a:lnTo>
                      <a:pt x="0" y="0"/>
                    </a:lnTo>
                    <a:lnTo>
                      <a:pt x="7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70" name="Freeform 2147"/>
              <p:cNvSpPr>
                <a:spLocks/>
              </p:cNvSpPr>
              <p:nvPr/>
            </p:nvSpPr>
            <p:spPr bwMode="auto">
              <a:xfrm>
                <a:off x="2642" y="2245"/>
                <a:ext cx="9" cy="11"/>
              </a:xfrm>
              <a:custGeom>
                <a:avLst/>
                <a:gdLst>
                  <a:gd name="T0" fmla="*/ 0 w 25"/>
                  <a:gd name="T1" fmla="*/ 0 h 33"/>
                  <a:gd name="T2" fmla="*/ 0 w 25"/>
                  <a:gd name="T3" fmla="*/ 0 h 33"/>
                  <a:gd name="T4" fmla="*/ 0 w 25"/>
                  <a:gd name="T5" fmla="*/ 0 h 33"/>
                  <a:gd name="T6" fmla="*/ 0 w 25"/>
                  <a:gd name="T7" fmla="*/ 0 h 33"/>
                  <a:gd name="T8" fmla="*/ 0 w 25"/>
                  <a:gd name="T9" fmla="*/ 0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33">
                    <a:moveTo>
                      <a:pt x="11" y="0"/>
                    </a:moveTo>
                    <a:lnTo>
                      <a:pt x="25" y="6"/>
                    </a:lnTo>
                    <a:lnTo>
                      <a:pt x="15" y="33"/>
                    </a:lnTo>
                    <a:lnTo>
                      <a:pt x="0" y="27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71" name="Freeform 2148"/>
              <p:cNvSpPr>
                <a:spLocks/>
              </p:cNvSpPr>
              <p:nvPr/>
            </p:nvSpPr>
            <p:spPr bwMode="auto">
              <a:xfrm>
                <a:off x="2645" y="2255"/>
                <a:ext cx="2" cy="1"/>
              </a:xfrm>
              <a:custGeom>
                <a:avLst/>
                <a:gdLst>
                  <a:gd name="T0" fmla="*/ 0 w 8"/>
                  <a:gd name="T1" fmla="*/ 1 h 1"/>
                  <a:gd name="T2" fmla="*/ 0 w 8"/>
                  <a:gd name="T3" fmla="*/ 0 h 1"/>
                  <a:gd name="T4" fmla="*/ 0 w 8"/>
                  <a:gd name="T5" fmla="*/ 1 h 1"/>
                  <a:gd name="T6" fmla="*/ 0 w 8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8" y="1"/>
                    </a:moveTo>
                    <a:lnTo>
                      <a:pt x="0" y="0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72" name="Freeform 2149"/>
              <p:cNvSpPr>
                <a:spLocks/>
              </p:cNvSpPr>
              <p:nvPr/>
            </p:nvSpPr>
            <p:spPr bwMode="auto">
              <a:xfrm>
                <a:off x="2638" y="2254"/>
                <a:ext cx="9" cy="11"/>
              </a:xfrm>
              <a:custGeom>
                <a:avLst/>
                <a:gdLst>
                  <a:gd name="T0" fmla="*/ 0 w 28"/>
                  <a:gd name="T1" fmla="*/ 0 h 34"/>
                  <a:gd name="T2" fmla="*/ 0 w 28"/>
                  <a:gd name="T3" fmla="*/ 0 h 34"/>
                  <a:gd name="T4" fmla="*/ 0 w 28"/>
                  <a:gd name="T5" fmla="*/ 0 h 34"/>
                  <a:gd name="T6" fmla="*/ 0 w 28"/>
                  <a:gd name="T7" fmla="*/ 0 h 34"/>
                  <a:gd name="T8" fmla="*/ 0 w 28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34">
                    <a:moveTo>
                      <a:pt x="13" y="0"/>
                    </a:moveTo>
                    <a:lnTo>
                      <a:pt x="28" y="6"/>
                    </a:lnTo>
                    <a:lnTo>
                      <a:pt x="14" y="34"/>
                    </a:lnTo>
                    <a:lnTo>
                      <a:pt x="0" y="28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73" name="Freeform 2150"/>
              <p:cNvSpPr>
                <a:spLocks/>
              </p:cNvSpPr>
              <p:nvPr/>
            </p:nvSpPr>
            <p:spPr bwMode="auto">
              <a:xfrm>
                <a:off x="2640" y="2265"/>
                <a:ext cx="3" cy="0"/>
              </a:xfrm>
              <a:custGeom>
                <a:avLst/>
                <a:gdLst>
                  <a:gd name="T0" fmla="*/ 0 w 7"/>
                  <a:gd name="T1" fmla="*/ 1 h 2"/>
                  <a:gd name="T2" fmla="*/ 0 w 7"/>
                  <a:gd name="T3" fmla="*/ 0 h 2"/>
                  <a:gd name="T4" fmla="*/ 0 w 7"/>
                  <a:gd name="T5" fmla="*/ 1 h 2"/>
                  <a:gd name="T6" fmla="*/ 0 w 7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7" y="1"/>
                    </a:moveTo>
                    <a:lnTo>
                      <a:pt x="0" y="0"/>
                    </a:lnTo>
                    <a:lnTo>
                      <a:pt x="6" y="2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74" name="Freeform 2151"/>
              <p:cNvSpPr>
                <a:spLocks/>
              </p:cNvSpPr>
              <p:nvPr/>
            </p:nvSpPr>
            <p:spPr bwMode="auto">
              <a:xfrm>
                <a:off x="2632" y="2263"/>
                <a:ext cx="10" cy="12"/>
              </a:xfrm>
              <a:custGeom>
                <a:avLst/>
                <a:gdLst>
                  <a:gd name="T0" fmla="*/ 0 w 30"/>
                  <a:gd name="T1" fmla="*/ 0 h 38"/>
                  <a:gd name="T2" fmla="*/ 0 w 30"/>
                  <a:gd name="T3" fmla="*/ 0 h 38"/>
                  <a:gd name="T4" fmla="*/ 0 w 30"/>
                  <a:gd name="T5" fmla="*/ 0 h 38"/>
                  <a:gd name="T6" fmla="*/ 0 w 30"/>
                  <a:gd name="T7" fmla="*/ 0 h 38"/>
                  <a:gd name="T8" fmla="*/ 0 w 30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" h="38">
                    <a:moveTo>
                      <a:pt x="18" y="0"/>
                    </a:moveTo>
                    <a:lnTo>
                      <a:pt x="30" y="8"/>
                    </a:lnTo>
                    <a:lnTo>
                      <a:pt x="12" y="38"/>
                    </a:lnTo>
                    <a:lnTo>
                      <a:pt x="0" y="3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75" name="Freeform 2152"/>
              <p:cNvSpPr>
                <a:spLocks/>
              </p:cNvSpPr>
              <p:nvPr/>
            </p:nvSpPr>
            <p:spPr bwMode="auto">
              <a:xfrm>
                <a:off x="2632" y="2273"/>
                <a:ext cx="2" cy="2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0 w 7"/>
                  <a:gd name="T5" fmla="*/ 0 h 6"/>
                  <a:gd name="T6" fmla="*/ 0 w 7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1" y="0"/>
                    </a:moveTo>
                    <a:lnTo>
                      <a:pt x="7" y="6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76" name="Freeform 2153"/>
              <p:cNvSpPr>
                <a:spLocks/>
              </p:cNvSpPr>
              <p:nvPr/>
            </p:nvSpPr>
            <p:spPr bwMode="auto">
              <a:xfrm>
                <a:off x="2627" y="2273"/>
                <a:ext cx="10" cy="12"/>
              </a:xfrm>
              <a:custGeom>
                <a:avLst/>
                <a:gdLst>
                  <a:gd name="T0" fmla="*/ 0 w 30"/>
                  <a:gd name="T1" fmla="*/ 0 h 36"/>
                  <a:gd name="T2" fmla="*/ 0 w 30"/>
                  <a:gd name="T3" fmla="*/ 0 h 36"/>
                  <a:gd name="T4" fmla="*/ 0 w 30"/>
                  <a:gd name="T5" fmla="*/ 0 h 36"/>
                  <a:gd name="T6" fmla="*/ 0 w 30"/>
                  <a:gd name="T7" fmla="*/ 0 h 36"/>
                  <a:gd name="T8" fmla="*/ 0 w 30"/>
                  <a:gd name="T9" fmla="*/ 0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" h="36">
                    <a:moveTo>
                      <a:pt x="16" y="0"/>
                    </a:moveTo>
                    <a:lnTo>
                      <a:pt x="30" y="8"/>
                    </a:lnTo>
                    <a:lnTo>
                      <a:pt x="15" y="36"/>
                    </a:lnTo>
                    <a:lnTo>
                      <a:pt x="0" y="2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77" name="Freeform 2154"/>
              <p:cNvSpPr>
                <a:spLocks/>
              </p:cNvSpPr>
              <p:nvPr/>
            </p:nvSpPr>
            <p:spPr bwMode="auto">
              <a:xfrm>
                <a:off x="2629" y="2284"/>
                <a:ext cx="3" cy="1"/>
              </a:xfrm>
              <a:custGeom>
                <a:avLst/>
                <a:gdLst>
                  <a:gd name="T0" fmla="*/ 0 w 7"/>
                  <a:gd name="T1" fmla="*/ 1 h 2"/>
                  <a:gd name="T2" fmla="*/ 0 w 7"/>
                  <a:gd name="T3" fmla="*/ 0 h 2"/>
                  <a:gd name="T4" fmla="*/ 0 w 7"/>
                  <a:gd name="T5" fmla="*/ 1 h 2"/>
                  <a:gd name="T6" fmla="*/ 0 w 7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7" y="2"/>
                    </a:moveTo>
                    <a:lnTo>
                      <a:pt x="0" y="0"/>
                    </a:lnTo>
                    <a:lnTo>
                      <a:pt x="6" y="2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78" name="Freeform 2155"/>
              <p:cNvSpPr>
                <a:spLocks/>
              </p:cNvSpPr>
              <p:nvPr/>
            </p:nvSpPr>
            <p:spPr bwMode="auto">
              <a:xfrm>
                <a:off x="2620" y="2282"/>
                <a:ext cx="11" cy="12"/>
              </a:xfrm>
              <a:custGeom>
                <a:avLst/>
                <a:gdLst>
                  <a:gd name="T0" fmla="*/ 0 w 33"/>
                  <a:gd name="T1" fmla="*/ 0 h 37"/>
                  <a:gd name="T2" fmla="*/ 0 w 33"/>
                  <a:gd name="T3" fmla="*/ 0 h 37"/>
                  <a:gd name="T4" fmla="*/ 0 w 33"/>
                  <a:gd name="T5" fmla="*/ 0 h 37"/>
                  <a:gd name="T6" fmla="*/ 0 w 33"/>
                  <a:gd name="T7" fmla="*/ 0 h 37"/>
                  <a:gd name="T8" fmla="*/ 0 w 33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3" h="37">
                    <a:moveTo>
                      <a:pt x="20" y="0"/>
                    </a:moveTo>
                    <a:lnTo>
                      <a:pt x="33" y="8"/>
                    </a:lnTo>
                    <a:lnTo>
                      <a:pt x="12" y="37"/>
                    </a:lnTo>
                    <a:lnTo>
                      <a:pt x="0" y="29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79" name="Freeform 2156"/>
              <p:cNvSpPr>
                <a:spLocks/>
              </p:cNvSpPr>
              <p:nvPr/>
            </p:nvSpPr>
            <p:spPr bwMode="auto">
              <a:xfrm>
                <a:off x="2622" y="2294"/>
                <a:ext cx="2" cy="1"/>
              </a:xfrm>
              <a:custGeom>
                <a:avLst/>
                <a:gdLst>
                  <a:gd name="T0" fmla="*/ 0 w 6"/>
                  <a:gd name="T1" fmla="*/ 0 h 3"/>
                  <a:gd name="T2" fmla="*/ 0 w 6"/>
                  <a:gd name="T3" fmla="*/ 0 h 3"/>
                  <a:gd name="T4" fmla="*/ 0 w 6"/>
                  <a:gd name="T5" fmla="*/ 0 h 3"/>
                  <a:gd name="T6" fmla="*/ 0 w 6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6" y="2"/>
                    </a:moveTo>
                    <a:lnTo>
                      <a:pt x="0" y="0"/>
                    </a:lnTo>
                    <a:lnTo>
                      <a:pt x="6" y="3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80" name="Freeform 2157"/>
              <p:cNvSpPr>
                <a:spLocks/>
              </p:cNvSpPr>
              <p:nvPr/>
            </p:nvSpPr>
            <p:spPr bwMode="auto">
              <a:xfrm>
                <a:off x="2612" y="2291"/>
                <a:ext cx="12" cy="13"/>
              </a:xfrm>
              <a:custGeom>
                <a:avLst/>
                <a:gdLst>
                  <a:gd name="T0" fmla="*/ 0 w 36"/>
                  <a:gd name="T1" fmla="*/ 0 h 37"/>
                  <a:gd name="T2" fmla="*/ 0 w 36"/>
                  <a:gd name="T3" fmla="*/ 0 h 37"/>
                  <a:gd name="T4" fmla="*/ 0 w 36"/>
                  <a:gd name="T5" fmla="*/ 0 h 37"/>
                  <a:gd name="T6" fmla="*/ 0 w 36"/>
                  <a:gd name="T7" fmla="*/ 0 h 37"/>
                  <a:gd name="T8" fmla="*/ 0 w 36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7">
                    <a:moveTo>
                      <a:pt x="24" y="0"/>
                    </a:moveTo>
                    <a:lnTo>
                      <a:pt x="36" y="10"/>
                    </a:lnTo>
                    <a:lnTo>
                      <a:pt x="12" y="37"/>
                    </a:lnTo>
                    <a:lnTo>
                      <a:pt x="0" y="2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81" name="Freeform 2158"/>
              <p:cNvSpPr>
                <a:spLocks/>
              </p:cNvSpPr>
              <p:nvPr/>
            </p:nvSpPr>
            <p:spPr bwMode="auto">
              <a:xfrm>
                <a:off x="2612" y="2300"/>
                <a:ext cx="2" cy="3"/>
              </a:xfrm>
              <a:custGeom>
                <a:avLst/>
                <a:gdLst>
                  <a:gd name="T0" fmla="*/ 0 w 6"/>
                  <a:gd name="T1" fmla="*/ 0 h 7"/>
                  <a:gd name="T2" fmla="*/ 0 w 6"/>
                  <a:gd name="T3" fmla="*/ 0 h 7"/>
                  <a:gd name="T4" fmla="*/ 0 w 6"/>
                  <a:gd name="T5" fmla="*/ 0 h 7"/>
                  <a:gd name="T6" fmla="*/ 0 w 6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0" y="0"/>
                    </a:moveTo>
                    <a:lnTo>
                      <a:pt x="6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82" name="Freeform 2159"/>
              <p:cNvSpPr>
                <a:spLocks/>
              </p:cNvSpPr>
              <p:nvPr/>
            </p:nvSpPr>
            <p:spPr bwMode="auto">
              <a:xfrm>
                <a:off x="2604" y="2300"/>
                <a:ext cx="12" cy="14"/>
              </a:xfrm>
              <a:custGeom>
                <a:avLst/>
                <a:gdLst>
                  <a:gd name="T0" fmla="*/ 0 w 36"/>
                  <a:gd name="T1" fmla="*/ 0 h 40"/>
                  <a:gd name="T2" fmla="*/ 0 w 36"/>
                  <a:gd name="T3" fmla="*/ 0 h 40"/>
                  <a:gd name="T4" fmla="*/ 0 w 36"/>
                  <a:gd name="T5" fmla="*/ 0 h 40"/>
                  <a:gd name="T6" fmla="*/ 0 w 36"/>
                  <a:gd name="T7" fmla="*/ 0 h 40"/>
                  <a:gd name="T8" fmla="*/ 0 w 36"/>
                  <a:gd name="T9" fmla="*/ 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40">
                    <a:moveTo>
                      <a:pt x="24" y="0"/>
                    </a:moveTo>
                    <a:lnTo>
                      <a:pt x="36" y="10"/>
                    </a:lnTo>
                    <a:lnTo>
                      <a:pt x="12" y="40"/>
                    </a:lnTo>
                    <a:lnTo>
                      <a:pt x="0" y="3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83" name="Freeform 2160"/>
              <p:cNvSpPr>
                <a:spLocks/>
              </p:cNvSpPr>
              <p:nvPr/>
            </p:nvSpPr>
            <p:spPr bwMode="auto">
              <a:xfrm>
                <a:off x="2606" y="2313"/>
                <a:ext cx="2" cy="1"/>
              </a:xfrm>
              <a:custGeom>
                <a:avLst/>
                <a:gdLst>
                  <a:gd name="T0" fmla="*/ 0 w 6"/>
                  <a:gd name="T1" fmla="*/ 0 h 3"/>
                  <a:gd name="T2" fmla="*/ 0 w 6"/>
                  <a:gd name="T3" fmla="*/ 0 h 3"/>
                  <a:gd name="T4" fmla="*/ 0 w 6"/>
                  <a:gd name="T5" fmla="*/ 0 h 3"/>
                  <a:gd name="T6" fmla="*/ 0 w 6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0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84" name="Freeform 2161"/>
              <p:cNvSpPr>
                <a:spLocks/>
              </p:cNvSpPr>
              <p:nvPr/>
            </p:nvSpPr>
            <p:spPr bwMode="auto">
              <a:xfrm>
                <a:off x="2596" y="2310"/>
                <a:ext cx="12" cy="13"/>
              </a:xfrm>
              <a:custGeom>
                <a:avLst/>
                <a:gdLst>
                  <a:gd name="T0" fmla="*/ 0 w 36"/>
                  <a:gd name="T1" fmla="*/ 0 h 38"/>
                  <a:gd name="T2" fmla="*/ 0 w 36"/>
                  <a:gd name="T3" fmla="*/ 0 h 38"/>
                  <a:gd name="T4" fmla="*/ 0 w 36"/>
                  <a:gd name="T5" fmla="*/ 0 h 38"/>
                  <a:gd name="T6" fmla="*/ 0 w 36"/>
                  <a:gd name="T7" fmla="*/ 0 h 38"/>
                  <a:gd name="T8" fmla="*/ 0 w 36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8">
                    <a:moveTo>
                      <a:pt x="24" y="0"/>
                    </a:moveTo>
                    <a:lnTo>
                      <a:pt x="36" y="10"/>
                    </a:lnTo>
                    <a:lnTo>
                      <a:pt x="12" y="38"/>
                    </a:lnTo>
                    <a:lnTo>
                      <a:pt x="0" y="28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85" name="Freeform 2162"/>
              <p:cNvSpPr>
                <a:spLocks/>
              </p:cNvSpPr>
              <p:nvPr/>
            </p:nvSpPr>
            <p:spPr bwMode="auto">
              <a:xfrm>
                <a:off x="2598" y="2322"/>
                <a:ext cx="2" cy="1"/>
              </a:xfrm>
              <a:custGeom>
                <a:avLst/>
                <a:gdLst>
                  <a:gd name="T0" fmla="*/ 0 w 6"/>
                  <a:gd name="T1" fmla="*/ 0 h 3"/>
                  <a:gd name="T2" fmla="*/ 0 w 6"/>
                  <a:gd name="T3" fmla="*/ 0 h 3"/>
                  <a:gd name="T4" fmla="*/ 0 w 6"/>
                  <a:gd name="T5" fmla="*/ 0 h 3"/>
                  <a:gd name="T6" fmla="*/ 0 w 6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86" name="Freeform 2163"/>
              <p:cNvSpPr>
                <a:spLocks/>
              </p:cNvSpPr>
              <p:nvPr/>
            </p:nvSpPr>
            <p:spPr bwMode="auto">
              <a:xfrm>
                <a:off x="2587" y="2320"/>
                <a:ext cx="13" cy="12"/>
              </a:xfrm>
              <a:custGeom>
                <a:avLst/>
                <a:gdLst>
                  <a:gd name="T0" fmla="*/ 0 w 39"/>
                  <a:gd name="T1" fmla="*/ 0 h 38"/>
                  <a:gd name="T2" fmla="*/ 0 w 39"/>
                  <a:gd name="T3" fmla="*/ 0 h 38"/>
                  <a:gd name="T4" fmla="*/ 0 w 39"/>
                  <a:gd name="T5" fmla="*/ 0 h 38"/>
                  <a:gd name="T6" fmla="*/ 0 w 39"/>
                  <a:gd name="T7" fmla="*/ 0 h 38"/>
                  <a:gd name="T8" fmla="*/ 0 w 39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9" h="38">
                    <a:moveTo>
                      <a:pt x="29" y="0"/>
                    </a:moveTo>
                    <a:lnTo>
                      <a:pt x="39" y="10"/>
                    </a:lnTo>
                    <a:lnTo>
                      <a:pt x="10" y="38"/>
                    </a:lnTo>
                    <a:lnTo>
                      <a:pt x="0" y="28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87" name="Freeform 2164"/>
              <p:cNvSpPr>
                <a:spLocks/>
              </p:cNvSpPr>
              <p:nvPr/>
            </p:nvSpPr>
            <p:spPr bwMode="auto">
              <a:xfrm>
                <a:off x="2589" y="2331"/>
                <a:ext cx="1" cy="1"/>
              </a:xfrm>
              <a:custGeom>
                <a:avLst/>
                <a:gdLst>
                  <a:gd name="T0" fmla="*/ 0 w 5"/>
                  <a:gd name="T1" fmla="*/ 0 h 3"/>
                  <a:gd name="T2" fmla="*/ 0 w 5"/>
                  <a:gd name="T3" fmla="*/ 0 h 3"/>
                  <a:gd name="T4" fmla="*/ 0 w 5"/>
                  <a:gd name="T5" fmla="*/ 0 h 3"/>
                  <a:gd name="T6" fmla="*/ 0 w 5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0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88" name="Freeform 2165"/>
              <p:cNvSpPr>
                <a:spLocks/>
              </p:cNvSpPr>
              <p:nvPr/>
            </p:nvSpPr>
            <p:spPr bwMode="auto">
              <a:xfrm>
                <a:off x="2494" y="2329"/>
                <a:ext cx="96" cy="89"/>
              </a:xfrm>
              <a:custGeom>
                <a:avLst/>
                <a:gdLst>
                  <a:gd name="T0" fmla="*/ 1 w 288"/>
                  <a:gd name="T1" fmla="*/ 0 h 268"/>
                  <a:gd name="T2" fmla="*/ 1 w 288"/>
                  <a:gd name="T3" fmla="*/ 0 h 268"/>
                  <a:gd name="T4" fmla="*/ 0 w 288"/>
                  <a:gd name="T5" fmla="*/ 1 h 268"/>
                  <a:gd name="T6" fmla="*/ 0 w 288"/>
                  <a:gd name="T7" fmla="*/ 1 h 268"/>
                  <a:gd name="T8" fmla="*/ 1 w 288"/>
                  <a:gd name="T9" fmla="*/ 0 h 2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8" h="268">
                    <a:moveTo>
                      <a:pt x="278" y="0"/>
                    </a:moveTo>
                    <a:lnTo>
                      <a:pt x="288" y="10"/>
                    </a:lnTo>
                    <a:lnTo>
                      <a:pt x="11" y="268"/>
                    </a:lnTo>
                    <a:lnTo>
                      <a:pt x="0" y="258"/>
                    </a:lnTo>
                    <a:lnTo>
                      <a:pt x="27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89" name="Freeform 2166"/>
              <p:cNvSpPr>
                <a:spLocks/>
              </p:cNvSpPr>
              <p:nvPr/>
            </p:nvSpPr>
            <p:spPr bwMode="auto">
              <a:xfrm>
                <a:off x="2494" y="2417"/>
                <a:ext cx="4" cy="1"/>
              </a:xfrm>
              <a:custGeom>
                <a:avLst/>
                <a:gdLst>
                  <a:gd name="T0" fmla="*/ 0 w 12"/>
                  <a:gd name="T1" fmla="*/ 0 h 3"/>
                  <a:gd name="T2" fmla="*/ 0 w 12"/>
                  <a:gd name="T3" fmla="*/ 0 h 3"/>
                  <a:gd name="T4" fmla="*/ 0 w 12"/>
                  <a:gd name="T5" fmla="*/ 0 h 3"/>
                  <a:gd name="T6" fmla="*/ 0 w 12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" h="3">
                    <a:moveTo>
                      <a:pt x="12" y="3"/>
                    </a:moveTo>
                    <a:lnTo>
                      <a:pt x="7" y="0"/>
                    </a:lnTo>
                    <a:lnTo>
                      <a:pt x="0" y="2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90" name="Freeform 2167"/>
              <p:cNvSpPr>
                <a:spLocks/>
              </p:cNvSpPr>
              <p:nvPr/>
            </p:nvSpPr>
            <p:spPr bwMode="auto">
              <a:xfrm>
                <a:off x="2429" y="2319"/>
                <a:ext cx="69" cy="99"/>
              </a:xfrm>
              <a:custGeom>
                <a:avLst/>
                <a:gdLst>
                  <a:gd name="T0" fmla="*/ 1 w 207"/>
                  <a:gd name="T1" fmla="*/ 1 h 297"/>
                  <a:gd name="T2" fmla="*/ 1 w 207"/>
                  <a:gd name="T3" fmla="*/ 1 h 297"/>
                  <a:gd name="T4" fmla="*/ 0 w 207"/>
                  <a:gd name="T5" fmla="*/ 0 h 297"/>
                  <a:gd name="T6" fmla="*/ 0 w 207"/>
                  <a:gd name="T7" fmla="*/ 0 h 297"/>
                  <a:gd name="T8" fmla="*/ 1 w 207"/>
                  <a:gd name="T9" fmla="*/ 1 h 2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7" h="297">
                    <a:moveTo>
                      <a:pt x="207" y="289"/>
                    </a:moveTo>
                    <a:lnTo>
                      <a:pt x="194" y="297"/>
                    </a:lnTo>
                    <a:lnTo>
                      <a:pt x="0" y="8"/>
                    </a:lnTo>
                    <a:lnTo>
                      <a:pt x="12" y="0"/>
                    </a:lnTo>
                    <a:lnTo>
                      <a:pt x="207" y="28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91" name="Freeform 2168"/>
              <p:cNvSpPr>
                <a:spLocks/>
              </p:cNvSpPr>
              <p:nvPr/>
            </p:nvSpPr>
            <p:spPr bwMode="auto">
              <a:xfrm>
                <a:off x="2428" y="2319"/>
                <a:ext cx="3" cy="3"/>
              </a:xfrm>
              <a:custGeom>
                <a:avLst/>
                <a:gdLst>
                  <a:gd name="T0" fmla="*/ 0 w 9"/>
                  <a:gd name="T1" fmla="*/ 0 h 9"/>
                  <a:gd name="T2" fmla="*/ 0 w 9"/>
                  <a:gd name="T3" fmla="*/ 0 h 9"/>
                  <a:gd name="T4" fmla="*/ 0 w 9"/>
                  <a:gd name="T5" fmla="*/ 0 h 9"/>
                  <a:gd name="T6" fmla="*/ 0 w 9"/>
                  <a:gd name="T7" fmla="*/ 0 h 9"/>
                  <a:gd name="T8" fmla="*/ 0 w 9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3" y="9"/>
                    </a:moveTo>
                    <a:lnTo>
                      <a:pt x="0" y="3"/>
                    </a:lnTo>
                    <a:lnTo>
                      <a:pt x="4" y="0"/>
                    </a:lnTo>
                    <a:lnTo>
                      <a:pt x="9" y="7"/>
                    </a:lnTo>
                    <a:lnTo>
                      <a:pt x="3" y="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92" name="Freeform 2169"/>
              <p:cNvSpPr>
                <a:spLocks/>
              </p:cNvSpPr>
              <p:nvPr/>
            </p:nvSpPr>
            <p:spPr bwMode="auto">
              <a:xfrm>
                <a:off x="2521" y="2232"/>
                <a:ext cx="2" cy="2"/>
              </a:xfrm>
              <a:custGeom>
                <a:avLst/>
                <a:gdLst>
                  <a:gd name="T0" fmla="*/ 0 w 6"/>
                  <a:gd name="T1" fmla="*/ 0 h 8"/>
                  <a:gd name="T2" fmla="*/ 0 w 6"/>
                  <a:gd name="T3" fmla="*/ 0 h 8"/>
                  <a:gd name="T4" fmla="*/ 0 w 6"/>
                  <a:gd name="T5" fmla="*/ 0 h 8"/>
                  <a:gd name="T6" fmla="*/ 0 w 6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8">
                    <a:moveTo>
                      <a:pt x="0" y="1"/>
                    </a:moveTo>
                    <a:lnTo>
                      <a:pt x="6" y="8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93" name="Freeform 2170"/>
              <p:cNvSpPr>
                <a:spLocks/>
              </p:cNvSpPr>
              <p:nvPr/>
            </p:nvSpPr>
            <p:spPr bwMode="auto">
              <a:xfrm>
                <a:off x="2430" y="2232"/>
                <a:ext cx="95" cy="90"/>
              </a:xfrm>
              <a:custGeom>
                <a:avLst/>
                <a:gdLst>
                  <a:gd name="T0" fmla="*/ 0 w 286"/>
                  <a:gd name="T1" fmla="*/ 1 h 270"/>
                  <a:gd name="T2" fmla="*/ 0 w 286"/>
                  <a:gd name="T3" fmla="*/ 1 h 270"/>
                  <a:gd name="T4" fmla="*/ 1 w 286"/>
                  <a:gd name="T5" fmla="*/ 0 h 270"/>
                  <a:gd name="T6" fmla="*/ 1 w 286"/>
                  <a:gd name="T7" fmla="*/ 0 h 270"/>
                  <a:gd name="T8" fmla="*/ 0 w 286"/>
                  <a:gd name="T9" fmla="*/ 1 h 2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6" h="270">
                    <a:moveTo>
                      <a:pt x="10" y="270"/>
                    </a:moveTo>
                    <a:lnTo>
                      <a:pt x="0" y="260"/>
                    </a:lnTo>
                    <a:lnTo>
                      <a:pt x="275" y="0"/>
                    </a:lnTo>
                    <a:lnTo>
                      <a:pt x="286" y="11"/>
                    </a:lnTo>
                    <a:lnTo>
                      <a:pt x="10" y="27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94" name="Freeform 2171"/>
              <p:cNvSpPr>
                <a:spLocks/>
              </p:cNvSpPr>
              <p:nvPr/>
            </p:nvSpPr>
            <p:spPr bwMode="auto">
              <a:xfrm>
                <a:off x="2556" y="2150"/>
                <a:ext cx="93" cy="109"/>
              </a:xfrm>
              <a:custGeom>
                <a:avLst/>
                <a:gdLst>
                  <a:gd name="T0" fmla="*/ 0 w 281"/>
                  <a:gd name="T1" fmla="*/ 0 h 329"/>
                  <a:gd name="T2" fmla="*/ 0 w 281"/>
                  <a:gd name="T3" fmla="*/ 0 h 329"/>
                  <a:gd name="T4" fmla="*/ 1 w 281"/>
                  <a:gd name="T5" fmla="*/ 0 h 329"/>
                  <a:gd name="T6" fmla="*/ 1 w 281"/>
                  <a:gd name="T7" fmla="*/ 0 h 329"/>
                  <a:gd name="T8" fmla="*/ 1 w 281"/>
                  <a:gd name="T9" fmla="*/ 0 h 329"/>
                  <a:gd name="T10" fmla="*/ 1 w 281"/>
                  <a:gd name="T11" fmla="*/ 0 h 329"/>
                  <a:gd name="T12" fmla="*/ 1 w 281"/>
                  <a:gd name="T13" fmla="*/ 0 h 329"/>
                  <a:gd name="T14" fmla="*/ 1 w 281"/>
                  <a:gd name="T15" fmla="*/ 0 h 329"/>
                  <a:gd name="T16" fmla="*/ 1 w 281"/>
                  <a:gd name="T17" fmla="*/ 0 h 329"/>
                  <a:gd name="T18" fmla="*/ 1 w 281"/>
                  <a:gd name="T19" fmla="*/ 0 h 329"/>
                  <a:gd name="T20" fmla="*/ 1 w 281"/>
                  <a:gd name="T21" fmla="*/ 0 h 329"/>
                  <a:gd name="T22" fmla="*/ 1 w 281"/>
                  <a:gd name="T23" fmla="*/ 1 h 329"/>
                  <a:gd name="T24" fmla="*/ 1 w 281"/>
                  <a:gd name="T25" fmla="*/ 1 h 329"/>
                  <a:gd name="T26" fmla="*/ 1 w 281"/>
                  <a:gd name="T27" fmla="*/ 1 h 329"/>
                  <a:gd name="T28" fmla="*/ 1 w 281"/>
                  <a:gd name="T29" fmla="*/ 1 h 329"/>
                  <a:gd name="T30" fmla="*/ 1 w 281"/>
                  <a:gd name="T31" fmla="*/ 1 h 329"/>
                  <a:gd name="T32" fmla="*/ 1 w 281"/>
                  <a:gd name="T33" fmla="*/ 1 h 329"/>
                  <a:gd name="T34" fmla="*/ 1 w 281"/>
                  <a:gd name="T35" fmla="*/ 1 h 329"/>
                  <a:gd name="T36" fmla="*/ 0 w 281"/>
                  <a:gd name="T37" fmla="*/ 0 h 329"/>
                  <a:gd name="T38" fmla="*/ 0 w 281"/>
                  <a:gd name="T39" fmla="*/ 0 h 32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1" h="329">
                    <a:moveTo>
                      <a:pt x="92" y="29"/>
                    </a:moveTo>
                    <a:lnTo>
                      <a:pt x="113" y="13"/>
                    </a:lnTo>
                    <a:lnTo>
                      <a:pt x="134" y="4"/>
                    </a:lnTo>
                    <a:lnTo>
                      <a:pt x="156" y="0"/>
                    </a:lnTo>
                    <a:lnTo>
                      <a:pt x="179" y="0"/>
                    </a:lnTo>
                    <a:lnTo>
                      <a:pt x="200" y="5"/>
                    </a:lnTo>
                    <a:lnTo>
                      <a:pt x="222" y="16"/>
                    </a:lnTo>
                    <a:lnTo>
                      <a:pt x="240" y="30"/>
                    </a:lnTo>
                    <a:lnTo>
                      <a:pt x="257" y="51"/>
                    </a:lnTo>
                    <a:lnTo>
                      <a:pt x="271" y="75"/>
                    </a:lnTo>
                    <a:lnTo>
                      <a:pt x="279" y="100"/>
                    </a:lnTo>
                    <a:lnTo>
                      <a:pt x="281" y="127"/>
                    </a:lnTo>
                    <a:lnTo>
                      <a:pt x="281" y="152"/>
                    </a:lnTo>
                    <a:lnTo>
                      <a:pt x="276" y="177"/>
                    </a:lnTo>
                    <a:lnTo>
                      <a:pt x="267" y="202"/>
                    </a:lnTo>
                    <a:lnTo>
                      <a:pt x="254" y="225"/>
                    </a:lnTo>
                    <a:lnTo>
                      <a:pt x="236" y="244"/>
                    </a:lnTo>
                    <a:lnTo>
                      <a:pt x="145" y="329"/>
                    </a:lnTo>
                    <a:lnTo>
                      <a:pt x="0" y="116"/>
                    </a:lnTo>
                    <a:lnTo>
                      <a:pt x="92" y="29"/>
                    </a:lnTo>
                    <a:close/>
                  </a:path>
                </a:pathLst>
              </a:custGeom>
              <a:solidFill>
                <a:srgbClr val="00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95" name="Freeform 2172"/>
              <p:cNvSpPr>
                <a:spLocks/>
              </p:cNvSpPr>
              <p:nvPr/>
            </p:nvSpPr>
            <p:spPr bwMode="auto">
              <a:xfrm>
                <a:off x="2306" y="2238"/>
                <a:ext cx="129" cy="244"/>
              </a:xfrm>
              <a:custGeom>
                <a:avLst/>
                <a:gdLst>
                  <a:gd name="T0" fmla="*/ 0 w 387"/>
                  <a:gd name="T1" fmla="*/ 0 h 733"/>
                  <a:gd name="T2" fmla="*/ 0 w 387"/>
                  <a:gd name="T3" fmla="*/ 0 h 733"/>
                  <a:gd name="T4" fmla="*/ 0 w 387"/>
                  <a:gd name="T5" fmla="*/ 0 h 733"/>
                  <a:gd name="T6" fmla="*/ 0 w 387"/>
                  <a:gd name="T7" fmla="*/ 0 h 733"/>
                  <a:gd name="T8" fmla="*/ 1 w 387"/>
                  <a:gd name="T9" fmla="*/ 0 h 733"/>
                  <a:gd name="T10" fmla="*/ 1 w 387"/>
                  <a:gd name="T11" fmla="*/ 0 h 733"/>
                  <a:gd name="T12" fmla="*/ 1 w 387"/>
                  <a:gd name="T13" fmla="*/ 0 h 733"/>
                  <a:gd name="T14" fmla="*/ 1 w 387"/>
                  <a:gd name="T15" fmla="*/ 0 h 733"/>
                  <a:gd name="T16" fmla="*/ 1 w 387"/>
                  <a:gd name="T17" fmla="*/ 0 h 733"/>
                  <a:gd name="T18" fmla="*/ 1 w 387"/>
                  <a:gd name="T19" fmla="*/ 0 h 733"/>
                  <a:gd name="T20" fmla="*/ 1 w 387"/>
                  <a:gd name="T21" fmla="*/ 0 h 733"/>
                  <a:gd name="T22" fmla="*/ 1 w 387"/>
                  <a:gd name="T23" fmla="*/ 0 h 733"/>
                  <a:gd name="T24" fmla="*/ 2 w 387"/>
                  <a:gd name="T25" fmla="*/ 0 h 733"/>
                  <a:gd name="T26" fmla="*/ 2 w 387"/>
                  <a:gd name="T27" fmla="*/ 0 h 733"/>
                  <a:gd name="T28" fmla="*/ 2 w 387"/>
                  <a:gd name="T29" fmla="*/ 0 h 733"/>
                  <a:gd name="T30" fmla="*/ 2 w 387"/>
                  <a:gd name="T31" fmla="*/ 0 h 733"/>
                  <a:gd name="T32" fmla="*/ 2 w 387"/>
                  <a:gd name="T33" fmla="*/ 0 h 733"/>
                  <a:gd name="T34" fmla="*/ 2 w 387"/>
                  <a:gd name="T35" fmla="*/ 0 h 733"/>
                  <a:gd name="T36" fmla="*/ 2 w 387"/>
                  <a:gd name="T37" fmla="*/ 1 h 733"/>
                  <a:gd name="T38" fmla="*/ 2 w 387"/>
                  <a:gd name="T39" fmla="*/ 1 h 733"/>
                  <a:gd name="T40" fmla="*/ 2 w 387"/>
                  <a:gd name="T41" fmla="*/ 1 h 733"/>
                  <a:gd name="T42" fmla="*/ 2 w 387"/>
                  <a:gd name="T43" fmla="*/ 1 h 733"/>
                  <a:gd name="T44" fmla="*/ 2 w 387"/>
                  <a:gd name="T45" fmla="*/ 1 h 733"/>
                  <a:gd name="T46" fmla="*/ 2 w 387"/>
                  <a:gd name="T47" fmla="*/ 1 h 733"/>
                  <a:gd name="T48" fmla="*/ 2 w 387"/>
                  <a:gd name="T49" fmla="*/ 2 h 733"/>
                  <a:gd name="T50" fmla="*/ 2 w 387"/>
                  <a:gd name="T51" fmla="*/ 2 h 733"/>
                  <a:gd name="T52" fmla="*/ 2 w 387"/>
                  <a:gd name="T53" fmla="*/ 2 h 733"/>
                  <a:gd name="T54" fmla="*/ 2 w 387"/>
                  <a:gd name="T55" fmla="*/ 2 h 733"/>
                  <a:gd name="T56" fmla="*/ 2 w 387"/>
                  <a:gd name="T57" fmla="*/ 2 h 733"/>
                  <a:gd name="T58" fmla="*/ 2 w 387"/>
                  <a:gd name="T59" fmla="*/ 3 h 733"/>
                  <a:gd name="T60" fmla="*/ 2 w 387"/>
                  <a:gd name="T61" fmla="*/ 3 h 733"/>
                  <a:gd name="T62" fmla="*/ 2 w 387"/>
                  <a:gd name="T63" fmla="*/ 3 h 733"/>
                  <a:gd name="T64" fmla="*/ 2 w 387"/>
                  <a:gd name="T65" fmla="*/ 3 h 733"/>
                  <a:gd name="T66" fmla="*/ 2 w 387"/>
                  <a:gd name="T67" fmla="*/ 3 h 733"/>
                  <a:gd name="T68" fmla="*/ 2 w 387"/>
                  <a:gd name="T69" fmla="*/ 3 h 733"/>
                  <a:gd name="T70" fmla="*/ 2 w 387"/>
                  <a:gd name="T71" fmla="*/ 3 h 733"/>
                  <a:gd name="T72" fmla="*/ 1 w 387"/>
                  <a:gd name="T73" fmla="*/ 3 h 733"/>
                  <a:gd name="T74" fmla="*/ 1 w 387"/>
                  <a:gd name="T75" fmla="*/ 3 h 733"/>
                  <a:gd name="T76" fmla="*/ 1 w 387"/>
                  <a:gd name="T77" fmla="*/ 3 h 733"/>
                  <a:gd name="T78" fmla="*/ 1 w 387"/>
                  <a:gd name="T79" fmla="*/ 3 h 733"/>
                  <a:gd name="T80" fmla="*/ 1 w 387"/>
                  <a:gd name="T81" fmla="*/ 3 h 733"/>
                  <a:gd name="T82" fmla="*/ 1 w 387"/>
                  <a:gd name="T83" fmla="*/ 3 h 733"/>
                  <a:gd name="T84" fmla="*/ 1 w 387"/>
                  <a:gd name="T85" fmla="*/ 3 h 733"/>
                  <a:gd name="T86" fmla="*/ 0 w 387"/>
                  <a:gd name="T87" fmla="*/ 3 h 733"/>
                  <a:gd name="T88" fmla="*/ 0 w 387"/>
                  <a:gd name="T89" fmla="*/ 3 h 733"/>
                  <a:gd name="T90" fmla="*/ 0 w 387"/>
                  <a:gd name="T91" fmla="*/ 3 h 733"/>
                  <a:gd name="T92" fmla="*/ 0 w 387"/>
                  <a:gd name="T93" fmla="*/ 3 h 733"/>
                  <a:gd name="T94" fmla="*/ 0 w 387"/>
                  <a:gd name="T95" fmla="*/ 3 h 733"/>
                  <a:gd name="T96" fmla="*/ 0 w 387"/>
                  <a:gd name="T97" fmla="*/ 3 h 733"/>
                  <a:gd name="T98" fmla="*/ 0 w 387"/>
                  <a:gd name="T99" fmla="*/ 3 h 733"/>
                  <a:gd name="T100" fmla="*/ 0 w 387"/>
                  <a:gd name="T101" fmla="*/ 3 h 733"/>
                  <a:gd name="T102" fmla="*/ 0 w 387"/>
                  <a:gd name="T103" fmla="*/ 3 h 733"/>
                  <a:gd name="T104" fmla="*/ 0 w 387"/>
                  <a:gd name="T105" fmla="*/ 3 h 733"/>
                  <a:gd name="T106" fmla="*/ 0 w 387"/>
                  <a:gd name="T107" fmla="*/ 3 h 733"/>
                  <a:gd name="T108" fmla="*/ 0 w 387"/>
                  <a:gd name="T109" fmla="*/ 3 h 733"/>
                  <a:gd name="T110" fmla="*/ 0 w 387"/>
                  <a:gd name="T111" fmla="*/ 3 h 733"/>
                  <a:gd name="T112" fmla="*/ 0 w 387"/>
                  <a:gd name="T113" fmla="*/ 3 h 733"/>
                  <a:gd name="T114" fmla="*/ 0 w 387"/>
                  <a:gd name="T115" fmla="*/ 2 h 733"/>
                  <a:gd name="T116" fmla="*/ 0 w 387"/>
                  <a:gd name="T117" fmla="*/ 2 h 733"/>
                  <a:gd name="T118" fmla="*/ 0 w 387"/>
                  <a:gd name="T119" fmla="*/ 2 h 733"/>
                  <a:gd name="T120" fmla="*/ 0 w 387"/>
                  <a:gd name="T121" fmla="*/ 1 h 733"/>
                  <a:gd name="T122" fmla="*/ 0 w 387"/>
                  <a:gd name="T123" fmla="*/ 1 h 733"/>
                  <a:gd name="T124" fmla="*/ 0 w 387"/>
                  <a:gd name="T125" fmla="*/ 0 h 73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387" h="733">
                    <a:moveTo>
                      <a:pt x="10" y="0"/>
                    </a:moveTo>
                    <a:lnTo>
                      <a:pt x="36" y="13"/>
                    </a:lnTo>
                    <a:lnTo>
                      <a:pt x="65" y="25"/>
                    </a:lnTo>
                    <a:lnTo>
                      <a:pt x="96" y="35"/>
                    </a:lnTo>
                    <a:lnTo>
                      <a:pt x="125" y="40"/>
                    </a:lnTo>
                    <a:lnTo>
                      <a:pt x="218" y="37"/>
                    </a:lnTo>
                    <a:lnTo>
                      <a:pt x="313" y="33"/>
                    </a:lnTo>
                    <a:lnTo>
                      <a:pt x="318" y="31"/>
                    </a:lnTo>
                    <a:lnTo>
                      <a:pt x="327" y="29"/>
                    </a:lnTo>
                    <a:lnTo>
                      <a:pt x="345" y="21"/>
                    </a:lnTo>
                    <a:lnTo>
                      <a:pt x="352" y="18"/>
                    </a:lnTo>
                    <a:lnTo>
                      <a:pt x="361" y="17"/>
                    </a:lnTo>
                    <a:lnTo>
                      <a:pt x="366" y="21"/>
                    </a:lnTo>
                    <a:lnTo>
                      <a:pt x="369" y="27"/>
                    </a:lnTo>
                    <a:lnTo>
                      <a:pt x="370" y="40"/>
                    </a:lnTo>
                    <a:lnTo>
                      <a:pt x="374" y="56"/>
                    </a:lnTo>
                    <a:lnTo>
                      <a:pt x="374" y="76"/>
                    </a:lnTo>
                    <a:lnTo>
                      <a:pt x="376" y="100"/>
                    </a:lnTo>
                    <a:lnTo>
                      <a:pt x="377" y="126"/>
                    </a:lnTo>
                    <a:lnTo>
                      <a:pt x="377" y="154"/>
                    </a:lnTo>
                    <a:lnTo>
                      <a:pt x="379" y="212"/>
                    </a:lnTo>
                    <a:lnTo>
                      <a:pt x="381" y="274"/>
                    </a:lnTo>
                    <a:lnTo>
                      <a:pt x="381" y="333"/>
                    </a:lnTo>
                    <a:lnTo>
                      <a:pt x="381" y="360"/>
                    </a:lnTo>
                    <a:lnTo>
                      <a:pt x="383" y="385"/>
                    </a:lnTo>
                    <a:lnTo>
                      <a:pt x="383" y="410"/>
                    </a:lnTo>
                    <a:lnTo>
                      <a:pt x="385" y="432"/>
                    </a:lnTo>
                    <a:lnTo>
                      <a:pt x="386" y="505"/>
                    </a:lnTo>
                    <a:lnTo>
                      <a:pt x="387" y="578"/>
                    </a:lnTo>
                    <a:lnTo>
                      <a:pt x="387" y="615"/>
                    </a:lnTo>
                    <a:lnTo>
                      <a:pt x="387" y="652"/>
                    </a:lnTo>
                    <a:lnTo>
                      <a:pt x="385" y="689"/>
                    </a:lnTo>
                    <a:lnTo>
                      <a:pt x="379" y="724"/>
                    </a:lnTo>
                    <a:lnTo>
                      <a:pt x="377" y="730"/>
                    </a:lnTo>
                    <a:lnTo>
                      <a:pt x="372" y="733"/>
                    </a:lnTo>
                    <a:lnTo>
                      <a:pt x="367" y="733"/>
                    </a:lnTo>
                    <a:lnTo>
                      <a:pt x="361" y="733"/>
                    </a:lnTo>
                    <a:lnTo>
                      <a:pt x="345" y="731"/>
                    </a:lnTo>
                    <a:lnTo>
                      <a:pt x="333" y="730"/>
                    </a:lnTo>
                    <a:lnTo>
                      <a:pt x="251" y="728"/>
                    </a:lnTo>
                    <a:lnTo>
                      <a:pt x="171" y="724"/>
                    </a:lnTo>
                    <a:lnTo>
                      <a:pt x="153" y="718"/>
                    </a:lnTo>
                    <a:lnTo>
                      <a:pt x="136" y="712"/>
                    </a:lnTo>
                    <a:lnTo>
                      <a:pt x="121" y="703"/>
                    </a:lnTo>
                    <a:lnTo>
                      <a:pt x="104" y="696"/>
                    </a:lnTo>
                    <a:lnTo>
                      <a:pt x="94" y="698"/>
                    </a:lnTo>
                    <a:lnTo>
                      <a:pt x="83" y="702"/>
                    </a:lnTo>
                    <a:lnTo>
                      <a:pt x="56" y="706"/>
                    </a:lnTo>
                    <a:lnTo>
                      <a:pt x="42" y="706"/>
                    </a:lnTo>
                    <a:lnTo>
                      <a:pt x="29" y="706"/>
                    </a:lnTo>
                    <a:lnTo>
                      <a:pt x="19" y="702"/>
                    </a:lnTo>
                    <a:lnTo>
                      <a:pt x="10" y="696"/>
                    </a:lnTo>
                    <a:lnTo>
                      <a:pt x="6" y="691"/>
                    </a:lnTo>
                    <a:lnTo>
                      <a:pt x="4" y="683"/>
                    </a:lnTo>
                    <a:lnTo>
                      <a:pt x="4" y="666"/>
                    </a:lnTo>
                    <a:lnTo>
                      <a:pt x="5" y="647"/>
                    </a:lnTo>
                    <a:lnTo>
                      <a:pt x="5" y="629"/>
                    </a:lnTo>
                    <a:lnTo>
                      <a:pt x="4" y="578"/>
                    </a:lnTo>
                    <a:lnTo>
                      <a:pt x="0" y="527"/>
                    </a:lnTo>
                    <a:lnTo>
                      <a:pt x="2" y="396"/>
                    </a:lnTo>
                    <a:lnTo>
                      <a:pt x="5" y="264"/>
                    </a:lnTo>
                    <a:lnTo>
                      <a:pt x="9" y="13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96" name="Freeform 2173"/>
              <p:cNvSpPr>
                <a:spLocks/>
              </p:cNvSpPr>
              <p:nvPr/>
            </p:nvSpPr>
            <p:spPr bwMode="auto">
              <a:xfrm>
                <a:off x="2308" y="2235"/>
                <a:ext cx="11" cy="9"/>
              </a:xfrm>
              <a:custGeom>
                <a:avLst/>
                <a:gdLst>
                  <a:gd name="T0" fmla="*/ 0 w 32"/>
                  <a:gd name="T1" fmla="*/ 0 h 28"/>
                  <a:gd name="T2" fmla="*/ 0 w 32"/>
                  <a:gd name="T3" fmla="*/ 0 h 28"/>
                  <a:gd name="T4" fmla="*/ 0 w 32"/>
                  <a:gd name="T5" fmla="*/ 0 h 28"/>
                  <a:gd name="T6" fmla="*/ 0 w 32"/>
                  <a:gd name="T7" fmla="*/ 0 h 28"/>
                  <a:gd name="T8" fmla="*/ 0 w 32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28">
                    <a:moveTo>
                      <a:pt x="0" y="15"/>
                    </a:moveTo>
                    <a:lnTo>
                      <a:pt x="6" y="0"/>
                    </a:lnTo>
                    <a:lnTo>
                      <a:pt x="32" y="14"/>
                    </a:lnTo>
                    <a:lnTo>
                      <a:pt x="26" y="28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97" name="Freeform 2174"/>
              <p:cNvSpPr>
                <a:spLocks/>
              </p:cNvSpPr>
              <p:nvPr/>
            </p:nvSpPr>
            <p:spPr bwMode="auto">
              <a:xfrm>
                <a:off x="2317" y="2242"/>
                <a:ext cx="1" cy="2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0 h 5"/>
                  <a:gd name="T4" fmla="*/ 0 w 3"/>
                  <a:gd name="T5" fmla="*/ 0 h 5"/>
                  <a:gd name="T6" fmla="*/ 0 w 3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lnTo>
                      <a:pt x="3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98" name="Freeform 2175"/>
              <p:cNvSpPr>
                <a:spLocks/>
              </p:cNvSpPr>
              <p:nvPr/>
            </p:nvSpPr>
            <p:spPr bwMode="auto">
              <a:xfrm>
                <a:off x="2317" y="2239"/>
                <a:ext cx="12" cy="9"/>
              </a:xfrm>
              <a:custGeom>
                <a:avLst/>
                <a:gdLst>
                  <a:gd name="T0" fmla="*/ 0 w 36"/>
                  <a:gd name="T1" fmla="*/ 0 h 26"/>
                  <a:gd name="T2" fmla="*/ 0 w 36"/>
                  <a:gd name="T3" fmla="*/ 0 h 26"/>
                  <a:gd name="T4" fmla="*/ 0 w 36"/>
                  <a:gd name="T5" fmla="*/ 0 h 26"/>
                  <a:gd name="T6" fmla="*/ 0 w 36"/>
                  <a:gd name="T7" fmla="*/ 0 h 26"/>
                  <a:gd name="T8" fmla="*/ 0 w 36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26">
                    <a:moveTo>
                      <a:pt x="0" y="14"/>
                    </a:moveTo>
                    <a:lnTo>
                      <a:pt x="6" y="0"/>
                    </a:lnTo>
                    <a:lnTo>
                      <a:pt x="36" y="11"/>
                    </a:lnTo>
                    <a:lnTo>
                      <a:pt x="29" y="26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99" name="Freeform 2176"/>
              <p:cNvSpPr>
                <a:spLocks/>
              </p:cNvSpPr>
              <p:nvPr/>
            </p:nvSpPr>
            <p:spPr bwMode="auto">
              <a:xfrm>
                <a:off x="2327" y="2246"/>
                <a:ext cx="1" cy="2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0 h 5"/>
                  <a:gd name="T4" fmla="*/ 0 w 3"/>
                  <a:gd name="T5" fmla="*/ 0 h 5"/>
                  <a:gd name="T6" fmla="*/ 0 w 3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lnTo>
                      <a:pt x="3" y="0"/>
                    </a:lnTo>
                    <a:lnTo>
                      <a:pt x="1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00" name="Freeform 2177"/>
              <p:cNvSpPr>
                <a:spLocks/>
              </p:cNvSpPr>
              <p:nvPr/>
            </p:nvSpPr>
            <p:spPr bwMode="auto">
              <a:xfrm>
                <a:off x="2327" y="2243"/>
                <a:ext cx="12" cy="8"/>
              </a:xfrm>
              <a:custGeom>
                <a:avLst/>
                <a:gdLst>
                  <a:gd name="T0" fmla="*/ 0 w 35"/>
                  <a:gd name="T1" fmla="*/ 0 h 25"/>
                  <a:gd name="T2" fmla="*/ 0 w 35"/>
                  <a:gd name="T3" fmla="*/ 0 h 25"/>
                  <a:gd name="T4" fmla="*/ 0 w 35"/>
                  <a:gd name="T5" fmla="*/ 0 h 25"/>
                  <a:gd name="T6" fmla="*/ 0 w 35"/>
                  <a:gd name="T7" fmla="*/ 0 h 25"/>
                  <a:gd name="T8" fmla="*/ 0 w 35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" h="25">
                    <a:moveTo>
                      <a:pt x="0" y="15"/>
                    </a:moveTo>
                    <a:lnTo>
                      <a:pt x="5" y="0"/>
                    </a:lnTo>
                    <a:lnTo>
                      <a:pt x="35" y="11"/>
                    </a:lnTo>
                    <a:lnTo>
                      <a:pt x="31" y="2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01" name="Freeform 2178"/>
              <p:cNvSpPr>
                <a:spLocks/>
              </p:cNvSpPr>
              <p:nvPr/>
            </p:nvSpPr>
            <p:spPr bwMode="auto">
              <a:xfrm>
                <a:off x="2337" y="2250"/>
                <a:ext cx="1" cy="1"/>
              </a:xfrm>
              <a:custGeom>
                <a:avLst/>
                <a:gdLst>
                  <a:gd name="T0" fmla="*/ 0 w 2"/>
                  <a:gd name="T1" fmla="*/ 0 h 5"/>
                  <a:gd name="T2" fmla="*/ 1 w 2"/>
                  <a:gd name="T3" fmla="*/ 0 h 5"/>
                  <a:gd name="T4" fmla="*/ 1 w 2"/>
                  <a:gd name="T5" fmla="*/ 0 h 5"/>
                  <a:gd name="T6" fmla="*/ 0 w 2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0" y="5"/>
                    </a:moveTo>
                    <a:lnTo>
                      <a:pt x="2" y="0"/>
                    </a:lnTo>
                    <a:lnTo>
                      <a:pt x="1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02" name="Freeform 2179"/>
              <p:cNvSpPr>
                <a:spLocks/>
              </p:cNvSpPr>
              <p:nvPr/>
            </p:nvSpPr>
            <p:spPr bwMode="auto">
              <a:xfrm>
                <a:off x="2338" y="2247"/>
                <a:ext cx="10" cy="6"/>
              </a:xfrm>
              <a:custGeom>
                <a:avLst/>
                <a:gdLst>
                  <a:gd name="T0" fmla="*/ 0 w 31"/>
                  <a:gd name="T1" fmla="*/ 0 h 20"/>
                  <a:gd name="T2" fmla="*/ 0 w 31"/>
                  <a:gd name="T3" fmla="*/ 0 h 20"/>
                  <a:gd name="T4" fmla="*/ 0 w 31"/>
                  <a:gd name="T5" fmla="*/ 0 h 20"/>
                  <a:gd name="T6" fmla="*/ 0 w 31"/>
                  <a:gd name="T7" fmla="*/ 0 h 20"/>
                  <a:gd name="T8" fmla="*/ 0 w 31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1" h="20">
                    <a:moveTo>
                      <a:pt x="0" y="14"/>
                    </a:moveTo>
                    <a:lnTo>
                      <a:pt x="2" y="0"/>
                    </a:lnTo>
                    <a:lnTo>
                      <a:pt x="31" y="5"/>
                    </a:lnTo>
                    <a:lnTo>
                      <a:pt x="29" y="2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03" name="Freeform 2180"/>
              <p:cNvSpPr>
                <a:spLocks/>
              </p:cNvSpPr>
              <p:nvPr/>
            </p:nvSpPr>
            <p:spPr bwMode="auto">
              <a:xfrm>
                <a:off x="2347" y="2251"/>
                <a:ext cx="1" cy="2"/>
              </a:xfrm>
              <a:custGeom>
                <a:avLst/>
                <a:gdLst>
                  <a:gd name="T0" fmla="*/ 0 w 1"/>
                  <a:gd name="T1" fmla="*/ 0 h 6"/>
                  <a:gd name="T2" fmla="*/ 1 w 1"/>
                  <a:gd name="T3" fmla="*/ 0 h 6"/>
                  <a:gd name="T4" fmla="*/ 1 w 1"/>
                  <a:gd name="T5" fmla="*/ 0 h 6"/>
                  <a:gd name="T6" fmla="*/ 0 w 1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6">
                    <a:moveTo>
                      <a:pt x="0" y="6"/>
                    </a:moveTo>
                    <a:lnTo>
                      <a:pt x="1" y="0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04" name="Freeform 2181"/>
              <p:cNvSpPr>
                <a:spLocks/>
              </p:cNvSpPr>
              <p:nvPr/>
            </p:nvSpPr>
            <p:spPr bwMode="auto">
              <a:xfrm>
                <a:off x="2348" y="2247"/>
                <a:ext cx="31" cy="6"/>
              </a:xfrm>
              <a:custGeom>
                <a:avLst/>
                <a:gdLst>
                  <a:gd name="T0" fmla="*/ 0 w 93"/>
                  <a:gd name="T1" fmla="*/ 0 h 18"/>
                  <a:gd name="T2" fmla="*/ 0 w 93"/>
                  <a:gd name="T3" fmla="*/ 0 h 18"/>
                  <a:gd name="T4" fmla="*/ 0 w 93"/>
                  <a:gd name="T5" fmla="*/ 0 h 18"/>
                  <a:gd name="T6" fmla="*/ 0 w 93"/>
                  <a:gd name="T7" fmla="*/ 0 h 18"/>
                  <a:gd name="T8" fmla="*/ 0 w 93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3" h="18">
                    <a:moveTo>
                      <a:pt x="0" y="18"/>
                    </a:moveTo>
                    <a:lnTo>
                      <a:pt x="0" y="3"/>
                    </a:lnTo>
                    <a:lnTo>
                      <a:pt x="93" y="0"/>
                    </a:lnTo>
                    <a:lnTo>
                      <a:pt x="93" y="14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05" name="Freeform 2182"/>
              <p:cNvSpPr>
                <a:spLocks/>
              </p:cNvSpPr>
              <p:nvPr/>
            </p:nvSpPr>
            <p:spPr bwMode="auto">
              <a:xfrm>
                <a:off x="2379" y="2250"/>
                <a:ext cx="0" cy="2"/>
              </a:xfrm>
              <a:custGeom>
                <a:avLst/>
                <a:gdLst>
                  <a:gd name="T0" fmla="*/ 0 h 5"/>
                  <a:gd name="T1" fmla="*/ 0 h 5"/>
                  <a:gd name="T2" fmla="*/ 0 h 5"/>
                  <a:gd name="T3" fmla="*/ 0 h 5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0" r="r" b="b"/>
                <a:pathLst>
                  <a:path h="5">
                    <a:moveTo>
                      <a:pt x="0" y="5"/>
                    </a:move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06" name="Freeform 2183"/>
              <p:cNvSpPr>
                <a:spLocks/>
              </p:cNvSpPr>
              <p:nvPr/>
            </p:nvSpPr>
            <p:spPr bwMode="auto">
              <a:xfrm>
                <a:off x="2379" y="2246"/>
                <a:ext cx="31" cy="6"/>
              </a:xfrm>
              <a:custGeom>
                <a:avLst/>
                <a:gdLst>
                  <a:gd name="T0" fmla="*/ 0 w 95"/>
                  <a:gd name="T1" fmla="*/ 0 h 18"/>
                  <a:gd name="T2" fmla="*/ 0 w 95"/>
                  <a:gd name="T3" fmla="*/ 0 h 18"/>
                  <a:gd name="T4" fmla="*/ 0 w 95"/>
                  <a:gd name="T5" fmla="*/ 0 h 18"/>
                  <a:gd name="T6" fmla="*/ 0 w 95"/>
                  <a:gd name="T7" fmla="*/ 0 h 18"/>
                  <a:gd name="T8" fmla="*/ 0 w 95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5" h="18">
                    <a:moveTo>
                      <a:pt x="0" y="18"/>
                    </a:moveTo>
                    <a:lnTo>
                      <a:pt x="0" y="4"/>
                    </a:lnTo>
                    <a:lnTo>
                      <a:pt x="95" y="0"/>
                    </a:lnTo>
                    <a:lnTo>
                      <a:pt x="95" y="14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07" name="Freeform 2184"/>
              <p:cNvSpPr>
                <a:spLocks/>
              </p:cNvSpPr>
              <p:nvPr/>
            </p:nvSpPr>
            <p:spPr bwMode="auto">
              <a:xfrm>
                <a:off x="2410" y="2249"/>
                <a:ext cx="1" cy="2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0 h 5"/>
                  <a:gd name="T4" fmla="*/ 0 w 3"/>
                  <a:gd name="T5" fmla="*/ 0 h 5"/>
                  <a:gd name="T6" fmla="*/ 0 w 3"/>
                  <a:gd name="T7" fmla="*/ 0 h 5"/>
                  <a:gd name="T8" fmla="*/ 0 w 3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lnTo>
                      <a:pt x="3" y="4"/>
                    </a:lnTo>
                    <a:lnTo>
                      <a:pt x="3" y="5"/>
                    </a:ln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08" name="Freeform 2185"/>
              <p:cNvSpPr>
                <a:spLocks/>
              </p:cNvSpPr>
              <p:nvPr/>
            </p:nvSpPr>
            <p:spPr bwMode="auto">
              <a:xfrm>
                <a:off x="2409" y="2245"/>
                <a:ext cx="4" cy="6"/>
              </a:xfrm>
              <a:custGeom>
                <a:avLst/>
                <a:gdLst>
                  <a:gd name="T0" fmla="*/ 0 w 11"/>
                  <a:gd name="T1" fmla="*/ 0 h 16"/>
                  <a:gd name="T2" fmla="*/ 0 w 11"/>
                  <a:gd name="T3" fmla="*/ 0 h 16"/>
                  <a:gd name="T4" fmla="*/ 0 w 11"/>
                  <a:gd name="T5" fmla="*/ 0 h 16"/>
                  <a:gd name="T6" fmla="*/ 0 w 11"/>
                  <a:gd name="T7" fmla="*/ 0 h 16"/>
                  <a:gd name="T8" fmla="*/ 0 w 11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16">
                    <a:moveTo>
                      <a:pt x="6" y="16"/>
                    </a:moveTo>
                    <a:lnTo>
                      <a:pt x="0" y="2"/>
                    </a:lnTo>
                    <a:lnTo>
                      <a:pt x="5" y="0"/>
                    </a:lnTo>
                    <a:lnTo>
                      <a:pt x="11" y="14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09" name="Freeform 2186"/>
              <p:cNvSpPr>
                <a:spLocks/>
              </p:cNvSpPr>
              <p:nvPr/>
            </p:nvSpPr>
            <p:spPr bwMode="auto">
              <a:xfrm>
                <a:off x="2411" y="2245"/>
                <a:ext cx="1" cy="3"/>
              </a:xfrm>
              <a:custGeom>
                <a:avLst/>
                <a:gdLst>
                  <a:gd name="T0" fmla="*/ 0 w 3"/>
                  <a:gd name="T1" fmla="*/ 0 h 9"/>
                  <a:gd name="T2" fmla="*/ 0 w 3"/>
                  <a:gd name="T3" fmla="*/ 0 h 9"/>
                  <a:gd name="T4" fmla="*/ 0 w 3"/>
                  <a:gd name="T5" fmla="*/ 0 h 9"/>
                  <a:gd name="T6" fmla="*/ 0 w 3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9">
                    <a:moveTo>
                      <a:pt x="0" y="0"/>
                    </a:moveTo>
                    <a:lnTo>
                      <a:pt x="3" y="9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10" name="Freeform 2187"/>
              <p:cNvSpPr>
                <a:spLocks/>
              </p:cNvSpPr>
              <p:nvPr/>
            </p:nvSpPr>
            <p:spPr bwMode="auto">
              <a:xfrm>
                <a:off x="2411" y="2245"/>
                <a:ext cx="5" cy="5"/>
              </a:xfrm>
              <a:custGeom>
                <a:avLst/>
                <a:gdLst>
                  <a:gd name="T0" fmla="*/ 0 w 13"/>
                  <a:gd name="T1" fmla="*/ 0 h 16"/>
                  <a:gd name="T2" fmla="*/ 0 w 13"/>
                  <a:gd name="T3" fmla="*/ 0 h 16"/>
                  <a:gd name="T4" fmla="*/ 0 w 13"/>
                  <a:gd name="T5" fmla="*/ 0 h 16"/>
                  <a:gd name="T6" fmla="*/ 0 w 13"/>
                  <a:gd name="T7" fmla="*/ 0 h 16"/>
                  <a:gd name="T8" fmla="*/ 0 w 13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6">
                    <a:moveTo>
                      <a:pt x="4" y="16"/>
                    </a:moveTo>
                    <a:lnTo>
                      <a:pt x="0" y="2"/>
                    </a:lnTo>
                    <a:lnTo>
                      <a:pt x="9" y="0"/>
                    </a:lnTo>
                    <a:lnTo>
                      <a:pt x="13" y="14"/>
                    </a:lnTo>
                    <a:lnTo>
                      <a:pt x="4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11" name="Freeform 2188"/>
              <p:cNvSpPr>
                <a:spLocks/>
              </p:cNvSpPr>
              <p:nvPr/>
            </p:nvSpPr>
            <p:spPr bwMode="auto">
              <a:xfrm>
                <a:off x="2415" y="2248"/>
                <a:ext cx="1" cy="1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0 h 5"/>
                  <a:gd name="T4" fmla="*/ 0 w 3"/>
                  <a:gd name="T5" fmla="*/ 0 h 5"/>
                  <a:gd name="T6" fmla="*/ 0 w 3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2" y="5"/>
                    </a:moveTo>
                    <a:lnTo>
                      <a:pt x="0" y="0"/>
                    </a:lnTo>
                    <a:lnTo>
                      <a:pt x="3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12" name="Freeform 2189"/>
              <p:cNvSpPr>
                <a:spLocks/>
              </p:cNvSpPr>
              <p:nvPr/>
            </p:nvSpPr>
            <p:spPr bwMode="auto">
              <a:xfrm>
                <a:off x="2414" y="2242"/>
                <a:ext cx="8" cy="7"/>
              </a:xfrm>
              <a:custGeom>
                <a:avLst/>
                <a:gdLst>
                  <a:gd name="T0" fmla="*/ 0 w 24"/>
                  <a:gd name="T1" fmla="*/ 0 h 23"/>
                  <a:gd name="T2" fmla="*/ 0 w 24"/>
                  <a:gd name="T3" fmla="*/ 0 h 23"/>
                  <a:gd name="T4" fmla="*/ 0 w 24"/>
                  <a:gd name="T5" fmla="*/ 0 h 23"/>
                  <a:gd name="T6" fmla="*/ 0 w 24"/>
                  <a:gd name="T7" fmla="*/ 0 h 23"/>
                  <a:gd name="T8" fmla="*/ 0 w 24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23">
                    <a:moveTo>
                      <a:pt x="6" y="23"/>
                    </a:moveTo>
                    <a:lnTo>
                      <a:pt x="0" y="9"/>
                    </a:lnTo>
                    <a:lnTo>
                      <a:pt x="18" y="0"/>
                    </a:lnTo>
                    <a:lnTo>
                      <a:pt x="24" y="15"/>
                    </a:lnTo>
                    <a:lnTo>
                      <a:pt x="6" y="2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13" name="Freeform 2190"/>
              <p:cNvSpPr>
                <a:spLocks/>
              </p:cNvSpPr>
              <p:nvPr/>
            </p:nvSpPr>
            <p:spPr bwMode="auto">
              <a:xfrm>
                <a:off x="2420" y="2242"/>
                <a:ext cx="1" cy="3"/>
              </a:xfrm>
              <a:custGeom>
                <a:avLst/>
                <a:gdLst>
                  <a:gd name="T0" fmla="*/ 0 w 3"/>
                  <a:gd name="T1" fmla="*/ 0 h 10"/>
                  <a:gd name="T2" fmla="*/ 0 w 3"/>
                  <a:gd name="T3" fmla="*/ 0 h 10"/>
                  <a:gd name="T4" fmla="*/ 0 w 3"/>
                  <a:gd name="T5" fmla="*/ 0 h 10"/>
                  <a:gd name="T6" fmla="*/ 0 w 3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10">
                    <a:moveTo>
                      <a:pt x="0" y="0"/>
                    </a:moveTo>
                    <a:lnTo>
                      <a:pt x="3" y="1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14" name="Freeform 2191"/>
              <p:cNvSpPr>
                <a:spLocks/>
              </p:cNvSpPr>
              <p:nvPr/>
            </p:nvSpPr>
            <p:spPr bwMode="auto">
              <a:xfrm>
                <a:off x="2420" y="2241"/>
                <a:ext cx="4" cy="6"/>
              </a:xfrm>
              <a:custGeom>
                <a:avLst/>
                <a:gdLst>
                  <a:gd name="T0" fmla="*/ 0 w 11"/>
                  <a:gd name="T1" fmla="*/ 0 h 17"/>
                  <a:gd name="T2" fmla="*/ 0 w 11"/>
                  <a:gd name="T3" fmla="*/ 0 h 17"/>
                  <a:gd name="T4" fmla="*/ 0 w 11"/>
                  <a:gd name="T5" fmla="*/ 0 h 17"/>
                  <a:gd name="T6" fmla="*/ 0 w 11"/>
                  <a:gd name="T7" fmla="*/ 0 h 17"/>
                  <a:gd name="T8" fmla="*/ 0 w 11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17">
                    <a:moveTo>
                      <a:pt x="4" y="17"/>
                    </a:moveTo>
                    <a:lnTo>
                      <a:pt x="0" y="2"/>
                    </a:lnTo>
                    <a:lnTo>
                      <a:pt x="7" y="0"/>
                    </a:lnTo>
                    <a:lnTo>
                      <a:pt x="11" y="15"/>
                    </a:lnTo>
                    <a:lnTo>
                      <a:pt x="4" y="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15" name="Freeform 2192"/>
              <p:cNvSpPr>
                <a:spLocks/>
              </p:cNvSpPr>
              <p:nvPr/>
            </p:nvSpPr>
            <p:spPr bwMode="auto">
              <a:xfrm>
                <a:off x="2423" y="2241"/>
                <a:ext cx="0" cy="3"/>
              </a:xfrm>
              <a:custGeom>
                <a:avLst/>
                <a:gdLst>
                  <a:gd name="T0" fmla="*/ 0 w 2"/>
                  <a:gd name="T1" fmla="*/ 0 h 9"/>
                  <a:gd name="T2" fmla="*/ 1 w 2"/>
                  <a:gd name="T3" fmla="*/ 0 h 9"/>
                  <a:gd name="T4" fmla="*/ 1 w 2"/>
                  <a:gd name="T5" fmla="*/ 0 h 9"/>
                  <a:gd name="T6" fmla="*/ 0 w 2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9">
                    <a:moveTo>
                      <a:pt x="0" y="0"/>
                    </a:moveTo>
                    <a:lnTo>
                      <a:pt x="2" y="9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16" name="Freeform 2193"/>
              <p:cNvSpPr>
                <a:spLocks/>
              </p:cNvSpPr>
              <p:nvPr/>
            </p:nvSpPr>
            <p:spPr bwMode="auto">
              <a:xfrm>
                <a:off x="2423" y="2241"/>
                <a:ext cx="4" cy="5"/>
              </a:xfrm>
              <a:custGeom>
                <a:avLst/>
                <a:gdLst>
                  <a:gd name="T0" fmla="*/ 0 w 11"/>
                  <a:gd name="T1" fmla="*/ 0 h 16"/>
                  <a:gd name="T2" fmla="*/ 0 w 11"/>
                  <a:gd name="T3" fmla="*/ 0 h 16"/>
                  <a:gd name="T4" fmla="*/ 0 w 11"/>
                  <a:gd name="T5" fmla="*/ 0 h 16"/>
                  <a:gd name="T6" fmla="*/ 0 w 11"/>
                  <a:gd name="T7" fmla="*/ 0 h 16"/>
                  <a:gd name="T8" fmla="*/ 0 w 11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16">
                    <a:moveTo>
                      <a:pt x="2" y="16"/>
                    </a:moveTo>
                    <a:lnTo>
                      <a:pt x="0" y="1"/>
                    </a:lnTo>
                    <a:lnTo>
                      <a:pt x="9" y="0"/>
                    </a:lnTo>
                    <a:lnTo>
                      <a:pt x="11" y="15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17" name="Freeform 2194"/>
              <p:cNvSpPr>
                <a:spLocks/>
              </p:cNvSpPr>
              <p:nvPr/>
            </p:nvSpPr>
            <p:spPr bwMode="auto">
              <a:xfrm>
                <a:off x="2426" y="2240"/>
                <a:ext cx="2" cy="4"/>
              </a:xfrm>
              <a:custGeom>
                <a:avLst/>
                <a:gdLst>
                  <a:gd name="T0" fmla="*/ 0 w 5"/>
                  <a:gd name="T1" fmla="*/ 0 h 10"/>
                  <a:gd name="T2" fmla="*/ 0 w 5"/>
                  <a:gd name="T3" fmla="*/ 0 h 10"/>
                  <a:gd name="T4" fmla="*/ 0 w 5"/>
                  <a:gd name="T5" fmla="*/ 0 h 10"/>
                  <a:gd name="T6" fmla="*/ 0 w 5"/>
                  <a:gd name="T7" fmla="*/ 0 h 10"/>
                  <a:gd name="T8" fmla="*/ 0 w 5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10">
                    <a:moveTo>
                      <a:pt x="0" y="1"/>
                    </a:moveTo>
                    <a:lnTo>
                      <a:pt x="3" y="0"/>
                    </a:lnTo>
                    <a:lnTo>
                      <a:pt x="5" y="2"/>
                    </a:lnTo>
                    <a:lnTo>
                      <a:pt x="1" y="1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18" name="Freeform 2195"/>
              <p:cNvSpPr>
                <a:spLocks/>
              </p:cNvSpPr>
              <p:nvPr/>
            </p:nvSpPr>
            <p:spPr bwMode="auto">
              <a:xfrm>
                <a:off x="2425" y="2241"/>
                <a:ext cx="4" cy="5"/>
              </a:xfrm>
              <a:custGeom>
                <a:avLst/>
                <a:gdLst>
                  <a:gd name="T0" fmla="*/ 0 w 14"/>
                  <a:gd name="T1" fmla="*/ 0 h 16"/>
                  <a:gd name="T2" fmla="*/ 0 w 14"/>
                  <a:gd name="T3" fmla="*/ 0 h 16"/>
                  <a:gd name="T4" fmla="*/ 0 w 14"/>
                  <a:gd name="T5" fmla="*/ 0 h 16"/>
                  <a:gd name="T6" fmla="*/ 0 w 14"/>
                  <a:gd name="T7" fmla="*/ 0 h 16"/>
                  <a:gd name="T8" fmla="*/ 0 w 14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6">
                    <a:moveTo>
                      <a:pt x="0" y="13"/>
                    </a:moveTo>
                    <a:lnTo>
                      <a:pt x="9" y="0"/>
                    </a:lnTo>
                    <a:lnTo>
                      <a:pt x="14" y="3"/>
                    </a:lnTo>
                    <a:lnTo>
                      <a:pt x="6" y="16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19" name="Freeform 2196"/>
              <p:cNvSpPr>
                <a:spLocks/>
              </p:cNvSpPr>
              <p:nvPr/>
            </p:nvSpPr>
            <p:spPr bwMode="auto">
              <a:xfrm>
                <a:off x="2428" y="2242"/>
                <a:ext cx="2" cy="3"/>
              </a:xfrm>
              <a:custGeom>
                <a:avLst/>
                <a:gdLst>
                  <a:gd name="T0" fmla="*/ 0 w 7"/>
                  <a:gd name="T1" fmla="*/ 0 h 9"/>
                  <a:gd name="T2" fmla="*/ 0 w 7"/>
                  <a:gd name="T3" fmla="*/ 0 h 9"/>
                  <a:gd name="T4" fmla="*/ 0 w 7"/>
                  <a:gd name="T5" fmla="*/ 0 h 9"/>
                  <a:gd name="T6" fmla="*/ 0 w 7"/>
                  <a:gd name="T7" fmla="*/ 0 h 9"/>
                  <a:gd name="T8" fmla="*/ 0 w 7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9">
                    <a:moveTo>
                      <a:pt x="4" y="0"/>
                    </a:moveTo>
                    <a:lnTo>
                      <a:pt x="6" y="0"/>
                    </a:lnTo>
                    <a:lnTo>
                      <a:pt x="7" y="3"/>
                    </a:lnTo>
                    <a:lnTo>
                      <a:pt x="0" y="9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20" name="Freeform 2197"/>
              <p:cNvSpPr>
                <a:spLocks/>
              </p:cNvSpPr>
              <p:nvPr/>
            </p:nvSpPr>
            <p:spPr bwMode="auto">
              <a:xfrm>
                <a:off x="2426" y="2243"/>
                <a:ext cx="5" cy="4"/>
              </a:xfrm>
              <a:custGeom>
                <a:avLst/>
                <a:gdLst>
                  <a:gd name="T0" fmla="*/ 0 w 17"/>
                  <a:gd name="T1" fmla="*/ 0 h 13"/>
                  <a:gd name="T2" fmla="*/ 0 w 17"/>
                  <a:gd name="T3" fmla="*/ 0 h 13"/>
                  <a:gd name="T4" fmla="*/ 0 w 17"/>
                  <a:gd name="T5" fmla="*/ 0 h 13"/>
                  <a:gd name="T6" fmla="*/ 0 w 17"/>
                  <a:gd name="T7" fmla="*/ 0 h 13"/>
                  <a:gd name="T8" fmla="*/ 0 w 17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3">
                    <a:moveTo>
                      <a:pt x="0" y="7"/>
                    </a:moveTo>
                    <a:lnTo>
                      <a:pt x="14" y="0"/>
                    </a:lnTo>
                    <a:lnTo>
                      <a:pt x="17" y="7"/>
                    </a:lnTo>
                    <a:lnTo>
                      <a:pt x="3" y="13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21" name="Freeform 2198"/>
              <p:cNvSpPr>
                <a:spLocks/>
              </p:cNvSpPr>
              <p:nvPr/>
            </p:nvSpPr>
            <p:spPr bwMode="auto">
              <a:xfrm>
                <a:off x="2429" y="2245"/>
                <a:ext cx="2" cy="2"/>
              </a:xfrm>
              <a:custGeom>
                <a:avLst/>
                <a:gdLst>
                  <a:gd name="T0" fmla="*/ 0 w 7"/>
                  <a:gd name="T1" fmla="*/ 0 h 5"/>
                  <a:gd name="T2" fmla="*/ 0 w 7"/>
                  <a:gd name="T3" fmla="*/ 0 h 5"/>
                  <a:gd name="T4" fmla="*/ 0 w 7"/>
                  <a:gd name="T5" fmla="*/ 0 h 5"/>
                  <a:gd name="T6" fmla="*/ 0 w 7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7" y="0"/>
                    </a:moveTo>
                    <a:lnTo>
                      <a:pt x="0" y="5"/>
                    </a:lnTo>
                    <a:lnTo>
                      <a:pt x="7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22" name="Freeform 2199"/>
              <p:cNvSpPr>
                <a:spLocks/>
              </p:cNvSpPr>
              <p:nvPr/>
            </p:nvSpPr>
            <p:spPr bwMode="auto">
              <a:xfrm>
                <a:off x="2427" y="2246"/>
                <a:ext cx="5" cy="5"/>
              </a:xfrm>
              <a:custGeom>
                <a:avLst/>
                <a:gdLst>
                  <a:gd name="T0" fmla="*/ 0 w 15"/>
                  <a:gd name="T1" fmla="*/ 0 h 15"/>
                  <a:gd name="T2" fmla="*/ 0 w 15"/>
                  <a:gd name="T3" fmla="*/ 0 h 15"/>
                  <a:gd name="T4" fmla="*/ 0 w 15"/>
                  <a:gd name="T5" fmla="*/ 0 h 15"/>
                  <a:gd name="T6" fmla="*/ 0 w 15"/>
                  <a:gd name="T7" fmla="*/ 0 h 15"/>
                  <a:gd name="T8" fmla="*/ 0 w 15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0" y="2"/>
                    </a:moveTo>
                    <a:lnTo>
                      <a:pt x="14" y="0"/>
                    </a:lnTo>
                    <a:lnTo>
                      <a:pt x="15" y="13"/>
                    </a:lnTo>
                    <a:lnTo>
                      <a:pt x="1" y="1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23" name="Freeform 2200"/>
              <p:cNvSpPr>
                <a:spLocks/>
              </p:cNvSpPr>
              <p:nvPr/>
            </p:nvSpPr>
            <p:spPr bwMode="auto">
              <a:xfrm>
                <a:off x="2427" y="2251"/>
                <a:ext cx="2" cy="0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1 h 1"/>
                  <a:gd name="T4" fmla="*/ 0 w 7"/>
                  <a:gd name="T5" fmla="*/ 1 h 1"/>
                  <a:gd name="T6" fmla="*/ 0 w 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0" y="0"/>
                    </a:moveTo>
                    <a:lnTo>
                      <a:pt x="7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24" name="Freeform 2201"/>
              <p:cNvSpPr>
                <a:spLocks/>
              </p:cNvSpPr>
              <p:nvPr/>
            </p:nvSpPr>
            <p:spPr bwMode="auto">
              <a:xfrm>
                <a:off x="2427" y="2250"/>
                <a:ext cx="6" cy="7"/>
              </a:xfrm>
              <a:custGeom>
                <a:avLst/>
                <a:gdLst>
                  <a:gd name="T0" fmla="*/ 0 w 18"/>
                  <a:gd name="T1" fmla="*/ 0 h 20"/>
                  <a:gd name="T2" fmla="*/ 0 w 18"/>
                  <a:gd name="T3" fmla="*/ 0 h 20"/>
                  <a:gd name="T4" fmla="*/ 0 w 18"/>
                  <a:gd name="T5" fmla="*/ 0 h 20"/>
                  <a:gd name="T6" fmla="*/ 0 w 18"/>
                  <a:gd name="T7" fmla="*/ 0 h 20"/>
                  <a:gd name="T8" fmla="*/ 0 w 18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20">
                    <a:moveTo>
                      <a:pt x="0" y="4"/>
                    </a:moveTo>
                    <a:lnTo>
                      <a:pt x="14" y="0"/>
                    </a:lnTo>
                    <a:lnTo>
                      <a:pt x="18" y="16"/>
                    </a:lnTo>
                    <a:lnTo>
                      <a:pt x="4" y="2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25" name="Freeform 2202"/>
              <p:cNvSpPr>
                <a:spLocks/>
              </p:cNvSpPr>
              <p:nvPr/>
            </p:nvSpPr>
            <p:spPr bwMode="auto">
              <a:xfrm>
                <a:off x="2431" y="2255"/>
                <a:ext cx="2" cy="2"/>
              </a:xfrm>
              <a:custGeom>
                <a:avLst/>
                <a:gdLst>
                  <a:gd name="T0" fmla="*/ 0 w 8"/>
                  <a:gd name="T1" fmla="*/ 0 h 4"/>
                  <a:gd name="T2" fmla="*/ 0 w 8"/>
                  <a:gd name="T3" fmla="*/ 1 h 4"/>
                  <a:gd name="T4" fmla="*/ 0 w 8"/>
                  <a:gd name="T5" fmla="*/ 1 h 4"/>
                  <a:gd name="T6" fmla="*/ 0 w 8"/>
                  <a:gd name="T7" fmla="*/ 1 h 4"/>
                  <a:gd name="T8" fmla="*/ 0 w 8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lnTo>
                      <a:pt x="8" y="3"/>
                    </a:lnTo>
                    <a:lnTo>
                      <a:pt x="8" y="2"/>
                    </a:lnTo>
                    <a:lnTo>
                      <a:pt x="0" y="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26" name="Rectangle 2203"/>
              <p:cNvSpPr>
                <a:spLocks noChangeArrowheads="1"/>
              </p:cNvSpPr>
              <p:nvPr/>
            </p:nvSpPr>
            <p:spPr bwMode="auto">
              <a:xfrm>
                <a:off x="2428" y="2256"/>
                <a:ext cx="5" cy="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27" name="Freeform 2204"/>
              <p:cNvSpPr>
                <a:spLocks/>
              </p:cNvSpPr>
              <p:nvPr/>
            </p:nvSpPr>
            <p:spPr bwMode="auto">
              <a:xfrm>
                <a:off x="2428" y="2263"/>
                <a:ext cx="3" cy="0"/>
              </a:xfrm>
              <a:custGeom>
                <a:avLst/>
                <a:gdLst>
                  <a:gd name="T0" fmla="*/ 0 w 7"/>
                  <a:gd name="T1" fmla="*/ 0 h 2"/>
                  <a:gd name="T2" fmla="*/ 0 w 7"/>
                  <a:gd name="T3" fmla="*/ 1 h 2"/>
                  <a:gd name="T4" fmla="*/ 0 w 7"/>
                  <a:gd name="T5" fmla="*/ 1 h 2"/>
                  <a:gd name="T6" fmla="*/ 0 w 7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7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28" name="Freeform 2205"/>
              <p:cNvSpPr>
                <a:spLocks/>
              </p:cNvSpPr>
              <p:nvPr/>
            </p:nvSpPr>
            <p:spPr bwMode="auto">
              <a:xfrm>
                <a:off x="2428" y="2262"/>
                <a:ext cx="6" cy="9"/>
              </a:xfrm>
              <a:custGeom>
                <a:avLst/>
                <a:gdLst>
                  <a:gd name="T0" fmla="*/ 0 w 16"/>
                  <a:gd name="T1" fmla="*/ 0 h 26"/>
                  <a:gd name="T2" fmla="*/ 0 w 16"/>
                  <a:gd name="T3" fmla="*/ 0 h 26"/>
                  <a:gd name="T4" fmla="*/ 0 w 16"/>
                  <a:gd name="T5" fmla="*/ 0 h 26"/>
                  <a:gd name="T6" fmla="*/ 0 w 16"/>
                  <a:gd name="T7" fmla="*/ 0 h 26"/>
                  <a:gd name="T8" fmla="*/ 0 w 16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26">
                    <a:moveTo>
                      <a:pt x="0" y="2"/>
                    </a:moveTo>
                    <a:lnTo>
                      <a:pt x="14" y="0"/>
                    </a:lnTo>
                    <a:lnTo>
                      <a:pt x="16" y="23"/>
                    </a:lnTo>
                    <a:lnTo>
                      <a:pt x="2" y="26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29" name="Freeform 2206"/>
              <p:cNvSpPr>
                <a:spLocks/>
              </p:cNvSpPr>
              <p:nvPr/>
            </p:nvSpPr>
            <p:spPr bwMode="auto">
              <a:xfrm>
                <a:off x="2431" y="2270"/>
                <a:ext cx="3" cy="1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0 h 4"/>
                  <a:gd name="T4" fmla="*/ 0 w 7"/>
                  <a:gd name="T5" fmla="*/ 0 h 4"/>
                  <a:gd name="T6" fmla="*/ 0 w 7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7" y="0"/>
                    </a:moveTo>
                    <a:lnTo>
                      <a:pt x="0" y="4"/>
                    </a:lnTo>
                    <a:lnTo>
                      <a:pt x="7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30" name="Freeform 2207"/>
              <p:cNvSpPr>
                <a:spLocks/>
              </p:cNvSpPr>
              <p:nvPr/>
            </p:nvSpPr>
            <p:spPr bwMode="auto">
              <a:xfrm>
                <a:off x="2429" y="2270"/>
                <a:ext cx="5" cy="9"/>
              </a:xfrm>
              <a:custGeom>
                <a:avLst/>
                <a:gdLst>
                  <a:gd name="T0" fmla="*/ 0 w 16"/>
                  <a:gd name="T1" fmla="*/ 0 h 26"/>
                  <a:gd name="T2" fmla="*/ 0 w 16"/>
                  <a:gd name="T3" fmla="*/ 0 h 26"/>
                  <a:gd name="T4" fmla="*/ 0 w 16"/>
                  <a:gd name="T5" fmla="*/ 0 h 26"/>
                  <a:gd name="T6" fmla="*/ 0 w 16"/>
                  <a:gd name="T7" fmla="*/ 0 h 26"/>
                  <a:gd name="T8" fmla="*/ 0 w 16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26">
                    <a:moveTo>
                      <a:pt x="0" y="0"/>
                    </a:moveTo>
                    <a:lnTo>
                      <a:pt x="14" y="0"/>
                    </a:lnTo>
                    <a:lnTo>
                      <a:pt x="16" y="26"/>
                    </a:lnTo>
                    <a:lnTo>
                      <a:pt x="1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31" name="Freeform 2208"/>
              <p:cNvSpPr>
                <a:spLocks/>
              </p:cNvSpPr>
              <p:nvPr/>
            </p:nvSpPr>
            <p:spPr bwMode="auto">
              <a:xfrm>
                <a:off x="2432" y="2279"/>
                <a:ext cx="3" cy="1"/>
              </a:xfrm>
              <a:custGeom>
                <a:avLst/>
                <a:gdLst>
                  <a:gd name="T0" fmla="*/ 0 w 9"/>
                  <a:gd name="T1" fmla="*/ 0 h 3"/>
                  <a:gd name="T2" fmla="*/ 0 w 9"/>
                  <a:gd name="T3" fmla="*/ 0 h 3"/>
                  <a:gd name="T4" fmla="*/ 0 w 9"/>
                  <a:gd name="T5" fmla="*/ 0 h 3"/>
                  <a:gd name="T6" fmla="*/ 0 w 9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3">
                    <a:moveTo>
                      <a:pt x="8" y="0"/>
                    </a:moveTo>
                    <a:lnTo>
                      <a:pt x="0" y="3"/>
                    </a:lnTo>
                    <a:lnTo>
                      <a:pt x="9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32" name="Rectangle 2209"/>
              <p:cNvSpPr>
                <a:spLocks noChangeArrowheads="1"/>
              </p:cNvSpPr>
              <p:nvPr/>
            </p:nvSpPr>
            <p:spPr bwMode="auto">
              <a:xfrm>
                <a:off x="2429" y="2279"/>
                <a:ext cx="6" cy="10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33" name="Freeform 2210"/>
              <p:cNvSpPr>
                <a:spLocks/>
              </p:cNvSpPr>
              <p:nvPr/>
            </p:nvSpPr>
            <p:spPr bwMode="auto">
              <a:xfrm>
                <a:off x="2429" y="2289"/>
                <a:ext cx="3" cy="0"/>
              </a:xfrm>
              <a:custGeom>
                <a:avLst/>
                <a:gdLst>
                  <a:gd name="T0" fmla="*/ 0 w 7"/>
                  <a:gd name="T1" fmla="*/ 0 h 2"/>
                  <a:gd name="T2" fmla="*/ 0 w 7"/>
                  <a:gd name="T3" fmla="*/ 1 h 2"/>
                  <a:gd name="T4" fmla="*/ 0 w 7"/>
                  <a:gd name="T5" fmla="*/ 0 h 2"/>
                  <a:gd name="T6" fmla="*/ 0 w 7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7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34" name="Freeform 2211"/>
              <p:cNvSpPr>
                <a:spLocks/>
              </p:cNvSpPr>
              <p:nvPr/>
            </p:nvSpPr>
            <p:spPr bwMode="auto">
              <a:xfrm>
                <a:off x="2429" y="2289"/>
                <a:ext cx="6" cy="19"/>
              </a:xfrm>
              <a:custGeom>
                <a:avLst/>
                <a:gdLst>
                  <a:gd name="T0" fmla="*/ 0 w 17"/>
                  <a:gd name="T1" fmla="*/ 0 h 58"/>
                  <a:gd name="T2" fmla="*/ 0 w 17"/>
                  <a:gd name="T3" fmla="*/ 0 h 58"/>
                  <a:gd name="T4" fmla="*/ 0 w 17"/>
                  <a:gd name="T5" fmla="*/ 0 h 58"/>
                  <a:gd name="T6" fmla="*/ 0 w 17"/>
                  <a:gd name="T7" fmla="*/ 0 h 58"/>
                  <a:gd name="T8" fmla="*/ 0 w 17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58">
                    <a:moveTo>
                      <a:pt x="0" y="0"/>
                    </a:moveTo>
                    <a:lnTo>
                      <a:pt x="15" y="0"/>
                    </a:lnTo>
                    <a:lnTo>
                      <a:pt x="17" y="58"/>
                    </a:lnTo>
                    <a:lnTo>
                      <a:pt x="2" y="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35" name="Freeform 2212"/>
              <p:cNvSpPr>
                <a:spLocks/>
              </p:cNvSpPr>
              <p:nvPr/>
            </p:nvSpPr>
            <p:spPr bwMode="auto">
              <a:xfrm>
                <a:off x="2432" y="2308"/>
                <a:ext cx="3" cy="1"/>
              </a:xfrm>
              <a:custGeom>
                <a:avLst/>
                <a:gdLst>
                  <a:gd name="T0" fmla="*/ 0 w 8"/>
                  <a:gd name="T1" fmla="*/ 0 h 2"/>
                  <a:gd name="T2" fmla="*/ 0 w 8"/>
                  <a:gd name="T3" fmla="*/ 1 h 2"/>
                  <a:gd name="T4" fmla="*/ 0 w 8"/>
                  <a:gd name="T5" fmla="*/ 0 h 2"/>
                  <a:gd name="T6" fmla="*/ 0 w 8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8" y="0"/>
                    </a:moveTo>
                    <a:lnTo>
                      <a:pt x="0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36" name="Freeform 2213"/>
              <p:cNvSpPr>
                <a:spLocks/>
              </p:cNvSpPr>
              <p:nvPr/>
            </p:nvSpPr>
            <p:spPr bwMode="auto">
              <a:xfrm>
                <a:off x="2430" y="2308"/>
                <a:ext cx="6" cy="21"/>
              </a:xfrm>
              <a:custGeom>
                <a:avLst/>
                <a:gdLst>
                  <a:gd name="T0" fmla="*/ 0 w 17"/>
                  <a:gd name="T1" fmla="*/ 0 h 62"/>
                  <a:gd name="T2" fmla="*/ 0 w 17"/>
                  <a:gd name="T3" fmla="*/ 0 h 62"/>
                  <a:gd name="T4" fmla="*/ 0 w 17"/>
                  <a:gd name="T5" fmla="*/ 0 h 62"/>
                  <a:gd name="T6" fmla="*/ 0 w 17"/>
                  <a:gd name="T7" fmla="*/ 0 h 62"/>
                  <a:gd name="T8" fmla="*/ 0 w 17"/>
                  <a:gd name="T9" fmla="*/ 0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62">
                    <a:moveTo>
                      <a:pt x="0" y="0"/>
                    </a:moveTo>
                    <a:lnTo>
                      <a:pt x="15" y="0"/>
                    </a:lnTo>
                    <a:lnTo>
                      <a:pt x="17" y="62"/>
                    </a:lnTo>
                    <a:lnTo>
                      <a:pt x="2" y="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37" name="Freeform 2214"/>
              <p:cNvSpPr>
                <a:spLocks/>
              </p:cNvSpPr>
              <p:nvPr/>
            </p:nvSpPr>
            <p:spPr bwMode="auto">
              <a:xfrm>
                <a:off x="2433" y="2329"/>
                <a:ext cx="3" cy="0"/>
              </a:xfrm>
              <a:custGeom>
                <a:avLst/>
                <a:gdLst>
                  <a:gd name="T0" fmla="*/ 0 w 9"/>
                  <a:gd name="T1" fmla="*/ 0 h 2"/>
                  <a:gd name="T2" fmla="*/ 0 w 9"/>
                  <a:gd name="T3" fmla="*/ 1 h 2"/>
                  <a:gd name="T4" fmla="*/ 0 w 9"/>
                  <a:gd name="T5" fmla="*/ 0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2">
                    <a:moveTo>
                      <a:pt x="8" y="0"/>
                    </a:moveTo>
                    <a:lnTo>
                      <a:pt x="0" y="2"/>
                    </a:lnTo>
                    <a:lnTo>
                      <a:pt x="9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38" name="Rectangle 2215"/>
              <p:cNvSpPr>
                <a:spLocks noChangeArrowheads="1"/>
              </p:cNvSpPr>
              <p:nvPr/>
            </p:nvSpPr>
            <p:spPr bwMode="auto">
              <a:xfrm>
                <a:off x="2431" y="2329"/>
                <a:ext cx="5" cy="19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39" name="Rectangle 2216"/>
              <p:cNvSpPr>
                <a:spLocks noChangeArrowheads="1"/>
              </p:cNvSpPr>
              <p:nvPr/>
            </p:nvSpPr>
            <p:spPr bwMode="auto">
              <a:xfrm>
                <a:off x="2431" y="2348"/>
                <a:ext cx="5" cy="9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40" name="Freeform 2217"/>
              <p:cNvSpPr>
                <a:spLocks/>
              </p:cNvSpPr>
              <p:nvPr/>
            </p:nvSpPr>
            <p:spPr bwMode="auto">
              <a:xfrm>
                <a:off x="2431" y="2357"/>
                <a:ext cx="2" cy="1"/>
              </a:xfrm>
              <a:custGeom>
                <a:avLst/>
                <a:gdLst>
                  <a:gd name="T0" fmla="*/ 0 w 7"/>
                  <a:gd name="T1" fmla="*/ 0 h 2"/>
                  <a:gd name="T2" fmla="*/ 0 w 7"/>
                  <a:gd name="T3" fmla="*/ 1 h 2"/>
                  <a:gd name="T4" fmla="*/ 0 w 7"/>
                  <a:gd name="T5" fmla="*/ 1 h 2"/>
                  <a:gd name="T6" fmla="*/ 0 w 7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7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41" name="Freeform 2218"/>
              <p:cNvSpPr>
                <a:spLocks/>
              </p:cNvSpPr>
              <p:nvPr/>
            </p:nvSpPr>
            <p:spPr bwMode="auto">
              <a:xfrm>
                <a:off x="2431" y="2357"/>
                <a:ext cx="5" cy="9"/>
              </a:xfrm>
              <a:custGeom>
                <a:avLst/>
                <a:gdLst>
                  <a:gd name="T0" fmla="*/ 0 w 17"/>
                  <a:gd name="T1" fmla="*/ 0 h 27"/>
                  <a:gd name="T2" fmla="*/ 0 w 17"/>
                  <a:gd name="T3" fmla="*/ 0 h 27"/>
                  <a:gd name="T4" fmla="*/ 0 w 17"/>
                  <a:gd name="T5" fmla="*/ 0 h 27"/>
                  <a:gd name="T6" fmla="*/ 0 w 17"/>
                  <a:gd name="T7" fmla="*/ 0 h 27"/>
                  <a:gd name="T8" fmla="*/ 0 w 17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27">
                    <a:moveTo>
                      <a:pt x="0" y="2"/>
                    </a:moveTo>
                    <a:lnTo>
                      <a:pt x="15" y="0"/>
                    </a:lnTo>
                    <a:lnTo>
                      <a:pt x="17" y="25"/>
                    </a:lnTo>
                    <a:lnTo>
                      <a:pt x="2" y="27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42" name="Freeform 2219"/>
              <p:cNvSpPr>
                <a:spLocks/>
              </p:cNvSpPr>
              <p:nvPr/>
            </p:nvSpPr>
            <p:spPr bwMode="auto">
              <a:xfrm>
                <a:off x="2434" y="2365"/>
                <a:ext cx="3" cy="1"/>
              </a:xfrm>
              <a:custGeom>
                <a:avLst/>
                <a:gdLst>
                  <a:gd name="T0" fmla="*/ 0 w 9"/>
                  <a:gd name="T1" fmla="*/ 0 h 3"/>
                  <a:gd name="T2" fmla="*/ 0 w 9"/>
                  <a:gd name="T3" fmla="*/ 0 h 3"/>
                  <a:gd name="T4" fmla="*/ 0 w 9"/>
                  <a:gd name="T5" fmla="*/ 0 h 3"/>
                  <a:gd name="T6" fmla="*/ 0 w 9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3">
                    <a:moveTo>
                      <a:pt x="8" y="0"/>
                    </a:moveTo>
                    <a:lnTo>
                      <a:pt x="0" y="3"/>
                    </a:lnTo>
                    <a:lnTo>
                      <a:pt x="9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5173" name="Group 2220"/>
            <p:cNvGrpSpPr>
              <a:grpSpLocks/>
            </p:cNvGrpSpPr>
            <p:nvPr/>
          </p:nvGrpSpPr>
          <p:grpSpPr bwMode="auto">
            <a:xfrm>
              <a:off x="2304" y="2233"/>
              <a:ext cx="192" cy="252"/>
              <a:chOff x="2304" y="2233"/>
              <a:chExt cx="192" cy="252"/>
            </a:xfrm>
          </p:grpSpPr>
          <p:sp>
            <p:nvSpPr>
              <p:cNvPr id="8743" name="Rectangle 2221"/>
              <p:cNvSpPr>
                <a:spLocks noChangeArrowheads="1"/>
              </p:cNvSpPr>
              <p:nvPr/>
            </p:nvSpPr>
            <p:spPr bwMode="auto">
              <a:xfrm>
                <a:off x="2431" y="2366"/>
                <a:ext cx="6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44" name="Freeform 2222"/>
              <p:cNvSpPr>
                <a:spLocks/>
              </p:cNvSpPr>
              <p:nvPr/>
            </p:nvSpPr>
            <p:spPr bwMode="auto">
              <a:xfrm>
                <a:off x="2431" y="2374"/>
                <a:ext cx="3" cy="1"/>
              </a:xfrm>
              <a:custGeom>
                <a:avLst/>
                <a:gdLst>
                  <a:gd name="T0" fmla="*/ 0 w 7"/>
                  <a:gd name="T1" fmla="*/ 0 h 2"/>
                  <a:gd name="T2" fmla="*/ 0 w 7"/>
                  <a:gd name="T3" fmla="*/ 1 h 2"/>
                  <a:gd name="T4" fmla="*/ 0 w 7"/>
                  <a:gd name="T5" fmla="*/ 0 h 2"/>
                  <a:gd name="T6" fmla="*/ 0 w 7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7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45" name="Freeform 2223"/>
              <p:cNvSpPr>
                <a:spLocks/>
              </p:cNvSpPr>
              <p:nvPr/>
            </p:nvSpPr>
            <p:spPr bwMode="auto">
              <a:xfrm>
                <a:off x="2431" y="2374"/>
                <a:ext cx="6" cy="7"/>
              </a:xfrm>
              <a:custGeom>
                <a:avLst/>
                <a:gdLst>
                  <a:gd name="T0" fmla="*/ 0 w 16"/>
                  <a:gd name="T1" fmla="*/ 0 h 22"/>
                  <a:gd name="T2" fmla="*/ 0 w 16"/>
                  <a:gd name="T3" fmla="*/ 0 h 22"/>
                  <a:gd name="T4" fmla="*/ 0 w 16"/>
                  <a:gd name="T5" fmla="*/ 0 h 22"/>
                  <a:gd name="T6" fmla="*/ 0 w 16"/>
                  <a:gd name="T7" fmla="*/ 0 h 22"/>
                  <a:gd name="T8" fmla="*/ 0 w 16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22">
                    <a:moveTo>
                      <a:pt x="0" y="0"/>
                    </a:moveTo>
                    <a:lnTo>
                      <a:pt x="15" y="0"/>
                    </a:lnTo>
                    <a:lnTo>
                      <a:pt x="16" y="22"/>
                    </a:lnTo>
                    <a:lnTo>
                      <a:pt x="1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46" name="Freeform 2224"/>
              <p:cNvSpPr>
                <a:spLocks/>
              </p:cNvSpPr>
              <p:nvPr/>
            </p:nvSpPr>
            <p:spPr bwMode="auto">
              <a:xfrm>
                <a:off x="2434" y="2381"/>
                <a:ext cx="3" cy="1"/>
              </a:xfrm>
              <a:custGeom>
                <a:avLst/>
                <a:gdLst>
                  <a:gd name="T0" fmla="*/ 0 w 7"/>
                  <a:gd name="T1" fmla="*/ 0 h 2"/>
                  <a:gd name="T2" fmla="*/ 0 w 7"/>
                  <a:gd name="T3" fmla="*/ 1 h 2"/>
                  <a:gd name="T4" fmla="*/ 0 w 7"/>
                  <a:gd name="T5" fmla="*/ 0 h 2"/>
                  <a:gd name="T6" fmla="*/ 0 w 7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7" y="0"/>
                    </a:moveTo>
                    <a:lnTo>
                      <a:pt x="0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47" name="Freeform 2225"/>
              <p:cNvSpPr>
                <a:spLocks/>
              </p:cNvSpPr>
              <p:nvPr/>
            </p:nvSpPr>
            <p:spPr bwMode="auto">
              <a:xfrm>
                <a:off x="2432" y="2381"/>
                <a:ext cx="5" cy="25"/>
              </a:xfrm>
              <a:custGeom>
                <a:avLst/>
                <a:gdLst>
                  <a:gd name="T0" fmla="*/ 0 w 16"/>
                  <a:gd name="T1" fmla="*/ 0 h 73"/>
                  <a:gd name="T2" fmla="*/ 0 w 16"/>
                  <a:gd name="T3" fmla="*/ 0 h 73"/>
                  <a:gd name="T4" fmla="*/ 0 w 16"/>
                  <a:gd name="T5" fmla="*/ 0 h 73"/>
                  <a:gd name="T6" fmla="*/ 0 w 16"/>
                  <a:gd name="T7" fmla="*/ 0 h 73"/>
                  <a:gd name="T8" fmla="*/ 0 w 16"/>
                  <a:gd name="T9" fmla="*/ 0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73">
                    <a:moveTo>
                      <a:pt x="0" y="0"/>
                    </a:moveTo>
                    <a:lnTo>
                      <a:pt x="15" y="0"/>
                    </a:lnTo>
                    <a:lnTo>
                      <a:pt x="16" y="73"/>
                    </a:lnTo>
                    <a:lnTo>
                      <a:pt x="1" y="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48" name="Freeform 2226"/>
              <p:cNvSpPr>
                <a:spLocks/>
              </p:cNvSpPr>
              <p:nvPr/>
            </p:nvSpPr>
            <p:spPr bwMode="auto">
              <a:xfrm>
                <a:off x="2432" y="2406"/>
                <a:ext cx="5" cy="24"/>
              </a:xfrm>
              <a:custGeom>
                <a:avLst/>
                <a:gdLst>
                  <a:gd name="T0" fmla="*/ 0 w 16"/>
                  <a:gd name="T1" fmla="*/ 0 h 73"/>
                  <a:gd name="T2" fmla="*/ 0 w 16"/>
                  <a:gd name="T3" fmla="*/ 0 h 73"/>
                  <a:gd name="T4" fmla="*/ 0 w 16"/>
                  <a:gd name="T5" fmla="*/ 0 h 73"/>
                  <a:gd name="T6" fmla="*/ 0 w 16"/>
                  <a:gd name="T7" fmla="*/ 0 h 73"/>
                  <a:gd name="T8" fmla="*/ 0 w 16"/>
                  <a:gd name="T9" fmla="*/ 0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73">
                    <a:moveTo>
                      <a:pt x="0" y="0"/>
                    </a:moveTo>
                    <a:lnTo>
                      <a:pt x="15" y="0"/>
                    </a:lnTo>
                    <a:lnTo>
                      <a:pt x="16" y="73"/>
                    </a:lnTo>
                    <a:lnTo>
                      <a:pt x="1" y="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49" name="Freeform 2227"/>
              <p:cNvSpPr>
                <a:spLocks/>
              </p:cNvSpPr>
              <p:nvPr/>
            </p:nvSpPr>
            <p:spPr bwMode="auto">
              <a:xfrm>
                <a:off x="2435" y="2430"/>
                <a:ext cx="3" cy="1"/>
              </a:xfrm>
              <a:custGeom>
                <a:avLst/>
                <a:gdLst>
                  <a:gd name="T0" fmla="*/ 0 w 8"/>
                  <a:gd name="T1" fmla="*/ 0 h 2"/>
                  <a:gd name="T2" fmla="*/ 0 w 8"/>
                  <a:gd name="T3" fmla="*/ 1 h 2"/>
                  <a:gd name="T4" fmla="*/ 0 w 8"/>
                  <a:gd name="T5" fmla="*/ 0 h 2"/>
                  <a:gd name="T6" fmla="*/ 0 w 8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7" y="0"/>
                    </a:moveTo>
                    <a:lnTo>
                      <a:pt x="0" y="2"/>
                    </a:lnTo>
                    <a:lnTo>
                      <a:pt x="8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50" name="Rectangle 2228"/>
              <p:cNvSpPr>
                <a:spLocks noChangeArrowheads="1"/>
              </p:cNvSpPr>
              <p:nvPr/>
            </p:nvSpPr>
            <p:spPr bwMode="auto">
              <a:xfrm>
                <a:off x="2432" y="2430"/>
                <a:ext cx="6" cy="12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51" name="Rectangle 2229"/>
              <p:cNvSpPr>
                <a:spLocks noChangeArrowheads="1"/>
              </p:cNvSpPr>
              <p:nvPr/>
            </p:nvSpPr>
            <p:spPr bwMode="auto">
              <a:xfrm>
                <a:off x="2432" y="2442"/>
                <a:ext cx="6" cy="1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52" name="Freeform 2230"/>
              <p:cNvSpPr>
                <a:spLocks/>
              </p:cNvSpPr>
              <p:nvPr/>
            </p:nvSpPr>
            <p:spPr bwMode="auto">
              <a:xfrm>
                <a:off x="2435" y="2455"/>
                <a:ext cx="3" cy="0"/>
              </a:xfrm>
              <a:custGeom>
                <a:avLst/>
                <a:gdLst>
                  <a:gd name="T0" fmla="*/ 0 w 8"/>
                  <a:gd name="T1" fmla="*/ 0 h 2"/>
                  <a:gd name="T2" fmla="*/ 0 w 8"/>
                  <a:gd name="T3" fmla="*/ 1 h 2"/>
                  <a:gd name="T4" fmla="*/ 0 w 8"/>
                  <a:gd name="T5" fmla="*/ 0 h 2"/>
                  <a:gd name="T6" fmla="*/ 0 w 8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8" y="0"/>
                    </a:moveTo>
                    <a:lnTo>
                      <a:pt x="0" y="2"/>
                    </a:lnTo>
                    <a:lnTo>
                      <a:pt x="7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53" name="Freeform 2231"/>
              <p:cNvSpPr>
                <a:spLocks/>
              </p:cNvSpPr>
              <p:nvPr/>
            </p:nvSpPr>
            <p:spPr bwMode="auto">
              <a:xfrm>
                <a:off x="2432" y="2455"/>
                <a:ext cx="5" cy="12"/>
              </a:xfrm>
              <a:custGeom>
                <a:avLst/>
                <a:gdLst>
                  <a:gd name="T0" fmla="*/ 0 w 17"/>
                  <a:gd name="T1" fmla="*/ 0 h 37"/>
                  <a:gd name="T2" fmla="*/ 0 w 17"/>
                  <a:gd name="T3" fmla="*/ 0 h 37"/>
                  <a:gd name="T4" fmla="*/ 0 w 17"/>
                  <a:gd name="T5" fmla="*/ 0 h 37"/>
                  <a:gd name="T6" fmla="*/ 0 w 17"/>
                  <a:gd name="T7" fmla="*/ 0 h 37"/>
                  <a:gd name="T8" fmla="*/ 0 w 17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37">
                    <a:moveTo>
                      <a:pt x="2" y="0"/>
                    </a:moveTo>
                    <a:lnTo>
                      <a:pt x="17" y="0"/>
                    </a:lnTo>
                    <a:lnTo>
                      <a:pt x="15" y="37"/>
                    </a:lnTo>
                    <a:lnTo>
                      <a:pt x="0" y="37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54" name="Freeform 2232"/>
              <p:cNvSpPr>
                <a:spLocks/>
              </p:cNvSpPr>
              <p:nvPr/>
            </p:nvSpPr>
            <p:spPr bwMode="auto">
              <a:xfrm>
                <a:off x="2434" y="2467"/>
                <a:ext cx="3" cy="1"/>
              </a:xfrm>
              <a:custGeom>
                <a:avLst/>
                <a:gdLst>
                  <a:gd name="T0" fmla="*/ 0 w 7"/>
                  <a:gd name="T1" fmla="*/ 0 h 2"/>
                  <a:gd name="T2" fmla="*/ 0 w 7"/>
                  <a:gd name="T3" fmla="*/ 1 h 2"/>
                  <a:gd name="T4" fmla="*/ 0 w 7"/>
                  <a:gd name="T5" fmla="*/ 1 h 2"/>
                  <a:gd name="T6" fmla="*/ 0 w 7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7" y="0"/>
                    </a:moveTo>
                    <a:lnTo>
                      <a:pt x="0" y="2"/>
                    </a:lnTo>
                    <a:lnTo>
                      <a:pt x="7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55" name="Freeform 2233"/>
              <p:cNvSpPr>
                <a:spLocks/>
              </p:cNvSpPr>
              <p:nvPr/>
            </p:nvSpPr>
            <p:spPr bwMode="auto">
              <a:xfrm>
                <a:off x="2430" y="2467"/>
                <a:ext cx="7" cy="12"/>
              </a:xfrm>
              <a:custGeom>
                <a:avLst/>
                <a:gdLst>
                  <a:gd name="T0" fmla="*/ 0 w 20"/>
                  <a:gd name="T1" fmla="*/ 0 h 37"/>
                  <a:gd name="T2" fmla="*/ 0 w 20"/>
                  <a:gd name="T3" fmla="*/ 0 h 37"/>
                  <a:gd name="T4" fmla="*/ 0 w 20"/>
                  <a:gd name="T5" fmla="*/ 0 h 37"/>
                  <a:gd name="T6" fmla="*/ 0 w 20"/>
                  <a:gd name="T7" fmla="*/ 0 h 37"/>
                  <a:gd name="T8" fmla="*/ 0 w 20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37">
                    <a:moveTo>
                      <a:pt x="5" y="0"/>
                    </a:moveTo>
                    <a:lnTo>
                      <a:pt x="20" y="2"/>
                    </a:lnTo>
                    <a:lnTo>
                      <a:pt x="15" y="37"/>
                    </a:lnTo>
                    <a:lnTo>
                      <a:pt x="0" y="3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56" name="Freeform 2234"/>
              <p:cNvSpPr>
                <a:spLocks/>
              </p:cNvSpPr>
              <p:nvPr/>
            </p:nvSpPr>
            <p:spPr bwMode="auto">
              <a:xfrm>
                <a:off x="2432" y="2479"/>
                <a:ext cx="3" cy="0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1 h 1"/>
                  <a:gd name="T4" fmla="*/ 0 w 8"/>
                  <a:gd name="T5" fmla="*/ 1 h 1"/>
                  <a:gd name="T6" fmla="*/ 0 w 8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8" y="0"/>
                    </a:moveTo>
                    <a:lnTo>
                      <a:pt x="0" y="1"/>
                    </a:lnTo>
                    <a:lnTo>
                      <a:pt x="8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57" name="Freeform 2235"/>
              <p:cNvSpPr>
                <a:spLocks/>
              </p:cNvSpPr>
              <p:nvPr/>
            </p:nvSpPr>
            <p:spPr bwMode="auto">
              <a:xfrm>
                <a:off x="2429" y="2478"/>
                <a:ext cx="6" cy="3"/>
              </a:xfrm>
              <a:custGeom>
                <a:avLst/>
                <a:gdLst>
                  <a:gd name="T0" fmla="*/ 0 w 17"/>
                  <a:gd name="T1" fmla="*/ 0 h 10"/>
                  <a:gd name="T2" fmla="*/ 0 w 17"/>
                  <a:gd name="T3" fmla="*/ 0 h 10"/>
                  <a:gd name="T4" fmla="*/ 0 w 17"/>
                  <a:gd name="T5" fmla="*/ 0 h 10"/>
                  <a:gd name="T6" fmla="*/ 0 w 17"/>
                  <a:gd name="T7" fmla="*/ 0 h 10"/>
                  <a:gd name="T8" fmla="*/ 0 w 17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0">
                    <a:moveTo>
                      <a:pt x="2" y="0"/>
                    </a:moveTo>
                    <a:lnTo>
                      <a:pt x="17" y="4"/>
                    </a:lnTo>
                    <a:lnTo>
                      <a:pt x="15" y="10"/>
                    </a:lnTo>
                    <a:lnTo>
                      <a:pt x="0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58" name="Freeform 2236"/>
              <p:cNvSpPr>
                <a:spLocks/>
              </p:cNvSpPr>
              <p:nvPr/>
            </p:nvSpPr>
            <p:spPr bwMode="auto">
              <a:xfrm>
                <a:off x="2432" y="2481"/>
                <a:ext cx="2" cy="2"/>
              </a:xfrm>
              <a:custGeom>
                <a:avLst/>
                <a:gdLst>
                  <a:gd name="T0" fmla="*/ 0 w 8"/>
                  <a:gd name="T1" fmla="*/ 0 h 5"/>
                  <a:gd name="T2" fmla="*/ 0 w 8"/>
                  <a:gd name="T3" fmla="*/ 0 h 5"/>
                  <a:gd name="T4" fmla="*/ 0 w 8"/>
                  <a:gd name="T5" fmla="*/ 0 h 5"/>
                  <a:gd name="T6" fmla="*/ 0 w 8"/>
                  <a:gd name="T7" fmla="*/ 0 h 5"/>
                  <a:gd name="T8" fmla="*/ 0 w 8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8" y="0"/>
                    </a:moveTo>
                    <a:lnTo>
                      <a:pt x="6" y="2"/>
                    </a:lnTo>
                    <a:lnTo>
                      <a:pt x="4" y="5"/>
                    </a:lnTo>
                    <a:lnTo>
                      <a:pt x="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59" name="Freeform 2237"/>
              <p:cNvSpPr>
                <a:spLocks/>
              </p:cNvSpPr>
              <p:nvPr/>
            </p:nvSpPr>
            <p:spPr bwMode="auto">
              <a:xfrm>
                <a:off x="2429" y="2479"/>
                <a:ext cx="4" cy="5"/>
              </a:xfrm>
              <a:custGeom>
                <a:avLst/>
                <a:gdLst>
                  <a:gd name="T0" fmla="*/ 0 w 13"/>
                  <a:gd name="T1" fmla="*/ 0 h 16"/>
                  <a:gd name="T2" fmla="*/ 0 w 13"/>
                  <a:gd name="T3" fmla="*/ 0 h 16"/>
                  <a:gd name="T4" fmla="*/ 0 w 13"/>
                  <a:gd name="T5" fmla="*/ 0 h 16"/>
                  <a:gd name="T6" fmla="*/ 0 w 13"/>
                  <a:gd name="T7" fmla="*/ 0 h 16"/>
                  <a:gd name="T8" fmla="*/ 0 w 13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6">
                    <a:moveTo>
                      <a:pt x="5" y="0"/>
                    </a:moveTo>
                    <a:lnTo>
                      <a:pt x="13" y="13"/>
                    </a:lnTo>
                    <a:lnTo>
                      <a:pt x="8" y="16"/>
                    </a:lnTo>
                    <a:lnTo>
                      <a:pt x="0" y="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60" name="Freeform 2238"/>
              <p:cNvSpPr>
                <a:spLocks/>
              </p:cNvSpPr>
              <p:nvPr/>
            </p:nvSpPr>
            <p:spPr bwMode="auto">
              <a:xfrm>
                <a:off x="2430" y="2482"/>
                <a:ext cx="1" cy="3"/>
              </a:xfrm>
              <a:custGeom>
                <a:avLst/>
                <a:gdLst>
                  <a:gd name="T0" fmla="*/ 0 w 4"/>
                  <a:gd name="T1" fmla="*/ 0 h 7"/>
                  <a:gd name="T2" fmla="*/ 0 w 4"/>
                  <a:gd name="T3" fmla="*/ 0 h 7"/>
                  <a:gd name="T4" fmla="*/ 0 w 4"/>
                  <a:gd name="T5" fmla="*/ 0 h 7"/>
                  <a:gd name="T6" fmla="*/ 0 w 4"/>
                  <a:gd name="T7" fmla="*/ 0 h 7"/>
                  <a:gd name="T8" fmla="*/ 0 w 4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7">
                    <a:moveTo>
                      <a:pt x="4" y="5"/>
                    </a:moveTo>
                    <a:lnTo>
                      <a:pt x="1" y="6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61" name="Rectangle 2239"/>
              <p:cNvSpPr>
                <a:spLocks noChangeArrowheads="1"/>
              </p:cNvSpPr>
              <p:nvPr/>
            </p:nvSpPr>
            <p:spPr bwMode="auto">
              <a:xfrm>
                <a:off x="2428" y="2479"/>
                <a:ext cx="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62" name="Rectangle 2240"/>
              <p:cNvSpPr>
                <a:spLocks noChangeArrowheads="1"/>
              </p:cNvSpPr>
              <p:nvPr/>
            </p:nvSpPr>
            <p:spPr bwMode="auto">
              <a:xfrm>
                <a:off x="2426" y="2479"/>
                <a:ext cx="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63" name="Freeform 2241"/>
              <p:cNvSpPr>
                <a:spLocks/>
              </p:cNvSpPr>
              <p:nvPr/>
            </p:nvSpPr>
            <p:spPr bwMode="auto">
              <a:xfrm>
                <a:off x="2426" y="2482"/>
                <a:ext cx="0" cy="3"/>
              </a:xfrm>
              <a:custGeom>
                <a:avLst/>
                <a:gdLst>
                  <a:gd name="T0" fmla="*/ 1 w 1"/>
                  <a:gd name="T1" fmla="*/ 0 h 7"/>
                  <a:gd name="T2" fmla="*/ 1 w 1"/>
                  <a:gd name="T3" fmla="*/ 0 h 7"/>
                  <a:gd name="T4" fmla="*/ 0 w 1"/>
                  <a:gd name="T5" fmla="*/ 0 h 7"/>
                  <a:gd name="T6" fmla="*/ 1 w 1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7">
                    <a:moveTo>
                      <a:pt x="1" y="7"/>
                    </a:moveTo>
                    <a:lnTo>
                      <a:pt x="1" y="0"/>
                    </a:lnTo>
                    <a:lnTo>
                      <a:pt x="0" y="6"/>
                    </a:lnTo>
                    <a:lnTo>
                      <a:pt x="1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64" name="Freeform 2242"/>
              <p:cNvSpPr>
                <a:spLocks/>
              </p:cNvSpPr>
              <p:nvPr/>
            </p:nvSpPr>
            <p:spPr bwMode="auto">
              <a:xfrm>
                <a:off x="2421" y="2479"/>
                <a:ext cx="6" cy="5"/>
              </a:xfrm>
              <a:custGeom>
                <a:avLst/>
                <a:gdLst>
                  <a:gd name="T0" fmla="*/ 0 w 18"/>
                  <a:gd name="T1" fmla="*/ 0 h 17"/>
                  <a:gd name="T2" fmla="*/ 0 w 18"/>
                  <a:gd name="T3" fmla="*/ 0 h 17"/>
                  <a:gd name="T4" fmla="*/ 0 w 18"/>
                  <a:gd name="T5" fmla="*/ 0 h 17"/>
                  <a:gd name="T6" fmla="*/ 0 w 18"/>
                  <a:gd name="T7" fmla="*/ 0 h 17"/>
                  <a:gd name="T8" fmla="*/ 0 w 18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7">
                    <a:moveTo>
                      <a:pt x="18" y="2"/>
                    </a:moveTo>
                    <a:lnTo>
                      <a:pt x="16" y="17"/>
                    </a:lnTo>
                    <a:lnTo>
                      <a:pt x="0" y="15"/>
                    </a:lnTo>
                    <a:lnTo>
                      <a:pt x="2" y="0"/>
                    </a:lnTo>
                    <a:lnTo>
                      <a:pt x="18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65" name="Freeform 2243"/>
              <p:cNvSpPr>
                <a:spLocks/>
              </p:cNvSpPr>
              <p:nvPr/>
            </p:nvSpPr>
            <p:spPr bwMode="auto">
              <a:xfrm>
                <a:off x="2421" y="2479"/>
                <a:ext cx="0" cy="3"/>
              </a:xfrm>
              <a:custGeom>
                <a:avLst/>
                <a:gdLst>
                  <a:gd name="T0" fmla="*/ 1 w 1"/>
                  <a:gd name="T1" fmla="*/ 0 h 9"/>
                  <a:gd name="T2" fmla="*/ 0 w 1"/>
                  <a:gd name="T3" fmla="*/ 0 h 9"/>
                  <a:gd name="T4" fmla="*/ 1 w 1"/>
                  <a:gd name="T5" fmla="*/ 0 h 9"/>
                  <a:gd name="T6" fmla="*/ 1 w 1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9">
                    <a:moveTo>
                      <a:pt x="1" y="0"/>
                    </a:moveTo>
                    <a:lnTo>
                      <a:pt x="0" y="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66" name="Freeform 2244"/>
              <p:cNvSpPr>
                <a:spLocks/>
              </p:cNvSpPr>
              <p:nvPr/>
            </p:nvSpPr>
            <p:spPr bwMode="auto">
              <a:xfrm>
                <a:off x="2417" y="2478"/>
                <a:ext cx="4" cy="6"/>
              </a:xfrm>
              <a:custGeom>
                <a:avLst/>
                <a:gdLst>
                  <a:gd name="T0" fmla="*/ 0 w 14"/>
                  <a:gd name="T1" fmla="*/ 0 h 16"/>
                  <a:gd name="T2" fmla="*/ 0 w 14"/>
                  <a:gd name="T3" fmla="*/ 0 h 16"/>
                  <a:gd name="T4" fmla="*/ 0 w 14"/>
                  <a:gd name="T5" fmla="*/ 0 h 16"/>
                  <a:gd name="T6" fmla="*/ 0 w 14"/>
                  <a:gd name="T7" fmla="*/ 0 h 16"/>
                  <a:gd name="T8" fmla="*/ 0 w 14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6">
                    <a:moveTo>
                      <a:pt x="14" y="1"/>
                    </a:moveTo>
                    <a:lnTo>
                      <a:pt x="12" y="16"/>
                    </a:lnTo>
                    <a:lnTo>
                      <a:pt x="0" y="15"/>
                    </a:lnTo>
                    <a:lnTo>
                      <a:pt x="2" y="0"/>
                    </a:lnTo>
                    <a:lnTo>
                      <a:pt x="14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67" name="Freeform 2245"/>
              <p:cNvSpPr>
                <a:spLocks/>
              </p:cNvSpPr>
              <p:nvPr/>
            </p:nvSpPr>
            <p:spPr bwMode="auto">
              <a:xfrm>
                <a:off x="2417" y="2478"/>
                <a:ext cx="0" cy="3"/>
              </a:xfrm>
              <a:custGeom>
                <a:avLst/>
                <a:gdLst>
                  <a:gd name="T0" fmla="*/ 1 w 1"/>
                  <a:gd name="T1" fmla="*/ 0 h 9"/>
                  <a:gd name="T2" fmla="*/ 0 w 1"/>
                  <a:gd name="T3" fmla="*/ 0 h 9"/>
                  <a:gd name="T4" fmla="*/ 0 w 1"/>
                  <a:gd name="T5" fmla="*/ 0 h 9"/>
                  <a:gd name="T6" fmla="*/ 1 w 1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9">
                    <a:moveTo>
                      <a:pt x="1" y="0"/>
                    </a:moveTo>
                    <a:lnTo>
                      <a:pt x="0" y="9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68" name="Freeform 2246"/>
              <p:cNvSpPr>
                <a:spLocks/>
              </p:cNvSpPr>
              <p:nvPr/>
            </p:nvSpPr>
            <p:spPr bwMode="auto">
              <a:xfrm>
                <a:off x="2390" y="2478"/>
                <a:ext cx="27" cy="5"/>
              </a:xfrm>
              <a:custGeom>
                <a:avLst/>
                <a:gdLst>
                  <a:gd name="T0" fmla="*/ 0 w 82"/>
                  <a:gd name="T1" fmla="*/ 0 h 17"/>
                  <a:gd name="T2" fmla="*/ 0 w 82"/>
                  <a:gd name="T3" fmla="*/ 0 h 17"/>
                  <a:gd name="T4" fmla="*/ 0 w 82"/>
                  <a:gd name="T5" fmla="*/ 0 h 17"/>
                  <a:gd name="T6" fmla="*/ 0 w 82"/>
                  <a:gd name="T7" fmla="*/ 0 h 17"/>
                  <a:gd name="T8" fmla="*/ 0 w 82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2" h="17">
                    <a:moveTo>
                      <a:pt x="82" y="2"/>
                    </a:moveTo>
                    <a:lnTo>
                      <a:pt x="82" y="17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82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69" name="Freeform 2247"/>
              <p:cNvSpPr>
                <a:spLocks/>
              </p:cNvSpPr>
              <p:nvPr/>
            </p:nvSpPr>
            <p:spPr bwMode="auto">
              <a:xfrm>
                <a:off x="2390" y="2481"/>
                <a:ext cx="0" cy="1"/>
              </a:xfrm>
              <a:custGeom>
                <a:avLst/>
                <a:gdLst>
                  <a:gd name="T0" fmla="*/ 0 h 5"/>
                  <a:gd name="T1" fmla="*/ 0 h 5"/>
                  <a:gd name="T2" fmla="*/ 0 h 5"/>
                  <a:gd name="T3" fmla="*/ 0 h 5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0" r="r" b="b"/>
                <a:pathLst>
                  <a:path h="5">
                    <a:moveTo>
                      <a:pt x="0" y="5"/>
                    </a:move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70" name="Freeform 2248"/>
              <p:cNvSpPr>
                <a:spLocks/>
              </p:cNvSpPr>
              <p:nvPr/>
            </p:nvSpPr>
            <p:spPr bwMode="auto">
              <a:xfrm>
                <a:off x="2363" y="2476"/>
                <a:ext cx="27" cy="6"/>
              </a:xfrm>
              <a:custGeom>
                <a:avLst/>
                <a:gdLst>
                  <a:gd name="T0" fmla="*/ 0 w 80"/>
                  <a:gd name="T1" fmla="*/ 0 h 18"/>
                  <a:gd name="T2" fmla="*/ 0 w 80"/>
                  <a:gd name="T3" fmla="*/ 0 h 18"/>
                  <a:gd name="T4" fmla="*/ 0 w 80"/>
                  <a:gd name="T5" fmla="*/ 0 h 18"/>
                  <a:gd name="T6" fmla="*/ 0 w 80"/>
                  <a:gd name="T7" fmla="*/ 0 h 18"/>
                  <a:gd name="T8" fmla="*/ 0 w 80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0" h="18">
                    <a:moveTo>
                      <a:pt x="80" y="4"/>
                    </a:moveTo>
                    <a:lnTo>
                      <a:pt x="80" y="18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80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71" name="Freeform 2249"/>
              <p:cNvSpPr>
                <a:spLocks/>
              </p:cNvSpPr>
              <p:nvPr/>
            </p:nvSpPr>
            <p:spPr bwMode="auto">
              <a:xfrm>
                <a:off x="2362" y="2479"/>
                <a:ext cx="1" cy="2"/>
              </a:xfrm>
              <a:custGeom>
                <a:avLst/>
                <a:gdLst>
                  <a:gd name="T0" fmla="*/ 1 w 2"/>
                  <a:gd name="T1" fmla="*/ 0 h 5"/>
                  <a:gd name="T2" fmla="*/ 1 w 2"/>
                  <a:gd name="T3" fmla="*/ 0 h 5"/>
                  <a:gd name="T4" fmla="*/ 0 w 2"/>
                  <a:gd name="T5" fmla="*/ 0 h 5"/>
                  <a:gd name="T6" fmla="*/ 1 w 2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lnTo>
                      <a:pt x="2" y="0"/>
                    </a:lnTo>
                    <a:lnTo>
                      <a:pt x="0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72" name="Freeform 2250"/>
              <p:cNvSpPr>
                <a:spLocks/>
              </p:cNvSpPr>
              <p:nvPr/>
            </p:nvSpPr>
            <p:spPr bwMode="auto">
              <a:xfrm>
                <a:off x="2356" y="2474"/>
                <a:ext cx="8" cy="7"/>
              </a:xfrm>
              <a:custGeom>
                <a:avLst/>
                <a:gdLst>
                  <a:gd name="T0" fmla="*/ 0 w 23"/>
                  <a:gd name="T1" fmla="*/ 0 h 20"/>
                  <a:gd name="T2" fmla="*/ 0 w 23"/>
                  <a:gd name="T3" fmla="*/ 0 h 20"/>
                  <a:gd name="T4" fmla="*/ 0 w 23"/>
                  <a:gd name="T5" fmla="*/ 0 h 20"/>
                  <a:gd name="T6" fmla="*/ 0 w 23"/>
                  <a:gd name="T7" fmla="*/ 0 h 20"/>
                  <a:gd name="T8" fmla="*/ 0 w 23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20">
                    <a:moveTo>
                      <a:pt x="23" y="6"/>
                    </a:moveTo>
                    <a:lnTo>
                      <a:pt x="18" y="20"/>
                    </a:lnTo>
                    <a:lnTo>
                      <a:pt x="0" y="14"/>
                    </a:lnTo>
                    <a:lnTo>
                      <a:pt x="4" y="0"/>
                    </a:lnTo>
                    <a:lnTo>
                      <a:pt x="23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73" name="Freeform 2251"/>
              <p:cNvSpPr>
                <a:spLocks/>
              </p:cNvSpPr>
              <p:nvPr/>
            </p:nvSpPr>
            <p:spPr bwMode="auto">
              <a:xfrm>
                <a:off x="2356" y="2477"/>
                <a:ext cx="1" cy="2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0 h 5"/>
                  <a:gd name="T4" fmla="*/ 0 w 3"/>
                  <a:gd name="T5" fmla="*/ 0 h 5"/>
                  <a:gd name="T6" fmla="*/ 0 w 3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1" y="5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74" name="Freeform 2252"/>
              <p:cNvSpPr>
                <a:spLocks/>
              </p:cNvSpPr>
              <p:nvPr/>
            </p:nvSpPr>
            <p:spPr bwMode="auto">
              <a:xfrm>
                <a:off x="2350" y="2472"/>
                <a:ext cx="8" cy="7"/>
              </a:xfrm>
              <a:custGeom>
                <a:avLst/>
                <a:gdLst>
                  <a:gd name="T0" fmla="*/ 0 w 23"/>
                  <a:gd name="T1" fmla="*/ 0 h 21"/>
                  <a:gd name="T2" fmla="*/ 0 w 23"/>
                  <a:gd name="T3" fmla="*/ 0 h 21"/>
                  <a:gd name="T4" fmla="*/ 0 w 23"/>
                  <a:gd name="T5" fmla="*/ 0 h 21"/>
                  <a:gd name="T6" fmla="*/ 0 w 23"/>
                  <a:gd name="T7" fmla="*/ 0 h 21"/>
                  <a:gd name="T8" fmla="*/ 0 w 23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21">
                    <a:moveTo>
                      <a:pt x="23" y="7"/>
                    </a:moveTo>
                    <a:lnTo>
                      <a:pt x="17" y="21"/>
                    </a:lnTo>
                    <a:lnTo>
                      <a:pt x="0" y="15"/>
                    </a:lnTo>
                    <a:lnTo>
                      <a:pt x="6" y="0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75" name="Freeform 2253"/>
              <p:cNvSpPr>
                <a:spLocks/>
              </p:cNvSpPr>
              <p:nvPr/>
            </p:nvSpPr>
            <p:spPr bwMode="auto">
              <a:xfrm>
                <a:off x="2350" y="2475"/>
                <a:ext cx="1" cy="2"/>
              </a:xfrm>
              <a:custGeom>
                <a:avLst/>
                <a:gdLst>
                  <a:gd name="T0" fmla="*/ 0 w 4"/>
                  <a:gd name="T1" fmla="*/ 0 h 5"/>
                  <a:gd name="T2" fmla="*/ 0 w 4"/>
                  <a:gd name="T3" fmla="*/ 0 h 5"/>
                  <a:gd name="T4" fmla="*/ 0 w 4"/>
                  <a:gd name="T5" fmla="*/ 0 h 5"/>
                  <a:gd name="T6" fmla="*/ 0 w 4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1" y="5"/>
                    </a:moveTo>
                    <a:lnTo>
                      <a:pt x="4" y="0"/>
                    </a:lnTo>
                    <a:lnTo>
                      <a:pt x="0" y="5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76" name="Freeform 2254"/>
              <p:cNvSpPr>
                <a:spLocks/>
              </p:cNvSpPr>
              <p:nvPr/>
            </p:nvSpPr>
            <p:spPr bwMode="auto">
              <a:xfrm>
                <a:off x="2345" y="2469"/>
                <a:ext cx="8" cy="8"/>
              </a:xfrm>
              <a:custGeom>
                <a:avLst/>
                <a:gdLst>
                  <a:gd name="T0" fmla="*/ 0 w 24"/>
                  <a:gd name="T1" fmla="*/ 0 h 23"/>
                  <a:gd name="T2" fmla="*/ 0 w 24"/>
                  <a:gd name="T3" fmla="*/ 0 h 23"/>
                  <a:gd name="T4" fmla="*/ 0 w 24"/>
                  <a:gd name="T5" fmla="*/ 0 h 23"/>
                  <a:gd name="T6" fmla="*/ 0 w 24"/>
                  <a:gd name="T7" fmla="*/ 0 h 23"/>
                  <a:gd name="T8" fmla="*/ 0 w 24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23">
                    <a:moveTo>
                      <a:pt x="24" y="8"/>
                    </a:moveTo>
                    <a:lnTo>
                      <a:pt x="16" y="23"/>
                    </a:lnTo>
                    <a:lnTo>
                      <a:pt x="0" y="15"/>
                    </a:lnTo>
                    <a:lnTo>
                      <a:pt x="9" y="0"/>
                    </a:ln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77" name="Freeform 2255"/>
              <p:cNvSpPr>
                <a:spLocks/>
              </p:cNvSpPr>
              <p:nvPr/>
            </p:nvSpPr>
            <p:spPr bwMode="auto">
              <a:xfrm>
                <a:off x="2346" y="2469"/>
                <a:ext cx="2" cy="3"/>
              </a:xfrm>
              <a:custGeom>
                <a:avLst/>
                <a:gdLst>
                  <a:gd name="T0" fmla="*/ 1 w 4"/>
                  <a:gd name="T1" fmla="*/ 0 h 9"/>
                  <a:gd name="T2" fmla="*/ 0 w 4"/>
                  <a:gd name="T3" fmla="*/ 0 h 9"/>
                  <a:gd name="T4" fmla="*/ 1 w 4"/>
                  <a:gd name="T5" fmla="*/ 0 h 9"/>
                  <a:gd name="T6" fmla="*/ 1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9">
                    <a:moveTo>
                      <a:pt x="4" y="0"/>
                    </a:moveTo>
                    <a:lnTo>
                      <a:pt x="0" y="9"/>
                    </a:lnTo>
                    <a:lnTo>
                      <a:pt x="3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78" name="Freeform 2256"/>
              <p:cNvSpPr>
                <a:spLocks/>
              </p:cNvSpPr>
              <p:nvPr/>
            </p:nvSpPr>
            <p:spPr bwMode="auto">
              <a:xfrm>
                <a:off x="2340" y="2467"/>
                <a:ext cx="7" cy="7"/>
              </a:xfrm>
              <a:custGeom>
                <a:avLst/>
                <a:gdLst>
                  <a:gd name="T0" fmla="*/ 0 w 23"/>
                  <a:gd name="T1" fmla="*/ 0 h 22"/>
                  <a:gd name="T2" fmla="*/ 0 w 23"/>
                  <a:gd name="T3" fmla="*/ 0 h 22"/>
                  <a:gd name="T4" fmla="*/ 0 w 23"/>
                  <a:gd name="T5" fmla="*/ 0 h 22"/>
                  <a:gd name="T6" fmla="*/ 0 w 23"/>
                  <a:gd name="T7" fmla="*/ 0 h 22"/>
                  <a:gd name="T8" fmla="*/ 0 w 23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22">
                    <a:moveTo>
                      <a:pt x="23" y="7"/>
                    </a:moveTo>
                    <a:lnTo>
                      <a:pt x="16" y="22"/>
                    </a:lnTo>
                    <a:lnTo>
                      <a:pt x="0" y="14"/>
                    </a:lnTo>
                    <a:lnTo>
                      <a:pt x="6" y="0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79" name="Freeform 2257"/>
              <p:cNvSpPr>
                <a:spLocks/>
              </p:cNvSpPr>
              <p:nvPr/>
            </p:nvSpPr>
            <p:spPr bwMode="auto">
              <a:xfrm>
                <a:off x="2340" y="2466"/>
                <a:ext cx="2" cy="4"/>
              </a:xfrm>
              <a:custGeom>
                <a:avLst/>
                <a:gdLst>
                  <a:gd name="T0" fmla="*/ 1 w 4"/>
                  <a:gd name="T1" fmla="*/ 0 h 11"/>
                  <a:gd name="T2" fmla="*/ 1 w 4"/>
                  <a:gd name="T3" fmla="*/ 0 h 11"/>
                  <a:gd name="T4" fmla="*/ 0 w 4"/>
                  <a:gd name="T5" fmla="*/ 0 h 11"/>
                  <a:gd name="T6" fmla="*/ 1 w 4"/>
                  <a:gd name="T7" fmla="*/ 0 h 11"/>
                  <a:gd name="T8" fmla="*/ 1 w 4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11">
                    <a:moveTo>
                      <a:pt x="4" y="2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1" y="11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80" name="Freeform 2258"/>
              <p:cNvSpPr>
                <a:spLocks/>
              </p:cNvSpPr>
              <p:nvPr/>
            </p:nvSpPr>
            <p:spPr bwMode="auto">
              <a:xfrm>
                <a:off x="2337" y="2467"/>
                <a:ext cx="4" cy="5"/>
              </a:xfrm>
              <a:custGeom>
                <a:avLst/>
                <a:gdLst>
                  <a:gd name="T0" fmla="*/ 0 w 13"/>
                  <a:gd name="T1" fmla="*/ 0 h 16"/>
                  <a:gd name="T2" fmla="*/ 0 w 13"/>
                  <a:gd name="T3" fmla="*/ 0 h 16"/>
                  <a:gd name="T4" fmla="*/ 0 w 13"/>
                  <a:gd name="T5" fmla="*/ 0 h 16"/>
                  <a:gd name="T6" fmla="*/ 0 w 13"/>
                  <a:gd name="T7" fmla="*/ 0 h 16"/>
                  <a:gd name="T8" fmla="*/ 0 w 13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6">
                    <a:moveTo>
                      <a:pt x="11" y="0"/>
                    </a:moveTo>
                    <a:lnTo>
                      <a:pt x="13" y="14"/>
                    </a:lnTo>
                    <a:lnTo>
                      <a:pt x="3" y="16"/>
                    </a:lnTo>
                    <a:lnTo>
                      <a:pt x="0" y="2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81" name="Freeform 2259"/>
              <p:cNvSpPr>
                <a:spLocks/>
              </p:cNvSpPr>
              <p:nvPr/>
            </p:nvSpPr>
            <p:spPr bwMode="auto">
              <a:xfrm>
                <a:off x="2336" y="2468"/>
                <a:ext cx="1" cy="3"/>
              </a:xfrm>
              <a:custGeom>
                <a:avLst/>
                <a:gdLst>
                  <a:gd name="T0" fmla="*/ 0 w 4"/>
                  <a:gd name="T1" fmla="*/ 0 h 9"/>
                  <a:gd name="T2" fmla="*/ 0 w 4"/>
                  <a:gd name="T3" fmla="*/ 0 h 9"/>
                  <a:gd name="T4" fmla="*/ 0 w 4"/>
                  <a:gd name="T5" fmla="*/ 0 h 9"/>
                  <a:gd name="T6" fmla="*/ 0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9">
                    <a:moveTo>
                      <a:pt x="2" y="0"/>
                    </a:moveTo>
                    <a:lnTo>
                      <a:pt x="4" y="9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82" name="Freeform 2260"/>
              <p:cNvSpPr>
                <a:spLocks/>
              </p:cNvSpPr>
              <p:nvPr/>
            </p:nvSpPr>
            <p:spPr bwMode="auto">
              <a:xfrm>
                <a:off x="2333" y="2468"/>
                <a:ext cx="5" cy="6"/>
              </a:xfrm>
              <a:custGeom>
                <a:avLst/>
                <a:gdLst>
                  <a:gd name="T0" fmla="*/ 0 w 17"/>
                  <a:gd name="T1" fmla="*/ 0 h 18"/>
                  <a:gd name="T2" fmla="*/ 0 w 17"/>
                  <a:gd name="T3" fmla="*/ 0 h 18"/>
                  <a:gd name="T4" fmla="*/ 0 w 17"/>
                  <a:gd name="T5" fmla="*/ 0 h 18"/>
                  <a:gd name="T6" fmla="*/ 0 w 17"/>
                  <a:gd name="T7" fmla="*/ 0 h 18"/>
                  <a:gd name="T8" fmla="*/ 0 w 17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8">
                    <a:moveTo>
                      <a:pt x="10" y="0"/>
                    </a:moveTo>
                    <a:lnTo>
                      <a:pt x="17" y="14"/>
                    </a:lnTo>
                    <a:lnTo>
                      <a:pt x="6" y="18"/>
                    </a:lnTo>
                    <a:lnTo>
                      <a:pt x="0" y="4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83" name="Freeform 2261"/>
              <p:cNvSpPr>
                <a:spLocks/>
              </p:cNvSpPr>
              <p:nvPr/>
            </p:nvSpPr>
            <p:spPr bwMode="auto">
              <a:xfrm>
                <a:off x="2334" y="2472"/>
                <a:ext cx="1" cy="2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0 h 5"/>
                  <a:gd name="T4" fmla="*/ 0 w 3"/>
                  <a:gd name="T5" fmla="*/ 0 h 5"/>
                  <a:gd name="T6" fmla="*/ 0 w 3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lnTo>
                      <a:pt x="0" y="0"/>
                    </a:lnTo>
                    <a:lnTo>
                      <a:pt x="1" y="5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84" name="Freeform 2262"/>
              <p:cNvSpPr>
                <a:spLocks/>
              </p:cNvSpPr>
              <p:nvPr/>
            </p:nvSpPr>
            <p:spPr bwMode="auto">
              <a:xfrm>
                <a:off x="2324" y="2469"/>
                <a:ext cx="10" cy="6"/>
              </a:xfrm>
              <a:custGeom>
                <a:avLst/>
                <a:gdLst>
                  <a:gd name="T0" fmla="*/ 0 w 29"/>
                  <a:gd name="T1" fmla="*/ 0 h 19"/>
                  <a:gd name="T2" fmla="*/ 0 w 29"/>
                  <a:gd name="T3" fmla="*/ 0 h 19"/>
                  <a:gd name="T4" fmla="*/ 0 w 29"/>
                  <a:gd name="T5" fmla="*/ 0 h 19"/>
                  <a:gd name="T6" fmla="*/ 0 w 29"/>
                  <a:gd name="T7" fmla="*/ 0 h 19"/>
                  <a:gd name="T8" fmla="*/ 0 w 29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" h="19">
                    <a:moveTo>
                      <a:pt x="27" y="0"/>
                    </a:moveTo>
                    <a:lnTo>
                      <a:pt x="29" y="14"/>
                    </a:lnTo>
                    <a:lnTo>
                      <a:pt x="2" y="19"/>
                    </a:lnTo>
                    <a:lnTo>
                      <a:pt x="0" y="4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85" name="Freeform 2263"/>
              <p:cNvSpPr>
                <a:spLocks/>
              </p:cNvSpPr>
              <p:nvPr/>
            </p:nvSpPr>
            <p:spPr bwMode="auto">
              <a:xfrm>
                <a:off x="2325" y="2473"/>
                <a:ext cx="0" cy="3"/>
              </a:xfrm>
              <a:custGeom>
                <a:avLst/>
                <a:gdLst>
                  <a:gd name="T0" fmla="*/ 1 w 1"/>
                  <a:gd name="T1" fmla="*/ 0 h 7"/>
                  <a:gd name="T2" fmla="*/ 0 w 1"/>
                  <a:gd name="T3" fmla="*/ 0 h 7"/>
                  <a:gd name="T4" fmla="*/ 0 w 1"/>
                  <a:gd name="T5" fmla="*/ 0 h 7"/>
                  <a:gd name="T6" fmla="*/ 1 w 1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7">
                    <a:moveTo>
                      <a:pt x="1" y="6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86" name="Rectangle 2264"/>
              <p:cNvSpPr>
                <a:spLocks noChangeArrowheads="1"/>
              </p:cNvSpPr>
              <p:nvPr/>
            </p:nvSpPr>
            <p:spPr bwMode="auto">
              <a:xfrm>
                <a:off x="2320" y="2470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87" name="Rectangle 2265"/>
              <p:cNvSpPr>
                <a:spLocks noChangeArrowheads="1"/>
              </p:cNvSpPr>
              <p:nvPr/>
            </p:nvSpPr>
            <p:spPr bwMode="auto">
              <a:xfrm>
                <a:off x="2316" y="2470"/>
                <a:ext cx="4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88" name="Freeform 2266"/>
              <p:cNvSpPr>
                <a:spLocks/>
              </p:cNvSpPr>
              <p:nvPr/>
            </p:nvSpPr>
            <p:spPr bwMode="auto">
              <a:xfrm>
                <a:off x="2315" y="2473"/>
                <a:ext cx="1" cy="3"/>
              </a:xfrm>
              <a:custGeom>
                <a:avLst/>
                <a:gdLst>
                  <a:gd name="T0" fmla="*/ 0 w 3"/>
                  <a:gd name="T1" fmla="*/ 0 h 7"/>
                  <a:gd name="T2" fmla="*/ 0 w 3"/>
                  <a:gd name="T3" fmla="*/ 0 h 7"/>
                  <a:gd name="T4" fmla="*/ 0 w 3"/>
                  <a:gd name="T5" fmla="*/ 0 h 7"/>
                  <a:gd name="T6" fmla="*/ 0 w 3"/>
                  <a:gd name="T7" fmla="*/ 0 h 7"/>
                  <a:gd name="T8" fmla="*/ 0 w 3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7">
                    <a:moveTo>
                      <a:pt x="3" y="7"/>
                    </a:moveTo>
                    <a:lnTo>
                      <a:pt x="3" y="6"/>
                    </a:lnTo>
                    <a:lnTo>
                      <a:pt x="0" y="6"/>
                    </a:lnTo>
                    <a:lnTo>
                      <a:pt x="3" y="0"/>
                    </a:ln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89" name="Freeform 2267"/>
              <p:cNvSpPr>
                <a:spLocks/>
              </p:cNvSpPr>
              <p:nvPr/>
            </p:nvSpPr>
            <p:spPr bwMode="auto">
              <a:xfrm>
                <a:off x="2311" y="2469"/>
                <a:ext cx="6" cy="6"/>
              </a:xfrm>
              <a:custGeom>
                <a:avLst/>
                <a:gdLst>
                  <a:gd name="T0" fmla="*/ 0 w 16"/>
                  <a:gd name="T1" fmla="*/ 0 h 19"/>
                  <a:gd name="T2" fmla="*/ 0 w 16"/>
                  <a:gd name="T3" fmla="*/ 0 h 19"/>
                  <a:gd name="T4" fmla="*/ 0 w 16"/>
                  <a:gd name="T5" fmla="*/ 0 h 19"/>
                  <a:gd name="T6" fmla="*/ 0 w 16"/>
                  <a:gd name="T7" fmla="*/ 0 h 19"/>
                  <a:gd name="T8" fmla="*/ 0 w 16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9">
                    <a:moveTo>
                      <a:pt x="16" y="4"/>
                    </a:moveTo>
                    <a:lnTo>
                      <a:pt x="10" y="19"/>
                    </a:lnTo>
                    <a:lnTo>
                      <a:pt x="0" y="14"/>
                    </a:lnTo>
                    <a:lnTo>
                      <a:pt x="6" y="0"/>
                    </a:lnTo>
                    <a:lnTo>
                      <a:pt x="16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90" name="Freeform 2268"/>
              <p:cNvSpPr>
                <a:spLocks/>
              </p:cNvSpPr>
              <p:nvPr/>
            </p:nvSpPr>
            <p:spPr bwMode="auto">
              <a:xfrm>
                <a:off x="2311" y="2472"/>
                <a:ext cx="1" cy="2"/>
              </a:xfrm>
              <a:custGeom>
                <a:avLst/>
                <a:gdLst>
                  <a:gd name="T0" fmla="*/ 0 w 4"/>
                  <a:gd name="T1" fmla="*/ 0 h 5"/>
                  <a:gd name="T2" fmla="*/ 0 w 4"/>
                  <a:gd name="T3" fmla="*/ 0 h 5"/>
                  <a:gd name="T4" fmla="*/ 0 w 4"/>
                  <a:gd name="T5" fmla="*/ 0 h 5"/>
                  <a:gd name="T6" fmla="*/ 0 w 4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1" y="5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91" name="Freeform 2269"/>
              <p:cNvSpPr>
                <a:spLocks/>
              </p:cNvSpPr>
              <p:nvPr/>
            </p:nvSpPr>
            <p:spPr bwMode="auto">
              <a:xfrm>
                <a:off x="2308" y="2467"/>
                <a:ext cx="6" cy="6"/>
              </a:xfrm>
              <a:custGeom>
                <a:avLst/>
                <a:gdLst>
                  <a:gd name="T0" fmla="*/ 0 w 18"/>
                  <a:gd name="T1" fmla="*/ 0 h 18"/>
                  <a:gd name="T2" fmla="*/ 0 w 18"/>
                  <a:gd name="T3" fmla="*/ 0 h 18"/>
                  <a:gd name="T4" fmla="*/ 0 w 18"/>
                  <a:gd name="T5" fmla="*/ 0 h 18"/>
                  <a:gd name="T6" fmla="*/ 0 w 18"/>
                  <a:gd name="T7" fmla="*/ 0 h 18"/>
                  <a:gd name="T8" fmla="*/ 0 w 18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8" y="6"/>
                    </a:moveTo>
                    <a:lnTo>
                      <a:pt x="9" y="18"/>
                    </a:lnTo>
                    <a:lnTo>
                      <a:pt x="0" y="12"/>
                    </a:lnTo>
                    <a:lnTo>
                      <a:pt x="10" y="0"/>
                    </a:lnTo>
                    <a:lnTo>
                      <a:pt x="18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92" name="Freeform 2270"/>
              <p:cNvSpPr>
                <a:spLocks/>
              </p:cNvSpPr>
              <p:nvPr/>
            </p:nvSpPr>
            <p:spPr bwMode="auto">
              <a:xfrm>
                <a:off x="2307" y="2470"/>
                <a:ext cx="2" cy="1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0 h 4"/>
                  <a:gd name="T4" fmla="*/ 0 w 7"/>
                  <a:gd name="T5" fmla="*/ 0 h 4"/>
                  <a:gd name="T6" fmla="*/ 0 w 7"/>
                  <a:gd name="T7" fmla="*/ 0 h 4"/>
                  <a:gd name="T8" fmla="*/ 0 w 7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3" y="4"/>
                    </a:moveTo>
                    <a:lnTo>
                      <a:pt x="0" y="1"/>
                    </a:lnTo>
                    <a:lnTo>
                      <a:pt x="1" y="3"/>
                    </a:lnTo>
                    <a:lnTo>
                      <a:pt x="7" y="0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93" name="Freeform 2271"/>
              <p:cNvSpPr>
                <a:spLocks/>
              </p:cNvSpPr>
              <p:nvPr/>
            </p:nvSpPr>
            <p:spPr bwMode="auto">
              <a:xfrm>
                <a:off x="2306" y="2466"/>
                <a:ext cx="6" cy="5"/>
              </a:xfrm>
              <a:custGeom>
                <a:avLst/>
                <a:gdLst>
                  <a:gd name="T0" fmla="*/ 0 w 17"/>
                  <a:gd name="T1" fmla="*/ 0 h 15"/>
                  <a:gd name="T2" fmla="*/ 0 w 17"/>
                  <a:gd name="T3" fmla="*/ 0 h 15"/>
                  <a:gd name="T4" fmla="*/ 0 w 17"/>
                  <a:gd name="T5" fmla="*/ 0 h 15"/>
                  <a:gd name="T6" fmla="*/ 0 w 17"/>
                  <a:gd name="T7" fmla="*/ 0 h 15"/>
                  <a:gd name="T8" fmla="*/ 0 w 17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5">
                    <a:moveTo>
                      <a:pt x="17" y="5"/>
                    </a:moveTo>
                    <a:lnTo>
                      <a:pt x="4" y="15"/>
                    </a:lnTo>
                    <a:lnTo>
                      <a:pt x="0" y="10"/>
                    </a:lnTo>
                    <a:lnTo>
                      <a:pt x="12" y="0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94" name="Freeform 2272"/>
              <p:cNvSpPr>
                <a:spLocks/>
              </p:cNvSpPr>
              <p:nvPr/>
            </p:nvSpPr>
            <p:spPr bwMode="auto">
              <a:xfrm>
                <a:off x="2306" y="2468"/>
                <a:ext cx="2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1" y="3"/>
                    </a:moveTo>
                    <a:lnTo>
                      <a:pt x="1" y="2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95" name="Freeform 2273"/>
              <p:cNvSpPr>
                <a:spLocks/>
              </p:cNvSpPr>
              <p:nvPr/>
            </p:nvSpPr>
            <p:spPr bwMode="auto">
              <a:xfrm>
                <a:off x="2305" y="2464"/>
                <a:ext cx="5" cy="4"/>
              </a:xfrm>
              <a:custGeom>
                <a:avLst/>
                <a:gdLst>
                  <a:gd name="T0" fmla="*/ 0 w 16"/>
                  <a:gd name="T1" fmla="*/ 0 h 13"/>
                  <a:gd name="T2" fmla="*/ 0 w 16"/>
                  <a:gd name="T3" fmla="*/ 0 h 13"/>
                  <a:gd name="T4" fmla="*/ 0 w 16"/>
                  <a:gd name="T5" fmla="*/ 0 h 13"/>
                  <a:gd name="T6" fmla="*/ 0 w 16"/>
                  <a:gd name="T7" fmla="*/ 0 h 13"/>
                  <a:gd name="T8" fmla="*/ 0 w 16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3">
                    <a:moveTo>
                      <a:pt x="16" y="9"/>
                    </a:moveTo>
                    <a:lnTo>
                      <a:pt x="2" y="13"/>
                    </a:lnTo>
                    <a:lnTo>
                      <a:pt x="0" y="5"/>
                    </a:lnTo>
                    <a:lnTo>
                      <a:pt x="14" y="0"/>
                    </a:lnTo>
                    <a:lnTo>
                      <a:pt x="16" y="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96" name="Freeform 2274"/>
              <p:cNvSpPr>
                <a:spLocks/>
              </p:cNvSpPr>
              <p:nvPr/>
            </p:nvSpPr>
            <p:spPr bwMode="auto">
              <a:xfrm>
                <a:off x="2305" y="2465"/>
                <a:ext cx="2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0" y="3"/>
                    </a:moveTo>
                    <a:lnTo>
                      <a:pt x="7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97" name="Rectangle 2275"/>
              <p:cNvSpPr>
                <a:spLocks noChangeArrowheads="1"/>
              </p:cNvSpPr>
              <p:nvPr/>
            </p:nvSpPr>
            <p:spPr bwMode="auto">
              <a:xfrm>
                <a:off x="2305" y="2459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98" name="Freeform 2276"/>
              <p:cNvSpPr>
                <a:spLocks/>
              </p:cNvSpPr>
              <p:nvPr/>
            </p:nvSpPr>
            <p:spPr bwMode="auto">
              <a:xfrm>
                <a:off x="2305" y="2459"/>
                <a:ext cx="2" cy="1"/>
              </a:xfrm>
              <a:custGeom>
                <a:avLst/>
                <a:gdLst>
                  <a:gd name="T0" fmla="*/ 0 w 7"/>
                  <a:gd name="T1" fmla="*/ 0 h 2"/>
                  <a:gd name="T2" fmla="*/ 0 w 7"/>
                  <a:gd name="T3" fmla="*/ 1 h 2"/>
                  <a:gd name="T4" fmla="*/ 0 w 7"/>
                  <a:gd name="T5" fmla="*/ 0 h 2"/>
                  <a:gd name="T6" fmla="*/ 0 w 7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7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99" name="Freeform 2277"/>
              <p:cNvSpPr>
                <a:spLocks/>
              </p:cNvSpPr>
              <p:nvPr/>
            </p:nvSpPr>
            <p:spPr bwMode="auto">
              <a:xfrm>
                <a:off x="2305" y="2453"/>
                <a:ext cx="5" cy="6"/>
              </a:xfrm>
              <a:custGeom>
                <a:avLst/>
                <a:gdLst>
                  <a:gd name="T0" fmla="*/ 0 w 15"/>
                  <a:gd name="T1" fmla="*/ 0 h 19"/>
                  <a:gd name="T2" fmla="*/ 0 w 15"/>
                  <a:gd name="T3" fmla="*/ 0 h 19"/>
                  <a:gd name="T4" fmla="*/ 0 w 15"/>
                  <a:gd name="T5" fmla="*/ 0 h 19"/>
                  <a:gd name="T6" fmla="*/ 0 w 15"/>
                  <a:gd name="T7" fmla="*/ 0 h 19"/>
                  <a:gd name="T8" fmla="*/ 0 w 15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9">
                    <a:moveTo>
                      <a:pt x="14" y="19"/>
                    </a:moveTo>
                    <a:lnTo>
                      <a:pt x="0" y="19"/>
                    </a:lnTo>
                    <a:lnTo>
                      <a:pt x="1" y="0"/>
                    </a:lnTo>
                    <a:lnTo>
                      <a:pt x="15" y="0"/>
                    </a:lnTo>
                    <a:lnTo>
                      <a:pt x="14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00" name="Freeform 2278"/>
              <p:cNvSpPr>
                <a:spLocks/>
              </p:cNvSpPr>
              <p:nvPr/>
            </p:nvSpPr>
            <p:spPr bwMode="auto">
              <a:xfrm>
                <a:off x="2308" y="2453"/>
                <a:ext cx="2" cy="1"/>
              </a:xfrm>
              <a:custGeom>
                <a:avLst/>
                <a:gdLst>
                  <a:gd name="T0" fmla="*/ 0 w 8"/>
                  <a:gd name="T1" fmla="*/ 0 h 2"/>
                  <a:gd name="T2" fmla="*/ 0 w 8"/>
                  <a:gd name="T3" fmla="*/ 1 h 2"/>
                  <a:gd name="T4" fmla="*/ 0 w 8"/>
                  <a:gd name="T5" fmla="*/ 0 h 2"/>
                  <a:gd name="T6" fmla="*/ 0 w 8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7" y="0"/>
                    </a:moveTo>
                    <a:lnTo>
                      <a:pt x="0" y="2"/>
                    </a:lnTo>
                    <a:lnTo>
                      <a:pt x="8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01" name="Rectangle 2279"/>
              <p:cNvSpPr>
                <a:spLocks noChangeArrowheads="1"/>
              </p:cNvSpPr>
              <p:nvPr/>
            </p:nvSpPr>
            <p:spPr bwMode="auto">
              <a:xfrm>
                <a:off x="2305" y="2447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02" name="Freeform 2280"/>
              <p:cNvSpPr>
                <a:spLocks/>
              </p:cNvSpPr>
              <p:nvPr/>
            </p:nvSpPr>
            <p:spPr bwMode="auto">
              <a:xfrm>
                <a:off x="2308" y="2447"/>
                <a:ext cx="2" cy="1"/>
              </a:xfrm>
              <a:custGeom>
                <a:avLst/>
                <a:gdLst>
                  <a:gd name="T0" fmla="*/ 0 w 8"/>
                  <a:gd name="T1" fmla="*/ 0 h 3"/>
                  <a:gd name="T2" fmla="*/ 0 w 8"/>
                  <a:gd name="T3" fmla="*/ 0 h 3"/>
                  <a:gd name="T4" fmla="*/ 0 w 8"/>
                  <a:gd name="T5" fmla="*/ 0 h 3"/>
                  <a:gd name="T6" fmla="*/ 0 w 8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3">
                    <a:moveTo>
                      <a:pt x="8" y="0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03" name="Freeform 2281"/>
              <p:cNvSpPr>
                <a:spLocks/>
              </p:cNvSpPr>
              <p:nvPr/>
            </p:nvSpPr>
            <p:spPr bwMode="auto">
              <a:xfrm>
                <a:off x="2305" y="2430"/>
                <a:ext cx="5" cy="17"/>
              </a:xfrm>
              <a:custGeom>
                <a:avLst/>
                <a:gdLst>
                  <a:gd name="T0" fmla="*/ 0 w 15"/>
                  <a:gd name="T1" fmla="*/ 0 h 50"/>
                  <a:gd name="T2" fmla="*/ 0 w 15"/>
                  <a:gd name="T3" fmla="*/ 0 h 50"/>
                  <a:gd name="T4" fmla="*/ 0 w 15"/>
                  <a:gd name="T5" fmla="*/ 0 h 50"/>
                  <a:gd name="T6" fmla="*/ 0 w 15"/>
                  <a:gd name="T7" fmla="*/ 0 h 50"/>
                  <a:gd name="T8" fmla="*/ 0 w 15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50">
                    <a:moveTo>
                      <a:pt x="15" y="50"/>
                    </a:moveTo>
                    <a:lnTo>
                      <a:pt x="1" y="50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5" y="5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04" name="Freeform 2282"/>
              <p:cNvSpPr>
                <a:spLocks/>
              </p:cNvSpPr>
              <p:nvPr/>
            </p:nvSpPr>
            <p:spPr bwMode="auto">
              <a:xfrm>
                <a:off x="2307" y="2429"/>
                <a:ext cx="3" cy="2"/>
              </a:xfrm>
              <a:custGeom>
                <a:avLst/>
                <a:gdLst>
                  <a:gd name="T0" fmla="*/ 0 w 7"/>
                  <a:gd name="T1" fmla="*/ 1 h 4"/>
                  <a:gd name="T2" fmla="*/ 0 w 7"/>
                  <a:gd name="T3" fmla="*/ 1 h 4"/>
                  <a:gd name="T4" fmla="*/ 0 w 7"/>
                  <a:gd name="T5" fmla="*/ 0 h 4"/>
                  <a:gd name="T6" fmla="*/ 0 w 7"/>
                  <a:gd name="T7" fmla="*/ 1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7" y="2"/>
                    </a:moveTo>
                    <a:lnTo>
                      <a:pt x="0" y="4"/>
                    </a:lnTo>
                    <a:lnTo>
                      <a:pt x="7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05" name="Freeform 2283"/>
              <p:cNvSpPr>
                <a:spLocks/>
              </p:cNvSpPr>
              <p:nvPr/>
            </p:nvSpPr>
            <p:spPr bwMode="auto">
              <a:xfrm>
                <a:off x="2304" y="2413"/>
                <a:ext cx="6" cy="17"/>
              </a:xfrm>
              <a:custGeom>
                <a:avLst/>
                <a:gdLst>
                  <a:gd name="T0" fmla="*/ 0 w 18"/>
                  <a:gd name="T1" fmla="*/ 0 h 53"/>
                  <a:gd name="T2" fmla="*/ 0 w 18"/>
                  <a:gd name="T3" fmla="*/ 0 h 53"/>
                  <a:gd name="T4" fmla="*/ 0 w 18"/>
                  <a:gd name="T5" fmla="*/ 0 h 53"/>
                  <a:gd name="T6" fmla="*/ 0 w 18"/>
                  <a:gd name="T7" fmla="*/ 0 h 53"/>
                  <a:gd name="T8" fmla="*/ 0 w 18"/>
                  <a:gd name="T9" fmla="*/ 0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53">
                    <a:moveTo>
                      <a:pt x="18" y="50"/>
                    </a:moveTo>
                    <a:lnTo>
                      <a:pt x="4" y="53"/>
                    </a:lnTo>
                    <a:lnTo>
                      <a:pt x="0" y="2"/>
                    </a:lnTo>
                    <a:lnTo>
                      <a:pt x="14" y="0"/>
                    </a:lnTo>
                    <a:lnTo>
                      <a:pt x="18" y="5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06" name="Freeform 2284"/>
              <p:cNvSpPr>
                <a:spLocks/>
              </p:cNvSpPr>
              <p:nvPr/>
            </p:nvSpPr>
            <p:spPr bwMode="auto">
              <a:xfrm>
                <a:off x="2304" y="2413"/>
                <a:ext cx="2" cy="1"/>
              </a:xfrm>
              <a:custGeom>
                <a:avLst/>
                <a:gdLst>
                  <a:gd name="T0" fmla="*/ 0 w 7"/>
                  <a:gd name="T1" fmla="*/ 1 h 2"/>
                  <a:gd name="T2" fmla="*/ 0 w 7"/>
                  <a:gd name="T3" fmla="*/ 1 h 2"/>
                  <a:gd name="T4" fmla="*/ 0 w 7"/>
                  <a:gd name="T5" fmla="*/ 0 h 2"/>
                  <a:gd name="T6" fmla="*/ 0 w 7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1"/>
                    </a:moveTo>
                    <a:lnTo>
                      <a:pt x="7" y="2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07" name="Freeform 2285"/>
              <p:cNvSpPr>
                <a:spLocks/>
              </p:cNvSpPr>
              <p:nvPr/>
            </p:nvSpPr>
            <p:spPr bwMode="auto">
              <a:xfrm>
                <a:off x="2304" y="2369"/>
                <a:ext cx="5" cy="44"/>
              </a:xfrm>
              <a:custGeom>
                <a:avLst/>
                <a:gdLst>
                  <a:gd name="T0" fmla="*/ 0 w 16"/>
                  <a:gd name="T1" fmla="*/ 1 h 131"/>
                  <a:gd name="T2" fmla="*/ 0 w 16"/>
                  <a:gd name="T3" fmla="*/ 1 h 131"/>
                  <a:gd name="T4" fmla="*/ 0 w 16"/>
                  <a:gd name="T5" fmla="*/ 0 h 131"/>
                  <a:gd name="T6" fmla="*/ 0 w 16"/>
                  <a:gd name="T7" fmla="*/ 0 h 131"/>
                  <a:gd name="T8" fmla="*/ 0 w 16"/>
                  <a:gd name="T9" fmla="*/ 1 h 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31">
                    <a:moveTo>
                      <a:pt x="14" y="131"/>
                    </a:moveTo>
                    <a:lnTo>
                      <a:pt x="0" y="131"/>
                    </a:lnTo>
                    <a:lnTo>
                      <a:pt x="2" y="0"/>
                    </a:lnTo>
                    <a:lnTo>
                      <a:pt x="16" y="0"/>
                    </a:lnTo>
                    <a:lnTo>
                      <a:pt x="14" y="13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08" name="Freeform 2286"/>
              <p:cNvSpPr>
                <a:spLocks/>
              </p:cNvSpPr>
              <p:nvPr/>
            </p:nvSpPr>
            <p:spPr bwMode="auto">
              <a:xfrm>
                <a:off x="2304" y="2369"/>
                <a:ext cx="3" cy="1"/>
              </a:xfrm>
              <a:custGeom>
                <a:avLst/>
                <a:gdLst>
                  <a:gd name="T0" fmla="*/ 0 w 7"/>
                  <a:gd name="T1" fmla="*/ 0 h 2"/>
                  <a:gd name="T2" fmla="*/ 0 w 7"/>
                  <a:gd name="T3" fmla="*/ 1 h 2"/>
                  <a:gd name="T4" fmla="*/ 0 w 7"/>
                  <a:gd name="T5" fmla="*/ 0 h 2"/>
                  <a:gd name="T6" fmla="*/ 0 w 7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7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09" name="Freeform 2287"/>
              <p:cNvSpPr>
                <a:spLocks/>
              </p:cNvSpPr>
              <p:nvPr/>
            </p:nvSpPr>
            <p:spPr bwMode="auto">
              <a:xfrm>
                <a:off x="2304" y="2325"/>
                <a:ext cx="6" cy="44"/>
              </a:xfrm>
              <a:custGeom>
                <a:avLst/>
                <a:gdLst>
                  <a:gd name="T0" fmla="*/ 0 w 17"/>
                  <a:gd name="T1" fmla="*/ 1 h 132"/>
                  <a:gd name="T2" fmla="*/ 0 w 17"/>
                  <a:gd name="T3" fmla="*/ 1 h 132"/>
                  <a:gd name="T4" fmla="*/ 0 w 17"/>
                  <a:gd name="T5" fmla="*/ 0 h 132"/>
                  <a:gd name="T6" fmla="*/ 0 w 17"/>
                  <a:gd name="T7" fmla="*/ 0 h 132"/>
                  <a:gd name="T8" fmla="*/ 0 w 17"/>
                  <a:gd name="T9" fmla="*/ 1 h 1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32">
                    <a:moveTo>
                      <a:pt x="14" y="132"/>
                    </a:moveTo>
                    <a:lnTo>
                      <a:pt x="0" y="132"/>
                    </a:lnTo>
                    <a:lnTo>
                      <a:pt x="3" y="0"/>
                    </a:lnTo>
                    <a:lnTo>
                      <a:pt x="17" y="0"/>
                    </a:lnTo>
                    <a:lnTo>
                      <a:pt x="14" y="1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10" name="Freeform 2288"/>
              <p:cNvSpPr>
                <a:spLocks/>
              </p:cNvSpPr>
              <p:nvPr/>
            </p:nvSpPr>
            <p:spPr bwMode="auto">
              <a:xfrm>
                <a:off x="2305" y="2325"/>
                <a:ext cx="3" cy="1"/>
              </a:xfrm>
              <a:custGeom>
                <a:avLst/>
                <a:gdLst>
                  <a:gd name="T0" fmla="*/ 0 w 7"/>
                  <a:gd name="T1" fmla="*/ 0 h 2"/>
                  <a:gd name="T2" fmla="*/ 0 w 7"/>
                  <a:gd name="T3" fmla="*/ 1 h 2"/>
                  <a:gd name="T4" fmla="*/ 0 w 7"/>
                  <a:gd name="T5" fmla="*/ 0 h 2"/>
                  <a:gd name="T6" fmla="*/ 0 w 7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7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11" name="Freeform 2289"/>
              <p:cNvSpPr>
                <a:spLocks/>
              </p:cNvSpPr>
              <p:nvPr/>
            </p:nvSpPr>
            <p:spPr bwMode="auto">
              <a:xfrm>
                <a:off x="2305" y="2281"/>
                <a:ext cx="7" cy="44"/>
              </a:xfrm>
              <a:custGeom>
                <a:avLst/>
                <a:gdLst>
                  <a:gd name="T0" fmla="*/ 0 w 19"/>
                  <a:gd name="T1" fmla="*/ 1 h 132"/>
                  <a:gd name="T2" fmla="*/ 0 w 19"/>
                  <a:gd name="T3" fmla="*/ 1 h 132"/>
                  <a:gd name="T4" fmla="*/ 0 w 19"/>
                  <a:gd name="T5" fmla="*/ 0 h 132"/>
                  <a:gd name="T6" fmla="*/ 0 w 19"/>
                  <a:gd name="T7" fmla="*/ 0 h 132"/>
                  <a:gd name="T8" fmla="*/ 0 w 19"/>
                  <a:gd name="T9" fmla="*/ 1 h 1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32">
                    <a:moveTo>
                      <a:pt x="14" y="132"/>
                    </a:moveTo>
                    <a:lnTo>
                      <a:pt x="0" y="132"/>
                    </a:lnTo>
                    <a:lnTo>
                      <a:pt x="4" y="0"/>
                    </a:lnTo>
                    <a:lnTo>
                      <a:pt x="19" y="0"/>
                    </a:lnTo>
                    <a:lnTo>
                      <a:pt x="14" y="1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12" name="Freeform 2290"/>
              <p:cNvSpPr>
                <a:spLocks/>
              </p:cNvSpPr>
              <p:nvPr/>
            </p:nvSpPr>
            <p:spPr bwMode="auto">
              <a:xfrm>
                <a:off x="2309" y="2281"/>
                <a:ext cx="3" cy="1"/>
              </a:xfrm>
              <a:custGeom>
                <a:avLst/>
                <a:gdLst>
                  <a:gd name="T0" fmla="*/ 0 w 8"/>
                  <a:gd name="T1" fmla="*/ 0 h 2"/>
                  <a:gd name="T2" fmla="*/ 0 w 8"/>
                  <a:gd name="T3" fmla="*/ 1 h 2"/>
                  <a:gd name="T4" fmla="*/ 0 w 8"/>
                  <a:gd name="T5" fmla="*/ 0 h 2"/>
                  <a:gd name="T6" fmla="*/ 0 w 8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8" y="0"/>
                    </a:moveTo>
                    <a:lnTo>
                      <a:pt x="0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13" name="Freeform 2291"/>
              <p:cNvSpPr>
                <a:spLocks/>
              </p:cNvSpPr>
              <p:nvPr/>
            </p:nvSpPr>
            <p:spPr bwMode="auto">
              <a:xfrm>
                <a:off x="2307" y="2233"/>
                <a:ext cx="3" cy="5"/>
              </a:xfrm>
              <a:custGeom>
                <a:avLst/>
                <a:gdLst>
                  <a:gd name="T0" fmla="*/ 0 w 10"/>
                  <a:gd name="T1" fmla="*/ 0 h 16"/>
                  <a:gd name="T2" fmla="*/ 0 w 10"/>
                  <a:gd name="T3" fmla="*/ 0 h 16"/>
                  <a:gd name="T4" fmla="*/ 0 w 10"/>
                  <a:gd name="T5" fmla="*/ 0 h 16"/>
                  <a:gd name="T6" fmla="*/ 0 w 10"/>
                  <a:gd name="T7" fmla="*/ 0 h 16"/>
                  <a:gd name="T8" fmla="*/ 0 w 10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16">
                    <a:moveTo>
                      <a:pt x="0" y="14"/>
                    </a:moveTo>
                    <a:lnTo>
                      <a:pt x="0" y="0"/>
                    </a:lnTo>
                    <a:lnTo>
                      <a:pt x="10" y="6"/>
                    </a:lnTo>
                    <a:lnTo>
                      <a:pt x="7" y="16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14" name="Freeform 2292"/>
              <p:cNvSpPr>
                <a:spLocks/>
              </p:cNvSpPr>
              <p:nvPr/>
            </p:nvSpPr>
            <p:spPr bwMode="auto">
              <a:xfrm>
                <a:off x="2307" y="2237"/>
                <a:ext cx="5" cy="44"/>
              </a:xfrm>
              <a:custGeom>
                <a:avLst/>
                <a:gdLst>
                  <a:gd name="T0" fmla="*/ 0 w 16"/>
                  <a:gd name="T1" fmla="*/ 1 h 132"/>
                  <a:gd name="T2" fmla="*/ 0 w 16"/>
                  <a:gd name="T3" fmla="*/ 1 h 132"/>
                  <a:gd name="T4" fmla="*/ 0 w 16"/>
                  <a:gd name="T5" fmla="*/ 0 h 132"/>
                  <a:gd name="T6" fmla="*/ 0 w 16"/>
                  <a:gd name="T7" fmla="*/ 0 h 132"/>
                  <a:gd name="T8" fmla="*/ 0 w 16"/>
                  <a:gd name="T9" fmla="*/ 1 h 1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32">
                    <a:moveTo>
                      <a:pt x="15" y="132"/>
                    </a:moveTo>
                    <a:lnTo>
                      <a:pt x="0" y="132"/>
                    </a:lnTo>
                    <a:lnTo>
                      <a:pt x="1" y="0"/>
                    </a:lnTo>
                    <a:lnTo>
                      <a:pt x="16" y="0"/>
                    </a:lnTo>
                    <a:lnTo>
                      <a:pt x="15" y="1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15" name="Freeform 2293"/>
              <p:cNvSpPr>
                <a:spLocks/>
              </p:cNvSpPr>
              <p:nvPr/>
            </p:nvSpPr>
            <p:spPr bwMode="auto">
              <a:xfrm>
                <a:off x="2367" y="2327"/>
                <a:ext cx="129" cy="136"/>
              </a:xfrm>
              <a:custGeom>
                <a:avLst/>
                <a:gdLst>
                  <a:gd name="T0" fmla="*/ 1 w 388"/>
                  <a:gd name="T1" fmla="*/ 0 h 408"/>
                  <a:gd name="T2" fmla="*/ 1 w 388"/>
                  <a:gd name="T3" fmla="*/ 0 h 408"/>
                  <a:gd name="T4" fmla="*/ 0 w 388"/>
                  <a:gd name="T5" fmla="*/ 0 h 408"/>
                  <a:gd name="T6" fmla="*/ 0 w 388"/>
                  <a:gd name="T7" fmla="*/ 0 h 408"/>
                  <a:gd name="T8" fmla="*/ 0 w 388"/>
                  <a:gd name="T9" fmla="*/ 0 h 408"/>
                  <a:gd name="T10" fmla="*/ 0 w 388"/>
                  <a:gd name="T11" fmla="*/ 0 h 408"/>
                  <a:gd name="T12" fmla="*/ 0 w 388"/>
                  <a:gd name="T13" fmla="*/ 1 h 408"/>
                  <a:gd name="T14" fmla="*/ 0 w 388"/>
                  <a:gd name="T15" fmla="*/ 1 h 408"/>
                  <a:gd name="T16" fmla="*/ 0 w 388"/>
                  <a:gd name="T17" fmla="*/ 1 h 408"/>
                  <a:gd name="T18" fmla="*/ 0 w 388"/>
                  <a:gd name="T19" fmla="*/ 1 h 408"/>
                  <a:gd name="T20" fmla="*/ 0 w 388"/>
                  <a:gd name="T21" fmla="*/ 1 h 408"/>
                  <a:gd name="T22" fmla="*/ 0 w 388"/>
                  <a:gd name="T23" fmla="*/ 1 h 408"/>
                  <a:gd name="T24" fmla="*/ 0 w 388"/>
                  <a:gd name="T25" fmla="*/ 1 h 408"/>
                  <a:gd name="T26" fmla="*/ 0 w 388"/>
                  <a:gd name="T27" fmla="*/ 1 h 408"/>
                  <a:gd name="T28" fmla="*/ 0 w 388"/>
                  <a:gd name="T29" fmla="*/ 1 h 408"/>
                  <a:gd name="T30" fmla="*/ 0 w 388"/>
                  <a:gd name="T31" fmla="*/ 1 h 408"/>
                  <a:gd name="T32" fmla="*/ 0 w 388"/>
                  <a:gd name="T33" fmla="*/ 1 h 408"/>
                  <a:gd name="T34" fmla="*/ 0 w 388"/>
                  <a:gd name="T35" fmla="*/ 1 h 408"/>
                  <a:gd name="T36" fmla="*/ 0 w 388"/>
                  <a:gd name="T37" fmla="*/ 1 h 408"/>
                  <a:gd name="T38" fmla="*/ 0 w 388"/>
                  <a:gd name="T39" fmla="*/ 1 h 408"/>
                  <a:gd name="T40" fmla="*/ 0 w 388"/>
                  <a:gd name="T41" fmla="*/ 1 h 408"/>
                  <a:gd name="T42" fmla="*/ 0 w 388"/>
                  <a:gd name="T43" fmla="*/ 1 h 408"/>
                  <a:gd name="T44" fmla="*/ 0 w 388"/>
                  <a:gd name="T45" fmla="*/ 1 h 408"/>
                  <a:gd name="T46" fmla="*/ 0 w 388"/>
                  <a:gd name="T47" fmla="*/ 1 h 408"/>
                  <a:gd name="T48" fmla="*/ 0 w 388"/>
                  <a:gd name="T49" fmla="*/ 1 h 408"/>
                  <a:gd name="T50" fmla="*/ 0 w 388"/>
                  <a:gd name="T51" fmla="*/ 1 h 408"/>
                  <a:gd name="T52" fmla="*/ 0 w 388"/>
                  <a:gd name="T53" fmla="*/ 1 h 408"/>
                  <a:gd name="T54" fmla="*/ 0 w 388"/>
                  <a:gd name="T55" fmla="*/ 1 h 408"/>
                  <a:gd name="T56" fmla="*/ 0 w 388"/>
                  <a:gd name="T57" fmla="*/ 1 h 408"/>
                  <a:gd name="T58" fmla="*/ 1 w 388"/>
                  <a:gd name="T59" fmla="*/ 1 h 408"/>
                  <a:gd name="T60" fmla="*/ 1 w 388"/>
                  <a:gd name="T61" fmla="*/ 1 h 408"/>
                  <a:gd name="T62" fmla="*/ 1 w 388"/>
                  <a:gd name="T63" fmla="*/ 1 h 408"/>
                  <a:gd name="T64" fmla="*/ 0 w 388"/>
                  <a:gd name="T65" fmla="*/ 1 h 408"/>
                  <a:gd name="T66" fmla="*/ 0 w 388"/>
                  <a:gd name="T67" fmla="*/ 1 h 408"/>
                  <a:gd name="T68" fmla="*/ 0 w 388"/>
                  <a:gd name="T69" fmla="*/ 1 h 408"/>
                  <a:gd name="T70" fmla="*/ 0 w 388"/>
                  <a:gd name="T71" fmla="*/ 1 h 408"/>
                  <a:gd name="T72" fmla="*/ 0 w 388"/>
                  <a:gd name="T73" fmla="*/ 2 h 408"/>
                  <a:gd name="T74" fmla="*/ 0 w 388"/>
                  <a:gd name="T75" fmla="*/ 2 h 408"/>
                  <a:gd name="T76" fmla="*/ 0 w 388"/>
                  <a:gd name="T77" fmla="*/ 2 h 408"/>
                  <a:gd name="T78" fmla="*/ 1 w 388"/>
                  <a:gd name="T79" fmla="*/ 2 h 408"/>
                  <a:gd name="T80" fmla="*/ 1 w 388"/>
                  <a:gd name="T81" fmla="*/ 2 h 408"/>
                  <a:gd name="T82" fmla="*/ 1 w 388"/>
                  <a:gd name="T83" fmla="*/ 2 h 408"/>
                  <a:gd name="T84" fmla="*/ 1 w 388"/>
                  <a:gd name="T85" fmla="*/ 1 h 408"/>
                  <a:gd name="T86" fmla="*/ 1 w 388"/>
                  <a:gd name="T87" fmla="*/ 1 h 408"/>
                  <a:gd name="T88" fmla="*/ 2 w 388"/>
                  <a:gd name="T89" fmla="*/ 1 h 408"/>
                  <a:gd name="T90" fmla="*/ 2 w 388"/>
                  <a:gd name="T91" fmla="*/ 1 h 408"/>
                  <a:gd name="T92" fmla="*/ 2 w 388"/>
                  <a:gd name="T93" fmla="*/ 0 h 408"/>
                  <a:gd name="T94" fmla="*/ 1 w 388"/>
                  <a:gd name="T95" fmla="*/ 0 h 408"/>
                  <a:gd name="T96" fmla="*/ 1 w 388"/>
                  <a:gd name="T97" fmla="*/ 0 h 40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388" h="408">
                    <a:moveTo>
                      <a:pt x="292" y="0"/>
                    </a:moveTo>
                    <a:lnTo>
                      <a:pt x="270" y="8"/>
                    </a:lnTo>
                    <a:lnTo>
                      <a:pt x="248" y="20"/>
                    </a:lnTo>
                    <a:lnTo>
                      <a:pt x="226" y="29"/>
                    </a:lnTo>
                    <a:lnTo>
                      <a:pt x="203" y="39"/>
                    </a:lnTo>
                    <a:lnTo>
                      <a:pt x="165" y="35"/>
                    </a:lnTo>
                    <a:lnTo>
                      <a:pt x="132" y="31"/>
                    </a:lnTo>
                    <a:lnTo>
                      <a:pt x="95" y="29"/>
                    </a:lnTo>
                    <a:lnTo>
                      <a:pt x="78" y="31"/>
                    </a:lnTo>
                    <a:lnTo>
                      <a:pt x="58" y="33"/>
                    </a:lnTo>
                    <a:lnTo>
                      <a:pt x="55" y="52"/>
                    </a:lnTo>
                    <a:lnTo>
                      <a:pt x="53" y="68"/>
                    </a:lnTo>
                    <a:lnTo>
                      <a:pt x="55" y="81"/>
                    </a:lnTo>
                    <a:lnTo>
                      <a:pt x="58" y="90"/>
                    </a:lnTo>
                    <a:lnTo>
                      <a:pt x="64" y="99"/>
                    </a:lnTo>
                    <a:lnTo>
                      <a:pt x="74" y="103"/>
                    </a:lnTo>
                    <a:lnTo>
                      <a:pt x="87" y="108"/>
                    </a:lnTo>
                    <a:lnTo>
                      <a:pt x="103" y="112"/>
                    </a:lnTo>
                    <a:lnTo>
                      <a:pt x="105" y="121"/>
                    </a:lnTo>
                    <a:lnTo>
                      <a:pt x="108" y="132"/>
                    </a:lnTo>
                    <a:lnTo>
                      <a:pt x="108" y="138"/>
                    </a:lnTo>
                    <a:lnTo>
                      <a:pt x="105" y="144"/>
                    </a:lnTo>
                    <a:lnTo>
                      <a:pt x="103" y="148"/>
                    </a:lnTo>
                    <a:lnTo>
                      <a:pt x="98" y="152"/>
                    </a:lnTo>
                    <a:lnTo>
                      <a:pt x="90" y="155"/>
                    </a:lnTo>
                    <a:lnTo>
                      <a:pt x="81" y="158"/>
                    </a:lnTo>
                    <a:lnTo>
                      <a:pt x="64" y="171"/>
                    </a:lnTo>
                    <a:lnTo>
                      <a:pt x="52" y="182"/>
                    </a:lnTo>
                    <a:lnTo>
                      <a:pt x="39" y="191"/>
                    </a:lnTo>
                    <a:lnTo>
                      <a:pt x="20" y="197"/>
                    </a:lnTo>
                    <a:lnTo>
                      <a:pt x="10" y="206"/>
                    </a:lnTo>
                    <a:lnTo>
                      <a:pt x="4" y="214"/>
                    </a:lnTo>
                    <a:lnTo>
                      <a:pt x="0" y="223"/>
                    </a:lnTo>
                    <a:lnTo>
                      <a:pt x="0" y="231"/>
                    </a:lnTo>
                    <a:lnTo>
                      <a:pt x="2" y="237"/>
                    </a:lnTo>
                    <a:lnTo>
                      <a:pt x="6" y="245"/>
                    </a:lnTo>
                    <a:lnTo>
                      <a:pt x="13" y="250"/>
                    </a:lnTo>
                    <a:lnTo>
                      <a:pt x="25" y="258"/>
                    </a:lnTo>
                    <a:lnTo>
                      <a:pt x="46" y="254"/>
                    </a:lnTo>
                    <a:lnTo>
                      <a:pt x="63" y="250"/>
                    </a:lnTo>
                    <a:lnTo>
                      <a:pt x="68" y="249"/>
                    </a:lnTo>
                    <a:lnTo>
                      <a:pt x="75" y="247"/>
                    </a:lnTo>
                    <a:lnTo>
                      <a:pt x="88" y="239"/>
                    </a:lnTo>
                    <a:lnTo>
                      <a:pt x="94" y="237"/>
                    </a:lnTo>
                    <a:lnTo>
                      <a:pt x="98" y="235"/>
                    </a:lnTo>
                    <a:lnTo>
                      <a:pt x="100" y="235"/>
                    </a:lnTo>
                    <a:lnTo>
                      <a:pt x="98" y="237"/>
                    </a:lnTo>
                    <a:lnTo>
                      <a:pt x="88" y="245"/>
                    </a:lnTo>
                    <a:lnTo>
                      <a:pt x="86" y="249"/>
                    </a:lnTo>
                    <a:lnTo>
                      <a:pt x="81" y="250"/>
                    </a:lnTo>
                    <a:lnTo>
                      <a:pt x="64" y="254"/>
                    </a:lnTo>
                    <a:lnTo>
                      <a:pt x="51" y="258"/>
                    </a:lnTo>
                    <a:lnTo>
                      <a:pt x="20" y="262"/>
                    </a:lnTo>
                    <a:lnTo>
                      <a:pt x="11" y="272"/>
                    </a:lnTo>
                    <a:lnTo>
                      <a:pt x="8" y="278"/>
                    </a:lnTo>
                    <a:lnTo>
                      <a:pt x="8" y="282"/>
                    </a:lnTo>
                    <a:lnTo>
                      <a:pt x="11" y="294"/>
                    </a:lnTo>
                    <a:lnTo>
                      <a:pt x="18" y="299"/>
                    </a:lnTo>
                    <a:lnTo>
                      <a:pt x="28" y="303"/>
                    </a:lnTo>
                    <a:lnTo>
                      <a:pt x="39" y="303"/>
                    </a:lnTo>
                    <a:lnTo>
                      <a:pt x="64" y="299"/>
                    </a:lnTo>
                    <a:lnTo>
                      <a:pt x="79" y="298"/>
                    </a:lnTo>
                    <a:lnTo>
                      <a:pt x="92" y="295"/>
                    </a:lnTo>
                    <a:lnTo>
                      <a:pt x="95" y="295"/>
                    </a:lnTo>
                    <a:lnTo>
                      <a:pt x="94" y="295"/>
                    </a:lnTo>
                    <a:lnTo>
                      <a:pt x="88" y="298"/>
                    </a:lnTo>
                    <a:lnTo>
                      <a:pt x="81" y="298"/>
                    </a:lnTo>
                    <a:lnTo>
                      <a:pt x="62" y="299"/>
                    </a:lnTo>
                    <a:lnTo>
                      <a:pt x="53" y="301"/>
                    </a:lnTo>
                    <a:lnTo>
                      <a:pt x="48" y="301"/>
                    </a:lnTo>
                    <a:lnTo>
                      <a:pt x="34" y="307"/>
                    </a:lnTo>
                    <a:lnTo>
                      <a:pt x="30" y="310"/>
                    </a:lnTo>
                    <a:lnTo>
                      <a:pt x="27" y="314"/>
                    </a:lnTo>
                    <a:lnTo>
                      <a:pt x="25" y="318"/>
                    </a:lnTo>
                    <a:lnTo>
                      <a:pt x="27" y="326"/>
                    </a:lnTo>
                    <a:lnTo>
                      <a:pt x="30" y="334"/>
                    </a:lnTo>
                    <a:lnTo>
                      <a:pt x="37" y="349"/>
                    </a:lnTo>
                    <a:lnTo>
                      <a:pt x="44" y="357"/>
                    </a:lnTo>
                    <a:lnTo>
                      <a:pt x="53" y="359"/>
                    </a:lnTo>
                    <a:lnTo>
                      <a:pt x="63" y="361"/>
                    </a:lnTo>
                    <a:lnTo>
                      <a:pt x="75" y="363"/>
                    </a:lnTo>
                    <a:lnTo>
                      <a:pt x="88" y="359"/>
                    </a:lnTo>
                    <a:lnTo>
                      <a:pt x="98" y="357"/>
                    </a:lnTo>
                    <a:lnTo>
                      <a:pt x="104" y="357"/>
                    </a:lnTo>
                    <a:lnTo>
                      <a:pt x="109" y="355"/>
                    </a:lnTo>
                    <a:lnTo>
                      <a:pt x="111" y="353"/>
                    </a:lnTo>
                    <a:lnTo>
                      <a:pt x="118" y="351"/>
                    </a:lnTo>
                    <a:lnTo>
                      <a:pt x="130" y="349"/>
                    </a:lnTo>
                    <a:lnTo>
                      <a:pt x="142" y="343"/>
                    </a:lnTo>
                    <a:lnTo>
                      <a:pt x="149" y="342"/>
                    </a:lnTo>
                    <a:lnTo>
                      <a:pt x="153" y="338"/>
                    </a:lnTo>
                    <a:lnTo>
                      <a:pt x="157" y="334"/>
                    </a:lnTo>
                    <a:lnTo>
                      <a:pt x="159" y="334"/>
                    </a:lnTo>
                    <a:lnTo>
                      <a:pt x="157" y="334"/>
                    </a:lnTo>
                    <a:lnTo>
                      <a:pt x="153" y="338"/>
                    </a:lnTo>
                    <a:lnTo>
                      <a:pt x="149" y="342"/>
                    </a:lnTo>
                    <a:lnTo>
                      <a:pt x="142" y="343"/>
                    </a:lnTo>
                    <a:lnTo>
                      <a:pt x="130" y="347"/>
                    </a:lnTo>
                    <a:lnTo>
                      <a:pt x="113" y="349"/>
                    </a:lnTo>
                    <a:lnTo>
                      <a:pt x="105" y="351"/>
                    </a:lnTo>
                    <a:lnTo>
                      <a:pt x="102" y="353"/>
                    </a:lnTo>
                    <a:lnTo>
                      <a:pt x="94" y="355"/>
                    </a:lnTo>
                    <a:lnTo>
                      <a:pt x="90" y="355"/>
                    </a:lnTo>
                    <a:lnTo>
                      <a:pt x="90" y="357"/>
                    </a:lnTo>
                    <a:lnTo>
                      <a:pt x="87" y="357"/>
                    </a:lnTo>
                    <a:lnTo>
                      <a:pt x="81" y="357"/>
                    </a:lnTo>
                    <a:lnTo>
                      <a:pt x="75" y="359"/>
                    </a:lnTo>
                    <a:lnTo>
                      <a:pt x="68" y="359"/>
                    </a:lnTo>
                    <a:lnTo>
                      <a:pt x="58" y="361"/>
                    </a:lnTo>
                    <a:lnTo>
                      <a:pt x="48" y="363"/>
                    </a:lnTo>
                    <a:lnTo>
                      <a:pt x="46" y="375"/>
                    </a:lnTo>
                    <a:lnTo>
                      <a:pt x="46" y="385"/>
                    </a:lnTo>
                    <a:lnTo>
                      <a:pt x="48" y="391"/>
                    </a:lnTo>
                    <a:lnTo>
                      <a:pt x="51" y="395"/>
                    </a:lnTo>
                    <a:lnTo>
                      <a:pt x="63" y="402"/>
                    </a:lnTo>
                    <a:lnTo>
                      <a:pt x="81" y="408"/>
                    </a:lnTo>
                    <a:lnTo>
                      <a:pt x="111" y="406"/>
                    </a:lnTo>
                    <a:lnTo>
                      <a:pt x="142" y="406"/>
                    </a:lnTo>
                    <a:lnTo>
                      <a:pt x="172" y="402"/>
                    </a:lnTo>
                    <a:lnTo>
                      <a:pt x="187" y="400"/>
                    </a:lnTo>
                    <a:lnTo>
                      <a:pt x="203" y="395"/>
                    </a:lnTo>
                    <a:lnTo>
                      <a:pt x="206" y="394"/>
                    </a:lnTo>
                    <a:lnTo>
                      <a:pt x="210" y="390"/>
                    </a:lnTo>
                    <a:lnTo>
                      <a:pt x="224" y="379"/>
                    </a:lnTo>
                    <a:lnTo>
                      <a:pt x="237" y="367"/>
                    </a:lnTo>
                    <a:lnTo>
                      <a:pt x="241" y="365"/>
                    </a:lnTo>
                    <a:lnTo>
                      <a:pt x="244" y="363"/>
                    </a:lnTo>
                    <a:lnTo>
                      <a:pt x="268" y="339"/>
                    </a:lnTo>
                    <a:lnTo>
                      <a:pt x="296" y="310"/>
                    </a:lnTo>
                    <a:lnTo>
                      <a:pt x="319" y="276"/>
                    </a:lnTo>
                    <a:lnTo>
                      <a:pt x="328" y="261"/>
                    </a:lnTo>
                    <a:lnTo>
                      <a:pt x="338" y="243"/>
                    </a:lnTo>
                    <a:lnTo>
                      <a:pt x="347" y="221"/>
                    </a:lnTo>
                    <a:lnTo>
                      <a:pt x="356" y="201"/>
                    </a:lnTo>
                    <a:lnTo>
                      <a:pt x="367" y="184"/>
                    </a:lnTo>
                    <a:lnTo>
                      <a:pt x="382" y="163"/>
                    </a:lnTo>
                    <a:lnTo>
                      <a:pt x="385" y="154"/>
                    </a:lnTo>
                    <a:lnTo>
                      <a:pt x="388" y="144"/>
                    </a:lnTo>
                    <a:lnTo>
                      <a:pt x="388" y="103"/>
                    </a:lnTo>
                    <a:lnTo>
                      <a:pt x="385" y="81"/>
                    </a:lnTo>
                    <a:lnTo>
                      <a:pt x="382" y="59"/>
                    </a:lnTo>
                    <a:lnTo>
                      <a:pt x="377" y="46"/>
                    </a:lnTo>
                    <a:lnTo>
                      <a:pt x="367" y="35"/>
                    </a:lnTo>
                    <a:lnTo>
                      <a:pt x="354" y="27"/>
                    </a:lnTo>
                    <a:lnTo>
                      <a:pt x="343" y="23"/>
                    </a:lnTo>
                    <a:lnTo>
                      <a:pt x="314" y="14"/>
                    </a:lnTo>
                    <a:lnTo>
                      <a:pt x="301" y="8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FFE1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16" name="Freeform 2294"/>
              <p:cNvSpPr>
                <a:spLocks/>
              </p:cNvSpPr>
              <p:nvPr/>
            </p:nvSpPr>
            <p:spPr bwMode="auto">
              <a:xfrm>
                <a:off x="2456" y="2323"/>
                <a:ext cx="9" cy="8"/>
              </a:xfrm>
              <a:custGeom>
                <a:avLst/>
                <a:gdLst>
                  <a:gd name="T0" fmla="*/ 0 w 28"/>
                  <a:gd name="T1" fmla="*/ 0 h 23"/>
                  <a:gd name="T2" fmla="*/ 0 w 28"/>
                  <a:gd name="T3" fmla="*/ 0 h 23"/>
                  <a:gd name="T4" fmla="*/ 0 w 28"/>
                  <a:gd name="T5" fmla="*/ 0 h 23"/>
                  <a:gd name="T6" fmla="*/ 0 w 28"/>
                  <a:gd name="T7" fmla="*/ 0 h 23"/>
                  <a:gd name="T8" fmla="*/ 0 w 28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23">
                    <a:moveTo>
                      <a:pt x="22" y="0"/>
                    </a:moveTo>
                    <a:lnTo>
                      <a:pt x="28" y="15"/>
                    </a:lnTo>
                    <a:lnTo>
                      <a:pt x="6" y="23"/>
                    </a:lnTo>
                    <a:lnTo>
                      <a:pt x="0" y="9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17" name="Freeform 2295"/>
              <p:cNvSpPr>
                <a:spLocks/>
              </p:cNvSpPr>
              <p:nvPr/>
            </p:nvSpPr>
            <p:spPr bwMode="auto">
              <a:xfrm>
                <a:off x="2456" y="2326"/>
                <a:ext cx="1" cy="3"/>
              </a:xfrm>
              <a:custGeom>
                <a:avLst/>
                <a:gdLst>
                  <a:gd name="T0" fmla="*/ 0 w 3"/>
                  <a:gd name="T1" fmla="*/ 0 h 9"/>
                  <a:gd name="T2" fmla="*/ 0 w 3"/>
                  <a:gd name="T3" fmla="*/ 0 h 9"/>
                  <a:gd name="T4" fmla="*/ 0 w 3"/>
                  <a:gd name="T5" fmla="*/ 0 h 9"/>
                  <a:gd name="T6" fmla="*/ 0 w 3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9">
                    <a:moveTo>
                      <a:pt x="0" y="0"/>
                    </a:moveTo>
                    <a:lnTo>
                      <a:pt x="3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18" name="Freeform 2296"/>
              <p:cNvSpPr>
                <a:spLocks/>
              </p:cNvSpPr>
              <p:nvPr/>
            </p:nvSpPr>
            <p:spPr bwMode="auto">
              <a:xfrm>
                <a:off x="2449" y="2326"/>
                <a:ext cx="9" cy="9"/>
              </a:xfrm>
              <a:custGeom>
                <a:avLst/>
                <a:gdLst>
                  <a:gd name="T0" fmla="*/ 0 w 28"/>
                  <a:gd name="T1" fmla="*/ 0 h 26"/>
                  <a:gd name="T2" fmla="*/ 0 w 28"/>
                  <a:gd name="T3" fmla="*/ 0 h 26"/>
                  <a:gd name="T4" fmla="*/ 0 w 28"/>
                  <a:gd name="T5" fmla="*/ 0 h 26"/>
                  <a:gd name="T6" fmla="*/ 0 w 28"/>
                  <a:gd name="T7" fmla="*/ 0 h 26"/>
                  <a:gd name="T8" fmla="*/ 0 w 28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26">
                    <a:moveTo>
                      <a:pt x="22" y="0"/>
                    </a:moveTo>
                    <a:lnTo>
                      <a:pt x="28" y="14"/>
                    </a:lnTo>
                    <a:lnTo>
                      <a:pt x="6" y="26"/>
                    </a:lnTo>
                    <a:lnTo>
                      <a:pt x="0" y="11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19" name="Freeform 2297"/>
              <p:cNvSpPr>
                <a:spLocks/>
              </p:cNvSpPr>
              <p:nvPr/>
            </p:nvSpPr>
            <p:spPr bwMode="auto">
              <a:xfrm>
                <a:off x="2450" y="2333"/>
                <a:ext cx="1" cy="2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0 h 5"/>
                  <a:gd name="T4" fmla="*/ 0 w 3"/>
                  <a:gd name="T5" fmla="*/ 0 h 5"/>
                  <a:gd name="T6" fmla="*/ 0 w 3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lnTo>
                      <a:pt x="0" y="0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20" name="Freeform 2298"/>
              <p:cNvSpPr>
                <a:spLocks/>
              </p:cNvSpPr>
              <p:nvPr/>
            </p:nvSpPr>
            <p:spPr bwMode="auto">
              <a:xfrm>
                <a:off x="2441" y="2330"/>
                <a:ext cx="10" cy="8"/>
              </a:xfrm>
              <a:custGeom>
                <a:avLst/>
                <a:gdLst>
                  <a:gd name="T0" fmla="*/ 0 w 28"/>
                  <a:gd name="T1" fmla="*/ 0 h 24"/>
                  <a:gd name="T2" fmla="*/ 0 w 28"/>
                  <a:gd name="T3" fmla="*/ 0 h 24"/>
                  <a:gd name="T4" fmla="*/ 0 w 28"/>
                  <a:gd name="T5" fmla="*/ 0 h 24"/>
                  <a:gd name="T6" fmla="*/ 0 w 28"/>
                  <a:gd name="T7" fmla="*/ 0 h 24"/>
                  <a:gd name="T8" fmla="*/ 0 w 28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24">
                    <a:moveTo>
                      <a:pt x="22" y="0"/>
                    </a:moveTo>
                    <a:lnTo>
                      <a:pt x="28" y="15"/>
                    </a:lnTo>
                    <a:lnTo>
                      <a:pt x="7" y="24"/>
                    </a:lnTo>
                    <a:lnTo>
                      <a:pt x="0" y="1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21" name="Freeform 2299"/>
              <p:cNvSpPr>
                <a:spLocks/>
              </p:cNvSpPr>
              <p:nvPr/>
            </p:nvSpPr>
            <p:spPr bwMode="auto">
              <a:xfrm>
                <a:off x="2441" y="2333"/>
                <a:ext cx="1" cy="3"/>
              </a:xfrm>
              <a:custGeom>
                <a:avLst/>
                <a:gdLst>
                  <a:gd name="T0" fmla="*/ 0 w 3"/>
                  <a:gd name="T1" fmla="*/ 0 h 9"/>
                  <a:gd name="T2" fmla="*/ 0 w 3"/>
                  <a:gd name="T3" fmla="*/ 0 h 9"/>
                  <a:gd name="T4" fmla="*/ 0 w 3"/>
                  <a:gd name="T5" fmla="*/ 0 h 9"/>
                  <a:gd name="T6" fmla="*/ 0 w 3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9">
                    <a:moveTo>
                      <a:pt x="0" y="0"/>
                    </a:moveTo>
                    <a:lnTo>
                      <a:pt x="3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22" name="Freeform 2300"/>
              <p:cNvSpPr>
                <a:spLocks/>
              </p:cNvSpPr>
              <p:nvPr/>
            </p:nvSpPr>
            <p:spPr bwMode="auto">
              <a:xfrm>
                <a:off x="2433" y="2333"/>
                <a:ext cx="11" cy="9"/>
              </a:xfrm>
              <a:custGeom>
                <a:avLst/>
                <a:gdLst>
                  <a:gd name="T0" fmla="*/ 0 w 31"/>
                  <a:gd name="T1" fmla="*/ 0 h 25"/>
                  <a:gd name="T2" fmla="*/ 0 w 31"/>
                  <a:gd name="T3" fmla="*/ 0 h 25"/>
                  <a:gd name="T4" fmla="*/ 0 w 31"/>
                  <a:gd name="T5" fmla="*/ 0 h 25"/>
                  <a:gd name="T6" fmla="*/ 0 w 31"/>
                  <a:gd name="T7" fmla="*/ 0 h 25"/>
                  <a:gd name="T8" fmla="*/ 0 w 31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1" h="25">
                    <a:moveTo>
                      <a:pt x="24" y="0"/>
                    </a:moveTo>
                    <a:lnTo>
                      <a:pt x="31" y="14"/>
                    </a:lnTo>
                    <a:lnTo>
                      <a:pt x="7" y="25"/>
                    </a:lnTo>
                    <a:lnTo>
                      <a:pt x="0" y="1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23" name="Freeform 2301"/>
              <p:cNvSpPr>
                <a:spLocks/>
              </p:cNvSpPr>
              <p:nvPr/>
            </p:nvSpPr>
            <p:spPr bwMode="auto">
              <a:xfrm>
                <a:off x="2434" y="2340"/>
                <a:ext cx="2" cy="2"/>
              </a:xfrm>
              <a:custGeom>
                <a:avLst/>
                <a:gdLst>
                  <a:gd name="T0" fmla="*/ 1 w 4"/>
                  <a:gd name="T1" fmla="*/ 0 h 6"/>
                  <a:gd name="T2" fmla="*/ 1 w 4"/>
                  <a:gd name="T3" fmla="*/ 0 h 6"/>
                  <a:gd name="T4" fmla="*/ 0 w 4"/>
                  <a:gd name="T5" fmla="*/ 0 h 6"/>
                  <a:gd name="T6" fmla="*/ 1 w 4"/>
                  <a:gd name="T7" fmla="*/ 0 h 6"/>
                  <a:gd name="T8" fmla="*/ 1 w 4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4" y="6"/>
                    </a:moveTo>
                    <a:lnTo>
                      <a:pt x="3" y="4"/>
                    </a:lnTo>
                    <a:lnTo>
                      <a:pt x="0" y="6"/>
                    </a:lnTo>
                    <a:lnTo>
                      <a:pt x="1" y="0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24" name="Freeform 2302"/>
              <p:cNvSpPr>
                <a:spLocks/>
              </p:cNvSpPr>
              <p:nvPr/>
            </p:nvSpPr>
            <p:spPr bwMode="auto">
              <a:xfrm>
                <a:off x="2422" y="2335"/>
                <a:ext cx="13" cy="7"/>
              </a:xfrm>
              <a:custGeom>
                <a:avLst/>
                <a:gdLst>
                  <a:gd name="T0" fmla="*/ 0 w 40"/>
                  <a:gd name="T1" fmla="*/ 0 h 19"/>
                  <a:gd name="T2" fmla="*/ 0 w 40"/>
                  <a:gd name="T3" fmla="*/ 0 h 19"/>
                  <a:gd name="T4" fmla="*/ 0 w 40"/>
                  <a:gd name="T5" fmla="*/ 0 h 19"/>
                  <a:gd name="T6" fmla="*/ 0 w 40"/>
                  <a:gd name="T7" fmla="*/ 0 h 19"/>
                  <a:gd name="T8" fmla="*/ 0 w 40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0" h="19">
                    <a:moveTo>
                      <a:pt x="40" y="4"/>
                    </a:moveTo>
                    <a:lnTo>
                      <a:pt x="38" y="19"/>
                    </a:lnTo>
                    <a:lnTo>
                      <a:pt x="0" y="14"/>
                    </a:lnTo>
                    <a:lnTo>
                      <a:pt x="2" y="0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25" name="Freeform 2303"/>
              <p:cNvSpPr>
                <a:spLocks/>
              </p:cNvSpPr>
              <p:nvPr/>
            </p:nvSpPr>
            <p:spPr bwMode="auto">
              <a:xfrm>
                <a:off x="2422" y="2338"/>
                <a:ext cx="0" cy="2"/>
              </a:xfrm>
              <a:custGeom>
                <a:avLst/>
                <a:gdLst>
                  <a:gd name="T0" fmla="*/ 0 w 1"/>
                  <a:gd name="T1" fmla="*/ 0 h 5"/>
                  <a:gd name="T2" fmla="*/ 1 w 1"/>
                  <a:gd name="T3" fmla="*/ 0 h 5"/>
                  <a:gd name="T4" fmla="*/ 0 w 1"/>
                  <a:gd name="T5" fmla="*/ 0 h 5"/>
                  <a:gd name="T6" fmla="*/ 0 w 1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5">
                    <a:moveTo>
                      <a:pt x="0" y="5"/>
                    </a:moveTo>
                    <a:lnTo>
                      <a:pt x="1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26" name="Freeform 2304"/>
              <p:cNvSpPr>
                <a:spLocks/>
              </p:cNvSpPr>
              <p:nvPr/>
            </p:nvSpPr>
            <p:spPr bwMode="auto">
              <a:xfrm>
                <a:off x="2411" y="2334"/>
                <a:ext cx="11" cy="6"/>
              </a:xfrm>
              <a:custGeom>
                <a:avLst/>
                <a:gdLst>
                  <a:gd name="T0" fmla="*/ 0 w 35"/>
                  <a:gd name="T1" fmla="*/ 0 h 18"/>
                  <a:gd name="T2" fmla="*/ 0 w 35"/>
                  <a:gd name="T3" fmla="*/ 0 h 18"/>
                  <a:gd name="T4" fmla="*/ 0 w 35"/>
                  <a:gd name="T5" fmla="*/ 0 h 18"/>
                  <a:gd name="T6" fmla="*/ 0 w 35"/>
                  <a:gd name="T7" fmla="*/ 0 h 18"/>
                  <a:gd name="T8" fmla="*/ 0 w 35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" h="18">
                    <a:moveTo>
                      <a:pt x="35" y="4"/>
                    </a:moveTo>
                    <a:lnTo>
                      <a:pt x="33" y="18"/>
                    </a:lnTo>
                    <a:lnTo>
                      <a:pt x="0" y="14"/>
                    </a:lnTo>
                    <a:lnTo>
                      <a:pt x="2" y="0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27" name="Freeform 2305"/>
              <p:cNvSpPr>
                <a:spLocks/>
              </p:cNvSpPr>
              <p:nvPr/>
            </p:nvSpPr>
            <p:spPr bwMode="auto">
              <a:xfrm>
                <a:off x="2411" y="2334"/>
                <a:ext cx="0" cy="3"/>
              </a:xfrm>
              <a:custGeom>
                <a:avLst/>
                <a:gdLst>
                  <a:gd name="T0" fmla="*/ 1 w 1"/>
                  <a:gd name="T1" fmla="*/ 0 h 9"/>
                  <a:gd name="T2" fmla="*/ 0 w 1"/>
                  <a:gd name="T3" fmla="*/ 0 h 9"/>
                  <a:gd name="T4" fmla="*/ 0 w 1"/>
                  <a:gd name="T5" fmla="*/ 0 h 9"/>
                  <a:gd name="T6" fmla="*/ 1 w 1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9">
                    <a:moveTo>
                      <a:pt x="1" y="0"/>
                    </a:moveTo>
                    <a:lnTo>
                      <a:pt x="0" y="9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28" name="Freeform 2306"/>
              <p:cNvSpPr>
                <a:spLocks/>
              </p:cNvSpPr>
              <p:nvPr/>
            </p:nvSpPr>
            <p:spPr bwMode="auto">
              <a:xfrm>
                <a:off x="2399" y="2333"/>
                <a:ext cx="12" cy="6"/>
              </a:xfrm>
              <a:custGeom>
                <a:avLst/>
                <a:gdLst>
                  <a:gd name="T0" fmla="*/ 0 w 37"/>
                  <a:gd name="T1" fmla="*/ 0 h 16"/>
                  <a:gd name="T2" fmla="*/ 0 w 37"/>
                  <a:gd name="T3" fmla="*/ 0 h 16"/>
                  <a:gd name="T4" fmla="*/ 0 w 37"/>
                  <a:gd name="T5" fmla="*/ 0 h 16"/>
                  <a:gd name="T6" fmla="*/ 0 w 37"/>
                  <a:gd name="T7" fmla="*/ 0 h 16"/>
                  <a:gd name="T8" fmla="*/ 0 w 37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7" h="16">
                    <a:moveTo>
                      <a:pt x="37" y="2"/>
                    </a:moveTo>
                    <a:lnTo>
                      <a:pt x="37" y="16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37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29" name="Freeform 2307"/>
              <p:cNvSpPr>
                <a:spLocks/>
              </p:cNvSpPr>
              <p:nvPr/>
            </p:nvSpPr>
            <p:spPr bwMode="auto">
              <a:xfrm>
                <a:off x="2398" y="2333"/>
                <a:ext cx="1" cy="3"/>
              </a:xfrm>
              <a:custGeom>
                <a:avLst/>
                <a:gdLst>
                  <a:gd name="T0" fmla="*/ 1 w 1"/>
                  <a:gd name="T1" fmla="*/ 0 h 9"/>
                  <a:gd name="T2" fmla="*/ 1 w 1"/>
                  <a:gd name="T3" fmla="*/ 0 h 9"/>
                  <a:gd name="T4" fmla="*/ 0 w 1"/>
                  <a:gd name="T5" fmla="*/ 0 h 9"/>
                  <a:gd name="T6" fmla="*/ 1 w 1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9">
                    <a:moveTo>
                      <a:pt x="1" y="0"/>
                    </a:moveTo>
                    <a:lnTo>
                      <a:pt x="1" y="9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30" name="Freeform 2308"/>
              <p:cNvSpPr>
                <a:spLocks/>
              </p:cNvSpPr>
              <p:nvPr/>
            </p:nvSpPr>
            <p:spPr bwMode="auto">
              <a:xfrm>
                <a:off x="2393" y="2333"/>
                <a:ext cx="6" cy="6"/>
              </a:xfrm>
              <a:custGeom>
                <a:avLst/>
                <a:gdLst>
                  <a:gd name="T0" fmla="*/ 0 w 20"/>
                  <a:gd name="T1" fmla="*/ 0 h 16"/>
                  <a:gd name="T2" fmla="*/ 0 w 20"/>
                  <a:gd name="T3" fmla="*/ 0 h 16"/>
                  <a:gd name="T4" fmla="*/ 0 w 20"/>
                  <a:gd name="T5" fmla="*/ 0 h 16"/>
                  <a:gd name="T6" fmla="*/ 0 w 20"/>
                  <a:gd name="T7" fmla="*/ 0 h 16"/>
                  <a:gd name="T8" fmla="*/ 0 w 20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6">
                    <a:moveTo>
                      <a:pt x="17" y="0"/>
                    </a:moveTo>
                    <a:lnTo>
                      <a:pt x="20" y="14"/>
                    </a:lnTo>
                    <a:lnTo>
                      <a:pt x="2" y="16"/>
                    </a:lnTo>
                    <a:lnTo>
                      <a:pt x="0" y="2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31" name="Freeform 2309"/>
              <p:cNvSpPr>
                <a:spLocks/>
              </p:cNvSpPr>
              <p:nvPr/>
            </p:nvSpPr>
            <p:spPr bwMode="auto">
              <a:xfrm>
                <a:off x="2393" y="2337"/>
                <a:ext cx="0" cy="2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0 h 5"/>
                  <a:gd name="T4" fmla="*/ 1 w 1"/>
                  <a:gd name="T5" fmla="*/ 0 h 5"/>
                  <a:gd name="T6" fmla="*/ 1 w 1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5">
                    <a:moveTo>
                      <a:pt x="1" y="5"/>
                    </a:moveTo>
                    <a:lnTo>
                      <a:pt x="0" y="0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32" name="Freeform 2310"/>
              <p:cNvSpPr>
                <a:spLocks/>
              </p:cNvSpPr>
              <p:nvPr/>
            </p:nvSpPr>
            <p:spPr bwMode="auto">
              <a:xfrm>
                <a:off x="2386" y="2334"/>
                <a:ext cx="7" cy="5"/>
              </a:xfrm>
              <a:custGeom>
                <a:avLst/>
                <a:gdLst>
                  <a:gd name="T0" fmla="*/ 0 w 22"/>
                  <a:gd name="T1" fmla="*/ 0 h 16"/>
                  <a:gd name="T2" fmla="*/ 0 w 22"/>
                  <a:gd name="T3" fmla="*/ 0 h 16"/>
                  <a:gd name="T4" fmla="*/ 0 w 22"/>
                  <a:gd name="T5" fmla="*/ 0 h 16"/>
                  <a:gd name="T6" fmla="*/ 0 w 22"/>
                  <a:gd name="T7" fmla="*/ 0 h 16"/>
                  <a:gd name="T8" fmla="*/ 0 w 22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16">
                    <a:moveTo>
                      <a:pt x="20" y="0"/>
                    </a:moveTo>
                    <a:lnTo>
                      <a:pt x="22" y="14"/>
                    </a:lnTo>
                    <a:lnTo>
                      <a:pt x="2" y="16"/>
                    </a:lnTo>
                    <a:lnTo>
                      <a:pt x="0" y="2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33" name="Freeform 2311"/>
              <p:cNvSpPr>
                <a:spLocks/>
              </p:cNvSpPr>
              <p:nvPr/>
            </p:nvSpPr>
            <p:spPr bwMode="auto">
              <a:xfrm>
                <a:off x="2384" y="2335"/>
                <a:ext cx="2" cy="3"/>
              </a:xfrm>
              <a:custGeom>
                <a:avLst/>
                <a:gdLst>
                  <a:gd name="T0" fmla="*/ 0 w 7"/>
                  <a:gd name="T1" fmla="*/ 0 h 9"/>
                  <a:gd name="T2" fmla="*/ 0 w 7"/>
                  <a:gd name="T3" fmla="*/ 0 h 9"/>
                  <a:gd name="T4" fmla="*/ 0 w 7"/>
                  <a:gd name="T5" fmla="*/ 0 h 9"/>
                  <a:gd name="T6" fmla="*/ 0 w 7"/>
                  <a:gd name="T7" fmla="*/ 0 h 9"/>
                  <a:gd name="T8" fmla="*/ 0 w 7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9">
                    <a:moveTo>
                      <a:pt x="6" y="0"/>
                    </a:moveTo>
                    <a:lnTo>
                      <a:pt x="1" y="0"/>
                    </a:lnTo>
                    <a:lnTo>
                      <a:pt x="0" y="6"/>
                    </a:lnTo>
                    <a:lnTo>
                      <a:pt x="7" y="9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34" name="Freeform 2312"/>
              <p:cNvSpPr>
                <a:spLocks/>
              </p:cNvSpPr>
              <p:nvPr/>
            </p:nvSpPr>
            <p:spPr bwMode="auto">
              <a:xfrm>
                <a:off x="2383" y="2337"/>
                <a:ext cx="6" cy="7"/>
              </a:xfrm>
              <a:custGeom>
                <a:avLst/>
                <a:gdLst>
                  <a:gd name="T0" fmla="*/ 0 w 17"/>
                  <a:gd name="T1" fmla="*/ 0 h 21"/>
                  <a:gd name="T2" fmla="*/ 0 w 17"/>
                  <a:gd name="T3" fmla="*/ 0 h 21"/>
                  <a:gd name="T4" fmla="*/ 0 w 17"/>
                  <a:gd name="T5" fmla="*/ 0 h 21"/>
                  <a:gd name="T6" fmla="*/ 0 w 17"/>
                  <a:gd name="T7" fmla="*/ 0 h 21"/>
                  <a:gd name="T8" fmla="*/ 0 w 17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21">
                    <a:moveTo>
                      <a:pt x="3" y="0"/>
                    </a:moveTo>
                    <a:lnTo>
                      <a:pt x="17" y="2"/>
                    </a:lnTo>
                    <a:lnTo>
                      <a:pt x="14" y="21"/>
                    </a:lnTo>
                    <a:lnTo>
                      <a:pt x="0" y="1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35" name="Freeform 2313"/>
              <p:cNvSpPr>
                <a:spLocks/>
              </p:cNvSpPr>
              <p:nvPr/>
            </p:nvSpPr>
            <p:spPr bwMode="auto">
              <a:xfrm>
                <a:off x="2383" y="2343"/>
                <a:ext cx="2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7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36" name="Freeform 2314"/>
              <p:cNvSpPr>
                <a:spLocks/>
              </p:cNvSpPr>
              <p:nvPr/>
            </p:nvSpPr>
            <p:spPr bwMode="auto">
              <a:xfrm>
                <a:off x="2382" y="2343"/>
                <a:ext cx="6" cy="6"/>
              </a:xfrm>
              <a:custGeom>
                <a:avLst/>
                <a:gdLst>
                  <a:gd name="T0" fmla="*/ 0 w 16"/>
                  <a:gd name="T1" fmla="*/ 0 h 18"/>
                  <a:gd name="T2" fmla="*/ 0 w 16"/>
                  <a:gd name="T3" fmla="*/ 0 h 18"/>
                  <a:gd name="T4" fmla="*/ 0 w 16"/>
                  <a:gd name="T5" fmla="*/ 0 h 18"/>
                  <a:gd name="T6" fmla="*/ 0 w 16"/>
                  <a:gd name="T7" fmla="*/ 0 h 18"/>
                  <a:gd name="T8" fmla="*/ 0 w 1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8">
                    <a:moveTo>
                      <a:pt x="2" y="0"/>
                    </a:moveTo>
                    <a:lnTo>
                      <a:pt x="16" y="2"/>
                    </a:lnTo>
                    <a:lnTo>
                      <a:pt x="14" y="18"/>
                    </a:lnTo>
                    <a:lnTo>
                      <a:pt x="0" y="1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37" name="Freeform 2315"/>
              <p:cNvSpPr>
                <a:spLocks/>
              </p:cNvSpPr>
              <p:nvPr/>
            </p:nvSpPr>
            <p:spPr bwMode="auto">
              <a:xfrm>
                <a:off x="2382" y="2348"/>
                <a:ext cx="3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7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38" name="Freeform 2316"/>
              <p:cNvSpPr>
                <a:spLocks/>
              </p:cNvSpPr>
              <p:nvPr/>
            </p:nvSpPr>
            <p:spPr bwMode="auto">
              <a:xfrm>
                <a:off x="2382" y="2348"/>
                <a:ext cx="6" cy="5"/>
              </a:xfrm>
              <a:custGeom>
                <a:avLst/>
                <a:gdLst>
                  <a:gd name="T0" fmla="*/ 0 w 16"/>
                  <a:gd name="T1" fmla="*/ 0 h 15"/>
                  <a:gd name="T2" fmla="*/ 0 w 16"/>
                  <a:gd name="T3" fmla="*/ 0 h 15"/>
                  <a:gd name="T4" fmla="*/ 0 w 16"/>
                  <a:gd name="T5" fmla="*/ 0 h 15"/>
                  <a:gd name="T6" fmla="*/ 0 w 16"/>
                  <a:gd name="T7" fmla="*/ 0 h 15"/>
                  <a:gd name="T8" fmla="*/ 0 w 16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5">
                    <a:moveTo>
                      <a:pt x="0" y="2"/>
                    </a:moveTo>
                    <a:lnTo>
                      <a:pt x="14" y="0"/>
                    </a:lnTo>
                    <a:lnTo>
                      <a:pt x="16" y="13"/>
                    </a:lnTo>
                    <a:lnTo>
                      <a:pt x="2" y="1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39" name="Freeform 2317"/>
              <p:cNvSpPr>
                <a:spLocks/>
              </p:cNvSpPr>
              <p:nvPr/>
            </p:nvSpPr>
            <p:spPr bwMode="auto">
              <a:xfrm>
                <a:off x="2383" y="2353"/>
                <a:ext cx="2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1 h 1"/>
                  <a:gd name="T4" fmla="*/ 0 w 7"/>
                  <a:gd name="T5" fmla="*/ 1 h 1"/>
                  <a:gd name="T6" fmla="*/ 0 w 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0" y="0"/>
                    </a:moveTo>
                    <a:lnTo>
                      <a:pt x="7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40" name="Freeform 2318"/>
              <p:cNvSpPr>
                <a:spLocks/>
              </p:cNvSpPr>
              <p:nvPr/>
            </p:nvSpPr>
            <p:spPr bwMode="auto">
              <a:xfrm>
                <a:off x="2383" y="2352"/>
                <a:ext cx="6" cy="5"/>
              </a:xfrm>
              <a:custGeom>
                <a:avLst/>
                <a:gdLst>
                  <a:gd name="T0" fmla="*/ 0 w 17"/>
                  <a:gd name="T1" fmla="*/ 0 h 13"/>
                  <a:gd name="T2" fmla="*/ 0 w 17"/>
                  <a:gd name="T3" fmla="*/ 0 h 13"/>
                  <a:gd name="T4" fmla="*/ 0 w 17"/>
                  <a:gd name="T5" fmla="*/ 0 h 13"/>
                  <a:gd name="T6" fmla="*/ 0 w 17"/>
                  <a:gd name="T7" fmla="*/ 0 h 13"/>
                  <a:gd name="T8" fmla="*/ 0 w 17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3">
                    <a:moveTo>
                      <a:pt x="0" y="4"/>
                    </a:moveTo>
                    <a:lnTo>
                      <a:pt x="14" y="0"/>
                    </a:lnTo>
                    <a:lnTo>
                      <a:pt x="17" y="9"/>
                    </a:lnTo>
                    <a:lnTo>
                      <a:pt x="3" y="1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41" name="Freeform 2319"/>
              <p:cNvSpPr>
                <a:spLocks/>
              </p:cNvSpPr>
              <p:nvPr/>
            </p:nvSpPr>
            <p:spPr bwMode="auto">
              <a:xfrm>
                <a:off x="2384" y="2357"/>
                <a:ext cx="2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1" y="2"/>
                    </a:lnTo>
                    <a:lnTo>
                      <a:pt x="1" y="3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42" name="Freeform 2320"/>
              <p:cNvSpPr>
                <a:spLocks/>
              </p:cNvSpPr>
              <p:nvPr/>
            </p:nvSpPr>
            <p:spPr bwMode="auto">
              <a:xfrm>
                <a:off x="2384" y="2355"/>
                <a:ext cx="7" cy="6"/>
              </a:xfrm>
              <a:custGeom>
                <a:avLst/>
                <a:gdLst>
                  <a:gd name="T0" fmla="*/ 0 w 19"/>
                  <a:gd name="T1" fmla="*/ 0 h 18"/>
                  <a:gd name="T2" fmla="*/ 0 w 19"/>
                  <a:gd name="T3" fmla="*/ 0 h 18"/>
                  <a:gd name="T4" fmla="*/ 0 w 19"/>
                  <a:gd name="T5" fmla="*/ 0 h 18"/>
                  <a:gd name="T6" fmla="*/ 0 w 19"/>
                  <a:gd name="T7" fmla="*/ 0 h 18"/>
                  <a:gd name="T8" fmla="*/ 0 w 19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8">
                    <a:moveTo>
                      <a:pt x="0" y="9"/>
                    </a:moveTo>
                    <a:lnTo>
                      <a:pt x="12" y="0"/>
                    </a:lnTo>
                    <a:lnTo>
                      <a:pt x="19" y="8"/>
                    </a:lnTo>
                    <a:lnTo>
                      <a:pt x="6" y="18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43" name="Freeform 2321"/>
              <p:cNvSpPr>
                <a:spLocks/>
              </p:cNvSpPr>
              <p:nvPr/>
            </p:nvSpPr>
            <p:spPr bwMode="auto">
              <a:xfrm>
                <a:off x="2386" y="2360"/>
                <a:ext cx="2" cy="1"/>
              </a:xfrm>
              <a:custGeom>
                <a:avLst/>
                <a:gdLst>
                  <a:gd name="T0" fmla="*/ 0 w 6"/>
                  <a:gd name="T1" fmla="*/ 0 h 5"/>
                  <a:gd name="T2" fmla="*/ 0 w 6"/>
                  <a:gd name="T3" fmla="*/ 0 h 5"/>
                  <a:gd name="T4" fmla="*/ 0 w 6"/>
                  <a:gd name="T5" fmla="*/ 0 h 5"/>
                  <a:gd name="T6" fmla="*/ 0 w 6"/>
                  <a:gd name="T7" fmla="*/ 0 h 5"/>
                  <a:gd name="T8" fmla="*/ 0 w 6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0" y="3"/>
                    </a:moveTo>
                    <a:lnTo>
                      <a:pt x="1" y="3"/>
                    </a:lnTo>
                    <a:lnTo>
                      <a:pt x="3" y="5"/>
                    </a:lnTo>
                    <a:lnTo>
                      <a:pt x="6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44" name="Freeform 2322"/>
              <p:cNvSpPr>
                <a:spLocks/>
              </p:cNvSpPr>
              <p:nvPr/>
            </p:nvSpPr>
            <p:spPr bwMode="auto">
              <a:xfrm>
                <a:off x="2387" y="2356"/>
                <a:ext cx="6" cy="7"/>
              </a:xfrm>
              <a:custGeom>
                <a:avLst/>
                <a:gdLst>
                  <a:gd name="T0" fmla="*/ 0 w 16"/>
                  <a:gd name="T1" fmla="*/ 0 h 19"/>
                  <a:gd name="T2" fmla="*/ 0 w 16"/>
                  <a:gd name="T3" fmla="*/ 0 h 19"/>
                  <a:gd name="T4" fmla="*/ 0 w 16"/>
                  <a:gd name="T5" fmla="*/ 0 h 19"/>
                  <a:gd name="T6" fmla="*/ 0 w 16"/>
                  <a:gd name="T7" fmla="*/ 0 h 19"/>
                  <a:gd name="T8" fmla="*/ 0 w 16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9">
                    <a:moveTo>
                      <a:pt x="0" y="15"/>
                    </a:moveTo>
                    <a:lnTo>
                      <a:pt x="6" y="0"/>
                    </a:lnTo>
                    <a:lnTo>
                      <a:pt x="16" y="4"/>
                    </a:lnTo>
                    <a:lnTo>
                      <a:pt x="10" y="19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45" name="Freeform 2323"/>
              <p:cNvSpPr>
                <a:spLocks/>
              </p:cNvSpPr>
              <p:nvPr/>
            </p:nvSpPr>
            <p:spPr bwMode="auto">
              <a:xfrm>
                <a:off x="2391" y="2361"/>
                <a:ext cx="1" cy="2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0 h 5"/>
                  <a:gd name="T4" fmla="*/ 0 w 3"/>
                  <a:gd name="T5" fmla="*/ 0 h 5"/>
                  <a:gd name="T6" fmla="*/ 0 w 3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lnTo>
                      <a:pt x="3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46" name="Freeform 2324"/>
              <p:cNvSpPr>
                <a:spLocks/>
              </p:cNvSpPr>
              <p:nvPr/>
            </p:nvSpPr>
            <p:spPr bwMode="auto">
              <a:xfrm>
                <a:off x="2391" y="2358"/>
                <a:ext cx="6" cy="6"/>
              </a:xfrm>
              <a:custGeom>
                <a:avLst/>
                <a:gdLst>
                  <a:gd name="T0" fmla="*/ 0 w 19"/>
                  <a:gd name="T1" fmla="*/ 0 h 20"/>
                  <a:gd name="T2" fmla="*/ 0 w 19"/>
                  <a:gd name="T3" fmla="*/ 0 h 20"/>
                  <a:gd name="T4" fmla="*/ 0 w 19"/>
                  <a:gd name="T5" fmla="*/ 0 h 20"/>
                  <a:gd name="T6" fmla="*/ 0 w 19"/>
                  <a:gd name="T7" fmla="*/ 0 h 20"/>
                  <a:gd name="T8" fmla="*/ 0 w 19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20">
                    <a:moveTo>
                      <a:pt x="0" y="15"/>
                    </a:moveTo>
                    <a:lnTo>
                      <a:pt x="6" y="0"/>
                    </a:lnTo>
                    <a:lnTo>
                      <a:pt x="19" y="6"/>
                    </a:lnTo>
                    <a:lnTo>
                      <a:pt x="13" y="2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47" name="Freeform 2325"/>
              <p:cNvSpPr>
                <a:spLocks/>
              </p:cNvSpPr>
              <p:nvPr/>
            </p:nvSpPr>
            <p:spPr bwMode="auto">
              <a:xfrm>
                <a:off x="2395" y="2363"/>
                <a:ext cx="1" cy="1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0 h 5"/>
                  <a:gd name="T4" fmla="*/ 0 w 3"/>
                  <a:gd name="T5" fmla="*/ 0 h 5"/>
                  <a:gd name="T6" fmla="*/ 0 w 3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lnTo>
                      <a:pt x="3" y="0"/>
                    </a:lnTo>
                    <a:lnTo>
                      <a:pt x="1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48" name="Freeform 2326"/>
              <p:cNvSpPr>
                <a:spLocks/>
              </p:cNvSpPr>
              <p:nvPr/>
            </p:nvSpPr>
            <p:spPr bwMode="auto">
              <a:xfrm>
                <a:off x="2395" y="2360"/>
                <a:ext cx="7" cy="6"/>
              </a:xfrm>
              <a:custGeom>
                <a:avLst/>
                <a:gdLst>
                  <a:gd name="T0" fmla="*/ 0 w 20"/>
                  <a:gd name="T1" fmla="*/ 0 h 18"/>
                  <a:gd name="T2" fmla="*/ 0 w 20"/>
                  <a:gd name="T3" fmla="*/ 0 h 18"/>
                  <a:gd name="T4" fmla="*/ 0 w 20"/>
                  <a:gd name="T5" fmla="*/ 0 h 18"/>
                  <a:gd name="T6" fmla="*/ 0 w 20"/>
                  <a:gd name="T7" fmla="*/ 0 h 18"/>
                  <a:gd name="T8" fmla="*/ 0 w 20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8">
                    <a:moveTo>
                      <a:pt x="0" y="14"/>
                    </a:moveTo>
                    <a:lnTo>
                      <a:pt x="4" y="0"/>
                    </a:lnTo>
                    <a:lnTo>
                      <a:pt x="20" y="4"/>
                    </a:lnTo>
                    <a:lnTo>
                      <a:pt x="16" y="18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49" name="Freeform 2327"/>
              <p:cNvSpPr>
                <a:spLocks/>
              </p:cNvSpPr>
              <p:nvPr/>
            </p:nvSpPr>
            <p:spPr bwMode="auto">
              <a:xfrm>
                <a:off x="2401" y="2361"/>
                <a:ext cx="3" cy="3"/>
              </a:xfrm>
              <a:custGeom>
                <a:avLst/>
                <a:gdLst>
                  <a:gd name="T0" fmla="*/ 0 w 7"/>
                  <a:gd name="T1" fmla="*/ 0 h 9"/>
                  <a:gd name="T2" fmla="*/ 0 w 7"/>
                  <a:gd name="T3" fmla="*/ 0 h 9"/>
                  <a:gd name="T4" fmla="*/ 0 w 7"/>
                  <a:gd name="T5" fmla="*/ 0 h 9"/>
                  <a:gd name="T6" fmla="*/ 0 w 7"/>
                  <a:gd name="T7" fmla="*/ 0 h 9"/>
                  <a:gd name="T8" fmla="*/ 0 w 7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9">
                    <a:moveTo>
                      <a:pt x="2" y="0"/>
                    </a:moveTo>
                    <a:lnTo>
                      <a:pt x="6" y="0"/>
                    </a:lnTo>
                    <a:lnTo>
                      <a:pt x="7" y="5"/>
                    </a:lnTo>
                    <a:lnTo>
                      <a:pt x="0" y="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50" name="Freeform 2328"/>
              <p:cNvSpPr>
                <a:spLocks/>
              </p:cNvSpPr>
              <p:nvPr/>
            </p:nvSpPr>
            <p:spPr bwMode="auto">
              <a:xfrm>
                <a:off x="2399" y="2363"/>
                <a:ext cx="5" cy="4"/>
              </a:xfrm>
              <a:custGeom>
                <a:avLst/>
                <a:gdLst>
                  <a:gd name="T0" fmla="*/ 0 w 17"/>
                  <a:gd name="T1" fmla="*/ 0 h 13"/>
                  <a:gd name="T2" fmla="*/ 0 w 17"/>
                  <a:gd name="T3" fmla="*/ 0 h 13"/>
                  <a:gd name="T4" fmla="*/ 0 w 17"/>
                  <a:gd name="T5" fmla="*/ 0 h 13"/>
                  <a:gd name="T6" fmla="*/ 0 w 17"/>
                  <a:gd name="T7" fmla="*/ 0 h 13"/>
                  <a:gd name="T8" fmla="*/ 0 w 17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3">
                    <a:moveTo>
                      <a:pt x="0" y="4"/>
                    </a:moveTo>
                    <a:lnTo>
                      <a:pt x="15" y="0"/>
                    </a:lnTo>
                    <a:lnTo>
                      <a:pt x="17" y="9"/>
                    </a:lnTo>
                    <a:lnTo>
                      <a:pt x="3" y="1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51" name="Freeform 2329"/>
              <p:cNvSpPr>
                <a:spLocks/>
              </p:cNvSpPr>
              <p:nvPr/>
            </p:nvSpPr>
            <p:spPr bwMode="auto">
              <a:xfrm>
                <a:off x="2400" y="2367"/>
                <a:ext cx="2" cy="0"/>
              </a:xfrm>
              <a:custGeom>
                <a:avLst/>
                <a:gdLst>
                  <a:gd name="T0" fmla="*/ 0 w 7"/>
                  <a:gd name="T1" fmla="*/ 0 w 7"/>
                  <a:gd name="T2" fmla="*/ 0 w 7"/>
                  <a:gd name="T3" fmla="*/ 0 w 7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52" name="Freeform 2330"/>
              <p:cNvSpPr>
                <a:spLocks/>
              </p:cNvSpPr>
              <p:nvPr/>
            </p:nvSpPr>
            <p:spPr bwMode="auto">
              <a:xfrm>
                <a:off x="2400" y="2366"/>
                <a:ext cx="5" cy="5"/>
              </a:xfrm>
              <a:custGeom>
                <a:avLst/>
                <a:gdLst>
                  <a:gd name="T0" fmla="*/ 0 w 17"/>
                  <a:gd name="T1" fmla="*/ 0 h 15"/>
                  <a:gd name="T2" fmla="*/ 0 w 17"/>
                  <a:gd name="T3" fmla="*/ 0 h 15"/>
                  <a:gd name="T4" fmla="*/ 0 w 17"/>
                  <a:gd name="T5" fmla="*/ 0 h 15"/>
                  <a:gd name="T6" fmla="*/ 0 w 17"/>
                  <a:gd name="T7" fmla="*/ 0 h 15"/>
                  <a:gd name="T8" fmla="*/ 0 w 17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5">
                    <a:moveTo>
                      <a:pt x="0" y="4"/>
                    </a:moveTo>
                    <a:lnTo>
                      <a:pt x="14" y="0"/>
                    </a:lnTo>
                    <a:lnTo>
                      <a:pt x="17" y="11"/>
                    </a:lnTo>
                    <a:lnTo>
                      <a:pt x="3" y="15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53" name="Freeform 2331"/>
              <p:cNvSpPr>
                <a:spLocks/>
              </p:cNvSpPr>
              <p:nvPr/>
            </p:nvSpPr>
            <p:spPr bwMode="auto">
              <a:xfrm>
                <a:off x="2403" y="2369"/>
                <a:ext cx="3" cy="2"/>
              </a:xfrm>
              <a:custGeom>
                <a:avLst/>
                <a:gdLst>
                  <a:gd name="T0" fmla="*/ 0 w 8"/>
                  <a:gd name="T1" fmla="*/ 0 h 4"/>
                  <a:gd name="T2" fmla="*/ 0 w 8"/>
                  <a:gd name="T3" fmla="*/ 1 h 4"/>
                  <a:gd name="T4" fmla="*/ 0 w 8"/>
                  <a:gd name="T5" fmla="*/ 1 h 4"/>
                  <a:gd name="T6" fmla="*/ 0 w 8"/>
                  <a:gd name="T7" fmla="*/ 1 h 4"/>
                  <a:gd name="T8" fmla="*/ 0 w 8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lnTo>
                      <a:pt x="8" y="2"/>
                    </a:lnTo>
                    <a:lnTo>
                      <a:pt x="0" y="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54" name="Rectangle 2332"/>
              <p:cNvSpPr>
                <a:spLocks noChangeArrowheads="1"/>
              </p:cNvSpPr>
              <p:nvPr/>
            </p:nvSpPr>
            <p:spPr bwMode="auto">
              <a:xfrm>
                <a:off x="2401" y="2370"/>
                <a:ext cx="5" cy="2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55" name="Freeform 2333"/>
              <p:cNvSpPr>
                <a:spLocks/>
              </p:cNvSpPr>
              <p:nvPr/>
            </p:nvSpPr>
            <p:spPr bwMode="auto">
              <a:xfrm>
                <a:off x="2403" y="2372"/>
                <a:ext cx="3" cy="1"/>
              </a:xfrm>
              <a:custGeom>
                <a:avLst/>
                <a:gdLst>
                  <a:gd name="T0" fmla="*/ 0 w 8"/>
                  <a:gd name="T1" fmla="*/ 0 h 3"/>
                  <a:gd name="T2" fmla="*/ 0 w 8"/>
                  <a:gd name="T3" fmla="*/ 0 h 3"/>
                  <a:gd name="T4" fmla="*/ 0 w 8"/>
                  <a:gd name="T5" fmla="*/ 0 h 3"/>
                  <a:gd name="T6" fmla="*/ 0 w 8"/>
                  <a:gd name="T7" fmla="*/ 0 h 3"/>
                  <a:gd name="T8" fmla="*/ 0 w 8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3">
                    <a:moveTo>
                      <a:pt x="8" y="0"/>
                    </a:moveTo>
                    <a:lnTo>
                      <a:pt x="8" y="0"/>
                    </a:lnTo>
                    <a:lnTo>
                      <a:pt x="7" y="3"/>
                    </a:lnTo>
                    <a:lnTo>
                      <a:pt x="0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56" name="Freeform 2334"/>
              <p:cNvSpPr>
                <a:spLocks/>
              </p:cNvSpPr>
              <p:nvPr/>
            </p:nvSpPr>
            <p:spPr bwMode="auto">
              <a:xfrm>
                <a:off x="2400" y="2371"/>
                <a:ext cx="5" cy="4"/>
              </a:xfrm>
              <a:custGeom>
                <a:avLst/>
                <a:gdLst>
                  <a:gd name="T0" fmla="*/ 0 w 17"/>
                  <a:gd name="T1" fmla="*/ 0 h 12"/>
                  <a:gd name="T2" fmla="*/ 0 w 17"/>
                  <a:gd name="T3" fmla="*/ 0 h 12"/>
                  <a:gd name="T4" fmla="*/ 0 w 17"/>
                  <a:gd name="T5" fmla="*/ 0 h 12"/>
                  <a:gd name="T6" fmla="*/ 0 w 17"/>
                  <a:gd name="T7" fmla="*/ 0 h 12"/>
                  <a:gd name="T8" fmla="*/ 0 w 17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2">
                    <a:moveTo>
                      <a:pt x="3" y="0"/>
                    </a:moveTo>
                    <a:lnTo>
                      <a:pt x="17" y="6"/>
                    </a:lnTo>
                    <a:lnTo>
                      <a:pt x="14" y="12"/>
                    </a:lnTo>
                    <a:lnTo>
                      <a:pt x="0" y="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57" name="Freeform 2335"/>
              <p:cNvSpPr>
                <a:spLocks/>
              </p:cNvSpPr>
              <p:nvPr/>
            </p:nvSpPr>
            <p:spPr bwMode="auto">
              <a:xfrm>
                <a:off x="2399" y="2373"/>
                <a:ext cx="5" cy="3"/>
              </a:xfrm>
              <a:custGeom>
                <a:avLst/>
                <a:gdLst>
                  <a:gd name="T0" fmla="*/ 0 w 17"/>
                  <a:gd name="T1" fmla="*/ 0 h 10"/>
                  <a:gd name="T2" fmla="*/ 0 w 17"/>
                  <a:gd name="T3" fmla="*/ 0 h 10"/>
                  <a:gd name="T4" fmla="*/ 0 w 17"/>
                  <a:gd name="T5" fmla="*/ 0 h 10"/>
                  <a:gd name="T6" fmla="*/ 0 w 17"/>
                  <a:gd name="T7" fmla="*/ 0 h 10"/>
                  <a:gd name="T8" fmla="*/ 0 w 17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0">
                    <a:moveTo>
                      <a:pt x="3" y="0"/>
                    </a:moveTo>
                    <a:lnTo>
                      <a:pt x="17" y="6"/>
                    </a:lnTo>
                    <a:lnTo>
                      <a:pt x="15" y="10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58" name="Freeform 2336"/>
              <p:cNvSpPr>
                <a:spLocks/>
              </p:cNvSpPr>
              <p:nvPr/>
            </p:nvSpPr>
            <p:spPr bwMode="auto">
              <a:xfrm>
                <a:off x="2401" y="2376"/>
                <a:ext cx="3" cy="2"/>
              </a:xfrm>
              <a:custGeom>
                <a:avLst/>
                <a:gdLst>
                  <a:gd name="T0" fmla="*/ 0 w 7"/>
                  <a:gd name="T1" fmla="*/ 0 h 5"/>
                  <a:gd name="T2" fmla="*/ 0 w 7"/>
                  <a:gd name="T3" fmla="*/ 0 h 5"/>
                  <a:gd name="T4" fmla="*/ 0 w 7"/>
                  <a:gd name="T5" fmla="*/ 0 h 5"/>
                  <a:gd name="T6" fmla="*/ 0 w 7"/>
                  <a:gd name="T7" fmla="*/ 0 h 5"/>
                  <a:gd name="T8" fmla="*/ 0 w 7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7" y="1"/>
                    </a:moveTo>
                    <a:lnTo>
                      <a:pt x="6" y="3"/>
                    </a:lnTo>
                    <a:lnTo>
                      <a:pt x="4" y="5"/>
                    </a:lnTo>
                    <a:lnTo>
                      <a:pt x="0" y="0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59" name="Freeform 2337"/>
              <p:cNvSpPr>
                <a:spLocks/>
              </p:cNvSpPr>
              <p:nvPr/>
            </p:nvSpPr>
            <p:spPr bwMode="auto">
              <a:xfrm>
                <a:off x="2398" y="2373"/>
                <a:ext cx="5" cy="6"/>
              </a:xfrm>
              <a:custGeom>
                <a:avLst/>
                <a:gdLst>
                  <a:gd name="T0" fmla="*/ 0 w 14"/>
                  <a:gd name="T1" fmla="*/ 0 h 16"/>
                  <a:gd name="T2" fmla="*/ 0 w 14"/>
                  <a:gd name="T3" fmla="*/ 0 h 16"/>
                  <a:gd name="T4" fmla="*/ 0 w 14"/>
                  <a:gd name="T5" fmla="*/ 0 h 16"/>
                  <a:gd name="T6" fmla="*/ 0 w 14"/>
                  <a:gd name="T7" fmla="*/ 0 h 16"/>
                  <a:gd name="T8" fmla="*/ 0 w 14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6">
                    <a:moveTo>
                      <a:pt x="6" y="0"/>
                    </a:moveTo>
                    <a:lnTo>
                      <a:pt x="14" y="13"/>
                    </a:lnTo>
                    <a:lnTo>
                      <a:pt x="9" y="16"/>
                    </a:lnTo>
                    <a:lnTo>
                      <a:pt x="0" y="3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60" name="Freeform 2338"/>
              <p:cNvSpPr>
                <a:spLocks/>
              </p:cNvSpPr>
              <p:nvPr/>
            </p:nvSpPr>
            <p:spPr bwMode="auto">
              <a:xfrm>
                <a:off x="2400" y="2377"/>
                <a:ext cx="1" cy="2"/>
              </a:xfrm>
              <a:custGeom>
                <a:avLst/>
                <a:gdLst>
                  <a:gd name="T0" fmla="*/ 0 w 4"/>
                  <a:gd name="T1" fmla="*/ 0 h 5"/>
                  <a:gd name="T2" fmla="*/ 0 w 4"/>
                  <a:gd name="T3" fmla="*/ 0 h 5"/>
                  <a:gd name="T4" fmla="*/ 0 w 4"/>
                  <a:gd name="T5" fmla="*/ 0 h 5"/>
                  <a:gd name="T6" fmla="*/ 0 w 4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4" y="4"/>
                    </a:moveTo>
                    <a:lnTo>
                      <a:pt x="0" y="0"/>
                    </a:lnTo>
                    <a:lnTo>
                      <a:pt x="3" y="5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61" name="Freeform 2339"/>
              <p:cNvSpPr>
                <a:spLocks/>
              </p:cNvSpPr>
              <p:nvPr/>
            </p:nvSpPr>
            <p:spPr bwMode="auto">
              <a:xfrm>
                <a:off x="2396" y="2374"/>
                <a:ext cx="5" cy="6"/>
              </a:xfrm>
              <a:custGeom>
                <a:avLst/>
                <a:gdLst>
                  <a:gd name="T0" fmla="*/ 0 w 14"/>
                  <a:gd name="T1" fmla="*/ 0 h 18"/>
                  <a:gd name="T2" fmla="*/ 0 w 14"/>
                  <a:gd name="T3" fmla="*/ 0 h 18"/>
                  <a:gd name="T4" fmla="*/ 0 w 14"/>
                  <a:gd name="T5" fmla="*/ 0 h 18"/>
                  <a:gd name="T6" fmla="*/ 0 w 14"/>
                  <a:gd name="T7" fmla="*/ 0 h 18"/>
                  <a:gd name="T8" fmla="*/ 0 w 14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8">
                    <a:moveTo>
                      <a:pt x="7" y="0"/>
                    </a:moveTo>
                    <a:lnTo>
                      <a:pt x="14" y="15"/>
                    </a:lnTo>
                    <a:lnTo>
                      <a:pt x="6" y="18"/>
                    </a:lnTo>
                    <a:lnTo>
                      <a:pt x="0" y="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62" name="Freeform 2340"/>
              <p:cNvSpPr>
                <a:spLocks/>
              </p:cNvSpPr>
              <p:nvPr/>
            </p:nvSpPr>
            <p:spPr bwMode="auto">
              <a:xfrm>
                <a:off x="2397" y="2378"/>
                <a:ext cx="1" cy="2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0 h 5"/>
                  <a:gd name="T4" fmla="*/ 0 w 3"/>
                  <a:gd name="T5" fmla="*/ 0 h 5"/>
                  <a:gd name="T6" fmla="*/ 0 w 3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lnTo>
                      <a:pt x="0" y="0"/>
                    </a:lnTo>
                    <a:lnTo>
                      <a:pt x="2" y="5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63" name="Freeform 2341"/>
              <p:cNvSpPr>
                <a:spLocks/>
              </p:cNvSpPr>
              <p:nvPr/>
            </p:nvSpPr>
            <p:spPr bwMode="auto">
              <a:xfrm>
                <a:off x="2393" y="2375"/>
                <a:ext cx="5" cy="6"/>
              </a:xfrm>
              <a:custGeom>
                <a:avLst/>
                <a:gdLst>
                  <a:gd name="T0" fmla="*/ 0 w 13"/>
                  <a:gd name="T1" fmla="*/ 0 h 18"/>
                  <a:gd name="T2" fmla="*/ 0 w 13"/>
                  <a:gd name="T3" fmla="*/ 0 h 18"/>
                  <a:gd name="T4" fmla="*/ 0 w 13"/>
                  <a:gd name="T5" fmla="*/ 0 h 18"/>
                  <a:gd name="T6" fmla="*/ 0 w 13"/>
                  <a:gd name="T7" fmla="*/ 0 h 18"/>
                  <a:gd name="T8" fmla="*/ 0 w 13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8">
                    <a:moveTo>
                      <a:pt x="9" y="0"/>
                    </a:moveTo>
                    <a:lnTo>
                      <a:pt x="13" y="15"/>
                    </a:lnTo>
                    <a:lnTo>
                      <a:pt x="4" y="18"/>
                    </a:lnTo>
                    <a:lnTo>
                      <a:pt x="0" y="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64" name="Freeform 2342"/>
              <p:cNvSpPr>
                <a:spLocks/>
              </p:cNvSpPr>
              <p:nvPr/>
            </p:nvSpPr>
            <p:spPr bwMode="auto">
              <a:xfrm>
                <a:off x="2392" y="2376"/>
                <a:ext cx="2" cy="3"/>
              </a:xfrm>
              <a:custGeom>
                <a:avLst/>
                <a:gdLst>
                  <a:gd name="T0" fmla="*/ 0 w 5"/>
                  <a:gd name="T1" fmla="*/ 0 h 10"/>
                  <a:gd name="T2" fmla="*/ 0 w 5"/>
                  <a:gd name="T3" fmla="*/ 0 h 10"/>
                  <a:gd name="T4" fmla="*/ 0 w 5"/>
                  <a:gd name="T5" fmla="*/ 0 h 10"/>
                  <a:gd name="T6" fmla="*/ 0 w 5"/>
                  <a:gd name="T7" fmla="*/ 0 h 10"/>
                  <a:gd name="T8" fmla="*/ 0 w 5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10">
                    <a:moveTo>
                      <a:pt x="3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5" y="1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65" name="Freeform 2343"/>
              <p:cNvSpPr>
                <a:spLocks/>
              </p:cNvSpPr>
              <p:nvPr/>
            </p:nvSpPr>
            <p:spPr bwMode="auto">
              <a:xfrm>
                <a:off x="2387" y="2376"/>
                <a:ext cx="9" cy="9"/>
              </a:xfrm>
              <a:custGeom>
                <a:avLst/>
                <a:gdLst>
                  <a:gd name="T0" fmla="*/ 0 w 27"/>
                  <a:gd name="T1" fmla="*/ 0 h 26"/>
                  <a:gd name="T2" fmla="*/ 0 w 27"/>
                  <a:gd name="T3" fmla="*/ 0 h 26"/>
                  <a:gd name="T4" fmla="*/ 0 w 27"/>
                  <a:gd name="T5" fmla="*/ 0 h 26"/>
                  <a:gd name="T6" fmla="*/ 0 w 27"/>
                  <a:gd name="T7" fmla="*/ 0 h 26"/>
                  <a:gd name="T8" fmla="*/ 0 w 27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" h="26">
                    <a:moveTo>
                      <a:pt x="17" y="0"/>
                    </a:moveTo>
                    <a:lnTo>
                      <a:pt x="27" y="13"/>
                    </a:lnTo>
                    <a:lnTo>
                      <a:pt x="11" y="26"/>
                    </a:lnTo>
                    <a:lnTo>
                      <a:pt x="0" y="14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66" name="Freeform 2344"/>
              <p:cNvSpPr>
                <a:spLocks/>
              </p:cNvSpPr>
              <p:nvPr/>
            </p:nvSpPr>
            <p:spPr bwMode="auto">
              <a:xfrm>
                <a:off x="2387" y="2381"/>
                <a:ext cx="1" cy="3"/>
              </a:xfrm>
              <a:custGeom>
                <a:avLst/>
                <a:gdLst>
                  <a:gd name="T0" fmla="*/ 0 w 5"/>
                  <a:gd name="T1" fmla="*/ 0 h 8"/>
                  <a:gd name="T2" fmla="*/ 0 w 5"/>
                  <a:gd name="T3" fmla="*/ 0 h 8"/>
                  <a:gd name="T4" fmla="*/ 0 w 5"/>
                  <a:gd name="T5" fmla="*/ 0 h 8"/>
                  <a:gd name="T6" fmla="*/ 0 w 5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8">
                    <a:moveTo>
                      <a:pt x="0" y="0"/>
                    </a:moveTo>
                    <a:lnTo>
                      <a:pt x="5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67" name="Freeform 2345"/>
              <p:cNvSpPr>
                <a:spLocks/>
              </p:cNvSpPr>
              <p:nvPr/>
            </p:nvSpPr>
            <p:spPr bwMode="auto">
              <a:xfrm>
                <a:off x="2383" y="2381"/>
                <a:ext cx="7" cy="8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12" y="0"/>
                    </a:moveTo>
                    <a:lnTo>
                      <a:pt x="23" y="12"/>
                    </a:lnTo>
                    <a:lnTo>
                      <a:pt x="10" y="23"/>
                    </a:lnTo>
                    <a:lnTo>
                      <a:pt x="0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68" name="Freeform 2346"/>
              <p:cNvSpPr>
                <a:spLocks/>
              </p:cNvSpPr>
              <p:nvPr/>
            </p:nvSpPr>
            <p:spPr bwMode="auto">
              <a:xfrm>
                <a:off x="2384" y="2387"/>
                <a:ext cx="2" cy="2"/>
              </a:xfrm>
              <a:custGeom>
                <a:avLst/>
                <a:gdLst>
                  <a:gd name="T0" fmla="*/ 0 w 5"/>
                  <a:gd name="T1" fmla="*/ 1 h 4"/>
                  <a:gd name="T2" fmla="*/ 0 w 5"/>
                  <a:gd name="T3" fmla="*/ 0 h 4"/>
                  <a:gd name="T4" fmla="*/ 0 w 5"/>
                  <a:gd name="T5" fmla="*/ 1 h 4"/>
                  <a:gd name="T6" fmla="*/ 0 w 5"/>
                  <a:gd name="T7" fmla="*/ 1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5" y="4"/>
                    </a:moveTo>
                    <a:lnTo>
                      <a:pt x="0" y="0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69" name="Freeform 2347"/>
              <p:cNvSpPr>
                <a:spLocks/>
              </p:cNvSpPr>
              <p:nvPr/>
            </p:nvSpPr>
            <p:spPr bwMode="auto">
              <a:xfrm>
                <a:off x="2379" y="2384"/>
                <a:ext cx="7" cy="8"/>
              </a:xfrm>
              <a:custGeom>
                <a:avLst/>
                <a:gdLst>
                  <a:gd name="T0" fmla="*/ 0 w 22"/>
                  <a:gd name="T1" fmla="*/ 0 h 22"/>
                  <a:gd name="T2" fmla="*/ 0 w 22"/>
                  <a:gd name="T3" fmla="*/ 0 h 22"/>
                  <a:gd name="T4" fmla="*/ 0 w 22"/>
                  <a:gd name="T5" fmla="*/ 0 h 22"/>
                  <a:gd name="T6" fmla="*/ 0 w 22"/>
                  <a:gd name="T7" fmla="*/ 0 h 22"/>
                  <a:gd name="T8" fmla="*/ 0 w 22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22">
                    <a:moveTo>
                      <a:pt x="13" y="0"/>
                    </a:moveTo>
                    <a:lnTo>
                      <a:pt x="22" y="13"/>
                    </a:lnTo>
                    <a:lnTo>
                      <a:pt x="10" y="22"/>
                    </a:lnTo>
                    <a:lnTo>
                      <a:pt x="0" y="1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70" name="Freeform 2348"/>
              <p:cNvSpPr>
                <a:spLocks/>
              </p:cNvSpPr>
              <p:nvPr/>
            </p:nvSpPr>
            <p:spPr bwMode="auto">
              <a:xfrm>
                <a:off x="2380" y="2390"/>
                <a:ext cx="2" cy="2"/>
              </a:xfrm>
              <a:custGeom>
                <a:avLst/>
                <a:gdLst>
                  <a:gd name="T0" fmla="*/ 0 w 6"/>
                  <a:gd name="T1" fmla="*/ 0 h 5"/>
                  <a:gd name="T2" fmla="*/ 0 w 6"/>
                  <a:gd name="T3" fmla="*/ 0 h 5"/>
                  <a:gd name="T4" fmla="*/ 0 w 6"/>
                  <a:gd name="T5" fmla="*/ 0 h 5"/>
                  <a:gd name="T6" fmla="*/ 0 w 6"/>
                  <a:gd name="T7" fmla="*/ 0 h 5"/>
                  <a:gd name="T8" fmla="*/ 0 w 6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4"/>
                    </a:moveTo>
                    <a:lnTo>
                      <a:pt x="6" y="3"/>
                    </a:lnTo>
                    <a:lnTo>
                      <a:pt x="2" y="5"/>
                    </a:lnTo>
                    <a:lnTo>
                      <a:pt x="0" y="0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71" name="Freeform 2349"/>
              <p:cNvSpPr>
                <a:spLocks/>
              </p:cNvSpPr>
              <p:nvPr/>
            </p:nvSpPr>
            <p:spPr bwMode="auto">
              <a:xfrm>
                <a:off x="2373" y="2387"/>
                <a:ext cx="8" cy="7"/>
              </a:xfrm>
              <a:custGeom>
                <a:avLst/>
                <a:gdLst>
                  <a:gd name="T0" fmla="*/ 0 w 23"/>
                  <a:gd name="T1" fmla="*/ 0 h 20"/>
                  <a:gd name="T2" fmla="*/ 0 w 23"/>
                  <a:gd name="T3" fmla="*/ 0 h 20"/>
                  <a:gd name="T4" fmla="*/ 0 w 23"/>
                  <a:gd name="T5" fmla="*/ 0 h 20"/>
                  <a:gd name="T6" fmla="*/ 0 w 23"/>
                  <a:gd name="T7" fmla="*/ 0 h 20"/>
                  <a:gd name="T8" fmla="*/ 0 w 23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20">
                    <a:moveTo>
                      <a:pt x="19" y="0"/>
                    </a:moveTo>
                    <a:lnTo>
                      <a:pt x="23" y="14"/>
                    </a:lnTo>
                    <a:lnTo>
                      <a:pt x="4" y="20"/>
                    </a:lnTo>
                    <a:lnTo>
                      <a:pt x="0" y="6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72" name="Freeform 2350"/>
              <p:cNvSpPr>
                <a:spLocks/>
              </p:cNvSpPr>
              <p:nvPr/>
            </p:nvSpPr>
            <p:spPr bwMode="auto">
              <a:xfrm>
                <a:off x="2372" y="2389"/>
                <a:ext cx="2" cy="3"/>
              </a:xfrm>
              <a:custGeom>
                <a:avLst/>
                <a:gdLst>
                  <a:gd name="T0" fmla="*/ 0 w 6"/>
                  <a:gd name="T1" fmla="*/ 0 h 9"/>
                  <a:gd name="T2" fmla="*/ 0 w 6"/>
                  <a:gd name="T3" fmla="*/ 0 h 9"/>
                  <a:gd name="T4" fmla="*/ 0 w 6"/>
                  <a:gd name="T5" fmla="*/ 0 h 9"/>
                  <a:gd name="T6" fmla="*/ 0 w 6"/>
                  <a:gd name="T7" fmla="*/ 0 h 9"/>
                  <a:gd name="T8" fmla="*/ 0 w 6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9">
                    <a:moveTo>
                      <a:pt x="4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6" y="9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73" name="Freeform 2351"/>
              <p:cNvSpPr>
                <a:spLocks/>
              </p:cNvSpPr>
              <p:nvPr/>
            </p:nvSpPr>
            <p:spPr bwMode="auto">
              <a:xfrm>
                <a:off x="2369" y="2390"/>
                <a:ext cx="6" cy="7"/>
              </a:xfrm>
              <a:custGeom>
                <a:avLst/>
                <a:gdLst>
                  <a:gd name="T0" fmla="*/ 0 w 20"/>
                  <a:gd name="T1" fmla="*/ 0 h 21"/>
                  <a:gd name="T2" fmla="*/ 0 w 20"/>
                  <a:gd name="T3" fmla="*/ 0 h 21"/>
                  <a:gd name="T4" fmla="*/ 0 w 20"/>
                  <a:gd name="T5" fmla="*/ 0 h 21"/>
                  <a:gd name="T6" fmla="*/ 0 w 20"/>
                  <a:gd name="T7" fmla="*/ 0 h 21"/>
                  <a:gd name="T8" fmla="*/ 0 w 20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21">
                    <a:moveTo>
                      <a:pt x="9" y="0"/>
                    </a:moveTo>
                    <a:lnTo>
                      <a:pt x="20" y="12"/>
                    </a:lnTo>
                    <a:lnTo>
                      <a:pt x="10" y="21"/>
                    </a:lnTo>
                    <a:lnTo>
                      <a:pt x="0" y="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74" name="Freeform 2352"/>
              <p:cNvSpPr>
                <a:spLocks/>
              </p:cNvSpPr>
              <p:nvPr/>
            </p:nvSpPr>
            <p:spPr bwMode="auto">
              <a:xfrm>
                <a:off x="2368" y="2392"/>
                <a:ext cx="2" cy="3"/>
              </a:xfrm>
              <a:custGeom>
                <a:avLst/>
                <a:gdLst>
                  <a:gd name="T0" fmla="*/ 0 w 6"/>
                  <a:gd name="T1" fmla="*/ 0 h 11"/>
                  <a:gd name="T2" fmla="*/ 0 w 6"/>
                  <a:gd name="T3" fmla="*/ 0 h 11"/>
                  <a:gd name="T4" fmla="*/ 0 w 6"/>
                  <a:gd name="T5" fmla="*/ 0 h 11"/>
                  <a:gd name="T6" fmla="*/ 0 w 6"/>
                  <a:gd name="T7" fmla="*/ 0 h 11"/>
                  <a:gd name="T8" fmla="*/ 0 w 6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1">
                    <a:moveTo>
                      <a:pt x="1" y="2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6" y="11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75" name="Freeform 2353"/>
              <p:cNvSpPr>
                <a:spLocks/>
              </p:cNvSpPr>
              <p:nvPr/>
            </p:nvSpPr>
            <p:spPr bwMode="auto">
              <a:xfrm>
                <a:off x="2366" y="2393"/>
                <a:ext cx="7" cy="6"/>
              </a:xfrm>
              <a:custGeom>
                <a:avLst/>
                <a:gdLst>
                  <a:gd name="T0" fmla="*/ 0 w 19"/>
                  <a:gd name="T1" fmla="*/ 0 h 18"/>
                  <a:gd name="T2" fmla="*/ 0 w 19"/>
                  <a:gd name="T3" fmla="*/ 0 h 18"/>
                  <a:gd name="T4" fmla="*/ 0 w 19"/>
                  <a:gd name="T5" fmla="*/ 0 h 18"/>
                  <a:gd name="T6" fmla="*/ 0 w 19"/>
                  <a:gd name="T7" fmla="*/ 0 h 18"/>
                  <a:gd name="T8" fmla="*/ 0 w 19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8">
                    <a:moveTo>
                      <a:pt x="6" y="0"/>
                    </a:moveTo>
                    <a:lnTo>
                      <a:pt x="19" y="10"/>
                    </a:lnTo>
                    <a:lnTo>
                      <a:pt x="12" y="18"/>
                    </a:lnTo>
                    <a:lnTo>
                      <a:pt x="0" y="9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76" name="Freeform 2354"/>
              <p:cNvSpPr>
                <a:spLocks/>
              </p:cNvSpPr>
              <p:nvPr/>
            </p:nvSpPr>
            <p:spPr bwMode="auto">
              <a:xfrm>
                <a:off x="2366" y="2396"/>
                <a:ext cx="2" cy="2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0 w 7"/>
                  <a:gd name="T5" fmla="*/ 0 h 6"/>
                  <a:gd name="T6" fmla="*/ 0 w 7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1" y="0"/>
                    </a:moveTo>
                    <a:lnTo>
                      <a:pt x="7" y="6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77" name="Freeform 2355"/>
              <p:cNvSpPr>
                <a:spLocks/>
              </p:cNvSpPr>
              <p:nvPr/>
            </p:nvSpPr>
            <p:spPr bwMode="auto">
              <a:xfrm>
                <a:off x="2365" y="2396"/>
                <a:ext cx="6" cy="5"/>
              </a:xfrm>
              <a:custGeom>
                <a:avLst/>
                <a:gdLst>
                  <a:gd name="T0" fmla="*/ 0 w 18"/>
                  <a:gd name="T1" fmla="*/ 0 h 15"/>
                  <a:gd name="T2" fmla="*/ 0 w 18"/>
                  <a:gd name="T3" fmla="*/ 0 h 15"/>
                  <a:gd name="T4" fmla="*/ 0 w 18"/>
                  <a:gd name="T5" fmla="*/ 0 h 15"/>
                  <a:gd name="T6" fmla="*/ 0 w 18"/>
                  <a:gd name="T7" fmla="*/ 0 h 15"/>
                  <a:gd name="T8" fmla="*/ 0 w 18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5">
                    <a:moveTo>
                      <a:pt x="4" y="0"/>
                    </a:moveTo>
                    <a:lnTo>
                      <a:pt x="18" y="6"/>
                    </a:lnTo>
                    <a:lnTo>
                      <a:pt x="14" y="15"/>
                    </a:lnTo>
                    <a:lnTo>
                      <a:pt x="0" y="9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78" name="Freeform 2356"/>
              <p:cNvSpPr>
                <a:spLocks/>
              </p:cNvSpPr>
              <p:nvPr/>
            </p:nvSpPr>
            <p:spPr bwMode="auto">
              <a:xfrm>
                <a:off x="2365" y="2399"/>
                <a:ext cx="2" cy="2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0 w 7"/>
                  <a:gd name="T5" fmla="*/ 0 h 6"/>
                  <a:gd name="T6" fmla="*/ 0 w 7"/>
                  <a:gd name="T7" fmla="*/ 0 h 6"/>
                  <a:gd name="T8" fmla="*/ 0 w 7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0" y="1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7" y="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79" name="Rectangle 2357"/>
              <p:cNvSpPr>
                <a:spLocks noChangeArrowheads="1"/>
              </p:cNvSpPr>
              <p:nvPr/>
            </p:nvSpPr>
            <p:spPr bwMode="auto">
              <a:xfrm>
                <a:off x="2365" y="2400"/>
                <a:ext cx="5" cy="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80" name="Freeform 2358"/>
              <p:cNvSpPr>
                <a:spLocks/>
              </p:cNvSpPr>
              <p:nvPr/>
            </p:nvSpPr>
            <p:spPr bwMode="auto">
              <a:xfrm>
                <a:off x="2365" y="2403"/>
                <a:ext cx="2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7" y="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81" name="Freeform 2359"/>
              <p:cNvSpPr>
                <a:spLocks/>
              </p:cNvSpPr>
              <p:nvPr/>
            </p:nvSpPr>
            <p:spPr bwMode="auto">
              <a:xfrm>
                <a:off x="2365" y="2402"/>
                <a:ext cx="5" cy="4"/>
              </a:xfrm>
              <a:custGeom>
                <a:avLst/>
                <a:gdLst>
                  <a:gd name="T0" fmla="*/ 0 w 16"/>
                  <a:gd name="T1" fmla="*/ 0 h 11"/>
                  <a:gd name="T2" fmla="*/ 0 w 16"/>
                  <a:gd name="T3" fmla="*/ 0 h 11"/>
                  <a:gd name="T4" fmla="*/ 0 w 16"/>
                  <a:gd name="T5" fmla="*/ 0 h 11"/>
                  <a:gd name="T6" fmla="*/ 0 w 16"/>
                  <a:gd name="T7" fmla="*/ 0 h 11"/>
                  <a:gd name="T8" fmla="*/ 0 w 16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1">
                    <a:moveTo>
                      <a:pt x="0" y="5"/>
                    </a:moveTo>
                    <a:lnTo>
                      <a:pt x="14" y="0"/>
                    </a:lnTo>
                    <a:lnTo>
                      <a:pt x="16" y="7"/>
                    </a:lnTo>
                    <a:lnTo>
                      <a:pt x="2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82" name="Freeform 2360"/>
              <p:cNvSpPr>
                <a:spLocks/>
              </p:cNvSpPr>
              <p:nvPr/>
            </p:nvSpPr>
            <p:spPr bwMode="auto">
              <a:xfrm>
                <a:off x="2365" y="2406"/>
                <a:ext cx="3" cy="0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0 w 7"/>
                  <a:gd name="T5" fmla="*/ 1 h 1"/>
                  <a:gd name="T6" fmla="*/ 0 w 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0" y="0"/>
                    </a:moveTo>
                    <a:lnTo>
                      <a:pt x="7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83" name="Freeform 2361"/>
              <p:cNvSpPr>
                <a:spLocks/>
              </p:cNvSpPr>
              <p:nvPr/>
            </p:nvSpPr>
            <p:spPr bwMode="auto">
              <a:xfrm>
                <a:off x="2365" y="2404"/>
                <a:ext cx="6" cy="5"/>
              </a:xfrm>
              <a:custGeom>
                <a:avLst/>
                <a:gdLst>
                  <a:gd name="T0" fmla="*/ 0 w 18"/>
                  <a:gd name="T1" fmla="*/ 0 h 14"/>
                  <a:gd name="T2" fmla="*/ 0 w 18"/>
                  <a:gd name="T3" fmla="*/ 0 h 14"/>
                  <a:gd name="T4" fmla="*/ 0 w 18"/>
                  <a:gd name="T5" fmla="*/ 0 h 14"/>
                  <a:gd name="T6" fmla="*/ 0 w 18"/>
                  <a:gd name="T7" fmla="*/ 0 h 14"/>
                  <a:gd name="T8" fmla="*/ 0 w 18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4">
                    <a:moveTo>
                      <a:pt x="0" y="6"/>
                    </a:moveTo>
                    <a:lnTo>
                      <a:pt x="14" y="0"/>
                    </a:lnTo>
                    <a:lnTo>
                      <a:pt x="18" y="8"/>
                    </a:lnTo>
                    <a:lnTo>
                      <a:pt x="4" y="1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84" name="Freeform 2362"/>
              <p:cNvSpPr>
                <a:spLocks/>
              </p:cNvSpPr>
              <p:nvPr/>
            </p:nvSpPr>
            <p:spPr bwMode="auto">
              <a:xfrm>
                <a:off x="2367" y="2408"/>
                <a:ext cx="2" cy="2"/>
              </a:xfrm>
              <a:custGeom>
                <a:avLst/>
                <a:gdLst>
                  <a:gd name="T0" fmla="*/ 0 w 7"/>
                  <a:gd name="T1" fmla="*/ 1 h 4"/>
                  <a:gd name="T2" fmla="*/ 0 w 7"/>
                  <a:gd name="T3" fmla="*/ 1 h 4"/>
                  <a:gd name="T4" fmla="*/ 0 w 7"/>
                  <a:gd name="T5" fmla="*/ 1 h 4"/>
                  <a:gd name="T6" fmla="*/ 0 w 7"/>
                  <a:gd name="T7" fmla="*/ 0 h 4"/>
                  <a:gd name="T8" fmla="*/ 0 w 7"/>
                  <a:gd name="T9" fmla="*/ 1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0" y="1"/>
                    </a:moveTo>
                    <a:lnTo>
                      <a:pt x="1" y="1"/>
                    </a:lnTo>
                    <a:lnTo>
                      <a:pt x="3" y="4"/>
                    </a:lnTo>
                    <a:lnTo>
                      <a:pt x="7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85" name="Freeform 2363"/>
              <p:cNvSpPr>
                <a:spLocks/>
              </p:cNvSpPr>
              <p:nvPr/>
            </p:nvSpPr>
            <p:spPr bwMode="auto">
              <a:xfrm>
                <a:off x="2368" y="2406"/>
                <a:ext cx="5" cy="5"/>
              </a:xfrm>
              <a:custGeom>
                <a:avLst/>
                <a:gdLst>
                  <a:gd name="T0" fmla="*/ 0 w 16"/>
                  <a:gd name="T1" fmla="*/ 0 h 17"/>
                  <a:gd name="T2" fmla="*/ 0 w 16"/>
                  <a:gd name="T3" fmla="*/ 0 h 17"/>
                  <a:gd name="T4" fmla="*/ 0 w 16"/>
                  <a:gd name="T5" fmla="*/ 0 h 17"/>
                  <a:gd name="T6" fmla="*/ 0 w 16"/>
                  <a:gd name="T7" fmla="*/ 0 h 17"/>
                  <a:gd name="T8" fmla="*/ 0 w 16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7">
                    <a:moveTo>
                      <a:pt x="0" y="12"/>
                    </a:moveTo>
                    <a:lnTo>
                      <a:pt x="8" y="0"/>
                    </a:lnTo>
                    <a:lnTo>
                      <a:pt x="16" y="5"/>
                    </a:lnTo>
                    <a:lnTo>
                      <a:pt x="7" y="17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86" name="Freeform 2364"/>
              <p:cNvSpPr>
                <a:spLocks/>
              </p:cNvSpPr>
              <p:nvPr/>
            </p:nvSpPr>
            <p:spPr bwMode="auto">
              <a:xfrm>
                <a:off x="2370" y="2410"/>
                <a:ext cx="1" cy="1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0 h 4"/>
                  <a:gd name="T4" fmla="*/ 0 w 4"/>
                  <a:gd name="T5" fmla="*/ 0 h 4"/>
                  <a:gd name="T6" fmla="*/ 0 w 4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87" name="Freeform 2365"/>
              <p:cNvSpPr>
                <a:spLocks/>
              </p:cNvSpPr>
              <p:nvPr/>
            </p:nvSpPr>
            <p:spPr bwMode="auto">
              <a:xfrm>
                <a:off x="2370" y="2407"/>
                <a:ext cx="7" cy="7"/>
              </a:xfrm>
              <a:custGeom>
                <a:avLst/>
                <a:gdLst>
                  <a:gd name="T0" fmla="*/ 0 w 20"/>
                  <a:gd name="T1" fmla="*/ 0 h 20"/>
                  <a:gd name="T2" fmla="*/ 0 w 20"/>
                  <a:gd name="T3" fmla="*/ 0 h 20"/>
                  <a:gd name="T4" fmla="*/ 0 w 20"/>
                  <a:gd name="T5" fmla="*/ 0 h 20"/>
                  <a:gd name="T6" fmla="*/ 0 w 20"/>
                  <a:gd name="T7" fmla="*/ 0 h 20"/>
                  <a:gd name="T8" fmla="*/ 0 w 20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0" y="12"/>
                    </a:moveTo>
                    <a:lnTo>
                      <a:pt x="9" y="0"/>
                    </a:lnTo>
                    <a:lnTo>
                      <a:pt x="20" y="7"/>
                    </a:lnTo>
                    <a:lnTo>
                      <a:pt x="12" y="2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88" name="Freeform 2366"/>
              <p:cNvSpPr>
                <a:spLocks/>
              </p:cNvSpPr>
              <p:nvPr/>
            </p:nvSpPr>
            <p:spPr bwMode="auto">
              <a:xfrm>
                <a:off x="2374" y="2413"/>
                <a:ext cx="2" cy="1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0 h 5"/>
                  <a:gd name="T4" fmla="*/ 0 w 5"/>
                  <a:gd name="T5" fmla="*/ 0 h 5"/>
                  <a:gd name="T6" fmla="*/ 0 w 5"/>
                  <a:gd name="T7" fmla="*/ 0 h 5"/>
                  <a:gd name="T8" fmla="*/ 0 w 5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0" y="4"/>
                    </a:moveTo>
                    <a:lnTo>
                      <a:pt x="2" y="4"/>
                    </a:lnTo>
                    <a:lnTo>
                      <a:pt x="5" y="5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89" name="Freeform 2367"/>
              <p:cNvSpPr>
                <a:spLocks/>
              </p:cNvSpPr>
              <p:nvPr/>
            </p:nvSpPr>
            <p:spPr bwMode="auto">
              <a:xfrm>
                <a:off x="2375" y="2408"/>
                <a:ext cx="8" cy="6"/>
              </a:xfrm>
              <a:custGeom>
                <a:avLst/>
                <a:gdLst>
                  <a:gd name="T0" fmla="*/ 0 w 23"/>
                  <a:gd name="T1" fmla="*/ 0 h 18"/>
                  <a:gd name="T2" fmla="*/ 0 w 23"/>
                  <a:gd name="T3" fmla="*/ 0 h 18"/>
                  <a:gd name="T4" fmla="*/ 0 w 23"/>
                  <a:gd name="T5" fmla="*/ 0 h 18"/>
                  <a:gd name="T6" fmla="*/ 0 w 23"/>
                  <a:gd name="T7" fmla="*/ 0 h 18"/>
                  <a:gd name="T8" fmla="*/ 0 w 23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18">
                    <a:moveTo>
                      <a:pt x="2" y="18"/>
                    </a:moveTo>
                    <a:lnTo>
                      <a:pt x="0" y="3"/>
                    </a:lnTo>
                    <a:lnTo>
                      <a:pt x="21" y="0"/>
                    </a:lnTo>
                    <a:lnTo>
                      <a:pt x="23" y="15"/>
                    </a:lnTo>
                    <a:lnTo>
                      <a:pt x="2" y="1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90" name="Freeform 2368"/>
              <p:cNvSpPr>
                <a:spLocks/>
              </p:cNvSpPr>
              <p:nvPr/>
            </p:nvSpPr>
            <p:spPr bwMode="auto">
              <a:xfrm>
                <a:off x="2382" y="2411"/>
                <a:ext cx="1" cy="2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0 h 6"/>
                  <a:gd name="T4" fmla="*/ 1 w 2"/>
                  <a:gd name="T5" fmla="*/ 0 h 6"/>
                  <a:gd name="T6" fmla="*/ 1 w 2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6">
                    <a:moveTo>
                      <a:pt x="1" y="6"/>
                    </a:moveTo>
                    <a:lnTo>
                      <a:pt x="0" y="0"/>
                    </a:lnTo>
                    <a:lnTo>
                      <a:pt x="2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91" name="Freeform 2369"/>
              <p:cNvSpPr>
                <a:spLocks/>
              </p:cNvSpPr>
              <p:nvPr/>
            </p:nvSpPr>
            <p:spPr bwMode="auto">
              <a:xfrm>
                <a:off x="2382" y="2407"/>
                <a:ext cx="7" cy="6"/>
              </a:xfrm>
              <a:custGeom>
                <a:avLst/>
                <a:gdLst>
                  <a:gd name="T0" fmla="*/ 0 w 21"/>
                  <a:gd name="T1" fmla="*/ 0 h 19"/>
                  <a:gd name="T2" fmla="*/ 0 w 21"/>
                  <a:gd name="T3" fmla="*/ 0 h 19"/>
                  <a:gd name="T4" fmla="*/ 0 w 21"/>
                  <a:gd name="T5" fmla="*/ 0 h 19"/>
                  <a:gd name="T6" fmla="*/ 0 w 21"/>
                  <a:gd name="T7" fmla="*/ 0 h 19"/>
                  <a:gd name="T8" fmla="*/ 0 w 21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19">
                    <a:moveTo>
                      <a:pt x="4" y="19"/>
                    </a:moveTo>
                    <a:lnTo>
                      <a:pt x="0" y="4"/>
                    </a:lnTo>
                    <a:lnTo>
                      <a:pt x="17" y="0"/>
                    </a:lnTo>
                    <a:lnTo>
                      <a:pt x="21" y="14"/>
                    </a:lnTo>
                    <a:lnTo>
                      <a:pt x="4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92" name="Freeform 2370"/>
              <p:cNvSpPr>
                <a:spLocks/>
              </p:cNvSpPr>
              <p:nvPr/>
            </p:nvSpPr>
            <p:spPr bwMode="auto">
              <a:xfrm>
                <a:off x="2387" y="2407"/>
                <a:ext cx="1" cy="3"/>
              </a:xfrm>
              <a:custGeom>
                <a:avLst/>
                <a:gdLst>
                  <a:gd name="T0" fmla="*/ 0 w 2"/>
                  <a:gd name="T1" fmla="*/ 0 h 9"/>
                  <a:gd name="T2" fmla="*/ 1 w 2"/>
                  <a:gd name="T3" fmla="*/ 0 h 9"/>
                  <a:gd name="T4" fmla="*/ 1 w 2"/>
                  <a:gd name="T5" fmla="*/ 0 h 9"/>
                  <a:gd name="T6" fmla="*/ 0 w 2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9">
                    <a:moveTo>
                      <a:pt x="0" y="0"/>
                    </a:moveTo>
                    <a:lnTo>
                      <a:pt x="2" y="9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93" name="Freeform 2371"/>
              <p:cNvSpPr>
                <a:spLocks/>
              </p:cNvSpPr>
              <p:nvPr/>
            </p:nvSpPr>
            <p:spPr bwMode="auto">
              <a:xfrm>
                <a:off x="2388" y="2407"/>
                <a:ext cx="2" cy="5"/>
              </a:xfrm>
              <a:custGeom>
                <a:avLst/>
                <a:gdLst>
                  <a:gd name="T0" fmla="*/ 0 w 8"/>
                  <a:gd name="T1" fmla="*/ 0 h 15"/>
                  <a:gd name="T2" fmla="*/ 0 w 8"/>
                  <a:gd name="T3" fmla="*/ 0 h 15"/>
                  <a:gd name="T4" fmla="*/ 0 w 8"/>
                  <a:gd name="T5" fmla="*/ 0 h 15"/>
                  <a:gd name="T6" fmla="*/ 0 w 8"/>
                  <a:gd name="T7" fmla="*/ 0 h 15"/>
                  <a:gd name="T8" fmla="*/ 0 w 8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5">
                    <a:moveTo>
                      <a:pt x="2" y="15"/>
                    </a:moveTo>
                    <a:lnTo>
                      <a:pt x="0" y="1"/>
                    </a:lnTo>
                    <a:lnTo>
                      <a:pt x="5" y="0"/>
                    </a:lnTo>
                    <a:lnTo>
                      <a:pt x="8" y="14"/>
                    </a:lnTo>
                    <a:lnTo>
                      <a:pt x="2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94" name="Freeform 2372"/>
              <p:cNvSpPr>
                <a:spLocks/>
              </p:cNvSpPr>
              <p:nvPr/>
            </p:nvSpPr>
            <p:spPr bwMode="auto">
              <a:xfrm>
                <a:off x="2390" y="2410"/>
                <a:ext cx="1" cy="1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0 h 5"/>
                  <a:gd name="T4" fmla="*/ 0 w 3"/>
                  <a:gd name="T5" fmla="*/ 0 h 5"/>
                  <a:gd name="T6" fmla="*/ 0 w 3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2" y="5"/>
                    </a:moveTo>
                    <a:lnTo>
                      <a:pt x="0" y="0"/>
                    </a:lnTo>
                    <a:lnTo>
                      <a:pt x="3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95" name="Freeform 2373"/>
              <p:cNvSpPr>
                <a:spLocks/>
              </p:cNvSpPr>
              <p:nvPr/>
            </p:nvSpPr>
            <p:spPr bwMode="auto">
              <a:xfrm>
                <a:off x="2389" y="2406"/>
                <a:ext cx="4" cy="5"/>
              </a:xfrm>
              <a:custGeom>
                <a:avLst/>
                <a:gdLst>
                  <a:gd name="T0" fmla="*/ 0 w 11"/>
                  <a:gd name="T1" fmla="*/ 0 h 16"/>
                  <a:gd name="T2" fmla="*/ 0 w 11"/>
                  <a:gd name="T3" fmla="*/ 0 h 16"/>
                  <a:gd name="T4" fmla="*/ 0 w 11"/>
                  <a:gd name="T5" fmla="*/ 0 h 16"/>
                  <a:gd name="T6" fmla="*/ 0 w 11"/>
                  <a:gd name="T7" fmla="*/ 0 h 16"/>
                  <a:gd name="T8" fmla="*/ 0 w 11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16">
                    <a:moveTo>
                      <a:pt x="5" y="16"/>
                    </a:moveTo>
                    <a:lnTo>
                      <a:pt x="0" y="2"/>
                    </a:lnTo>
                    <a:lnTo>
                      <a:pt x="7" y="0"/>
                    </a:lnTo>
                    <a:lnTo>
                      <a:pt x="11" y="14"/>
                    </a:lnTo>
                    <a:lnTo>
                      <a:pt x="5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96" name="Freeform 2374"/>
              <p:cNvSpPr>
                <a:spLocks/>
              </p:cNvSpPr>
              <p:nvPr/>
            </p:nvSpPr>
            <p:spPr bwMode="auto">
              <a:xfrm>
                <a:off x="2392" y="2409"/>
                <a:ext cx="1" cy="2"/>
              </a:xfrm>
              <a:custGeom>
                <a:avLst/>
                <a:gdLst>
                  <a:gd name="T0" fmla="*/ 0 w 4"/>
                  <a:gd name="T1" fmla="*/ 0 h 5"/>
                  <a:gd name="T2" fmla="*/ 0 w 4"/>
                  <a:gd name="T3" fmla="*/ 0 h 5"/>
                  <a:gd name="T4" fmla="*/ 0 w 4"/>
                  <a:gd name="T5" fmla="*/ 0 h 5"/>
                  <a:gd name="T6" fmla="*/ 0 w 4"/>
                  <a:gd name="T7" fmla="*/ 0 h 5"/>
                  <a:gd name="T8" fmla="*/ 0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2" y="5"/>
                    </a:moveTo>
                    <a:lnTo>
                      <a:pt x="3" y="4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97" name="Freeform 2375"/>
              <p:cNvSpPr>
                <a:spLocks/>
              </p:cNvSpPr>
              <p:nvPr/>
            </p:nvSpPr>
            <p:spPr bwMode="auto">
              <a:xfrm>
                <a:off x="2391" y="2404"/>
                <a:ext cx="7" cy="6"/>
              </a:xfrm>
              <a:custGeom>
                <a:avLst/>
                <a:gdLst>
                  <a:gd name="T0" fmla="*/ 0 w 21"/>
                  <a:gd name="T1" fmla="*/ 0 h 20"/>
                  <a:gd name="T2" fmla="*/ 0 w 21"/>
                  <a:gd name="T3" fmla="*/ 0 h 20"/>
                  <a:gd name="T4" fmla="*/ 0 w 21"/>
                  <a:gd name="T5" fmla="*/ 0 h 20"/>
                  <a:gd name="T6" fmla="*/ 0 w 21"/>
                  <a:gd name="T7" fmla="*/ 0 h 20"/>
                  <a:gd name="T8" fmla="*/ 0 w 21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20">
                    <a:moveTo>
                      <a:pt x="8" y="20"/>
                    </a:moveTo>
                    <a:lnTo>
                      <a:pt x="0" y="8"/>
                    </a:lnTo>
                    <a:lnTo>
                      <a:pt x="13" y="0"/>
                    </a:lnTo>
                    <a:lnTo>
                      <a:pt x="21" y="12"/>
                    </a:lnTo>
                    <a:lnTo>
                      <a:pt x="8" y="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98" name="Freeform 2376"/>
              <p:cNvSpPr>
                <a:spLocks/>
              </p:cNvSpPr>
              <p:nvPr/>
            </p:nvSpPr>
            <p:spPr bwMode="auto">
              <a:xfrm>
                <a:off x="2395" y="2403"/>
                <a:ext cx="1" cy="3"/>
              </a:xfrm>
              <a:custGeom>
                <a:avLst/>
                <a:gdLst>
                  <a:gd name="T0" fmla="*/ 0 w 4"/>
                  <a:gd name="T1" fmla="*/ 0 h 11"/>
                  <a:gd name="T2" fmla="*/ 0 w 4"/>
                  <a:gd name="T3" fmla="*/ 0 h 11"/>
                  <a:gd name="T4" fmla="*/ 0 w 4"/>
                  <a:gd name="T5" fmla="*/ 0 h 11"/>
                  <a:gd name="T6" fmla="*/ 0 w 4"/>
                  <a:gd name="T7" fmla="*/ 0 h 11"/>
                  <a:gd name="T8" fmla="*/ 0 w 4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11">
                    <a:moveTo>
                      <a:pt x="0" y="3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4" y="1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99" name="Freeform 2377"/>
              <p:cNvSpPr>
                <a:spLocks/>
              </p:cNvSpPr>
              <p:nvPr/>
            </p:nvSpPr>
            <p:spPr bwMode="auto">
              <a:xfrm>
                <a:off x="2396" y="2402"/>
                <a:ext cx="3" cy="6"/>
              </a:xfrm>
              <a:custGeom>
                <a:avLst/>
                <a:gdLst>
                  <a:gd name="T0" fmla="*/ 0 w 11"/>
                  <a:gd name="T1" fmla="*/ 0 h 17"/>
                  <a:gd name="T2" fmla="*/ 0 w 11"/>
                  <a:gd name="T3" fmla="*/ 0 h 17"/>
                  <a:gd name="T4" fmla="*/ 0 w 11"/>
                  <a:gd name="T5" fmla="*/ 0 h 17"/>
                  <a:gd name="T6" fmla="*/ 0 w 11"/>
                  <a:gd name="T7" fmla="*/ 0 h 17"/>
                  <a:gd name="T8" fmla="*/ 0 w 11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17">
                    <a:moveTo>
                      <a:pt x="4" y="17"/>
                    </a:moveTo>
                    <a:lnTo>
                      <a:pt x="0" y="2"/>
                    </a:lnTo>
                    <a:lnTo>
                      <a:pt x="6" y="0"/>
                    </a:lnTo>
                    <a:lnTo>
                      <a:pt x="11" y="15"/>
                    </a:lnTo>
                    <a:lnTo>
                      <a:pt x="4" y="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00" name="Freeform 2378"/>
              <p:cNvSpPr>
                <a:spLocks/>
              </p:cNvSpPr>
              <p:nvPr/>
            </p:nvSpPr>
            <p:spPr bwMode="auto">
              <a:xfrm>
                <a:off x="2398" y="2406"/>
                <a:ext cx="2" cy="1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0 h 5"/>
                  <a:gd name="T4" fmla="*/ 0 w 5"/>
                  <a:gd name="T5" fmla="*/ 0 h 5"/>
                  <a:gd name="T6" fmla="*/ 0 w 5"/>
                  <a:gd name="T7" fmla="*/ 0 h 5"/>
                  <a:gd name="T8" fmla="*/ 0 w 5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3" y="5"/>
                    </a:moveTo>
                    <a:lnTo>
                      <a:pt x="4" y="4"/>
                    </a:lnTo>
                    <a:lnTo>
                      <a:pt x="5" y="4"/>
                    </a:lnTo>
                    <a:lnTo>
                      <a:pt x="0" y="0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01" name="Freeform 2379"/>
              <p:cNvSpPr>
                <a:spLocks/>
              </p:cNvSpPr>
              <p:nvPr/>
            </p:nvSpPr>
            <p:spPr bwMode="auto">
              <a:xfrm>
                <a:off x="2397" y="2402"/>
                <a:ext cx="4" cy="5"/>
              </a:xfrm>
              <a:custGeom>
                <a:avLst/>
                <a:gdLst>
                  <a:gd name="T0" fmla="*/ 0 w 12"/>
                  <a:gd name="T1" fmla="*/ 0 h 15"/>
                  <a:gd name="T2" fmla="*/ 0 w 12"/>
                  <a:gd name="T3" fmla="*/ 0 h 15"/>
                  <a:gd name="T4" fmla="*/ 0 w 12"/>
                  <a:gd name="T5" fmla="*/ 0 h 15"/>
                  <a:gd name="T6" fmla="*/ 0 w 12"/>
                  <a:gd name="T7" fmla="*/ 0 h 15"/>
                  <a:gd name="T8" fmla="*/ 0 w 12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15">
                    <a:moveTo>
                      <a:pt x="9" y="15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12" y="13"/>
                    </a:lnTo>
                    <a:lnTo>
                      <a:pt x="9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02" name="Freeform 2380"/>
              <p:cNvSpPr>
                <a:spLocks/>
              </p:cNvSpPr>
              <p:nvPr/>
            </p:nvSpPr>
            <p:spPr bwMode="auto">
              <a:xfrm>
                <a:off x="2398" y="2402"/>
                <a:ext cx="2" cy="3"/>
              </a:xfrm>
              <a:custGeom>
                <a:avLst/>
                <a:gdLst>
                  <a:gd name="T0" fmla="*/ 0 w 5"/>
                  <a:gd name="T1" fmla="*/ 0 h 10"/>
                  <a:gd name="T2" fmla="*/ 0 w 5"/>
                  <a:gd name="T3" fmla="*/ 0 h 10"/>
                  <a:gd name="T4" fmla="*/ 0 w 5"/>
                  <a:gd name="T5" fmla="*/ 0 h 10"/>
                  <a:gd name="T6" fmla="*/ 0 w 5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10">
                    <a:moveTo>
                      <a:pt x="0" y="1"/>
                    </a:moveTo>
                    <a:lnTo>
                      <a:pt x="5" y="10"/>
                    </a:lnTo>
                    <a:lnTo>
                      <a:pt x="5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03" name="Rectangle 2381"/>
              <p:cNvSpPr>
                <a:spLocks noChangeArrowheads="1"/>
              </p:cNvSpPr>
              <p:nvPr/>
            </p:nvSpPr>
            <p:spPr bwMode="auto">
              <a:xfrm>
                <a:off x="2400" y="2402"/>
                <a:ext cx="1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04" name="Freeform 2382"/>
              <p:cNvSpPr>
                <a:spLocks/>
              </p:cNvSpPr>
              <p:nvPr/>
            </p:nvSpPr>
            <p:spPr bwMode="auto">
              <a:xfrm>
                <a:off x="2400" y="2402"/>
                <a:ext cx="2" cy="4"/>
              </a:xfrm>
              <a:custGeom>
                <a:avLst/>
                <a:gdLst>
                  <a:gd name="T0" fmla="*/ 0 w 5"/>
                  <a:gd name="T1" fmla="*/ 0 h 13"/>
                  <a:gd name="T2" fmla="*/ 0 w 5"/>
                  <a:gd name="T3" fmla="*/ 0 h 13"/>
                  <a:gd name="T4" fmla="*/ 0 w 5"/>
                  <a:gd name="T5" fmla="*/ 0 h 13"/>
                  <a:gd name="T6" fmla="*/ 0 w 5"/>
                  <a:gd name="T7" fmla="*/ 0 h 1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13">
                    <a:moveTo>
                      <a:pt x="0" y="0"/>
                    </a:moveTo>
                    <a:lnTo>
                      <a:pt x="0" y="10"/>
                    </a:lnTo>
                    <a:lnTo>
                      <a:pt x="5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05" name="Freeform 2383"/>
              <p:cNvSpPr>
                <a:spLocks/>
              </p:cNvSpPr>
              <p:nvPr/>
            </p:nvSpPr>
            <p:spPr bwMode="auto">
              <a:xfrm>
                <a:off x="2398" y="2402"/>
                <a:ext cx="4" cy="5"/>
              </a:xfrm>
              <a:custGeom>
                <a:avLst/>
                <a:gdLst>
                  <a:gd name="T0" fmla="*/ 0 w 13"/>
                  <a:gd name="T1" fmla="*/ 0 h 13"/>
                  <a:gd name="T2" fmla="*/ 0 w 13"/>
                  <a:gd name="T3" fmla="*/ 0 h 13"/>
                  <a:gd name="T4" fmla="*/ 0 w 13"/>
                  <a:gd name="T5" fmla="*/ 0 h 13"/>
                  <a:gd name="T6" fmla="*/ 0 w 13"/>
                  <a:gd name="T7" fmla="*/ 0 h 13"/>
                  <a:gd name="T8" fmla="*/ 0 w 13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3">
                    <a:moveTo>
                      <a:pt x="2" y="0"/>
                    </a:moveTo>
                    <a:lnTo>
                      <a:pt x="13" y="11"/>
                    </a:lnTo>
                    <a:lnTo>
                      <a:pt x="11" y="1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06" name="Freeform 2384"/>
              <p:cNvSpPr>
                <a:spLocks/>
              </p:cNvSpPr>
              <p:nvPr/>
            </p:nvSpPr>
            <p:spPr bwMode="auto">
              <a:xfrm>
                <a:off x="2400" y="2406"/>
                <a:ext cx="1" cy="1"/>
              </a:xfrm>
              <a:custGeom>
                <a:avLst/>
                <a:gdLst>
                  <a:gd name="T0" fmla="*/ 0 w 5"/>
                  <a:gd name="T1" fmla="*/ 0 h 4"/>
                  <a:gd name="T2" fmla="*/ 0 w 5"/>
                  <a:gd name="T3" fmla="*/ 0 h 4"/>
                  <a:gd name="T4" fmla="*/ 0 w 5"/>
                  <a:gd name="T5" fmla="*/ 0 h 4"/>
                  <a:gd name="T6" fmla="*/ 0 w 5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5" y="3"/>
                    </a:moveTo>
                    <a:lnTo>
                      <a:pt x="0" y="0"/>
                    </a:lnTo>
                    <a:lnTo>
                      <a:pt x="5" y="4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07" name="Freeform 2385"/>
              <p:cNvSpPr>
                <a:spLocks/>
              </p:cNvSpPr>
              <p:nvPr/>
            </p:nvSpPr>
            <p:spPr bwMode="auto">
              <a:xfrm>
                <a:off x="2395" y="2403"/>
                <a:ext cx="6" cy="7"/>
              </a:xfrm>
              <a:custGeom>
                <a:avLst/>
                <a:gdLst>
                  <a:gd name="T0" fmla="*/ 0 w 20"/>
                  <a:gd name="T1" fmla="*/ 0 h 21"/>
                  <a:gd name="T2" fmla="*/ 0 w 20"/>
                  <a:gd name="T3" fmla="*/ 0 h 21"/>
                  <a:gd name="T4" fmla="*/ 0 w 20"/>
                  <a:gd name="T5" fmla="*/ 0 h 21"/>
                  <a:gd name="T6" fmla="*/ 0 w 20"/>
                  <a:gd name="T7" fmla="*/ 0 h 21"/>
                  <a:gd name="T8" fmla="*/ 0 w 20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21">
                    <a:moveTo>
                      <a:pt x="9" y="0"/>
                    </a:moveTo>
                    <a:lnTo>
                      <a:pt x="20" y="13"/>
                    </a:lnTo>
                    <a:lnTo>
                      <a:pt x="10" y="21"/>
                    </a:lnTo>
                    <a:lnTo>
                      <a:pt x="0" y="9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08" name="Freeform 2386"/>
              <p:cNvSpPr>
                <a:spLocks/>
              </p:cNvSpPr>
              <p:nvPr/>
            </p:nvSpPr>
            <p:spPr bwMode="auto">
              <a:xfrm>
                <a:off x="2394" y="2406"/>
                <a:ext cx="2" cy="2"/>
              </a:xfrm>
              <a:custGeom>
                <a:avLst/>
                <a:gdLst>
                  <a:gd name="T0" fmla="*/ 0 w 7"/>
                  <a:gd name="T1" fmla="*/ 0 h 8"/>
                  <a:gd name="T2" fmla="*/ 0 w 7"/>
                  <a:gd name="T3" fmla="*/ 0 h 8"/>
                  <a:gd name="T4" fmla="*/ 0 w 7"/>
                  <a:gd name="T5" fmla="*/ 0 h 8"/>
                  <a:gd name="T6" fmla="*/ 0 w 7"/>
                  <a:gd name="T7" fmla="*/ 0 h 8"/>
                  <a:gd name="T8" fmla="*/ 0 w 7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2" y="0"/>
                    </a:moveTo>
                    <a:lnTo>
                      <a:pt x="1" y="0"/>
                    </a:lnTo>
                    <a:lnTo>
                      <a:pt x="0" y="3"/>
                    </a:lnTo>
                    <a:lnTo>
                      <a:pt x="7" y="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09" name="Freeform 2387"/>
              <p:cNvSpPr>
                <a:spLocks/>
              </p:cNvSpPr>
              <p:nvPr/>
            </p:nvSpPr>
            <p:spPr bwMode="auto">
              <a:xfrm>
                <a:off x="2393" y="2407"/>
                <a:ext cx="6" cy="3"/>
              </a:xfrm>
              <a:custGeom>
                <a:avLst/>
                <a:gdLst>
                  <a:gd name="T0" fmla="*/ 0 w 16"/>
                  <a:gd name="T1" fmla="*/ 0 h 10"/>
                  <a:gd name="T2" fmla="*/ 0 w 16"/>
                  <a:gd name="T3" fmla="*/ 0 h 10"/>
                  <a:gd name="T4" fmla="*/ 0 w 16"/>
                  <a:gd name="T5" fmla="*/ 0 h 10"/>
                  <a:gd name="T6" fmla="*/ 0 w 16"/>
                  <a:gd name="T7" fmla="*/ 0 h 10"/>
                  <a:gd name="T8" fmla="*/ 0 w 16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0">
                    <a:moveTo>
                      <a:pt x="2" y="0"/>
                    </a:moveTo>
                    <a:lnTo>
                      <a:pt x="16" y="6"/>
                    </a:lnTo>
                    <a:lnTo>
                      <a:pt x="14" y="10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10" name="Freeform 2388"/>
              <p:cNvSpPr>
                <a:spLocks/>
              </p:cNvSpPr>
              <p:nvPr/>
            </p:nvSpPr>
            <p:spPr bwMode="auto">
              <a:xfrm>
                <a:off x="2396" y="2410"/>
                <a:ext cx="2" cy="1"/>
              </a:xfrm>
              <a:custGeom>
                <a:avLst/>
                <a:gdLst>
                  <a:gd name="T0" fmla="*/ 0 w 7"/>
                  <a:gd name="T1" fmla="*/ 0 h 5"/>
                  <a:gd name="T2" fmla="*/ 0 w 7"/>
                  <a:gd name="T3" fmla="*/ 0 h 5"/>
                  <a:gd name="T4" fmla="*/ 0 w 7"/>
                  <a:gd name="T5" fmla="*/ 0 h 5"/>
                  <a:gd name="T6" fmla="*/ 0 w 7"/>
                  <a:gd name="T7" fmla="*/ 0 h 5"/>
                  <a:gd name="T8" fmla="*/ 0 w 7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7" y="1"/>
                    </a:moveTo>
                    <a:lnTo>
                      <a:pt x="5" y="3"/>
                    </a:lnTo>
                    <a:lnTo>
                      <a:pt x="1" y="5"/>
                    </a:lnTo>
                    <a:lnTo>
                      <a:pt x="0" y="0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11" name="Freeform 2389"/>
              <p:cNvSpPr>
                <a:spLocks/>
              </p:cNvSpPr>
              <p:nvPr/>
            </p:nvSpPr>
            <p:spPr bwMode="auto">
              <a:xfrm>
                <a:off x="2394" y="2407"/>
                <a:ext cx="2" cy="5"/>
              </a:xfrm>
              <a:custGeom>
                <a:avLst/>
                <a:gdLst>
                  <a:gd name="T0" fmla="*/ 0 w 7"/>
                  <a:gd name="T1" fmla="*/ 0 h 15"/>
                  <a:gd name="T2" fmla="*/ 0 w 7"/>
                  <a:gd name="T3" fmla="*/ 0 h 15"/>
                  <a:gd name="T4" fmla="*/ 0 w 7"/>
                  <a:gd name="T5" fmla="*/ 0 h 15"/>
                  <a:gd name="T6" fmla="*/ 0 w 7"/>
                  <a:gd name="T7" fmla="*/ 0 h 15"/>
                  <a:gd name="T8" fmla="*/ 0 w 7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5">
                    <a:moveTo>
                      <a:pt x="5" y="0"/>
                    </a:moveTo>
                    <a:lnTo>
                      <a:pt x="7" y="14"/>
                    </a:lnTo>
                    <a:lnTo>
                      <a:pt x="2" y="15"/>
                    </a:lnTo>
                    <a:lnTo>
                      <a:pt x="0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12" name="Freeform 2390"/>
              <p:cNvSpPr>
                <a:spLocks/>
              </p:cNvSpPr>
              <p:nvPr/>
            </p:nvSpPr>
            <p:spPr bwMode="auto">
              <a:xfrm>
                <a:off x="2393" y="2407"/>
                <a:ext cx="1" cy="3"/>
              </a:xfrm>
              <a:custGeom>
                <a:avLst/>
                <a:gdLst>
                  <a:gd name="T0" fmla="*/ 1 w 2"/>
                  <a:gd name="T1" fmla="*/ 0 h 9"/>
                  <a:gd name="T2" fmla="*/ 1 w 2"/>
                  <a:gd name="T3" fmla="*/ 0 h 9"/>
                  <a:gd name="T4" fmla="*/ 0 w 2"/>
                  <a:gd name="T5" fmla="*/ 0 h 9"/>
                  <a:gd name="T6" fmla="*/ 1 w 2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9">
                    <a:moveTo>
                      <a:pt x="1" y="0"/>
                    </a:moveTo>
                    <a:lnTo>
                      <a:pt x="2" y="9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13" name="Freeform 2391"/>
              <p:cNvSpPr>
                <a:spLocks/>
              </p:cNvSpPr>
              <p:nvPr/>
            </p:nvSpPr>
            <p:spPr bwMode="auto">
              <a:xfrm>
                <a:off x="2388" y="2407"/>
                <a:ext cx="7" cy="6"/>
              </a:xfrm>
              <a:custGeom>
                <a:avLst/>
                <a:gdLst>
                  <a:gd name="T0" fmla="*/ 0 w 21"/>
                  <a:gd name="T1" fmla="*/ 0 h 19"/>
                  <a:gd name="T2" fmla="*/ 0 w 21"/>
                  <a:gd name="T3" fmla="*/ 0 h 19"/>
                  <a:gd name="T4" fmla="*/ 0 w 21"/>
                  <a:gd name="T5" fmla="*/ 0 h 19"/>
                  <a:gd name="T6" fmla="*/ 0 w 21"/>
                  <a:gd name="T7" fmla="*/ 0 h 19"/>
                  <a:gd name="T8" fmla="*/ 0 w 21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19">
                    <a:moveTo>
                      <a:pt x="17" y="0"/>
                    </a:moveTo>
                    <a:lnTo>
                      <a:pt x="21" y="14"/>
                    </a:lnTo>
                    <a:lnTo>
                      <a:pt x="4" y="19"/>
                    </a:lnTo>
                    <a:lnTo>
                      <a:pt x="0" y="4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14" name="Freeform 2392"/>
              <p:cNvSpPr>
                <a:spLocks/>
              </p:cNvSpPr>
              <p:nvPr/>
            </p:nvSpPr>
            <p:spPr bwMode="auto">
              <a:xfrm>
                <a:off x="2388" y="2411"/>
                <a:ext cx="1" cy="2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0 h 6"/>
                  <a:gd name="T4" fmla="*/ 1 w 2"/>
                  <a:gd name="T5" fmla="*/ 0 h 6"/>
                  <a:gd name="T6" fmla="*/ 1 w 2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lnTo>
                      <a:pt x="0" y="0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15" name="Freeform 2393"/>
              <p:cNvSpPr>
                <a:spLocks/>
              </p:cNvSpPr>
              <p:nvPr/>
            </p:nvSpPr>
            <p:spPr bwMode="auto">
              <a:xfrm>
                <a:off x="2383" y="2408"/>
                <a:ext cx="6" cy="6"/>
              </a:xfrm>
              <a:custGeom>
                <a:avLst/>
                <a:gdLst>
                  <a:gd name="T0" fmla="*/ 0 w 17"/>
                  <a:gd name="T1" fmla="*/ 0 h 18"/>
                  <a:gd name="T2" fmla="*/ 0 w 17"/>
                  <a:gd name="T3" fmla="*/ 0 h 18"/>
                  <a:gd name="T4" fmla="*/ 0 w 17"/>
                  <a:gd name="T5" fmla="*/ 0 h 18"/>
                  <a:gd name="T6" fmla="*/ 0 w 17"/>
                  <a:gd name="T7" fmla="*/ 0 h 18"/>
                  <a:gd name="T8" fmla="*/ 0 w 17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8">
                    <a:moveTo>
                      <a:pt x="13" y="0"/>
                    </a:moveTo>
                    <a:lnTo>
                      <a:pt x="17" y="15"/>
                    </a:lnTo>
                    <a:lnTo>
                      <a:pt x="4" y="18"/>
                    </a:lnTo>
                    <a:lnTo>
                      <a:pt x="0" y="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16" name="Freeform 2394"/>
              <p:cNvSpPr>
                <a:spLocks/>
              </p:cNvSpPr>
              <p:nvPr/>
            </p:nvSpPr>
            <p:spPr bwMode="auto">
              <a:xfrm>
                <a:off x="2384" y="2413"/>
                <a:ext cx="1" cy="1"/>
              </a:xfrm>
              <a:custGeom>
                <a:avLst/>
                <a:gdLst>
                  <a:gd name="T0" fmla="*/ 1 w 2"/>
                  <a:gd name="T1" fmla="*/ 0 h 5"/>
                  <a:gd name="T2" fmla="*/ 0 w 2"/>
                  <a:gd name="T3" fmla="*/ 0 h 5"/>
                  <a:gd name="T4" fmla="*/ 1 w 2"/>
                  <a:gd name="T5" fmla="*/ 0 h 5"/>
                  <a:gd name="T6" fmla="*/ 1 w 2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lnTo>
                      <a:pt x="0" y="0"/>
                    </a:lnTo>
                    <a:lnTo>
                      <a:pt x="1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17" name="Freeform 2395"/>
              <p:cNvSpPr>
                <a:spLocks/>
              </p:cNvSpPr>
              <p:nvPr/>
            </p:nvSpPr>
            <p:spPr bwMode="auto">
              <a:xfrm>
                <a:off x="2373" y="2409"/>
                <a:ext cx="11" cy="7"/>
              </a:xfrm>
              <a:custGeom>
                <a:avLst/>
                <a:gdLst>
                  <a:gd name="T0" fmla="*/ 0 w 33"/>
                  <a:gd name="T1" fmla="*/ 0 h 19"/>
                  <a:gd name="T2" fmla="*/ 0 w 33"/>
                  <a:gd name="T3" fmla="*/ 0 h 19"/>
                  <a:gd name="T4" fmla="*/ 0 w 33"/>
                  <a:gd name="T5" fmla="*/ 0 h 19"/>
                  <a:gd name="T6" fmla="*/ 0 w 33"/>
                  <a:gd name="T7" fmla="*/ 0 h 19"/>
                  <a:gd name="T8" fmla="*/ 0 w 33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3" h="19">
                    <a:moveTo>
                      <a:pt x="31" y="0"/>
                    </a:moveTo>
                    <a:lnTo>
                      <a:pt x="33" y="15"/>
                    </a:lnTo>
                    <a:lnTo>
                      <a:pt x="2" y="19"/>
                    </a:lnTo>
                    <a:lnTo>
                      <a:pt x="0" y="4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18" name="Freeform 2396"/>
              <p:cNvSpPr>
                <a:spLocks/>
              </p:cNvSpPr>
              <p:nvPr/>
            </p:nvSpPr>
            <p:spPr bwMode="auto">
              <a:xfrm>
                <a:off x="2371" y="2411"/>
                <a:ext cx="3" cy="3"/>
              </a:xfrm>
              <a:custGeom>
                <a:avLst/>
                <a:gdLst>
                  <a:gd name="T0" fmla="*/ 0 w 7"/>
                  <a:gd name="T1" fmla="*/ 0 h 10"/>
                  <a:gd name="T2" fmla="*/ 0 w 7"/>
                  <a:gd name="T3" fmla="*/ 0 h 10"/>
                  <a:gd name="T4" fmla="*/ 0 w 7"/>
                  <a:gd name="T5" fmla="*/ 0 h 10"/>
                  <a:gd name="T6" fmla="*/ 0 w 7"/>
                  <a:gd name="T7" fmla="*/ 0 h 10"/>
                  <a:gd name="T8" fmla="*/ 0 w 7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0">
                    <a:moveTo>
                      <a:pt x="6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7" y="1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19" name="Freeform 2397"/>
              <p:cNvSpPr>
                <a:spLocks/>
              </p:cNvSpPr>
              <p:nvPr/>
            </p:nvSpPr>
            <p:spPr bwMode="auto">
              <a:xfrm>
                <a:off x="2369" y="2411"/>
                <a:ext cx="7" cy="7"/>
              </a:xfrm>
              <a:custGeom>
                <a:avLst/>
                <a:gdLst>
                  <a:gd name="T0" fmla="*/ 0 w 21"/>
                  <a:gd name="T1" fmla="*/ 0 h 21"/>
                  <a:gd name="T2" fmla="*/ 0 w 21"/>
                  <a:gd name="T3" fmla="*/ 0 h 21"/>
                  <a:gd name="T4" fmla="*/ 0 w 21"/>
                  <a:gd name="T5" fmla="*/ 0 h 21"/>
                  <a:gd name="T6" fmla="*/ 0 w 21"/>
                  <a:gd name="T7" fmla="*/ 0 h 21"/>
                  <a:gd name="T8" fmla="*/ 0 w 21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21">
                    <a:moveTo>
                      <a:pt x="8" y="0"/>
                    </a:moveTo>
                    <a:lnTo>
                      <a:pt x="21" y="11"/>
                    </a:lnTo>
                    <a:lnTo>
                      <a:pt x="13" y="21"/>
                    </a:lnTo>
                    <a:lnTo>
                      <a:pt x="0" y="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20" name="Freeform 2398"/>
              <p:cNvSpPr>
                <a:spLocks/>
              </p:cNvSpPr>
              <p:nvPr/>
            </p:nvSpPr>
            <p:spPr bwMode="auto">
              <a:xfrm>
                <a:off x="2368" y="2415"/>
                <a:ext cx="3" cy="2"/>
              </a:xfrm>
              <a:custGeom>
                <a:avLst/>
                <a:gdLst>
                  <a:gd name="T0" fmla="*/ 0 w 7"/>
                  <a:gd name="T1" fmla="*/ 0 h 8"/>
                  <a:gd name="T2" fmla="*/ 0 w 7"/>
                  <a:gd name="T3" fmla="*/ 0 h 8"/>
                  <a:gd name="T4" fmla="*/ 0 w 7"/>
                  <a:gd name="T5" fmla="*/ 0 h 8"/>
                  <a:gd name="T6" fmla="*/ 0 w 7"/>
                  <a:gd name="T7" fmla="*/ 0 h 8"/>
                  <a:gd name="T8" fmla="*/ 0 w 7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1" y="1"/>
                    </a:moveTo>
                    <a:lnTo>
                      <a:pt x="1" y="0"/>
                    </a:lnTo>
                    <a:lnTo>
                      <a:pt x="0" y="3"/>
                    </a:lnTo>
                    <a:lnTo>
                      <a:pt x="7" y="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21" name="Freeform 2399"/>
              <p:cNvSpPr>
                <a:spLocks/>
              </p:cNvSpPr>
              <p:nvPr/>
            </p:nvSpPr>
            <p:spPr bwMode="auto">
              <a:xfrm>
                <a:off x="2367" y="2416"/>
                <a:ext cx="6" cy="4"/>
              </a:xfrm>
              <a:custGeom>
                <a:avLst/>
                <a:gdLst>
                  <a:gd name="T0" fmla="*/ 0 w 18"/>
                  <a:gd name="T1" fmla="*/ 0 h 12"/>
                  <a:gd name="T2" fmla="*/ 0 w 18"/>
                  <a:gd name="T3" fmla="*/ 0 h 12"/>
                  <a:gd name="T4" fmla="*/ 0 w 18"/>
                  <a:gd name="T5" fmla="*/ 0 h 12"/>
                  <a:gd name="T6" fmla="*/ 0 w 18"/>
                  <a:gd name="T7" fmla="*/ 0 h 12"/>
                  <a:gd name="T8" fmla="*/ 0 w 18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2">
                    <a:moveTo>
                      <a:pt x="3" y="0"/>
                    </a:moveTo>
                    <a:lnTo>
                      <a:pt x="18" y="6"/>
                    </a:lnTo>
                    <a:lnTo>
                      <a:pt x="14" y="12"/>
                    </a:lnTo>
                    <a:lnTo>
                      <a:pt x="0" y="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22" name="Freeform 2400"/>
              <p:cNvSpPr>
                <a:spLocks/>
              </p:cNvSpPr>
              <p:nvPr/>
            </p:nvSpPr>
            <p:spPr bwMode="auto">
              <a:xfrm>
                <a:off x="2367" y="2417"/>
                <a:ext cx="3" cy="2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0 w 7"/>
                  <a:gd name="T5" fmla="*/ 0 h 6"/>
                  <a:gd name="T6" fmla="*/ 0 w 7"/>
                  <a:gd name="T7" fmla="*/ 0 h 6"/>
                  <a:gd name="T8" fmla="*/ 0 w 7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0" y="1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7" y="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23" name="Rectangle 2401"/>
              <p:cNvSpPr>
                <a:spLocks noChangeArrowheads="1"/>
              </p:cNvSpPr>
              <p:nvPr/>
            </p:nvSpPr>
            <p:spPr bwMode="auto">
              <a:xfrm>
                <a:off x="2367" y="2419"/>
                <a:ext cx="6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24" name="Freeform 2402"/>
              <p:cNvSpPr>
                <a:spLocks/>
              </p:cNvSpPr>
              <p:nvPr/>
            </p:nvSpPr>
            <p:spPr bwMode="auto">
              <a:xfrm>
                <a:off x="2367" y="2420"/>
                <a:ext cx="3" cy="1"/>
              </a:xfrm>
              <a:custGeom>
                <a:avLst/>
                <a:gdLst>
                  <a:gd name="T0" fmla="*/ 0 w 7"/>
                  <a:gd name="T1" fmla="*/ 0 h 2"/>
                  <a:gd name="T2" fmla="*/ 0 w 7"/>
                  <a:gd name="T3" fmla="*/ 1 h 2"/>
                  <a:gd name="T4" fmla="*/ 0 w 7"/>
                  <a:gd name="T5" fmla="*/ 1 h 2"/>
                  <a:gd name="T6" fmla="*/ 0 w 7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7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25" name="Freeform 2403"/>
              <p:cNvSpPr>
                <a:spLocks/>
              </p:cNvSpPr>
              <p:nvPr/>
            </p:nvSpPr>
            <p:spPr bwMode="auto">
              <a:xfrm>
                <a:off x="2367" y="2419"/>
                <a:ext cx="6" cy="6"/>
              </a:xfrm>
              <a:custGeom>
                <a:avLst/>
                <a:gdLst>
                  <a:gd name="T0" fmla="*/ 0 w 18"/>
                  <a:gd name="T1" fmla="*/ 0 h 16"/>
                  <a:gd name="T2" fmla="*/ 0 w 18"/>
                  <a:gd name="T3" fmla="*/ 0 h 16"/>
                  <a:gd name="T4" fmla="*/ 0 w 18"/>
                  <a:gd name="T5" fmla="*/ 0 h 16"/>
                  <a:gd name="T6" fmla="*/ 0 w 18"/>
                  <a:gd name="T7" fmla="*/ 0 h 16"/>
                  <a:gd name="T8" fmla="*/ 0 w 18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6">
                    <a:moveTo>
                      <a:pt x="0" y="4"/>
                    </a:moveTo>
                    <a:lnTo>
                      <a:pt x="14" y="0"/>
                    </a:lnTo>
                    <a:lnTo>
                      <a:pt x="18" y="12"/>
                    </a:lnTo>
                    <a:lnTo>
                      <a:pt x="3" y="1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26" name="Freeform 2404"/>
              <p:cNvSpPr>
                <a:spLocks/>
              </p:cNvSpPr>
              <p:nvPr/>
            </p:nvSpPr>
            <p:spPr bwMode="auto">
              <a:xfrm>
                <a:off x="2368" y="2425"/>
                <a:ext cx="3" cy="1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0 h 4"/>
                  <a:gd name="T4" fmla="*/ 0 w 7"/>
                  <a:gd name="T5" fmla="*/ 0 h 4"/>
                  <a:gd name="T6" fmla="*/ 0 w 7"/>
                  <a:gd name="T7" fmla="*/ 0 h 4"/>
                  <a:gd name="T8" fmla="*/ 0 w 7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1" y="2"/>
                    </a:lnTo>
                    <a:lnTo>
                      <a:pt x="2" y="4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27" name="Freeform 2405"/>
              <p:cNvSpPr>
                <a:spLocks/>
              </p:cNvSpPr>
              <p:nvPr/>
            </p:nvSpPr>
            <p:spPr bwMode="auto">
              <a:xfrm>
                <a:off x="2369" y="2422"/>
                <a:ext cx="6" cy="6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0 h 17"/>
                  <a:gd name="T8" fmla="*/ 0 w 17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0" y="12"/>
                    </a:moveTo>
                    <a:lnTo>
                      <a:pt x="11" y="0"/>
                    </a:lnTo>
                    <a:lnTo>
                      <a:pt x="17" y="5"/>
                    </a:lnTo>
                    <a:lnTo>
                      <a:pt x="6" y="17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28" name="Freeform 2406"/>
              <p:cNvSpPr>
                <a:spLocks/>
              </p:cNvSpPr>
              <p:nvPr/>
            </p:nvSpPr>
            <p:spPr bwMode="auto">
              <a:xfrm>
                <a:off x="2371" y="2426"/>
                <a:ext cx="2" cy="2"/>
              </a:xfrm>
              <a:custGeom>
                <a:avLst/>
                <a:gdLst>
                  <a:gd name="T0" fmla="*/ 0 w 6"/>
                  <a:gd name="T1" fmla="*/ 0 h 5"/>
                  <a:gd name="T2" fmla="*/ 0 w 6"/>
                  <a:gd name="T3" fmla="*/ 0 h 5"/>
                  <a:gd name="T4" fmla="*/ 0 w 6"/>
                  <a:gd name="T5" fmla="*/ 0 h 5"/>
                  <a:gd name="T6" fmla="*/ 0 w 6"/>
                  <a:gd name="T7" fmla="*/ 0 h 5"/>
                  <a:gd name="T8" fmla="*/ 0 w 6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0" y="4"/>
                    </a:moveTo>
                    <a:lnTo>
                      <a:pt x="0" y="3"/>
                    </a:lnTo>
                    <a:lnTo>
                      <a:pt x="2" y="5"/>
                    </a:lnTo>
                    <a:lnTo>
                      <a:pt x="6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29" name="Freeform 2407"/>
              <p:cNvSpPr>
                <a:spLocks/>
              </p:cNvSpPr>
              <p:nvPr/>
            </p:nvSpPr>
            <p:spPr bwMode="auto">
              <a:xfrm>
                <a:off x="2372" y="2423"/>
                <a:ext cx="5" cy="6"/>
              </a:xfrm>
              <a:custGeom>
                <a:avLst/>
                <a:gdLst>
                  <a:gd name="T0" fmla="*/ 0 w 17"/>
                  <a:gd name="T1" fmla="*/ 0 h 18"/>
                  <a:gd name="T2" fmla="*/ 0 w 17"/>
                  <a:gd name="T3" fmla="*/ 0 h 18"/>
                  <a:gd name="T4" fmla="*/ 0 w 17"/>
                  <a:gd name="T5" fmla="*/ 0 h 18"/>
                  <a:gd name="T6" fmla="*/ 0 w 17"/>
                  <a:gd name="T7" fmla="*/ 0 h 18"/>
                  <a:gd name="T8" fmla="*/ 0 w 17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8">
                    <a:moveTo>
                      <a:pt x="0" y="14"/>
                    </a:moveTo>
                    <a:lnTo>
                      <a:pt x="7" y="0"/>
                    </a:lnTo>
                    <a:lnTo>
                      <a:pt x="17" y="4"/>
                    </a:lnTo>
                    <a:lnTo>
                      <a:pt x="11" y="18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30" name="Freeform 2408"/>
              <p:cNvSpPr>
                <a:spLocks/>
              </p:cNvSpPr>
              <p:nvPr/>
            </p:nvSpPr>
            <p:spPr bwMode="auto">
              <a:xfrm>
                <a:off x="2375" y="2428"/>
                <a:ext cx="1" cy="2"/>
              </a:xfrm>
              <a:custGeom>
                <a:avLst/>
                <a:gdLst>
                  <a:gd name="T0" fmla="*/ 0 w 3"/>
                  <a:gd name="T1" fmla="*/ 0 h 7"/>
                  <a:gd name="T2" fmla="*/ 0 w 3"/>
                  <a:gd name="T3" fmla="*/ 0 h 7"/>
                  <a:gd name="T4" fmla="*/ 0 w 3"/>
                  <a:gd name="T5" fmla="*/ 0 h 7"/>
                  <a:gd name="T6" fmla="*/ 0 w 3"/>
                  <a:gd name="T7" fmla="*/ 0 h 7"/>
                  <a:gd name="T8" fmla="*/ 0 w 3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7">
                    <a:moveTo>
                      <a:pt x="0" y="5"/>
                    </a:moveTo>
                    <a:lnTo>
                      <a:pt x="3" y="5"/>
                    </a:lnTo>
                    <a:lnTo>
                      <a:pt x="3" y="7"/>
                    </a:lnTo>
                    <a:lnTo>
                      <a:pt x="3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31" name="Rectangle 2409"/>
              <p:cNvSpPr>
                <a:spLocks noChangeArrowheads="1"/>
              </p:cNvSpPr>
              <p:nvPr/>
            </p:nvSpPr>
            <p:spPr bwMode="auto">
              <a:xfrm>
                <a:off x="2376" y="2425"/>
                <a:ext cx="4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32" name="Freeform 2410"/>
              <p:cNvSpPr>
                <a:spLocks/>
              </p:cNvSpPr>
              <p:nvPr/>
            </p:nvSpPr>
            <p:spPr bwMode="auto">
              <a:xfrm>
                <a:off x="2380" y="2428"/>
                <a:ext cx="0" cy="2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0 h 7"/>
                  <a:gd name="T4" fmla="*/ 1 w 1"/>
                  <a:gd name="T5" fmla="*/ 0 h 7"/>
                  <a:gd name="T6" fmla="*/ 0 w 1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1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33" name="Freeform 2411"/>
              <p:cNvSpPr>
                <a:spLocks/>
              </p:cNvSpPr>
              <p:nvPr/>
            </p:nvSpPr>
            <p:spPr bwMode="auto">
              <a:xfrm>
                <a:off x="2380" y="2423"/>
                <a:ext cx="9" cy="6"/>
              </a:xfrm>
              <a:custGeom>
                <a:avLst/>
                <a:gdLst>
                  <a:gd name="T0" fmla="*/ 0 w 27"/>
                  <a:gd name="T1" fmla="*/ 0 h 18"/>
                  <a:gd name="T2" fmla="*/ 0 w 27"/>
                  <a:gd name="T3" fmla="*/ 0 h 18"/>
                  <a:gd name="T4" fmla="*/ 0 w 27"/>
                  <a:gd name="T5" fmla="*/ 0 h 18"/>
                  <a:gd name="T6" fmla="*/ 0 w 27"/>
                  <a:gd name="T7" fmla="*/ 0 h 18"/>
                  <a:gd name="T8" fmla="*/ 0 w 27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" h="18">
                    <a:moveTo>
                      <a:pt x="2" y="18"/>
                    </a:moveTo>
                    <a:lnTo>
                      <a:pt x="0" y="4"/>
                    </a:lnTo>
                    <a:lnTo>
                      <a:pt x="25" y="0"/>
                    </a:lnTo>
                    <a:lnTo>
                      <a:pt x="27" y="14"/>
                    </a:lnTo>
                    <a:lnTo>
                      <a:pt x="2" y="1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34" name="Freeform 2412"/>
              <p:cNvSpPr>
                <a:spLocks/>
              </p:cNvSpPr>
              <p:nvPr/>
            </p:nvSpPr>
            <p:spPr bwMode="auto">
              <a:xfrm>
                <a:off x="2388" y="2423"/>
                <a:ext cx="0" cy="3"/>
              </a:xfrm>
              <a:custGeom>
                <a:avLst/>
                <a:gdLst>
                  <a:gd name="T0" fmla="*/ 0 w 1"/>
                  <a:gd name="T1" fmla="*/ 0 h 9"/>
                  <a:gd name="T2" fmla="*/ 1 w 1"/>
                  <a:gd name="T3" fmla="*/ 0 h 9"/>
                  <a:gd name="T4" fmla="*/ 0 w 1"/>
                  <a:gd name="T5" fmla="*/ 0 h 9"/>
                  <a:gd name="T6" fmla="*/ 0 w 1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9">
                    <a:moveTo>
                      <a:pt x="0" y="0"/>
                    </a:moveTo>
                    <a:lnTo>
                      <a:pt x="1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35" name="Freeform 2413"/>
              <p:cNvSpPr>
                <a:spLocks/>
              </p:cNvSpPr>
              <p:nvPr/>
            </p:nvSpPr>
            <p:spPr bwMode="auto">
              <a:xfrm>
                <a:off x="2388" y="2423"/>
                <a:ext cx="6" cy="5"/>
              </a:xfrm>
              <a:custGeom>
                <a:avLst/>
                <a:gdLst>
                  <a:gd name="T0" fmla="*/ 0 w 17"/>
                  <a:gd name="T1" fmla="*/ 0 h 15"/>
                  <a:gd name="T2" fmla="*/ 0 w 17"/>
                  <a:gd name="T3" fmla="*/ 0 h 15"/>
                  <a:gd name="T4" fmla="*/ 0 w 17"/>
                  <a:gd name="T5" fmla="*/ 0 h 15"/>
                  <a:gd name="T6" fmla="*/ 0 w 17"/>
                  <a:gd name="T7" fmla="*/ 0 h 15"/>
                  <a:gd name="T8" fmla="*/ 0 w 17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5">
                    <a:moveTo>
                      <a:pt x="2" y="15"/>
                    </a:moveTo>
                    <a:lnTo>
                      <a:pt x="0" y="1"/>
                    </a:lnTo>
                    <a:lnTo>
                      <a:pt x="15" y="0"/>
                    </a:lnTo>
                    <a:lnTo>
                      <a:pt x="17" y="14"/>
                    </a:lnTo>
                    <a:lnTo>
                      <a:pt x="2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36" name="Freeform 2414"/>
              <p:cNvSpPr>
                <a:spLocks/>
              </p:cNvSpPr>
              <p:nvPr/>
            </p:nvSpPr>
            <p:spPr bwMode="auto">
              <a:xfrm>
                <a:off x="2393" y="2426"/>
                <a:ext cx="1" cy="2"/>
              </a:xfrm>
              <a:custGeom>
                <a:avLst/>
                <a:gdLst>
                  <a:gd name="T0" fmla="*/ 1 w 2"/>
                  <a:gd name="T1" fmla="*/ 0 h 5"/>
                  <a:gd name="T2" fmla="*/ 0 w 2"/>
                  <a:gd name="T3" fmla="*/ 0 h 5"/>
                  <a:gd name="T4" fmla="*/ 1 w 2"/>
                  <a:gd name="T5" fmla="*/ 0 h 5"/>
                  <a:gd name="T6" fmla="*/ 1 w 2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1" y="5"/>
                    </a:moveTo>
                    <a:lnTo>
                      <a:pt x="0" y="0"/>
                    </a:lnTo>
                    <a:lnTo>
                      <a:pt x="2" y="5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37" name="Freeform 2415"/>
              <p:cNvSpPr>
                <a:spLocks/>
              </p:cNvSpPr>
              <p:nvPr/>
            </p:nvSpPr>
            <p:spPr bwMode="auto">
              <a:xfrm>
                <a:off x="2393" y="2422"/>
                <a:ext cx="5" cy="6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0 h 17"/>
                  <a:gd name="T8" fmla="*/ 0 w 17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4" y="17"/>
                    </a:moveTo>
                    <a:lnTo>
                      <a:pt x="0" y="3"/>
                    </a:lnTo>
                    <a:lnTo>
                      <a:pt x="13" y="0"/>
                    </a:lnTo>
                    <a:lnTo>
                      <a:pt x="17" y="14"/>
                    </a:lnTo>
                    <a:lnTo>
                      <a:pt x="4" y="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38" name="Freeform 2416"/>
              <p:cNvSpPr>
                <a:spLocks/>
              </p:cNvSpPr>
              <p:nvPr/>
            </p:nvSpPr>
            <p:spPr bwMode="auto">
              <a:xfrm>
                <a:off x="2397" y="2422"/>
                <a:ext cx="1" cy="3"/>
              </a:xfrm>
              <a:custGeom>
                <a:avLst/>
                <a:gdLst>
                  <a:gd name="T0" fmla="*/ 0 w 2"/>
                  <a:gd name="T1" fmla="*/ 0 h 9"/>
                  <a:gd name="T2" fmla="*/ 1 w 2"/>
                  <a:gd name="T3" fmla="*/ 0 h 9"/>
                  <a:gd name="T4" fmla="*/ 1 w 2"/>
                  <a:gd name="T5" fmla="*/ 0 h 9"/>
                  <a:gd name="T6" fmla="*/ 0 w 2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9">
                    <a:moveTo>
                      <a:pt x="0" y="0"/>
                    </a:moveTo>
                    <a:lnTo>
                      <a:pt x="2" y="9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39" name="Rectangle 2417"/>
              <p:cNvSpPr>
                <a:spLocks noChangeArrowheads="1"/>
              </p:cNvSpPr>
              <p:nvPr/>
            </p:nvSpPr>
            <p:spPr bwMode="auto">
              <a:xfrm>
                <a:off x="2398" y="2422"/>
                <a:ext cx="1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40" name="Rectangle 2418"/>
              <p:cNvSpPr>
                <a:spLocks noChangeArrowheads="1"/>
              </p:cNvSpPr>
              <p:nvPr/>
            </p:nvSpPr>
            <p:spPr bwMode="auto">
              <a:xfrm>
                <a:off x="2398" y="2422"/>
                <a:ext cx="1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41" name="Freeform 2419"/>
              <p:cNvSpPr>
                <a:spLocks/>
              </p:cNvSpPr>
              <p:nvPr/>
            </p:nvSpPr>
            <p:spPr bwMode="auto">
              <a:xfrm>
                <a:off x="2397" y="2422"/>
                <a:ext cx="1" cy="3"/>
              </a:xfrm>
              <a:custGeom>
                <a:avLst/>
                <a:gdLst>
                  <a:gd name="T0" fmla="*/ 0 w 3"/>
                  <a:gd name="T1" fmla="*/ 0 h 9"/>
                  <a:gd name="T2" fmla="*/ 0 w 3"/>
                  <a:gd name="T3" fmla="*/ 0 h 9"/>
                  <a:gd name="T4" fmla="*/ 0 w 3"/>
                  <a:gd name="T5" fmla="*/ 0 h 9"/>
                  <a:gd name="T6" fmla="*/ 0 w 3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9">
                    <a:moveTo>
                      <a:pt x="3" y="0"/>
                    </a:moveTo>
                    <a:lnTo>
                      <a:pt x="3" y="9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42" name="Freeform 2420"/>
              <p:cNvSpPr>
                <a:spLocks/>
              </p:cNvSpPr>
              <p:nvPr/>
            </p:nvSpPr>
            <p:spPr bwMode="auto">
              <a:xfrm>
                <a:off x="2395" y="2422"/>
                <a:ext cx="5" cy="6"/>
              </a:xfrm>
              <a:custGeom>
                <a:avLst/>
                <a:gdLst>
                  <a:gd name="T0" fmla="*/ 0 w 13"/>
                  <a:gd name="T1" fmla="*/ 0 h 17"/>
                  <a:gd name="T2" fmla="*/ 0 w 13"/>
                  <a:gd name="T3" fmla="*/ 0 h 17"/>
                  <a:gd name="T4" fmla="*/ 0 w 13"/>
                  <a:gd name="T5" fmla="*/ 0 h 17"/>
                  <a:gd name="T6" fmla="*/ 0 w 13"/>
                  <a:gd name="T7" fmla="*/ 0 h 17"/>
                  <a:gd name="T8" fmla="*/ 0 w 13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7">
                    <a:moveTo>
                      <a:pt x="6" y="0"/>
                    </a:moveTo>
                    <a:lnTo>
                      <a:pt x="13" y="14"/>
                    </a:lnTo>
                    <a:lnTo>
                      <a:pt x="6" y="17"/>
                    </a:lnTo>
                    <a:lnTo>
                      <a:pt x="0" y="3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5174" name="Group 2421"/>
            <p:cNvGrpSpPr>
              <a:grpSpLocks/>
            </p:cNvGrpSpPr>
            <p:nvPr/>
          </p:nvGrpSpPr>
          <p:grpSpPr bwMode="auto">
            <a:xfrm>
              <a:off x="1506" y="2238"/>
              <a:ext cx="993" cy="226"/>
              <a:chOff x="1506" y="2238"/>
              <a:chExt cx="993" cy="226"/>
            </a:xfrm>
          </p:grpSpPr>
          <p:sp>
            <p:nvSpPr>
              <p:cNvPr id="8543" name="Freeform 2422"/>
              <p:cNvSpPr>
                <a:spLocks/>
              </p:cNvSpPr>
              <p:nvPr/>
            </p:nvSpPr>
            <p:spPr bwMode="auto">
              <a:xfrm>
                <a:off x="2396" y="2426"/>
                <a:ext cx="1" cy="2"/>
              </a:xfrm>
              <a:custGeom>
                <a:avLst/>
                <a:gdLst>
                  <a:gd name="T0" fmla="*/ 0 w 3"/>
                  <a:gd name="T1" fmla="*/ 0 h 6"/>
                  <a:gd name="T2" fmla="*/ 0 w 3"/>
                  <a:gd name="T3" fmla="*/ 0 h 6"/>
                  <a:gd name="T4" fmla="*/ 0 w 3"/>
                  <a:gd name="T5" fmla="*/ 0 h 6"/>
                  <a:gd name="T6" fmla="*/ 0 w 3"/>
                  <a:gd name="T7" fmla="*/ 0 h 6"/>
                  <a:gd name="T8" fmla="*/ 0 w 3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5"/>
                    </a:moveTo>
                    <a:lnTo>
                      <a:pt x="1" y="5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44" name="Rectangle 2423"/>
              <p:cNvSpPr>
                <a:spLocks noChangeArrowheads="1"/>
              </p:cNvSpPr>
              <p:nvPr/>
            </p:nvSpPr>
            <p:spPr bwMode="auto">
              <a:xfrm>
                <a:off x="2394" y="2423"/>
                <a:ext cx="2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45" name="Freeform 2424"/>
              <p:cNvSpPr>
                <a:spLocks/>
              </p:cNvSpPr>
              <p:nvPr/>
            </p:nvSpPr>
            <p:spPr bwMode="auto">
              <a:xfrm>
                <a:off x="2394" y="2423"/>
                <a:ext cx="0" cy="3"/>
              </a:xfrm>
              <a:custGeom>
                <a:avLst/>
                <a:gdLst>
                  <a:gd name="T0" fmla="*/ 0 h 9"/>
                  <a:gd name="T1" fmla="*/ 0 h 9"/>
                  <a:gd name="T2" fmla="*/ 0 h 9"/>
                  <a:gd name="T3" fmla="*/ 0 h 9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0" r="r" b="b"/>
                <a:pathLst>
                  <a:path h="9">
                    <a:moveTo>
                      <a:pt x="0" y="0"/>
                    </a:move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46" name="Freeform 2425"/>
              <p:cNvSpPr>
                <a:spLocks/>
              </p:cNvSpPr>
              <p:nvPr/>
            </p:nvSpPr>
            <p:spPr bwMode="auto">
              <a:xfrm>
                <a:off x="2388" y="2423"/>
                <a:ext cx="6" cy="5"/>
              </a:xfrm>
              <a:custGeom>
                <a:avLst/>
                <a:gdLst>
                  <a:gd name="T0" fmla="*/ 0 w 19"/>
                  <a:gd name="T1" fmla="*/ 0 h 15"/>
                  <a:gd name="T2" fmla="*/ 0 w 19"/>
                  <a:gd name="T3" fmla="*/ 0 h 15"/>
                  <a:gd name="T4" fmla="*/ 0 w 19"/>
                  <a:gd name="T5" fmla="*/ 0 h 15"/>
                  <a:gd name="T6" fmla="*/ 0 w 19"/>
                  <a:gd name="T7" fmla="*/ 0 h 15"/>
                  <a:gd name="T8" fmla="*/ 0 w 19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5">
                    <a:moveTo>
                      <a:pt x="19" y="0"/>
                    </a:moveTo>
                    <a:lnTo>
                      <a:pt x="19" y="14"/>
                    </a:lnTo>
                    <a:lnTo>
                      <a:pt x="0" y="15"/>
                    </a:lnTo>
                    <a:lnTo>
                      <a:pt x="0" y="1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47" name="Freeform 2426"/>
              <p:cNvSpPr>
                <a:spLocks/>
              </p:cNvSpPr>
              <p:nvPr/>
            </p:nvSpPr>
            <p:spPr bwMode="auto">
              <a:xfrm>
                <a:off x="2387" y="2423"/>
                <a:ext cx="1" cy="3"/>
              </a:xfrm>
              <a:custGeom>
                <a:avLst/>
                <a:gdLst>
                  <a:gd name="T0" fmla="*/ 1 w 2"/>
                  <a:gd name="T1" fmla="*/ 0 h 9"/>
                  <a:gd name="T2" fmla="*/ 1 w 2"/>
                  <a:gd name="T3" fmla="*/ 0 h 9"/>
                  <a:gd name="T4" fmla="*/ 0 w 2"/>
                  <a:gd name="T5" fmla="*/ 0 h 9"/>
                  <a:gd name="T6" fmla="*/ 1 w 2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9">
                    <a:moveTo>
                      <a:pt x="2" y="0"/>
                    </a:moveTo>
                    <a:lnTo>
                      <a:pt x="2" y="9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48" name="Freeform 2427"/>
              <p:cNvSpPr>
                <a:spLocks/>
              </p:cNvSpPr>
              <p:nvPr/>
            </p:nvSpPr>
            <p:spPr bwMode="auto">
              <a:xfrm>
                <a:off x="2384" y="2423"/>
                <a:ext cx="4" cy="6"/>
              </a:xfrm>
              <a:custGeom>
                <a:avLst/>
                <a:gdLst>
                  <a:gd name="T0" fmla="*/ 0 w 13"/>
                  <a:gd name="T1" fmla="*/ 0 h 16"/>
                  <a:gd name="T2" fmla="*/ 0 w 13"/>
                  <a:gd name="T3" fmla="*/ 0 h 16"/>
                  <a:gd name="T4" fmla="*/ 0 w 13"/>
                  <a:gd name="T5" fmla="*/ 0 h 16"/>
                  <a:gd name="T6" fmla="*/ 0 w 13"/>
                  <a:gd name="T7" fmla="*/ 0 h 16"/>
                  <a:gd name="T8" fmla="*/ 0 w 13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6">
                    <a:moveTo>
                      <a:pt x="9" y="0"/>
                    </a:moveTo>
                    <a:lnTo>
                      <a:pt x="13" y="14"/>
                    </a:lnTo>
                    <a:lnTo>
                      <a:pt x="4" y="16"/>
                    </a:lnTo>
                    <a:lnTo>
                      <a:pt x="0" y="2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49" name="Freeform 2428"/>
              <p:cNvSpPr>
                <a:spLocks/>
              </p:cNvSpPr>
              <p:nvPr/>
            </p:nvSpPr>
            <p:spPr bwMode="auto">
              <a:xfrm>
                <a:off x="2384" y="2427"/>
                <a:ext cx="1" cy="2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0 h 6"/>
                  <a:gd name="T4" fmla="*/ 0 w 4"/>
                  <a:gd name="T5" fmla="*/ 0 h 6"/>
                  <a:gd name="T6" fmla="*/ 0 w 4"/>
                  <a:gd name="T7" fmla="*/ 0 h 6"/>
                  <a:gd name="T8" fmla="*/ 0 w 4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4" y="5"/>
                    </a:moveTo>
                    <a:lnTo>
                      <a:pt x="0" y="5"/>
                    </a:lnTo>
                    <a:lnTo>
                      <a:pt x="2" y="6"/>
                    </a:lnTo>
                    <a:lnTo>
                      <a:pt x="2" y="0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50" name="Rectangle 2429"/>
              <p:cNvSpPr>
                <a:spLocks noChangeArrowheads="1"/>
              </p:cNvSpPr>
              <p:nvPr/>
            </p:nvSpPr>
            <p:spPr bwMode="auto">
              <a:xfrm>
                <a:off x="2383" y="2424"/>
                <a:ext cx="2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51" name="Freeform 2430"/>
              <p:cNvSpPr>
                <a:spLocks/>
              </p:cNvSpPr>
              <p:nvPr/>
            </p:nvSpPr>
            <p:spPr bwMode="auto">
              <a:xfrm>
                <a:off x="2382" y="2424"/>
                <a:ext cx="1" cy="3"/>
              </a:xfrm>
              <a:custGeom>
                <a:avLst/>
                <a:gdLst>
                  <a:gd name="T0" fmla="*/ 0 w 3"/>
                  <a:gd name="T1" fmla="*/ 0 h 10"/>
                  <a:gd name="T2" fmla="*/ 0 w 3"/>
                  <a:gd name="T3" fmla="*/ 0 h 10"/>
                  <a:gd name="T4" fmla="*/ 0 w 3"/>
                  <a:gd name="T5" fmla="*/ 0 h 10"/>
                  <a:gd name="T6" fmla="*/ 0 w 3"/>
                  <a:gd name="T7" fmla="*/ 0 h 10"/>
                  <a:gd name="T8" fmla="*/ 0 w 3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10">
                    <a:moveTo>
                      <a:pt x="3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3" y="1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52" name="Freeform 2431"/>
              <p:cNvSpPr>
                <a:spLocks/>
              </p:cNvSpPr>
              <p:nvPr/>
            </p:nvSpPr>
            <p:spPr bwMode="auto">
              <a:xfrm>
                <a:off x="2377" y="2424"/>
                <a:ext cx="7" cy="7"/>
              </a:xfrm>
              <a:custGeom>
                <a:avLst/>
                <a:gdLst>
                  <a:gd name="T0" fmla="*/ 0 w 20"/>
                  <a:gd name="T1" fmla="*/ 0 h 21"/>
                  <a:gd name="T2" fmla="*/ 0 w 20"/>
                  <a:gd name="T3" fmla="*/ 0 h 21"/>
                  <a:gd name="T4" fmla="*/ 0 w 20"/>
                  <a:gd name="T5" fmla="*/ 0 h 21"/>
                  <a:gd name="T6" fmla="*/ 0 w 20"/>
                  <a:gd name="T7" fmla="*/ 0 h 21"/>
                  <a:gd name="T8" fmla="*/ 0 w 20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21">
                    <a:moveTo>
                      <a:pt x="14" y="0"/>
                    </a:moveTo>
                    <a:lnTo>
                      <a:pt x="20" y="14"/>
                    </a:lnTo>
                    <a:lnTo>
                      <a:pt x="6" y="21"/>
                    </a:lnTo>
                    <a:lnTo>
                      <a:pt x="0" y="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53" name="Freeform 2432"/>
              <p:cNvSpPr>
                <a:spLocks/>
              </p:cNvSpPr>
              <p:nvPr/>
            </p:nvSpPr>
            <p:spPr bwMode="auto">
              <a:xfrm>
                <a:off x="2377" y="2426"/>
                <a:ext cx="1" cy="3"/>
              </a:xfrm>
              <a:custGeom>
                <a:avLst/>
                <a:gdLst>
                  <a:gd name="T0" fmla="*/ 0 w 3"/>
                  <a:gd name="T1" fmla="*/ 0 h 9"/>
                  <a:gd name="T2" fmla="*/ 0 w 3"/>
                  <a:gd name="T3" fmla="*/ 0 h 9"/>
                  <a:gd name="T4" fmla="*/ 0 w 3"/>
                  <a:gd name="T5" fmla="*/ 0 h 9"/>
                  <a:gd name="T6" fmla="*/ 0 w 3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9">
                    <a:moveTo>
                      <a:pt x="0" y="0"/>
                    </a:moveTo>
                    <a:lnTo>
                      <a:pt x="3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54" name="Freeform 2433"/>
              <p:cNvSpPr>
                <a:spLocks/>
              </p:cNvSpPr>
              <p:nvPr/>
            </p:nvSpPr>
            <p:spPr bwMode="auto">
              <a:xfrm>
                <a:off x="2376" y="2426"/>
                <a:ext cx="3" cy="6"/>
              </a:xfrm>
              <a:custGeom>
                <a:avLst/>
                <a:gdLst>
                  <a:gd name="T0" fmla="*/ 0 w 10"/>
                  <a:gd name="T1" fmla="*/ 0 h 17"/>
                  <a:gd name="T2" fmla="*/ 0 w 10"/>
                  <a:gd name="T3" fmla="*/ 0 h 17"/>
                  <a:gd name="T4" fmla="*/ 0 w 10"/>
                  <a:gd name="T5" fmla="*/ 0 h 17"/>
                  <a:gd name="T6" fmla="*/ 0 w 10"/>
                  <a:gd name="T7" fmla="*/ 0 h 17"/>
                  <a:gd name="T8" fmla="*/ 0 w 10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17">
                    <a:moveTo>
                      <a:pt x="4" y="0"/>
                    </a:moveTo>
                    <a:lnTo>
                      <a:pt x="10" y="15"/>
                    </a:lnTo>
                    <a:lnTo>
                      <a:pt x="6" y="17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55" name="Freeform 2434"/>
              <p:cNvSpPr>
                <a:spLocks/>
              </p:cNvSpPr>
              <p:nvPr/>
            </p:nvSpPr>
            <p:spPr bwMode="auto">
              <a:xfrm>
                <a:off x="2375" y="2427"/>
                <a:ext cx="2" cy="3"/>
              </a:xfrm>
              <a:custGeom>
                <a:avLst/>
                <a:gdLst>
                  <a:gd name="T0" fmla="*/ 0 w 6"/>
                  <a:gd name="T1" fmla="*/ 0 h 10"/>
                  <a:gd name="T2" fmla="*/ 0 w 6"/>
                  <a:gd name="T3" fmla="*/ 0 h 10"/>
                  <a:gd name="T4" fmla="*/ 0 w 6"/>
                  <a:gd name="T5" fmla="*/ 0 h 10"/>
                  <a:gd name="T6" fmla="*/ 0 w 6"/>
                  <a:gd name="T7" fmla="*/ 0 h 10"/>
                  <a:gd name="T8" fmla="*/ 0 w 6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0">
                    <a:moveTo>
                      <a:pt x="3" y="0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6" y="1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56" name="Freeform 2435"/>
              <p:cNvSpPr>
                <a:spLocks/>
              </p:cNvSpPr>
              <p:nvPr/>
            </p:nvSpPr>
            <p:spPr bwMode="auto">
              <a:xfrm>
                <a:off x="2374" y="2428"/>
                <a:ext cx="5" cy="4"/>
              </a:xfrm>
              <a:custGeom>
                <a:avLst/>
                <a:gdLst>
                  <a:gd name="T0" fmla="*/ 0 w 15"/>
                  <a:gd name="T1" fmla="*/ 0 h 14"/>
                  <a:gd name="T2" fmla="*/ 0 w 15"/>
                  <a:gd name="T3" fmla="*/ 0 h 14"/>
                  <a:gd name="T4" fmla="*/ 0 w 15"/>
                  <a:gd name="T5" fmla="*/ 0 h 14"/>
                  <a:gd name="T6" fmla="*/ 0 w 15"/>
                  <a:gd name="T7" fmla="*/ 0 h 14"/>
                  <a:gd name="T8" fmla="*/ 0 w 15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4">
                    <a:moveTo>
                      <a:pt x="3" y="0"/>
                    </a:moveTo>
                    <a:lnTo>
                      <a:pt x="15" y="10"/>
                    </a:lnTo>
                    <a:lnTo>
                      <a:pt x="12" y="14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57" name="Freeform 2436"/>
              <p:cNvSpPr>
                <a:spLocks/>
              </p:cNvSpPr>
              <p:nvPr/>
            </p:nvSpPr>
            <p:spPr bwMode="auto">
              <a:xfrm>
                <a:off x="2374" y="2429"/>
                <a:ext cx="2" cy="2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0 h 7"/>
                  <a:gd name="T4" fmla="*/ 0 w 7"/>
                  <a:gd name="T5" fmla="*/ 0 h 7"/>
                  <a:gd name="T6" fmla="*/ 0 w 7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7">
                    <a:moveTo>
                      <a:pt x="1" y="0"/>
                    </a:moveTo>
                    <a:lnTo>
                      <a:pt x="7" y="7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58" name="Freeform 2437"/>
              <p:cNvSpPr>
                <a:spLocks/>
              </p:cNvSpPr>
              <p:nvPr/>
            </p:nvSpPr>
            <p:spPr bwMode="auto">
              <a:xfrm>
                <a:off x="2373" y="2429"/>
                <a:ext cx="5" cy="4"/>
              </a:xfrm>
              <a:custGeom>
                <a:avLst/>
                <a:gdLst>
                  <a:gd name="T0" fmla="*/ 0 w 16"/>
                  <a:gd name="T1" fmla="*/ 0 h 11"/>
                  <a:gd name="T2" fmla="*/ 0 w 16"/>
                  <a:gd name="T3" fmla="*/ 0 h 11"/>
                  <a:gd name="T4" fmla="*/ 0 w 16"/>
                  <a:gd name="T5" fmla="*/ 0 h 11"/>
                  <a:gd name="T6" fmla="*/ 0 w 16"/>
                  <a:gd name="T7" fmla="*/ 0 h 11"/>
                  <a:gd name="T8" fmla="*/ 0 w 16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1">
                    <a:moveTo>
                      <a:pt x="2" y="0"/>
                    </a:moveTo>
                    <a:lnTo>
                      <a:pt x="16" y="7"/>
                    </a:lnTo>
                    <a:lnTo>
                      <a:pt x="14" y="11"/>
                    </a:lnTo>
                    <a:lnTo>
                      <a:pt x="0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59" name="Freeform 2438"/>
              <p:cNvSpPr>
                <a:spLocks/>
              </p:cNvSpPr>
              <p:nvPr/>
            </p:nvSpPr>
            <p:spPr bwMode="auto">
              <a:xfrm>
                <a:off x="2373" y="2431"/>
                <a:ext cx="2" cy="2"/>
              </a:xfrm>
              <a:custGeom>
                <a:avLst/>
                <a:gdLst>
                  <a:gd name="T0" fmla="*/ 0 w 8"/>
                  <a:gd name="T1" fmla="*/ 0 h 5"/>
                  <a:gd name="T2" fmla="*/ 0 w 8"/>
                  <a:gd name="T3" fmla="*/ 0 h 5"/>
                  <a:gd name="T4" fmla="*/ 0 w 8"/>
                  <a:gd name="T5" fmla="*/ 0 h 5"/>
                  <a:gd name="T6" fmla="*/ 0 w 8"/>
                  <a:gd name="T7" fmla="*/ 0 h 5"/>
                  <a:gd name="T8" fmla="*/ 0 w 8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1" y="0"/>
                    </a:moveTo>
                    <a:lnTo>
                      <a:pt x="0" y="1"/>
                    </a:lnTo>
                    <a:lnTo>
                      <a:pt x="1" y="5"/>
                    </a:lnTo>
                    <a:lnTo>
                      <a:pt x="8" y="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60" name="Freeform 2439"/>
              <p:cNvSpPr>
                <a:spLocks/>
              </p:cNvSpPr>
              <p:nvPr/>
            </p:nvSpPr>
            <p:spPr bwMode="auto">
              <a:xfrm>
                <a:off x="2373" y="2431"/>
                <a:ext cx="5" cy="4"/>
              </a:xfrm>
              <a:custGeom>
                <a:avLst/>
                <a:gdLst>
                  <a:gd name="T0" fmla="*/ 0 w 16"/>
                  <a:gd name="T1" fmla="*/ 0 h 12"/>
                  <a:gd name="T2" fmla="*/ 0 w 16"/>
                  <a:gd name="T3" fmla="*/ 0 h 12"/>
                  <a:gd name="T4" fmla="*/ 0 w 16"/>
                  <a:gd name="T5" fmla="*/ 0 h 12"/>
                  <a:gd name="T6" fmla="*/ 0 w 16"/>
                  <a:gd name="T7" fmla="*/ 0 h 12"/>
                  <a:gd name="T8" fmla="*/ 0 w 16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2">
                    <a:moveTo>
                      <a:pt x="0" y="4"/>
                    </a:moveTo>
                    <a:lnTo>
                      <a:pt x="14" y="0"/>
                    </a:lnTo>
                    <a:lnTo>
                      <a:pt x="16" y="8"/>
                    </a:lnTo>
                    <a:lnTo>
                      <a:pt x="2" y="1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61" name="Freeform 2440"/>
              <p:cNvSpPr>
                <a:spLocks/>
              </p:cNvSpPr>
              <p:nvPr/>
            </p:nvSpPr>
            <p:spPr bwMode="auto">
              <a:xfrm>
                <a:off x="2374" y="2435"/>
                <a:ext cx="2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0 w 7"/>
                  <a:gd name="T5" fmla="*/ 1 h 1"/>
                  <a:gd name="T6" fmla="*/ 0 w 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0" y="0"/>
                    </a:moveTo>
                    <a:lnTo>
                      <a:pt x="7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62" name="Freeform 2441"/>
              <p:cNvSpPr>
                <a:spLocks/>
              </p:cNvSpPr>
              <p:nvPr/>
            </p:nvSpPr>
            <p:spPr bwMode="auto">
              <a:xfrm>
                <a:off x="2374" y="2434"/>
                <a:ext cx="5" cy="4"/>
              </a:xfrm>
              <a:custGeom>
                <a:avLst/>
                <a:gdLst>
                  <a:gd name="T0" fmla="*/ 0 w 17"/>
                  <a:gd name="T1" fmla="*/ 0 h 14"/>
                  <a:gd name="T2" fmla="*/ 0 w 17"/>
                  <a:gd name="T3" fmla="*/ 0 h 14"/>
                  <a:gd name="T4" fmla="*/ 0 w 17"/>
                  <a:gd name="T5" fmla="*/ 0 h 14"/>
                  <a:gd name="T6" fmla="*/ 0 w 17"/>
                  <a:gd name="T7" fmla="*/ 0 h 14"/>
                  <a:gd name="T8" fmla="*/ 0 w 17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4">
                    <a:moveTo>
                      <a:pt x="0" y="6"/>
                    </a:moveTo>
                    <a:lnTo>
                      <a:pt x="14" y="0"/>
                    </a:lnTo>
                    <a:lnTo>
                      <a:pt x="17" y="8"/>
                    </a:lnTo>
                    <a:lnTo>
                      <a:pt x="3" y="1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63" name="Freeform 2442"/>
              <p:cNvSpPr>
                <a:spLocks/>
              </p:cNvSpPr>
              <p:nvPr/>
            </p:nvSpPr>
            <p:spPr bwMode="auto">
              <a:xfrm>
                <a:off x="2375" y="2438"/>
                <a:ext cx="2" cy="0"/>
              </a:xfrm>
              <a:custGeom>
                <a:avLst/>
                <a:gdLst>
                  <a:gd name="T0" fmla="*/ 0 w 7"/>
                  <a:gd name="T1" fmla="*/ 1 h 1"/>
                  <a:gd name="T2" fmla="*/ 0 w 7"/>
                  <a:gd name="T3" fmla="*/ 0 h 1"/>
                  <a:gd name="T4" fmla="*/ 0 w 7"/>
                  <a:gd name="T5" fmla="*/ 1 h 1"/>
                  <a:gd name="T6" fmla="*/ 0 w 7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0" y="1"/>
                    </a:moveTo>
                    <a:lnTo>
                      <a:pt x="7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64" name="Freeform 2443"/>
              <p:cNvSpPr>
                <a:spLocks/>
              </p:cNvSpPr>
              <p:nvPr/>
            </p:nvSpPr>
            <p:spPr bwMode="auto">
              <a:xfrm>
                <a:off x="2375" y="2436"/>
                <a:ext cx="7" cy="7"/>
              </a:xfrm>
              <a:custGeom>
                <a:avLst/>
                <a:gdLst>
                  <a:gd name="T0" fmla="*/ 0 w 22"/>
                  <a:gd name="T1" fmla="*/ 0 h 21"/>
                  <a:gd name="T2" fmla="*/ 0 w 22"/>
                  <a:gd name="T3" fmla="*/ 0 h 21"/>
                  <a:gd name="T4" fmla="*/ 0 w 22"/>
                  <a:gd name="T5" fmla="*/ 0 h 21"/>
                  <a:gd name="T6" fmla="*/ 0 w 22"/>
                  <a:gd name="T7" fmla="*/ 0 h 21"/>
                  <a:gd name="T8" fmla="*/ 0 w 22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21">
                    <a:moveTo>
                      <a:pt x="0" y="6"/>
                    </a:moveTo>
                    <a:lnTo>
                      <a:pt x="14" y="0"/>
                    </a:lnTo>
                    <a:lnTo>
                      <a:pt x="22" y="15"/>
                    </a:lnTo>
                    <a:lnTo>
                      <a:pt x="7" y="2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65" name="Freeform 2444"/>
              <p:cNvSpPr>
                <a:spLocks/>
              </p:cNvSpPr>
              <p:nvPr/>
            </p:nvSpPr>
            <p:spPr bwMode="auto">
              <a:xfrm>
                <a:off x="2377" y="2443"/>
                <a:ext cx="2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0" y="1"/>
                    </a:moveTo>
                    <a:lnTo>
                      <a:pt x="1" y="2"/>
                    </a:lnTo>
                    <a:lnTo>
                      <a:pt x="1" y="3"/>
                    </a:lnTo>
                    <a:lnTo>
                      <a:pt x="7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66" name="Freeform 2445"/>
              <p:cNvSpPr>
                <a:spLocks/>
              </p:cNvSpPr>
              <p:nvPr/>
            </p:nvSpPr>
            <p:spPr bwMode="auto">
              <a:xfrm>
                <a:off x="2377" y="2441"/>
                <a:ext cx="7" cy="6"/>
              </a:xfrm>
              <a:custGeom>
                <a:avLst/>
                <a:gdLst>
                  <a:gd name="T0" fmla="*/ 0 w 19"/>
                  <a:gd name="T1" fmla="*/ 0 h 17"/>
                  <a:gd name="T2" fmla="*/ 0 w 19"/>
                  <a:gd name="T3" fmla="*/ 0 h 17"/>
                  <a:gd name="T4" fmla="*/ 0 w 19"/>
                  <a:gd name="T5" fmla="*/ 0 h 17"/>
                  <a:gd name="T6" fmla="*/ 0 w 19"/>
                  <a:gd name="T7" fmla="*/ 0 h 17"/>
                  <a:gd name="T8" fmla="*/ 0 w 19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7">
                    <a:moveTo>
                      <a:pt x="0" y="9"/>
                    </a:moveTo>
                    <a:lnTo>
                      <a:pt x="13" y="0"/>
                    </a:lnTo>
                    <a:lnTo>
                      <a:pt x="19" y="8"/>
                    </a:lnTo>
                    <a:lnTo>
                      <a:pt x="6" y="17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67" name="Freeform 2446"/>
              <p:cNvSpPr>
                <a:spLocks/>
              </p:cNvSpPr>
              <p:nvPr/>
            </p:nvSpPr>
            <p:spPr bwMode="auto">
              <a:xfrm>
                <a:off x="2379" y="2446"/>
                <a:ext cx="3" cy="2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0 w 7"/>
                  <a:gd name="T5" fmla="*/ 0 h 6"/>
                  <a:gd name="T6" fmla="*/ 0 w 7"/>
                  <a:gd name="T7" fmla="*/ 0 h 6"/>
                  <a:gd name="T8" fmla="*/ 0 w 7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0" y="3"/>
                    </a:moveTo>
                    <a:lnTo>
                      <a:pt x="1" y="3"/>
                    </a:lnTo>
                    <a:lnTo>
                      <a:pt x="4" y="6"/>
                    </a:lnTo>
                    <a:lnTo>
                      <a:pt x="7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68" name="Freeform 2447"/>
              <p:cNvSpPr>
                <a:spLocks/>
              </p:cNvSpPr>
              <p:nvPr/>
            </p:nvSpPr>
            <p:spPr bwMode="auto">
              <a:xfrm>
                <a:off x="2381" y="2443"/>
                <a:ext cx="4" cy="5"/>
              </a:xfrm>
              <a:custGeom>
                <a:avLst/>
                <a:gdLst>
                  <a:gd name="T0" fmla="*/ 0 w 14"/>
                  <a:gd name="T1" fmla="*/ 0 h 17"/>
                  <a:gd name="T2" fmla="*/ 0 w 14"/>
                  <a:gd name="T3" fmla="*/ 0 h 17"/>
                  <a:gd name="T4" fmla="*/ 0 w 14"/>
                  <a:gd name="T5" fmla="*/ 0 h 17"/>
                  <a:gd name="T6" fmla="*/ 0 w 14"/>
                  <a:gd name="T7" fmla="*/ 0 h 17"/>
                  <a:gd name="T8" fmla="*/ 0 w 14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7">
                    <a:moveTo>
                      <a:pt x="0" y="15"/>
                    </a:moveTo>
                    <a:lnTo>
                      <a:pt x="5" y="0"/>
                    </a:lnTo>
                    <a:lnTo>
                      <a:pt x="14" y="2"/>
                    </a:lnTo>
                    <a:lnTo>
                      <a:pt x="10" y="17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69" name="Freeform 2448"/>
              <p:cNvSpPr>
                <a:spLocks/>
              </p:cNvSpPr>
              <p:nvPr/>
            </p:nvSpPr>
            <p:spPr bwMode="auto">
              <a:xfrm>
                <a:off x="2384" y="2446"/>
                <a:ext cx="1" cy="2"/>
              </a:xfrm>
              <a:custGeom>
                <a:avLst/>
                <a:gdLst>
                  <a:gd name="T0" fmla="*/ 0 w 2"/>
                  <a:gd name="T1" fmla="*/ 0 h 6"/>
                  <a:gd name="T2" fmla="*/ 1 w 2"/>
                  <a:gd name="T3" fmla="*/ 0 h 6"/>
                  <a:gd name="T4" fmla="*/ 1 w 2"/>
                  <a:gd name="T5" fmla="*/ 0 h 6"/>
                  <a:gd name="T6" fmla="*/ 0 w 2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6">
                    <a:moveTo>
                      <a:pt x="0" y="6"/>
                    </a:moveTo>
                    <a:lnTo>
                      <a:pt x="2" y="0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70" name="Freeform 2449"/>
              <p:cNvSpPr>
                <a:spLocks/>
              </p:cNvSpPr>
              <p:nvPr/>
            </p:nvSpPr>
            <p:spPr bwMode="auto">
              <a:xfrm>
                <a:off x="2384" y="2443"/>
                <a:ext cx="4" cy="6"/>
              </a:xfrm>
              <a:custGeom>
                <a:avLst/>
                <a:gdLst>
                  <a:gd name="T0" fmla="*/ 0 w 12"/>
                  <a:gd name="T1" fmla="*/ 0 h 17"/>
                  <a:gd name="T2" fmla="*/ 0 w 12"/>
                  <a:gd name="T3" fmla="*/ 0 h 17"/>
                  <a:gd name="T4" fmla="*/ 0 w 12"/>
                  <a:gd name="T5" fmla="*/ 0 h 17"/>
                  <a:gd name="T6" fmla="*/ 0 w 12"/>
                  <a:gd name="T7" fmla="*/ 0 h 17"/>
                  <a:gd name="T8" fmla="*/ 0 w 12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17">
                    <a:moveTo>
                      <a:pt x="0" y="15"/>
                    </a:moveTo>
                    <a:lnTo>
                      <a:pt x="2" y="0"/>
                    </a:lnTo>
                    <a:lnTo>
                      <a:pt x="12" y="2"/>
                    </a:lnTo>
                    <a:lnTo>
                      <a:pt x="10" y="17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71" name="Freeform 2450"/>
              <p:cNvSpPr>
                <a:spLocks/>
              </p:cNvSpPr>
              <p:nvPr/>
            </p:nvSpPr>
            <p:spPr bwMode="auto">
              <a:xfrm>
                <a:off x="2388" y="2447"/>
                <a:ext cx="0" cy="2"/>
              </a:xfrm>
              <a:custGeom>
                <a:avLst/>
                <a:gdLst>
                  <a:gd name="T0" fmla="*/ 0 w 1"/>
                  <a:gd name="T1" fmla="*/ 0 h 6"/>
                  <a:gd name="T2" fmla="*/ 1 w 1"/>
                  <a:gd name="T3" fmla="*/ 0 h 6"/>
                  <a:gd name="T4" fmla="*/ 0 w 1"/>
                  <a:gd name="T5" fmla="*/ 0 h 6"/>
                  <a:gd name="T6" fmla="*/ 0 w 1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6">
                    <a:moveTo>
                      <a:pt x="0" y="6"/>
                    </a:moveTo>
                    <a:lnTo>
                      <a:pt x="1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72" name="Freeform 2451"/>
              <p:cNvSpPr>
                <a:spLocks/>
              </p:cNvSpPr>
              <p:nvPr/>
            </p:nvSpPr>
            <p:spPr bwMode="auto">
              <a:xfrm>
                <a:off x="2388" y="2444"/>
                <a:ext cx="4" cy="5"/>
              </a:xfrm>
              <a:custGeom>
                <a:avLst/>
                <a:gdLst>
                  <a:gd name="T0" fmla="*/ 0 w 14"/>
                  <a:gd name="T1" fmla="*/ 0 h 16"/>
                  <a:gd name="T2" fmla="*/ 0 w 14"/>
                  <a:gd name="T3" fmla="*/ 0 h 16"/>
                  <a:gd name="T4" fmla="*/ 0 w 14"/>
                  <a:gd name="T5" fmla="*/ 0 h 16"/>
                  <a:gd name="T6" fmla="*/ 0 w 14"/>
                  <a:gd name="T7" fmla="*/ 0 h 16"/>
                  <a:gd name="T8" fmla="*/ 0 w 14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6">
                    <a:moveTo>
                      <a:pt x="0" y="15"/>
                    </a:moveTo>
                    <a:lnTo>
                      <a:pt x="2" y="0"/>
                    </a:lnTo>
                    <a:lnTo>
                      <a:pt x="14" y="1"/>
                    </a:lnTo>
                    <a:lnTo>
                      <a:pt x="12" y="16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73" name="Freeform 2452"/>
              <p:cNvSpPr>
                <a:spLocks/>
              </p:cNvSpPr>
              <p:nvPr/>
            </p:nvSpPr>
            <p:spPr bwMode="auto">
              <a:xfrm>
                <a:off x="2392" y="2448"/>
                <a:ext cx="1" cy="1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0 h 5"/>
                  <a:gd name="T4" fmla="*/ 0 w 3"/>
                  <a:gd name="T5" fmla="*/ 0 h 5"/>
                  <a:gd name="T6" fmla="*/ 0 w 3"/>
                  <a:gd name="T7" fmla="*/ 0 h 5"/>
                  <a:gd name="T8" fmla="*/ 0 w 3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lnTo>
                      <a:pt x="2" y="4"/>
                    </a:lnTo>
                    <a:lnTo>
                      <a:pt x="3" y="5"/>
                    </a:lnTo>
                    <a:lnTo>
                      <a:pt x="1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74" name="Freeform 2453"/>
              <p:cNvSpPr>
                <a:spLocks/>
              </p:cNvSpPr>
              <p:nvPr/>
            </p:nvSpPr>
            <p:spPr bwMode="auto">
              <a:xfrm>
                <a:off x="2391" y="2443"/>
                <a:ext cx="6" cy="6"/>
              </a:xfrm>
              <a:custGeom>
                <a:avLst/>
                <a:gdLst>
                  <a:gd name="T0" fmla="*/ 0 w 17"/>
                  <a:gd name="T1" fmla="*/ 0 h 18"/>
                  <a:gd name="T2" fmla="*/ 0 w 17"/>
                  <a:gd name="T3" fmla="*/ 0 h 18"/>
                  <a:gd name="T4" fmla="*/ 0 w 17"/>
                  <a:gd name="T5" fmla="*/ 0 h 18"/>
                  <a:gd name="T6" fmla="*/ 0 w 17"/>
                  <a:gd name="T7" fmla="*/ 0 h 18"/>
                  <a:gd name="T8" fmla="*/ 0 w 17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8">
                    <a:moveTo>
                      <a:pt x="4" y="18"/>
                    </a:moveTo>
                    <a:lnTo>
                      <a:pt x="0" y="3"/>
                    </a:lnTo>
                    <a:lnTo>
                      <a:pt x="13" y="0"/>
                    </a:lnTo>
                    <a:lnTo>
                      <a:pt x="17" y="15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75" name="Freeform 2454"/>
              <p:cNvSpPr>
                <a:spLocks/>
              </p:cNvSpPr>
              <p:nvPr/>
            </p:nvSpPr>
            <p:spPr bwMode="auto">
              <a:xfrm>
                <a:off x="2396" y="2443"/>
                <a:ext cx="0" cy="3"/>
              </a:xfrm>
              <a:custGeom>
                <a:avLst/>
                <a:gdLst>
                  <a:gd name="T0" fmla="*/ 0 w 2"/>
                  <a:gd name="T1" fmla="*/ 0 h 9"/>
                  <a:gd name="T2" fmla="*/ 1 w 2"/>
                  <a:gd name="T3" fmla="*/ 0 h 9"/>
                  <a:gd name="T4" fmla="*/ 0 w 2"/>
                  <a:gd name="T5" fmla="*/ 0 h 9"/>
                  <a:gd name="T6" fmla="*/ 0 w 2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9">
                    <a:moveTo>
                      <a:pt x="0" y="0"/>
                    </a:moveTo>
                    <a:lnTo>
                      <a:pt x="2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76" name="Freeform 2455"/>
              <p:cNvSpPr>
                <a:spLocks/>
              </p:cNvSpPr>
              <p:nvPr/>
            </p:nvSpPr>
            <p:spPr bwMode="auto">
              <a:xfrm>
                <a:off x="2396" y="2443"/>
                <a:ext cx="4" cy="5"/>
              </a:xfrm>
              <a:custGeom>
                <a:avLst/>
                <a:gdLst>
                  <a:gd name="T0" fmla="*/ 0 w 14"/>
                  <a:gd name="T1" fmla="*/ 0 h 17"/>
                  <a:gd name="T2" fmla="*/ 0 w 14"/>
                  <a:gd name="T3" fmla="*/ 0 h 17"/>
                  <a:gd name="T4" fmla="*/ 0 w 14"/>
                  <a:gd name="T5" fmla="*/ 0 h 17"/>
                  <a:gd name="T6" fmla="*/ 0 w 14"/>
                  <a:gd name="T7" fmla="*/ 0 h 17"/>
                  <a:gd name="T8" fmla="*/ 0 w 14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7">
                    <a:moveTo>
                      <a:pt x="4" y="17"/>
                    </a:moveTo>
                    <a:lnTo>
                      <a:pt x="0" y="2"/>
                    </a:lnTo>
                    <a:lnTo>
                      <a:pt x="9" y="0"/>
                    </a:lnTo>
                    <a:lnTo>
                      <a:pt x="14" y="15"/>
                    </a:lnTo>
                    <a:lnTo>
                      <a:pt x="4" y="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77" name="Freeform 2456"/>
              <p:cNvSpPr>
                <a:spLocks/>
              </p:cNvSpPr>
              <p:nvPr/>
            </p:nvSpPr>
            <p:spPr bwMode="auto">
              <a:xfrm>
                <a:off x="2399" y="2443"/>
                <a:ext cx="1" cy="3"/>
              </a:xfrm>
              <a:custGeom>
                <a:avLst/>
                <a:gdLst>
                  <a:gd name="T0" fmla="*/ 0 w 3"/>
                  <a:gd name="T1" fmla="*/ 0 h 9"/>
                  <a:gd name="T2" fmla="*/ 0 w 3"/>
                  <a:gd name="T3" fmla="*/ 0 h 9"/>
                  <a:gd name="T4" fmla="*/ 0 w 3"/>
                  <a:gd name="T5" fmla="*/ 0 h 9"/>
                  <a:gd name="T6" fmla="*/ 0 w 3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9">
                    <a:moveTo>
                      <a:pt x="0" y="0"/>
                    </a:moveTo>
                    <a:lnTo>
                      <a:pt x="3" y="9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78" name="Rectangle 2457"/>
              <p:cNvSpPr>
                <a:spLocks noChangeArrowheads="1"/>
              </p:cNvSpPr>
              <p:nvPr/>
            </p:nvSpPr>
            <p:spPr bwMode="auto">
              <a:xfrm>
                <a:off x="2400" y="2443"/>
                <a:ext cx="2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79" name="Freeform 2458"/>
              <p:cNvSpPr>
                <a:spLocks/>
              </p:cNvSpPr>
              <p:nvPr/>
            </p:nvSpPr>
            <p:spPr bwMode="auto">
              <a:xfrm>
                <a:off x="2402" y="2446"/>
                <a:ext cx="1" cy="2"/>
              </a:xfrm>
              <a:custGeom>
                <a:avLst/>
                <a:gdLst>
                  <a:gd name="T0" fmla="*/ 0 w 3"/>
                  <a:gd name="T1" fmla="*/ 0 h 7"/>
                  <a:gd name="T2" fmla="*/ 0 w 3"/>
                  <a:gd name="T3" fmla="*/ 0 h 7"/>
                  <a:gd name="T4" fmla="*/ 0 w 3"/>
                  <a:gd name="T5" fmla="*/ 0 h 7"/>
                  <a:gd name="T6" fmla="*/ 0 w 3"/>
                  <a:gd name="T7" fmla="*/ 0 h 7"/>
                  <a:gd name="T8" fmla="*/ 0 w 3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7">
                    <a:moveTo>
                      <a:pt x="0" y="7"/>
                    </a:moveTo>
                    <a:lnTo>
                      <a:pt x="0" y="6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80" name="Freeform 2459"/>
              <p:cNvSpPr>
                <a:spLocks/>
              </p:cNvSpPr>
              <p:nvPr/>
            </p:nvSpPr>
            <p:spPr bwMode="auto">
              <a:xfrm>
                <a:off x="2401" y="2442"/>
                <a:ext cx="3" cy="6"/>
              </a:xfrm>
              <a:custGeom>
                <a:avLst/>
                <a:gdLst>
                  <a:gd name="T0" fmla="*/ 0 w 11"/>
                  <a:gd name="T1" fmla="*/ 0 h 17"/>
                  <a:gd name="T2" fmla="*/ 0 w 11"/>
                  <a:gd name="T3" fmla="*/ 0 h 17"/>
                  <a:gd name="T4" fmla="*/ 0 w 11"/>
                  <a:gd name="T5" fmla="*/ 0 h 17"/>
                  <a:gd name="T6" fmla="*/ 0 w 11"/>
                  <a:gd name="T7" fmla="*/ 0 h 17"/>
                  <a:gd name="T8" fmla="*/ 0 w 11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17">
                    <a:moveTo>
                      <a:pt x="6" y="17"/>
                    </a:moveTo>
                    <a:lnTo>
                      <a:pt x="0" y="2"/>
                    </a:lnTo>
                    <a:lnTo>
                      <a:pt x="5" y="0"/>
                    </a:lnTo>
                    <a:lnTo>
                      <a:pt x="11" y="14"/>
                    </a:lnTo>
                    <a:lnTo>
                      <a:pt x="6" y="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81" name="Freeform 2460"/>
              <p:cNvSpPr>
                <a:spLocks/>
              </p:cNvSpPr>
              <p:nvPr/>
            </p:nvSpPr>
            <p:spPr bwMode="auto">
              <a:xfrm>
                <a:off x="2403" y="2445"/>
                <a:ext cx="2" cy="2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0 h 5"/>
                  <a:gd name="T4" fmla="*/ 0 w 5"/>
                  <a:gd name="T5" fmla="*/ 0 h 5"/>
                  <a:gd name="T6" fmla="*/ 0 w 5"/>
                  <a:gd name="T7" fmla="*/ 0 h 5"/>
                  <a:gd name="T8" fmla="*/ 0 w 5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3" y="5"/>
                    </a:moveTo>
                    <a:lnTo>
                      <a:pt x="3" y="4"/>
                    </a:lnTo>
                    <a:lnTo>
                      <a:pt x="5" y="3"/>
                    </a:lnTo>
                    <a:lnTo>
                      <a:pt x="0" y="0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82" name="Freeform 2461"/>
              <p:cNvSpPr>
                <a:spLocks/>
              </p:cNvSpPr>
              <p:nvPr/>
            </p:nvSpPr>
            <p:spPr bwMode="auto">
              <a:xfrm>
                <a:off x="2402" y="2442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10" y="1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12" y="10"/>
                    </a:lnTo>
                    <a:lnTo>
                      <a:pt x="1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83" name="Freeform 2462"/>
              <p:cNvSpPr>
                <a:spLocks/>
              </p:cNvSpPr>
              <p:nvPr/>
            </p:nvSpPr>
            <p:spPr bwMode="auto">
              <a:xfrm>
                <a:off x="2402" y="2441"/>
                <a:ext cx="2" cy="3"/>
              </a:xfrm>
              <a:custGeom>
                <a:avLst/>
                <a:gdLst>
                  <a:gd name="T0" fmla="*/ 0 w 5"/>
                  <a:gd name="T1" fmla="*/ 0 h 10"/>
                  <a:gd name="T2" fmla="*/ 0 w 5"/>
                  <a:gd name="T3" fmla="*/ 0 h 10"/>
                  <a:gd name="T4" fmla="*/ 0 w 5"/>
                  <a:gd name="T5" fmla="*/ 0 h 10"/>
                  <a:gd name="T6" fmla="*/ 0 w 5"/>
                  <a:gd name="T7" fmla="*/ 0 h 10"/>
                  <a:gd name="T8" fmla="*/ 0 w 5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10">
                    <a:moveTo>
                      <a:pt x="0" y="3"/>
                    </a:moveTo>
                    <a:lnTo>
                      <a:pt x="2" y="0"/>
                    </a:lnTo>
                    <a:lnTo>
                      <a:pt x="3" y="1"/>
                    </a:lnTo>
                    <a:lnTo>
                      <a:pt x="5" y="1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84" name="Freeform 2463"/>
              <p:cNvSpPr>
                <a:spLocks/>
              </p:cNvSpPr>
              <p:nvPr/>
            </p:nvSpPr>
            <p:spPr bwMode="auto">
              <a:xfrm>
                <a:off x="2403" y="2441"/>
                <a:ext cx="4" cy="5"/>
              </a:xfrm>
              <a:custGeom>
                <a:avLst/>
                <a:gdLst>
                  <a:gd name="T0" fmla="*/ 0 w 11"/>
                  <a:gd name="T1" fmla="*/ 0 h 16"/>
                  <a:gd name="T2" fmla="*/ 0 w 11"/>
                  <a:gd name="T3" fmla="*/ 0 h 16"/>
                  <a:gd name="T4" fmla="*/ 0 w 11"/>
                  <a:gd name="T5" fmla="*/ 0 h 16"/>
                  <a:gd name="T6" fmla="*/ 0 w 11"/>
                  <a:gd name="T7" fmla="*/ 0 h 16"/>
                  <a:gd name="T8" fmla="*/ 0 w 11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16">
                    <a:moveTo>
                      <a:pt x="4" y="16"/>
                    </a:moveTo>
                    <a:lnTo>
                      <a:pt x="0" y="2"/>
                    </a:lnTo>
                    <a:lnTo>
                      <a:pt x="7" y="0"/>
                    </a:lnTo>
                    <a:lnTo>
                      <a:pt x="11" y="14"/>
                    </a:lnTo>
                    <a:lnTo>
                      <a:pt x="4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85" name="Freeform 2464"/>
              <p:cNvSpPr>
                <a:spLocks/>
              </p:cNvSpPr>
              <p:nvPr/>
            </p:nvSpPr>
            <p:spPr bwMode="auto">
              <a:xfrm>
                <a:off x="2406" y="2441"/>
                <a:ext cx="0" cy="3"/>
              </a:xfrm>
              <a:custGeom>
                <a:avLst/>
                <a:gdLst>
                  <a:gd name="T0" fmla="*/ 0 w 2"/>
                  <a:gd name="T1" fmla="*/ 0 h 9"/>
                  <a:gd name="T2" fmla="*/ 1 w 2"/>
                  <a:gd name="T3" fmla="*/ 0 h 9"/>
                  <a:gd name="T4" fmla="*/ 1 w 2"/>
                  <a:gd name="T5" fmla="*/ 0 h 9"/>
                  <a:gd name="T6" fmla="*/ 0 w 2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9">
                    <a:moveTo>
                      <a:pt x="0" y="0"/>
                    </a:moveTo>
                    <a:lnTo>
                      <a:pt x="2" y="9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86" name="Freeform 2465"/>
              <p:cNvSpPr>
                <a:spLocks/>
              </p:cNvSpPr>
              <p:nvPr/>
            </p:nvSpPr>
            <p:spPr bwMode="auto">
              <a:xfrm>
                <a:off x="2406" y="2440"/>
                <a:ext cx="5" cy="5"/>
              </a:xfrm>
              <a:custGeom>
                <a:avLst/>
                <a:gdLst>
                  <a:gd name="T0" fmla="*/ 0 w 14"/>
                  <a:gd name="T1" fmla="*/ 0 h 16"/>
                  <a:gd name="T2" fmla="*/ 0 w 14"/>
                  <a:gd name="T3" fmla="*/ 0 h 16"/>
                  <a:gd name="T4" fmla="*/ 0 w 14"/>
                  <a:gd name="T5" fmla="*/ 0 h 16"/>
                  <a:gd name="T6" fmla="*/ 0 w 14"/>
                  <a:gd name="T7" fmla="*/ 0 h 16"/>
                  <a:gd name="T8" fmla="*/ 0 w 14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6">
                    <a:moveTo>
                      <a:pt x="2" y="16"/>
                    </a:moveTo>
                    <a:lnTo>
                      <a:pt x="0" y="2"/>
                    </a:lnTo>
                    <a:lnTo>
                      <a:pt x="12" y="0"/>
                    </a:lnTo>
                    <a:lnTo>
                      <a:pt x="14" y="14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87" name="Freeform 2466"/>
              <p:cNvSpPr>
                <a:spLocks/>
              </p:cNvSpPr>
              <p:nvPr/>
            </p:nvSpPr>
            <p:spPr bwMode="auto">
              <a:xfrm>
                <a:off x="2410" y="2443"/>
                <a:ext cx="1" cy="2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0 h 5"/>
                  <a:gd name="T4" fmla="*/ 0 w 3"/>
                  <a:gd name="T5" fmla="*/ 0 h 5"/>
                  <a:gd name="T6" fmla="*/ 0 w 3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1" y="5"/>
                    </a:moveTo>
                    <a:lnTo>
                      <a:pt x="0" y="0"/>
                    </a:lnTo>
                    <a:lnTo>
                      <a:pt x="3" y="5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88" name="Freeform 2467"/>
              <p:cNvSpPr>
                <a:spLocks/>
              </p:cNvSpPr>
              <p:nvPr/>
            </p:nvSpPr>
            <p:spPr bwMode="auto">
              <a:xfrm>
                <a:off x="2409" y="2438"/>
                <a:ext cx="6" cy="7"/>
              </a:xfrm>
              <a:custGeom>
                <a:avLst/>
                <a:gdLst>
                  <a:gd name="T0" fmla="*/ 0 w 18"/>
                  <a:gd name="T1" fmla="*/ 0 h 21"/>
                  <a:gd name="T2" fmla="*/ 0 w 18"/>
                  <a:gd name="T3" fmla="*/ 0 h 21"/>
                  <a:gd name="T4" fmla="*/ 0 w 18"/>
                  <a:gd name="T5" fmla="*/ 0 h 21"/>
                  <a:gd name="T6" fmla="*/ 0 w 18"/>
                  <a:gd name="T7" fmla="*/ 0 h 21"/>
                  <a:gd name="T8" fmla="*/ 0 w 18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21">
                    <a:moveTo>
                      <a:pt x="6" y="21"/>
                    </a:moveTo>
                    <a:lnTo>
                      <a:pt x="0" y="7"/>
                    </a:lnTo>
                    <a:lnTo>
                      <a:pt x="12" y="0"/>
                    </a:lnTo>
                    <a:lnTo>
                      <a:pt x="18" y="15"/>
                    </a:lnTo>
                    <a:lnTo>
                      <a:pt x="6" y="2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89" name="Freeform 2468"/>
              <p:cNvSpPr>
                <a:spLocks/>
              </p:cNvSpPr>
              <p:nvPr/>
            </p:nvSpPr>
            <p:spPr bwMode="auto">
              <a:xfrm>
                <a:off x="2413" y="2438"/>
                <a:ext cx="1" cy="3"/>
              </a:xfrm>
              <a:custGeom>
                <a:avLst/>
                <a:gdLst>
                  <a:gd name="T0" fmla="*/ 0 w 3"/>
                  <a:gd name="T1" fmla="*/ 0 h 10"/>
                  <a:gd name="T2" fmla="*/ 0 w 3"/>
                  <a:gd name="T3" fmla="*/ 0 h 10"/>
                  <a:gd name="T4" fmla="*/ 0 w 3"/>
                  <a:gd name="T5" fmla="*/ 0 h 10"/>
                  <a:gd name="T6" fmla="*/ 0 w 3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10">
                    <a:moveTo>
                      <a:pt x="0" y="0"/>
                    </a:moveTo>
                    <a:lnTo>
                      <a:pt x="3" y="1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90" name="Freeform 2469"/>
              <p:cNvSpPr>
                <a:spLocks/>
              </p:cNvSpPr>
              <p:nvPr/>
            </p:nvSpPr>
            <p:spPr bwMode="auto">
              <a:xfrm>
                <a:off x="2414" y="2437"/>
                <a:ext cx="3" cy="6"/>
              </a:xfrm>
              <a:custGeom>
                <a:avLst/>
                <a:gdLst>
                  <a:gd name="T0" fmla="*/ 0 w 9"/>
                  <a:gd name="T1" fmla="*/ 0 h 16"/>
                  <a:gd name="T2" fmla="*/ 0 w 9"/>
                  <a:gd name="T3" fmla="*/ 0 h 16"/>
                  <a:gd name="T4" fmla="*/ 0 w 9"/>
                  <a:gd name="T5" fmla="*/ 0 h 16"/>
                  <a:gd name="T6" fmla="*/ 0 w 9"/>
                  <a:gd name="T7" fmla="*/ 0 h 16"/>
                  <a:gd name="T8" fmla="*/ 0 w 9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16">
                    <a:moveTo>
                      <a:pt x="2" y="16"/>
                    </a:moveTo>
                    <a:lnTo>
                      <a:pt x="0" y="1"/>
                    </a:lnTo>
                    <a:lnTo>
                      <a:pt x="6" y="0"/>
                    </a:lnTo>
                    <a:lnTo>
                      <a:pt x="9" y="15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91" name="Freeform 2470"/>
              <p:cNvSpPr>
                <a:spLocks/>
              </p:cNvSpPr>
              <p:nvPr/>
            </p:nvSpPr>
            <p:spPr bwMode="auto">
              <a:xfrm>
                <a:off x="2417" y="2441"/>
                <a:ext cx="1" cy="1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0 h 5"/>
                  <a:gd name="T4" fmla="*/ 0 w 5"/>
                  <a:gd name="T5" fmla="*/ 0 h 5"/>
                  <a:gd name="T6" fmla="*/ 0 w 5"/>
                  <a:gd name="T7" fmla="*/ 0 h 5"/>
                  <a:gd name="T8" fmla="*/ 0 w 5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1" y="5"/>
                    </a:moveTo>
                    <a:lnTo>
                      <a:pt x="3" y="4"/>
                    </a:lnTo>
                    <a:lnTo>
                      <a:pt x="5" y="3"/>
                    </a:lnTo>
                    <a:lnTo>
                      <a:pt x="0" y="0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92" name="Freeform 2471"/>
              <p:cNvSpPr>
                <a:spLocks/>
              </p:cNvSpPr>
              <p:nvPr/>
            </p:nvSpPr>
            <p:spPr bwMode="auto">
              <a:xfrm>
                <a:off x="2415" y="2437"/>
                <a:ext cx="5" cy="5"/>
              </a:xfrm>
              <a:custGeom>
                <a:avLst/>
                <a:gdLst>
                  <a:gd name="T0" fmla="*/ 0 w 15"/>
                  <a:gd name="T1" fmla="*/ 0 h 15"/>
                  <a:gd name="T2" fmla="*/ 0 w 15"/>
                  <a:gd name="T3" fmla="*/ 0 h 15"/>
                  <a:gd name="T4" fmla="*/ 0 w 15"/>
                  <a:gd name="T5" fmla="*/ 0 h 15"/>
                  <a:gd name="T6" fmla="*/ 0 w 15"/>
                  <a:gd name="T7" fmla="*/ 0 h 15"/>
                  <a:gd name="T8" fmla="*/ 0 w 15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1" y="15"/>
                    </a:moveTo>
                    <a:lnTo>
                      <a:pt x="0" y="4"/>
                    </a:lnTo>
                    <a:lnTo>
                      <a:pt x="4" y="0"/>
                    </a:lnTo>
                    <a:lnTo>
                      <a:pt x="15" y="11"/>
                    </a:lnTo>
                    <a:lnTo>
                      <a:pt x="11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93" name="Freeform 2472"/>
              <p:cNvSpPr>
                <a:spLocks/>
              </p:cNvSpPr>
              <p:nvPr/>
            </p:nvSpPr>
            <p:spPr bwMode="auto">
              <a:xfrm>
                <a:off x="2416" y="2436"/>
                <a:ext cx="2" cy="3"/>
              </a:xfrm>
              <a:custGeom>
                <a:avLst/>
                <a:gdLst>
                  <a:gd name="T0" fmla="*/ 0 w 6"/>
                  <a:gd name="T1" fmla="*/ 0 h 9"/>
                  <a:gd name="T2" fmla="*/ 0 w 6"/>
                  <a:gd name="T3" fmla="*/ 0 h 9"/>
                  <a:gd name="T4" fmla="*/ 0 w 6"/>
                  <a:gd name="T5" fmla="*/ 0 h 9"/>
                  <a:gd name="T6" fmla="*/ 0 w 6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9">
                    <a:moveTo>
                      <a:pt x="0" y="1"/>
                    </a:moveTo>
                    <a:lnTo>
                      <a:pt x="6" y="9"/>
                    </a:ln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94" name="Freeform 2473"/>
              <p:cNvSpPr>
                <a:spLocks/>
              </p:cNvSpPr>
              <p:nvPr/>
            </p:nvSpPr>
            <p:spPr bwMode="auto">
              <a:xfrm>
                <a:off x="2417" y="2435"/>
                <a:ext cx="4" cy="6"/>
              </a:xfrm>
              <a:custGeom>
                <a:avLst/>
                <a:gdLst>
                  <a:gd name="T0" fmla="*/ 0 w 13"/>
                  <a:gd name="T1" fmla="*/ 0 h 16"/>
                  <a:gd name="T2" fmla="*/ 0 w 13"/>
                  <a:gd name="T3" fmla="*/ 0 h 16"/>
                  <a:gd name="T4" fmla="*/ 0 w 13"/>
                  <a:gd name="T5" fmla="*/ 0 h 16"/>
                  <a:gd name="T6" fmla="*/ 0 w 13"/>
                  <a:gd name="T7" fmla="*/ 0 h 16"/>
                  <a:gd name="T8" fmla="*/ 0 w 13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6">
                    <a:moveTo>
                      <a:pt x="9" y="16"/>
                    </a:moveTo>
                    <a:lnTo>
                      <a:pt x="0" y="3"/>
                    </a:lnTo>
                    <a:lnTo>
                      <a:pt x="4" y="0"/>
                    </a:lnTo>
                    <a:lnTo>
                      <a:pt x="13" y="13"/>
                    </a:lnTo>
                    <a:lnTo>
                      <a:pt x="9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95" name="Freeform 2474"/>
              <p:cNvSpPr>
                <a:spLocks/>
              </p:cNvSpPr>
              <p:nvPr/>
            </p:nvSpPr>
            <p:spPr bwMode="auto">
              <a:xfrm>
                <a:off x="2418" y="2435"/>
                <a:ext cx="1" cy="3"/>
              </a:xfrm>
              <a:custGeom>
                <a:avLst/>
                <a:gdLst>
                  <a:gd name="T0" fmla="*/ 0 w 4"/>
                  <a:gd name="T1" fmla="*/ 0 h 9"/>
                  <a:gd name="T2" fmla="*/ 0 w 4"/>
                  <a:gd name="T3" fmla="*/ 0 h 9"/>
                  <a:gd name="T4" fmla="*/ 0 w 4"/>
                  <a:gd name="T5" fmla="*/ 0 h 9"/>
                  <a:gd name="T6" fmla="*/ 0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9">
                    <a:moveTo>
                      <a:pt x="0" y="1"/>
                    </a:moveTo>
                    <a:lnTo>
                      <a:pt x="4" y="9"/>
                    </a:lnTo>
                    <a:lnTo>
                      <a:pt x="4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96" name="Rectangle 2475"/>
              <p:cNvSpPr>
                <a:spLocks noChangeArrowheads="1"/>
              </p:cNvSpPr>
              <p:nvPr/>
            </p:nvSpPr>
            <p:spPr bwMode="auto">
              <a:xfrm>
                <a:off x="2419" y="2435"/>
                <a:ext cx="1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97" name="Rectangle 2476"/>
              <p:cNvSpPr>
                <a:spLocks noChangeArrowheads="1"/>
              </p:cNvSpPr>
              <p:nvPr/>
            </p:nvSpPr>
            <p:spPr bwMode="auto">
              <a:xfrm>
                <a:off x="2419" y="2435"/>
                <a:ext cx="1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98" name="Freeform 2477"/>
              <p:cNvSpPr>
                <a:spLocks/>
              </p:cNvSpPr>
              <p:nvPr/>
            </p:nvSpPr>
            <p:spPr bwMode="auto">
              <a:xfrm>
                <a:off x="2418" y="2435"/>
                <a:ext cx="1" cy="3"/>
              </a:xfrm>
              <a:custGeom>
                <a:avLst/>
                <a:gdLst>
                  <a:gd name="T0" fmla="*/ 0 w 4"/>
                  <a:gd name="T1" fmla="*/ 0 h 9"/>
                  <a:gd name="T2" fmla="*/ 0 w 4"/>
                  <a:gd name="T3" fmla="*/ 0 h 9"/>
                  <a:gd name="T4" fmla="*/ 0 w 4"/>
                  <a:gd name="T5" fmla="*/ 0 h 9"/>
                  <a:gd name="T6" fmla="*/ 0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9">
                    <a:moveTo>
                      <a:pt x="4" y="0"/>
                    </a:moveTo>
                    <a:lnTo>
                      <a:pt x="4" y="9"/>
                    </a:lnTo>
                    <a:lnTo>
                      <a:pt x="0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99" name="Freeform 2478"/>
              <p:cNvSpPr>
                <a:spLocks/>
              </p:cNvSpPr>
              <p:nvPr/>
            </p:nvSpPr>
            <p:spPr bwMode="auto">
              <a:xfrm>
                <a:off x="2417" y="2435"/>
                <a:ext cx="4" cy="6"/>
              </a:xfrm>
              <a:custGeom>
                <a:avLst/>
                <a:gdLst>
                  <a:gd name="T0" fmla="*/ 0 w 13"/>
                  <a:gd name="T1" fmla="*/ 0 h 16"/>
                  <a:gd name="T2" fmla="*/ 0 w 13"/>
                  <a:gd name="T3" fmla="*/ 0 h 16"/>
                  <a:gd name="T4" fmla="*/ 0 w 13"/>
                  <a:gd name="T5" fmla="*/ 0 h 16"/>
                  <a:gd name="T6" fmla="*/ 0 w 13"/>
                  <a:gd name="T7" fmla="*/ 0 h 16"/>
                  <a:gd name="T8" fmla="*/ 0 w 13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6">
                    <a:moveTo>
                      <a:pt x="4" y="0"/>
                    </a:moveTo>
                    <a:lnTo>
                      <a:pt x="13" y="13"/>
                    </a:lnTo>
                    <a:lnTo>
                      <a:pt x="9" y="16"/>
                    </a:lnTo>
                    <a:lnTo>
                      <a:pt x="0" y="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00" name="Freeform 2479"/>
              <p:cNvSpPr>
                <a:spLocks/>
              </p:cNvSpPr>
              <p:nvPr/>
            </p:nvSpPr>
            <p:spPr bwMode="auto">
              <a:xfrm>
                <a:off x="2416" y="2436"/>
                <a:ext cx="2" cy="3"/>
              </a:xfrm>
              <a:custGeom>
                <a:avLst/>
                <a:gdLst>
                  <a:gd name="T0" fmla="*/ 0 w 6"/>
                  <a:gd name="T1" fmla="*/ 0 h 9"/>
                  <a:gd name="T2" fmla="*/ 0 w 6"/>
                  <a:gd name="T3" fmla="*/ 0 h 9"/>
                  <a:gd name="T4" fmla="*/ 0 w 6"/>
                  <a:gd name="T5" fmla="*/ 0 h 9"/>
                  <a:gd name="T6" fmla="*/ 0 w 6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9">
                    <a:moveTo>
                      <a:pt x="2" y="0"/>
                    </a:moveTo>
                    <a:lnTo>
                      <a:pt x="6" y="9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01" name="Freeform 2480"/>
              <p:cNvSpPr>
                <a:spLocks/>
              </p:cNvSpPr>
              <p:nvPr/>
            </p:nvSpPr>
            <p:spPr bwMode="auto">
              <a:xfrm>
                <a:off x="2415" y="2437"/>
                <a:ext cx="5" cy="5"/>
              </a:xfrm>
              <a:custGeom>
                <a:avLst/>
                <a:gdLst>
                  <a:gd name="T0" fmla="*/ 0 w 15"/>
                  <a:gd name="T1" fmla="*/ 0 h 15"/>
                  <a:gd name="T2" fmla="*/ 0 w 15"/>
                  <a:gd name="T3" fmla="*/ 0 h 15"/>
                  <a:gd name="T4" fmla="*/ 0 w 15"/>
                  <a:gd name="T5" fmla="*/ 0 h 15"/>
                  <a:gd name="T6" fmla="*/ 0 w 15"/>
                  <a:gd name="T7" fmla="*/ 0 h 15"/>
                  <a:gd name="T8" fmla="*/ 0 w 15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4" y="0"/>
                    </a:moveTo>
                    <a:lnTo>
                      <a:pt x="15" y="11"/>
                    </a:lnTo>
                    <a:lnTo>
                      <a:pt x="11" y="15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02" name="Freeform 2481"/>
              <p:cNvSpPr>
                <a:spLocks/>
              </p:cNvSpPr>
              <p:nvPr/>
            </p:nvSpPr>
            <p:spPr bwMode="auto">
              <a:xfrm>
                <a:off x="2417" y="2441"/>
                <a:ext cx="1" cy="1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0 h 5"/>
                  <a:gd name="T4" fmla="*/ 0 w 5"/>
                  <a:gd name="T5" fmla="*/ 0 h 5"/>
                  <a:gd name="T6" fmla="*/ 0 w 5"/>
                  <a:gd name="T7" fmla="*/ 0 h 5"/>
                  <a:gd name="T8" fmla="*/ 0 w 5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3"/>
                    </a:moveTo>
                    <a:lnTo>
                      <a:pt x="3" y="4"/>
                    </a:lnTo>
                    <a:lnTo>
                      <a:pt x="1" y="5"/>
                    </a:lnTo>
                    <a:lnTo>
                      <a:pt x="0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03" name="Freeform 2482"/>
              <p:cNvSpPr>
                <a:spLocks/>
              </p:cNvSpPr>
              <p:nvPr/>
            </p:nvSpPr>
            <p:spPr bwMode="auto">
              <a:xfrm>
                <a:off x="2414" y="2437"/>
                <a:ext cx="3" cy="6"/>
              </a:xfrm>
              <a:custGeom>
                <a:avLst/>
                <a:gdLst>
                  <a:gd name="T0" fmla="*/ 0 w 9"/>
                  <a:gd name="T1" fmla="*/ 0 h 16"/>
                  <a:gd name="T2" fmla="*/ 0 w 9"/>
                  <a:gd name="T3" fmla="*/ 0 h 16"/>
                  <a:gd name="T4" fmla="*/ 0 w 9"/>
                  <a:gd name="T5" fmla="*/ 0 h 16"/>
                  <a:gd name="T6" fmla="*/ 0 w 9"/>
                  <a:gd name="T7" fmla="*/ 0 h 16"/>
                  <a:gd name="T8" fmla="*/ 0 w 9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16">
                    <a:moveTo>
                      <a:pt x="6" y="0"/>
                    </a:moveTo>
                    <a:lnTo>
                      <a:pt x="9" y="15"/>
                    </a:lnTo>
                    <a:lnTo>
                      <a:pt x="2" y="16"/>
                    </a:lnTo>
                    <a:lnTo>
                      <a:pt x="0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04" name="Freeform 2483"/>
              <p:cNvSpPr>
                <a:spLocks/>
              </p:cNvSpPr>
              <p:nvPr/>
            </p:nvSpPr>
            <p:spPr bwMode="auto">
              <a:xfrm>
                <a:off x="2414" y="2438"/>
                <a:ext cx="0" cy="3"/>
              </a:xfrm>
              <a:custGeom>
                <a:avLst/>
                <a:gdLst>
                  <a:gd name="T0" fmla="*/ 1 w 2"/>
                  <a:gd name="T1" fmla="*/ 0 h 10"/>
                  <a:gd name="T2" fmla="*/ 1 w 2"/>
                  <a:gd name="T3" fmla="*/ 0 h 10"/>
                  <a:gd name="T4" fmla="*/ 0 w 2"/>
                  <a:gd name="T5" fmla="*/ 0 h 10"/>
                  <a:gd name="T6" fmla="*/ 1 w 2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10">
                    <a:moveTo>
                      <a:pt x="1" y="0"/>
                    </a:moveTo>
                    <a:lnTo>
                      <a:pt x="2" y="1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05" name="Freeform 2484"/>
              <p:cNvSpPr>
                <a:spLocks/>
              </p:cNvSpPr>
              <p:nvPr/>
            </p:nvSpPr>
            <p:spPr bwMode="auto">
              <a:xfrm>
                <a:off x="2410" y="2438"/>
                <a:ext cx="5" cy="6"/>
              </a:xfrm>
              <a:custGeom>
                <a:avLst/>
                <a:gdLst>
                  <a:gd name="T0" fmla="*/ 0 w 16"/>
                  <a:gd name="T1" fmla="*/ 0 h 19"/>
                  <a:gd name="T2" fmla="*/ 0 w 16"/>
                  <a:gd name="T3" fmla="*/ 0 h 19"/>
                  <a:gd name="T4" fmla="*/ 0 w 16"/>
                  <a:gd name="T5" fmla="*/ 0 h 19"/>
                  <a:gd name="T6" fmla="*/ 0 w 16"/>
                  <a:gd name="T7" fmla="*/ 0 h 19"/>
                  <a:gd name="T8" fmla="*/ 0 w 16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9">
                    <a:moveTo>
                      <a:pt x="12" y="0"/>
                    </a:moveTo>
                    <a:lnTo>
                      <a:pt x="16" y="15"/>
                    </a:lnTo>
                    <a:lnTo>
                      <a:pt x="4" y="19"/>
                    </a:lnTo>
                    <a:lnTo>
                      <a:pt x="0" y="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06" name="Freeform 2485"/>
              <p:cNvSpPr>
                <a:spLocks/>
              </p:cNvSpPr>
              <p:nvPr/>
            </p:nvSpPr>
            <p:spPr bwMode="auto">
              <a:xfrm>
                <a:off x="2410" y="2442"/>
                <a:ext cx="1" cy="2"/>
              </a:xfrm>
              <a:custGeom>
                <a:avLst/>
                <a:gdLst>
                  <a:gd name="T0" fmla="*/ 1 w 2"/>
                  <a:gd name="T1" fmla="*/ 0 h 5"/>
                  <a:gd name="T2" fmla="*/ 0 w 2"/>
                  <a:gd name="T3" fmla="*/ 0 h 5"/>
                  <a:gd name="T4" fmla="*/ 1 w 2"/>
                  <a:gd name="T5" fmla="*/ 0 h 5"/>
                  <a:gd name="T6" fmla="*/ 1 w 2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lnTo>
                      <a:pt x="0" y="0"/>
                    </a:lnTo>
                    <a:lnTo>
                      <a:pt x="1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07" name="Freeform 2486"/>
              <p:cNvSpPr>
                <a:spLocks/>
              </p:cNvSpPr>
              <p:nvPr/>
            </p:nvSpPr>
            <p:spPr bwMode="auto">
              <a:xfrm>
                <a:off x="2404" y="2439"/>
                <a:ext cx="7" cy="6"/>
              </a:xfrm>
              <a:custGeom>
                <a:avLst/>
                <a:gdLst>
                  <a:gd name="T0" fmla="*/ 0 w 19"/>
                  <a:gd name="T1" fmla="*/ 0 h 16"/>
                  <a:gd name="T2" fmla="*/ 0 w 19"/>
                  <a:gd name="T3" fmla="*/ 0 h 16"/>
                  <a:gd name="T4" fmla="*/ 0 w 19"/>
                  <a:gd name="T5" fmla="*/ 0 h 16"/>
                  <a:gd name="T6" fmla="*/ 0 w 19"/>
                  <a:gd name="T7" fmla="*/ 0 h 16"/>
                  <a:gd name="T8" fmla="*/ 0 w 19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6">
                    <a:moveTo>
                      <a:pt x="17" y="0"/>
                    </a:moveTo>
                    <a:lnTo>
                      <a:pt x="19" y="14"/>
                    </a:lnTo>
                    <a:lnTo>
                      <a:pt x="2" y="16"/>
                    </a:lnTo>
                    <a:lnTo>
                      <a:pt x="0" y="2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08" name="Freeform 2487"/>
              <p:cNvSpPr>
                <a:spLocks/>
              </p:cNvSpPr>
              <p:nvPr/>
            </p:nvSpPr>
            <p:spPr bwMode="auto">
              <a:xfrm>
                <a:off x="2404" y="2440"/>
                <a:ext cx="1" cy="3"/>
              </a:xfrm>
              <a:custGeom>
                <a:avLst/>
                <a:gdLst>
                  <a:gd name="T0" fmla="*/ 1 w 2"/>
                  <a:gd name="T1" fmla="*/ 0 h 9"/>
                  <a:gd name="T2" fmla="*/ 1 w 2"/>
                  <a:gd name="T3" fmla="*/ 0 h 9"/>
                  <a:gd name="T4" fmla="*/ 0 w 2"/>
                  <a:gd name="T5" fmla="*/ 0 h 9"/>
                  <a:gd name="T6" fmla="*/ 1 w 2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9">
                    <a:moveTo>
                      <a:pt x="1" y="0"/>
                    </a:moveTo>
                    <a:lnTo>
                      <a:pt x="2" y="9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09" name="Freeform 2488"/>
              <p:cNvSpPr>
                <a:spLocks/>
              </p:cNvSpPr>
              <p:nvPr/>
            </p:nvSpPr>
            <p:spPr bwMode="auto">
              <a:xfrm>
                <a:off x="2401" y="2440"/>
                <a:ext cx="4" cy="5"/>
              </a:xfrm>
              <a:custGeom>
                <a:avLst/>
                <a:gdLst>
                  <a:gd name="T0" fmla="*/ 0 w 12"/>
                  <a:gd name="T1" fmla="*/ 0 h 16"/>
                  <a:gd name="T2" fmla="*/ 0 w 12"/>
                  <a:gd name="T3" fmla="*/ 0 h 16"/>
                  <a:gd name="T4" fmla="*/ 0 w 12"/>
                  <a:gd name="T5" fmla="*/ 0 h 16"/>
                  <a:gd name="T6" fmla="*/ 0 w 12"/>
                  <a:gd name="T7" fmla="*/ 0 h 16"/>
                  <a:gd name="T8" fmla="*/ 0 w 12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16">
                    <a:moveTo>
                      <a:pt x="8" y="0"/>
                    </a:moveTo>
                    <a:lnTo>
                      <a:pt x="12" y="14"/>
                    </a:lnTo>
                    <a:lnTo>
                      <a:pt x="4" y="16"/>
                    </a:lnTo>
                    <a:lnTo>
                      <a:pt x="0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10" name="Freeform 2489"/>
              <p:cNvSpPr>
                <a:spLocks/>
              </p:cNvSpPr>
              <p:nvPr/>
            </p:nvSpPr>
            <p:spPr bwMode="auto">
              <a:xfrm>
                <a:off x="2401" y="2440"/>
                <a:ext cx="1" cy="4"/>
              </a:xfrm>
              <a:custGeom>
                <a:avLst/>
                <a:gdLst>
                  <a:gd name="T0" fmla="*/ 0 w 4"/>
                  <a:gd name="T1" fmla="*/ 0 h 10"/>
                  <a:gd name="T2" fmla="*/ 0 w 4"/>
                  <a:gd name="T3" fmla="*/ 0 h 10"/>
                  <a:gd name="T4" fmla="*/ 0 w 4"/>
                  <a:gd name="T5" fmla="*/ 0 h 10"/>
                  <a:gd name="T6" fmla="*/ 0 w 4"/>
                  <a:gd name="T7" fmla="*/ 0 h 10"/>
                  <a:gd name="T8" fmla="*/ 0 w 4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10">
                    <a:moveTo>
                      <a:pt x="2" y="1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4" y="1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11" name="Freeform 2490"/>
              <p:cNvSpPr>
                <a:spLocks/>
              </p:cNvSpPr>
              <p:nvPr/>
            </p:nvSpPr>
            <p:spPr bwMode="auto">
              <a:xfrm>
                <a:off x="2400" y="2441"/>
                <a:ext cx="3" cy="5"/>
              </a:xfrm>
              <a:custGeom>
                <a:avLst/>
                <a:gdLst>
                  <a:gd name="T0" fmla="*/ 0 w 11"/>
                  <a:gd name="T1" fmla="*/ 0 h 14"/>
                  <a:gd name="T2" fmla="*/ 0 w 11"/>
                  <a:gd name="T3" fmla="*/ 0 h 14"/>
                  <a:gd name="T4" fmla="*/ 0 w 11"/>
                  <a:gd name="T5" fmla="*/ 0 h 14"/>
                  <a:gd name="T6" fmla="*/ 0 w 11"/>
                  <a:gd name="T7" fmla="*/ 0 h 14"/>
                  <a:gd name="T8" fmla="*/ 0 w 11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14">
                    <a:moveTo>
                      <a:pt x="3" y="0"/>
                    </a:moveTo>
                    <a:lnTo>
                      <a:pt x="11" y="12"/>
                    </a:lnTo>
                    <a:lnTo>
                      <a:pt x="8" y="14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12" name="Freeform 2491"/>
              <p:cNvSpPr>
                <a:spLocks/>
              </p:cNvSpPr>
              <p:nvPr/>
            </p:nvSpPr>
            <p:spPr bwMode="auto">
              <a:xfrm>
                <a:off x="2401" y="2444"/>
                <a:ext cx="1" cy="2"/>
              </a:xfrm>
              <a:custGeom>
                <a:avLst/>
                <a:gdLst>
                  <a:gd name="T0" fmla="*/ 0 w 4"/>
                  <a:gd name="T1" fmla="*/ 0 h 5"/>
                  <a:gd name="T2" fmla="*/ 0 w 4"/>
                  <a:gd name="T3" fmla="*/ 0 h 5"/>
                  <a:gd name="T4" fmla="*/ 0 w 4"/>
                  <a:gd name="T5" fmla="*/ 0 h 5"/>
                  <a:gd name="T6" fmla="*/ 0 w 4"/>
                  <a:gd name="T7" fmla="*/ 0 h 5"/>
                  <a:gd name="T8" fmla="*/ 0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4" y="4"/>
                    </a:moveTo>
                    <a:lnTo>
                      <a:pt x="3" y="4"/>
                    </a:lnTo>
                    <a:lnTo>
                      <a:pt x="2" y="5"/>
                    </a:lnTo>
                    <a:lnTo>
                      <a:pt x="0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13" name="Freeform 2492"/>
              <p:cNvSpPr>
                <a:spLocks/>
              </p:cNvSpPr>
              <p:nvPr/>
            </p:nvSpPr>
            <p:spPr bwMode="auto">
              <a:xfrm>
                <a:off x="2398" y="2441"/>
                <a:ext cx="4" cy="6"/>
              </a:xfrm>
              <a:custGeom>
                <a:avLst/>
                <a:gdLst>
                  <a:gd name="T0" fmla="*/ 0 w 12"/>
                  <a:gd name="T1" fmla="*/ 0 h 16"/>
                  <a:gd name="T2" fmla="*/ 0 w 12"/>
                  <a:gd name="T3" fmla="*/ 0 h 16"/>
                  <a:gd name="T4" fmla="*/ 0 w 12"/>
                  <a:gd name="T5" fmla="*/ 0 h 16"/>
                  <a:gd name="T6" fmla="*/ 0 w 12"/>
                  <a:gd name="T7" fmla="*/ 0 h 16"/>
                  <a:gd name="T8" fmla="*/ 0 w 12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16">
                    <a:moveTo>
                      <a:pt x="8" y="0"/>
                    </a:moveTo>
                    <a:lnTo>
                      <a:pt x="12" y="14"/>
                    </a:lnTo>
                    <a:lnTo>
                      <a:pt x="5" y="16"/>
                    </a:lnTo>
                    <a:lnTo>
                      <a:pt x="0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14" name="Freeform 2493"/>
              <p:cNvSpPr>
                <a:spLocks/>
              </p:cNvSpPr>
              <p:nvPr/>
            </p:nvSpPr>
            <p:spPr bwMode="auto">
              <a:xfrm>
                <a:off x="2398" y="2445"/>
                <a:ext cx="1" cy="2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0 h 6"/>
                  <a:gd name="T4" fmla="*/ 0 w 4"/>
                  <a:gd name="T5" fmla="*/ 0 h 6"/>
                  <a:gd name="T6" fmla="*/ 0 w 4"/>
                  <a:gd name="T7" fmla="*/ 0 h 6"/>
                  <a:gd name="T8" fmla="*/ 0 w 4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4" y="5"/>
                    </a:moveTo>
                    <a:lnTo>
                      <a:pt x="0" y="5"/>
                    </a:lnTo>
                    <a:lnTo>
                      <a:pt x="1" y="6"/>
                    </a:lnTo>
                    <a:lnTo>
                      <a:pt x="1" y="0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15" name="Rectangle 2494"/>
              <p:cNvSpPr>
                <a:spLocks noChangeArrowheads="1"/>
              </p:cNvSpPr>
              <p:nvPr/>
            </p:nvSpPr>
            <p:spPr bwMode="auto">
              <a:xfrm>
                <a:off x="2397" y="2442"/>
                <a:ext cx="1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16" name="Freeform 2495"/>
              <p:cNvSpPr>
                <a:spLocks/>
              </p:cNvSpPr>
              <p:nvPr/>
            </p:nvSpPr>
            <p:spPr bwMode="auto">
              <a:xfrm>
                <a:off x="2395" y="2442"/>
                <a:ext cx="2" cy="3"/>
              </a:xfrm>
              <a:custGeom>
                <a:avLst/>
                <a:gdLst>
                  <a:gd name="T0" fmla="*/ 0 w 7"/>
                  <a:gd name="T1" fmla="*/ 0 h 9"/>
                  <a:gd name="T2" fmla="*/ 0 w 7"/>
                  <a:gd name="T3" fmla="*/ 0 h 9"/>
                  <a:gd name="T4" fmla="*/ 0 w 7"/>
                  <a:gd name="T5" fmla="*/ 0 h 9"/>
                  <a:gd name="T6" fmla="*/ 0 w 7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9">
                    <a:moveTo>
                      <a:pt x="7" y="0"/>
                    </a:moveTo>
                    <a:lnTo>
                      <a:pt x="7" y="9"/>
                    </a:lnTo>
                    <a:lnTo>
                      <a:pt x="0" y="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17" name="Rectangle 2496"/>
              <p:cNvSpPr>
                <a:spLocks noChangeArrowheads="1"/>
              </p:cNvSpPr>
              <p:nvPr/>
            </p:nvSpPr>
            <p:spPr bwMode="auto">
              <a:xfrm>
                <a:off x="2395" y="2444"/>
                <a:ext cx="5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18" name="Freeform 2497"/>
              <p:cNvSpPr>
                <a:spLocks/>
              </p:cNvSpPr>
              <p:nvPr/>
            </p:nvSpPr>
            <p:spPr bwMode="auto">
              <a:xfrm>
                <a:off x="2397" y="2445"/>
                <a:ext cx="3" cy="3"/>
              </a:xfrm>
              <a:custGeom>
                <a:avLst/>
                <a:gdLst>
                  <a:gd name="T0" fmla="*/ 0 w 9"/>
                  <a:gd name="T1" fmla="*/ 0 h 9"/>
                  <a:gd name="T2" fmla="*/ 0 w 9"/>
                  <a:gd name="T3" fmla="*/ 0 h 9"/>
                  <a:gd name="T4" fmla="*/ 0 w 9"/>
                  <a:gd name="T5" fmla="*/ 0 h 9"/>
                  <a:gd name="T6" fmla="*/ 0 w 9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9">
                    <a:moveTo>
                      <a:pt x="9" y="0"/>
                    </a:moveTo>
                    <a:lnTo>
                      <a:pt x="0" y="2"/>
                    </a:lnTo>
                    <a:lnTo>
                      <a:pt x="0" y="9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19" name="Rectangle 2498"/>
              <p:cNvSpPr>
                <a:spLocks noChangeArrowheads="1"/>
              </p:cNvSpPr>
              <p:nvPr/>
            </p:nvSpPr>
            <p:spPr bwMode="auto">
              <a:xfrm>
                <a:off x="2396" y="2443"/>
                <a:ext cx="1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20" name="Rectangle 2499"/>
              <p:cNvSpPr>
                <a:spLocks noChangeArrowheads="1"/>
              </p:cNvSpPr>
              <p:nvPr/>
            </p:nvSpPr>
            <p:spPr bwMode="auto">
              <a:xfrm>
                <a:off x="2394" y="2443"/>
                <a:ext cx="2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21" name="Freeform 2500"/>
              <p:cNvSpPr>
                <a:spLocks/>
              </p:cNvSpPr>
              <p:nvPr/>
            </p:nvSpPr>
            <p:spPr bwMode="auto">
              <a:xfrm>
                <a:off x="2393" y="2443"/>
                <a:ext cx="1" cy="3"/>
              </a:xfrm>
              <a:custGeom>
                <a:avLst/>
                <a:gdLst>
                  <a:gd name="T0" fmla="*/ 1 w 2"/>
                  <a:gd name="T1" fmla="*/ 0 h 9"/>
                  <a:gd name="T2" fmla="*/ 1 w 2"/>
                  <a:gd name="T3" fmla="*/ 0 h 9"/>
                  <a:gd name="T4" fmla="*/ 0 w 2"/>
                  <a:gd name="T5" fmla="*/ 0 h 9"/>
                  <a:gd name="T6" fmla="*/ 1 w 2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9">
                    <a:moveTo>
                      <a:pt x="2" y="0"/>
                    </a:moveTo>
                    <a:lnTo>
                      <a:pt x="2" y="9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22" name="Freeform 2501"/>
              <p:cNvSpPr>
                <a:spLocks/>
              </p:cNvSpPr>
              <p:nvPr/>
            </p:nvSpPr>
            <p:spPr bwMode="auto">
              <a:xfrm>
                <a:off x="2391" y="2443"/>
                <a:ext cx="4" cy="5"/>
              </a:xfrm>
              <a:custGeom>
                <a:avLst/>
                <a:gdLst>
                  <a:gd name="T0" fmla="*/ 0 w 10"/>
                  <a:gd name="T1" fmla="*/ 0 h 17"/>
                  <a:gd name="T2" fmla="*/ 0 w 10"/>
                  <a:gd name="T3" fmla="*/ 0 h 17"/>
                  <a:gd name="T4" fmla="*/ 0 w 10"/>
                  <a:gd name="T5" fmla="*/ 0 h 17"/>
                  <a:gd name="T6" fmla="*/ 0 w 10"/>
                  <a:gd name="T7" fmla="*/ 0 h 17"/>
                  <a:gd name="T8" fmla="*/ 0 w 10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17">
                    <a:moveTo>
                      <a:pt x="6" y="0"/>
                    </a:moveTo>
                    <a:lnTo>
                      <a:pt x="10" y="15"/>
                    </a:lnTo>
                    <a:lnTo>
                      <a:pt x="4" y="17"/>
                    </a:lnTo>
                    <a:lnTo>
                      <a:pt x="0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23" name="Freeform 2502"/>
              <p:cNvSpPr>
                <a:spLocks/>
              </p:cNvSpPr>
              <p:nvPr/>
            </p:nvSpPr>
            <p:spPr bwMode="auto">
              <a:xfrm>
                <a:off x="2392" y="2446"/>
                <a:ext cx="1" cy="3"/>
              </a:xfrm>
              <a:custGeom>
                <a:avLst/>
                <a:gdLst>
                  <a:gd name="T0" fmla="*/ 0 w 3"/>
                  <a:gd name="T1" fmla="*/ 0 h 7"/>
                  <a:gd name="T2" fmla="*/ 0 w 3"/>
                  <a:gd name="T3" fmla="*/ 0 h 7"/>
                  <a:gd name="T4" fmla="*/ 0 w 3"/>
                  <a:gd name="T5" fmla="*/ 0 h 7"/>
                  <a:gd name="T6" fmla="*/ 0 w 3"/>
                  <a:gd name="T7" fmla="*/ 0 h 7"/>
                  <a:gd name="T8" fmla="*/ 0 w 3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7">
                    <a:moveTo>
                      <a:pt x="3" y="6"/>
                    </a:moveTo>
                    <a:lnTo>
                      <a:pt x="0" y="6"/>
                    </a:lnTo>
                    <a:lnTo>
                      <a:pt x="1" y="7"/>
                    </a:lnTo>
                    <a:lnTo>
                      <a:pt x="1" y="0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24" name="Rectangle 2503"/>
              <p:cNvSpPr>
                <a:spLocks noChangeArrowheads="1"/>
              </p:cNvSpPr>
              <p:nvPr/>
            </p:nvSpPr>
            <p:spPr bwMode="auto">
              <a:xfrm>
                <a:off x="2390" y="2443"/>
                <a:ext cx="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25" name="Freeform 2504"/>
              <p:cNvSpPr>
                <a:spLocks/>
              </p:cNvSpPr>
              <p:nvPr/>
            </p:nvSpPr>
            <p:spPr bwMode="auto">
              <a:xfrm>
                <a:off x="2389" y="2443"/>
                <a:ext cx="1" cy="3"/>
              </a:xfrm>
              <a:custGeom>
                <a:avLst/>
                <a:gdLst>
                  <a:gd name="T0" fmla="*/ 1 w 1"/>
                  <a:gd name="T1" fmla="*/ 0 h 9"/>
                  <a:gd name="T2" fmla="*/ 1 w 1"/>
                  <a:gd name="T3" fmla="*/ 0 h 9"/>
                  <a:gd name="T4" fmla="*/ 0 w 1"/>
                  <a:gd name="T5" fmla="*/ 0 h 9"/>
                  <a:gd name="T6" fmla="*/ 1 w 1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9">
                    <a:moveTo>
                      <a:pt x="1" y="0"/>
                    </a:moveTo>
                    <a:lnTo>
                      <a:pt x="1" y="9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26" name="Freeform 2505"/>
              <p:cNvSpPr>
                <a:spLocks/>
              </p:cNvSpPr>
              <p:nvPr/>
            </p:nvSpPr>
            <p:spPr bwMode="auto">
              <a:xfrm>
                <a:off x="2386" y="2443"/>
                <a:ext cx="4" cy="6"/>
              </a:xfrm>
              <a:custGeom>
                <a:avLst/>
                <a:gdLst>
                  <a:gd name="T0" fmla="*/ 0 w 13"/>
                  <a:gd name="T1" fmla="*/ 0 h 17"/>
                  <a:gd name="T2" fmla="*/ 0 w 13"/>
                  <a:gd name="T3" fmla="*/ 0 h 17"/>
                  <a:gd name="T4" fmla="*/ 0 w 13"/>
                  <a:gd name="T5" fmla="*/ 0 h 17"/>
                  <a:gd name="T6" fmla="*/ 0 w 13"/>
                  <a:gd name="T7" fmla="*/ 0 h 17"/>
                  <a:gd name="T8" fmla="*/ 0 w 13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7">
                    <a:moveTo>
                      <a:pt x="10" y="0"/>
                    </a:moveTo>
                    <a:lnTo>
                      <a:pt x="13" y="15"/>
                    </a:lnTo>
                    <a:lnTo>
                      <a:pt x="2" y="17"/>
                    </a:lnTo>
                    <a:lnTo>
                      <a:pt x="0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27" name="Freeform 2506"/>
              <p:cNvSpPr>
                <a:spLocks/>
              </p:cNvSpPr>
              <p:nvPr/>
            </p:nvSpPr>
            <p:spPr bwMode="auto">
              <a:xfrm>
                <a:off x="2386" y="2447"/>
                <a:ext cx="1" cy="2"/>
              </a:xfrm>
              <a:custGeom>
                <a:avLst/>
                <a:gdLst>
                  <a:gd name="T0" fmla="*/ 1 w 1"/>
                  <a:gd name="T1" fmla="*/ 0 h 6"/>
                  <a:gd name="T2" fmla="*/ 0 w 1"/>
                  <a:gd name="T3" fmla="*/ 0 h 6"/>
                  <a:gd name="T4" fmla="*/ 1 w 1"/>
                  <a:gd name="T5" fmla="*/ 0 h 6"/>
                  <a:gd name="T6" fmla="*/ 1 w 1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lnTo>
                      <a:pt x="0" y="0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28" name="Freeform 2507"/>
              <p:cNvSpPr>
                <a:spLocks/>
              </p:cNvSpPr>
              <p:nvPr/>
            </p:nvSpPr>
            <p:spPr bwMode="auto">
              <a:xfrm>
                <a:off x="2383" y="2444"/>
                <a:ext cx="4" cy="5"/>
              </a:xfrm>
              <a:custGeom>
                <a:avLst/>
                <a:gdLst>
                  <a:gd name="T0" fmla="*/ 0 w 12"/>
                  <a:gd name="T1" fmla="*/ 0 h 16"/>
                  <a:gd name="T2" fmla="*/ 0 w 12"/>
                  <a:gd name="T3" fmla="*/ 0 h 16"/>
                  <a:gd name="T4" fmla="*/ 0 w 12"/>
                  <a:gd name="T5" fmla="*/ 0 h 16"/>
                  <a:gd name="T6" fmla="*/ 0 w 12"/>
                  <a:gd name="T7" fmla="*/ 0 h 16"/>
                  <a:gd name="T8" fmla="*/ 0 w 12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16">
                    <a:moveTo>
                      <a:pt x="10" y="0"/>
                    </a:moveTo>
                    <a:lnTo>
                      <a:pt x="12" y="15"/>
                    </a:lnTo>
                    <a:lnTo>
                      <a:pt x="2" y="16"/>
                    </a:lnTo>
                    <a:lnTo>
                      <a:pt x="0" y="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29" name="Freeform 2508"/>
              <p:cNvSpPr>
                <a:spLocks/>
              </p:cNvSpPr>
              <p:nvPr/>
            </p:nvSpPr>
            <p:spPr bwMode="auto">
              <a:xfrm>
                <a:off x="2380" y="2444"/>
                <a:ext cx="3" cy="4"/>
              </a:xfrm>
              <a:custGeom>
                <a:avLst/>
                <a:gdLst>
                  <a:gd name="T0" fmla="*/ 0 w 8"/>
                  <a:gd name="T1" fmla="*/ 0 h 10"/>
                  <a:gd name="T2" fmla="*/ 0 w 8"/>
                  <a:gd name="T3" fmla="*/ 0 h 10"/>
                  <a:gd name="T4" fmla="*/ 0 w 8"/>
                  <a:gd name="T5" fmla="*/ 0 h 10"/>
                  <a:gd name="T6" fmla="*/ 0 w 8"/>
                  <a:gd name="T7" fmla="*/ 0 h 10"/>
                  <a:gd name="T8" fmla="*/ 0 w 8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0">
                    <a:moveTo>
                      <a:pt x="7" y="0"/>
                    </a:moveTo>
                    <a:lnTo>
                      <a:pt x="1" y="0"/>
                    </a:lnTo>
                    <a:lnTo>
                      <a:pt x="0" y="6"/>
                    </a:lnTo>
                    <a:lnTo>
                      <a:pt x="8" y="1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30" name="Freeform 2509"/>
              <p:cNvSpPr>
                <a:spLocks/>
              </p:cNvSpPr>
              <p:nvPr/>
            </p:nvSpPr>
            <p:spPr bwMode="auto">
              <a:xfrm>
                <a:off x="2380" y="2446"/>
                <a:ext cx="5" cy="5"/>
              </a:xfrm>
              <a:custGeom>
                <a:avLst/>
                <a:gdLst>
                  <a:gd name="T0" fmla="*/ 0 w 17"/>
                  <a:gd name="T1" fmla="*/ 0 h 15"/>
                  <a:gd name="T2" fmla="*/ 0 w 17"/>
                  <a:gd name="T3" fmla="*/ 0 h 15"/>
                  <a:gd name="T4" fmla="*/ 0 w 17"/>
                  <a:gd name="T5" fmla="*/ 0 h 15"/>
                  <a:gd name="T6" fmla="*/ 0 w 17"/>
                  <a:gd name="T7" fmla="*/ 0 h 15"/>
                  <a:gd name="T8" fmla="*/ 0 w 17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5">
                    <a:moveTo>
                      <a:pt x="2" y="0"/>
                    </a:moveTo>
                    <a:lnTo>
                      <a:pt x="17" y="2"/>
                    </a:lnTo>
                    <a:lnTo>
                      <a:pt x="15" y="15"/>
                    </a:lnTo>
                    <a:lnTo>
                      <a:pt x="0" y="1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31" name="Freeform 2510"/>
              <p:cNvSpPr>
                <a:spLocks/>
              </p:cNvSpPr>
              <p:nvPr/>
            </p:nvSpPr>
            <p:spPr bwMode="auto">
              <a:xfrm>
                <a:off x="2380" y="2451"/>
                <a:ext cx="2" cy="1"/>
              </a:xfrm>
              <a:custGeom>
                <a:avLst/>
                <a:gdLst>
                  <a:gd name="T0" fmla="*/ 0 w 8"/>
                  <a:gd name="T1" fmla="*/ 0 h 3"/>
                  <a:gd name="T2" fmla="*/ 0 w 8"/>
                  <a:gd name="T3" fmla="*/ 0 h 3"/>
                  <a:gd name="T4" fmla="*/ 0 w 8"/>
                  <a:gd name="T5" fmla="*/ 0 h 3"/>
                  <a:gd name="T6" fmla="*/ 0 w 8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3">
                    <a:moveTo>
                      <a:pt x="0" y="0"/>
                    </a:moveTo>
                    <a:lnTo>
                      <a:pt x="8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32" name="Rectangle 2511"/>
              <p:cNvSpPr>
                <a:spLocks noChangeArrowheads="1"/>
              </p:cNvSpPr>
              <p:nvPr/>
            </p:nvSpPr>
            <p:spPr bwMode="auto">
              <a:xfrm>
                <a:off x="2380" y="2451"/>
                <a:ext cx="5" cy="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33" name="Freeform 2512"/>
              <p:cNvSpPr>
                <a:spLocks/>
              </p:cNvSpPr>
              <p:nvPr/>
            </p:nvSpPr>
            <p:spPr bwMode="auto">
              <a:xfrm>
                <a:off x="2380" y="2454"/>
                <a:ext cx="2" cy="1"/>
              </a:xfrm>
              <a:custGeom>
                <a:avLst/>
                <a:gdLst>
                  <a:gd name="T0" fmla="*/ 0 w 8"/>
                  <a:gd name="T1" fmla="*/ 0 h 3"/>
                  <a:gd name="T2" fmla="*/ 0 w 8"/>
                  <a:gd name="T3" fmla="*/ 0 h 3"/>
                  <a:gd name="T4" fmla="*/ 0 w 8"/>
                  <a:gd name="T5" fmla="*/ 0 h 3"/>
                  <a:gd name="T6" fmla="*/ 0 w 8"/>
                  <a:gd name="T7" fmla="*/ 0 h 3"/>
                  <a:gd name="T8" fmla="*/ 0 w 8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3">
                    <a:moveTo>
                      <a:pt x="0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8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34" name="Freeform 2513"/>
              <p:cNvSpPr>
                <a:spLocks/>
              </p:cNvSpPr>
              <p:nvPr/>
            </p:nvSpPr>
            <p:spPr bwMode="auto">
              <a:xfrm>
                <a:off x="2380" y="2453"/>
                <a:ext cx="5" cy="4"/>
              </a:xfrm>
              <a:custGeom>
                <a:avLst/>
                <a:gdLst>
                  <a:gd name="T0" fmla="*/ 0 w 17"/>
                  <a:gd name="T1" fmla="*/ 0 h 12"/>
                  <a:gd name="T2" fmla="*/ 0 w 17"/>
                  <a:gd name="T3" fmla="*/ 0 h 12"/>
                  <a:gd name="T4" fmla="*/ 0 w 17"/>
                  <a:gd name="T5" fmla="*/ 0 h 12"/>
                  <a:gd name="T6" fmla="*/ 0 w 17"/>
                  <a:gd name="T7" fmla="*/ 0 h 12"/>
                  <a:gd name="T8" fmla="*/ 0 w 17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2">
                    <a:moveTo>
                      <a:pt x="0" y="6"/>
                    </a:moveTo>
                    <a:lnTo>
                      <a:pt x="15" y="0"/>
                    </a:lnTo>
                    <a:lnTo>
                      <a:pt x="17" y="5"/>
                    </a:lnTo>
                    <a:lnTo>
                      <a:pt x="2" y="1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35" name="Freeform 2514"/>
              <p:cNvSpPr>
                <a:spLocks/>
              </p:cNvSpPr>
              <p:nvPr/>
            </p:nvSpPr>
            <p:spPr bwMode="auto">
              <a:xfrm>
                <a:off x="2380" y="2457"/>
                <a:ext cx="3" cy="1"/>
              </a:xfrm>
              <a:custGeom>
                <a:avLst/>
                <a:gdLst>
                  <a:gd name="T0" fmla="*/ 0 w 8"/>
                  <a:gd name="T1" fmla="*/ 0 h 3"/>
                  <a:gd name="T2" fmla="*/ 0 w 8"/>
                  <a:gd name="T3" fmla="*/ 0 h 3"/>
                  <a:gd name="T4" fmla="*/ 0 w 8"/>
                  <a:gd name="T5" fmla="*/ 0 h 3"/>
                  <a:gd name="T6" fmla="*/ 0 w 8"/>
                  <a:gd name="T7" fmla="*/ 0 h 3"/>
                  <a:gd name="T8" fmla="*/ 0 w 8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3">
                    <a:moveTo>
                      <a:pt x="0" y="1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8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36" name="Freeform 2515"/>
              <p:cNvSpPr>
                <a:spLocks/>
              </p:cNvSpPr>
              <p:nvPr/>
            </p:nvSpPr>
            <p:spPr bwMode="auto">
              <a:xfrm>
                <a:off x="2381" y="2455"/>
                <a:ext cx="5" cy="4"/>
              </a:xfrm>
              <a:custGeom>
                <a:avLst/>
                <a:gdLst>
                  <a:gd name="T0" fmla="*/ 0 w 16"/>
                  <a:gd name="T1" fmla="*/ 0 h 14"/>
                  <a:gd name="T2" fmla="*/ 0 w 16"/>
                  <a:gd name="T3" fmla="*/ 0 h 14"/>
                  <a:gd name="T4" fmla="*/ 0 w 16"/>
                  <a:gd name="T5" fmla="*/ 0 h 14"/>
                  <a:gd name="T6" fmla="*/ 0 w 16"/>
                  <a:gd name="T7" fmla="*/ 0 h 14"/>
                  <a:gd name="T8" fmla="*/ 0 w 16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4">
                    <a:moveTo>
                      <a:pt x="0" y="10"/>
                    </a:moveTo>
                    <a:lnTo>
                      <a:pt x="13" y="0"/>
                    </a:lnTo>
                    <a:lnTo>
                      <a:pt x="16" y="4"/>
                    </a:lnTo>
                    <a:lnTo>
                      <a:pt x="4" y="14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37" name="Freeform 2516"/>
              <p:cNvSpPr>
                <a:spLocks/>
              </p:cNvSpPr>
              <p:nvPr/>
            </p:nvSpPr>
            <p:spPr bwMode="auto">
              <a:xfrm>
                <a:off x="2382" y="2458"/>
                <a:ext cx="2" cy="2"/>
              </a:xfrm>
              <a:custGeom>
                <a:avLst/>
                <a:gdLst>
                  <a:gd name="T0" fmla="*/ 0 w 6"/>
                  <a:gd name="T1" fmla="*/ 1 h 4"/>
                  <a:gd name="T2" fmla="*/ 0 w 6"/>
                  <a:gd name="T3" fmla="*/ 1 h 4"/>
                  <a:gd name="T4" fmla="*/ 0 w 6"/>
                  <a:gd name="T5" fmla="*/ 1 h 4"/>
                  <a:gd name="T6" fmla="*/ 0 w 6"/>
                  <a:gd name="T7" fmla="*/ 0 h 4"/>
                  <a:gd name="T8" fmla="*/ 0 w 6"/>
                  <a:gd name="T9" fmla="*/ 1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0" y="3"/>
                    </a:moveTo>
                    <a:lnTo>
                      <a:pt x="0" y="2"/>
                    </a:lnTo>
                    <a:lnTo>
                      <a:pt x="2" y="4"/>
                    </a:lnTo>
                    <a:lnTo>
                      <a:pt x="6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38" name="Freeform 2517"/>
              <p:cNvSpPr>
                <a:spLocks/>
              </p:cNvSpPr>
              <p:nvPr/>
            </p:nvSpPr>
            <p:spPr bwMode="auto">
              <a:xfrm>
                <a:off x="2383" y="2455"/>
                <a:ext cx="6" cy="7"/>
              </a:xfrm>
              <a:custGeom>
                <a:avLst/>
                <a:gdLst>
                  <a:gd name="T0" fmla="*/ 0 w 20"/>
                  <a:gd name="T1" fmla="*/ 0 h 20"/>
                  <a:gd name="T2" fmla="*/ 0 w 20"/>
                  <a:gd name="T3" fmla="*/ 0 h 20"/>
                  <a:gd name="T4" fmla="*/ 0 w 20"/>
                  <a:gd name="T5" fmla="*/ 0 h 20"/>
                  <a:gd name="T6" fmla="*/ 0 w 20"/>
                  <a:gd name="T7" fmla="*/ 0 h 20"/>
                  <a:gd name="T8" fmla="*/ 0 w 20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0" y="13"/>
                    </a:moveTo>
                    <a:lnTo>
                      <a:pt x="8" y="0"/>
                    </a:lnTo>
                    <a:lnTo>
                      <a:pt x="20" y="8"/>
                    </a:lnTo>
                    <a:lnTo>
                      <a:pt x="12" y="2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39" name="Freeform 2518"/>
              <p:cNvSpPr>
                <a:spLocks/>
              </p:cNvSpPr>
              <p:nvPr/>
            </p:nvSpPr>
            <p:spPr bwMode="auto">
              <a:xfrm>
                <a:off x="2387" y="2461"/>
                <a:ext cx="1" cy="1"/>
              </a:xfrm>
              <a:custGeom>
                <a:avLst/>
                <a:gdLst>
                  <a:gd name="T0" fmla="*/ 0 w 4"/>
                  <a:gd name="T1" fmla="*/ 0 h 5"/>
                  <a:gd name="T2" fmla="*/ 0 w 4"/>
                  <a:gd name="T3" fmla="*/ 0 h 5"/>
                  <a:gd name="T4" fmla="*/ 0 w 4"/>
                  <a:gd name="T5" fmla="*/ 0 h 5"/>
                  <a:gd name="T6" fmla="*/ 0 w 4"/>
                  <a:gd name="T7" fmla="*/ 0 h 5"/>
                  <a:gd name="T8" fmla="*/ 0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4"/>
                    </a:moveTo>
                    <a:lnTo>
                      <a:pt x="1" y="4"/>
                    </a:lnTo>
                    <a:lnTo>
                      <a:pt x="2" y="5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40" name="Freeform 2519"/>
              <p:cNvSpPr>
                <a:spLocks/>
              </p:cNvSpPr>
              <p:nvPr/>
            </p:nvSpPr>
            <p:spPr bwMode="auto">
              <a:xfrm>
                <a:off x="2387" y="2458"/>
                <a:ext cx="8" cy="6"/>
              </a:xfrm>
              <a:custGeom>
                <a:avLst/>
                <a:gdLst>
                  <a:gd name="T0" fmla="*/ 0 w 22"/>
                  <a:gd name="T1" fmla="*/ 0 h 20"/>
                  <a:gd name="T2" fmla="*/ 0 w 22"/>
                  <a:gd name="T3" fmla="*/ 0 h 20"/>
                  <a:gd name="T4" fmla="*/ 0 w 22"/>
                  <a:gd name="T5" fmla="*/ 0 h 20"/>
                  <a:gd name="T6" fmla="*/ 0 w 22"/>
                  <a:gd name="T7" fmla="*/ 0 h 20"/>
                  <a:gd name="T8" fmla="*/ 0 w 22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20">
                    <a:moveTo>
                      <a:pt x="0" y="14"/>
                    </a:moveTo>
                    <a:lnTo>
                      <a:pt x="4" y="0"/>
                    </a:lnTo>
                    <a:lnTo>
                      <a:pt x="22" y="6"/>
                    </a:lnTo>
                    <a:lnTo>
                      <a:pt x="18" y="2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41" name="Freeform 2520"/>
              <p:cNvSpPr>
                <a:spLocks/>
              </p:cNvSpPr>
              <p:nvPr/>
            </p:nvSpPr>
            <p:spPr bwMode="auto">
              <a:xfrm>
                <a:off x="2393" y="2463"/>
                <a:ext cx="1" cy="1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0 h 5"/>
                  <a:gd name="T4" fmla="*/ 0 w 3"/>
                  <a:gd name="T5" fmla="*/ 0 h 5"/>
                  <a:gd name="T6" fmla="*/ 0 w 3"/>
                  <a:gd name="T7" fmla="*/ 0 h 5"/>
                  <a:gd name="T8" fmla="*/ 0 w 3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lnTo>
                      <a:pt x="0" y="4"/>
                    </a:lnTo>
                    <a:lnTo>
                      <a:pt x="3" y="5"/>
                    </a:lnTo>
                    <a:lnTo>
                      <a:pt x="2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42" name="Freeform 2521"/>
              <p:cNvSpPr>
                <a:spLocks/>
              </p:cNvSpPr>
              <p:nvPr/>
            </p:nvSpPr>
            <p:spPr bwMode="auto">
              <a:xfrm>
                <a:off x="2394" y="2459"/>
                <a:ext cx="10" cy="5"/>
              </a:xfrm>
              <a:custGeom>
                <a:avLst/>
                <a:gdLst>
                  <a:gd name="T0" fmla="*/ 0 w 32"/>
                  <a:gd name="T1" fmla="*/ 0 h 16"/>
                  <a:gd name="T2" fmla="*/ 0 w 32"/>
                  <a:gd name="T3" fmla="*/ 0 h 16"/>
                  <a:gd name="T4" fmla="*/ 0 w 32"/>
                  <a:gd name="T5" fmla="*/ 0 h 16"/>
                  <a:gd name="T6" fmla="*/ 0 w 32"/>
                  <a:gd name="T7" fmla="*/ 0 h 16"/>
                  <a:gd name="T8" fmla="*/ 0 w 32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16">
                    <a:moveTo>
                      <a:pt x="2" y="16"/>
                    </a:moveTo>
                    <a:lnTo>
                      <a:pt x="0" y="2"/>
                    </a:lnTo>
                    <a:lnTo>
                      <a:pt x="30" y="0"/>
                    </a:lnTo>
                    <a:lnTo>
                      <a:pt x="32" y="14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43" name="Freeform 2522"/>
              <p:cNvSpPr>
                <a:spLocks/>
              </p:cNvSpPr>
              <p:nvPr/>
            </p:nvSpPr>
            <p:spPr bwMode="auto">
              <a:xfrm>
                <a:off x="2404" y="2459"/>
                <a:ext cx="0" cy="3"/>
              </a:xfrm>
              <a:custGeom>
                <a:avLst/>
                <a:gdLst>
                  <a:gd name="T0" fmla="*/ 0 w 1"/>
                  <a:gd name="T1" fmla="*/ 0 h 9"/>
                  <a:gd name="T2" fmla="*/ 1 w 1"/>
                  <a:gd name="T3" fmla="*/ 0 h 9"/>
                  <a:gd name="T4" fmla="*/ 1 w 1"/>
                  <a:gd name="T5" fmla="*/ 0 h 9"/>
                  <a:gd name="T6" fmla="*/ 0 w 1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9">
                    <a:moveTo>
                      <a:pt x="0" y="0"/>
                    </a:moveTo>
                    <a:lnTo>
                      <a:pt x="1" y="9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44" name="Rectangle 2523"/>
              <p:cNvSpPr>
                <a:spLocks noChangeArrowheads="1"/>
              </p:cNvSpPr>
              <p:nvPr/>
            </p:nvSpPr>
            <p:spPr bwMode="auto">
              <a:xfrm>
                <a:off x="2404" y="2459"/>
                <a:ext cx="10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45" name="Freeform 2524"/>
              <p:cNvSpPr>
                <a:spLocks/>
              </p:cNvSpPr>
              <p:nvPr/>
            </p:nvSpPr>
            <p:spPr bwMode="auto">
              <a:xfrm>
                <a:off x="2414" y="2462"/>
                <a:ext cx="1" cy="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0 h 6"/>
                  <a:gd name="T4" fmla="*/ 1 w 1"/>
                  <a:gd name="T5" fmla="*/ 0 h 6"/>
                  <a:gd name="T6" fmla="*/ 0 w 1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6">
                    <a:moveTo>
                      <a:pt x="0" y="6"/>
                    </a:moveTo>
                    <a:lnTo>
                      <a:pt x="0" y="0"/>
                    </a:lnTo>
                    <a:lnTo>
                      <a:pt x="1" y="5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46" name="Freeform 2525"/>
              <p:cNvSpPr>
                <a:spLocks/>
              </p:cNvSpPr>
              <p:nvPr/>
            </p:nvSpPr>
            <p:spPr bwMode="auto">
              <a:xfrm>
                <a:off x="2414" y="2458"/>
                <a:ext cx="11" cy="6"/>
              </a:xfrm>
              <a:custGeom>
                <a:avLst/>
                <a:gdLst>
                  <a:gd name="T0" fmla="*/ 0 w 32"/>
                  <a:gd name="T1" fmla="*/ 0 h 18"/>
                  <a:gd name="T2" fmla="*/ 0 w 32"/>
                  <a:gd name="T3" fmla="*/ 0 h 18"/>
                  <a:gd name="T4" fmla="*/ 0 w 32"/>
                  <a:gd name="T5" fmla="*/ 0 h 18"/>
                  <a:gd name="T6" fmla="*/ 0 w 32"/>
                  <a:gd name="T7" fmla="*/ 0 h 18"/>
                  <a:gd name="T8" fmla="*/ 0 w 32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18">
                    <a:moveTo>
                      <a:pt x="2" y="18"/>
                    </a:moveTo>
                    <a:lnTo>
                      <a:pt x="0" y="4"/>
                    </a:lnTo>
                    <a:lnTo>
                      <a:pt x="30" y="0"/>
                    </a:lnTo>
                    <a:lnTo>
                      <a:pt x="32" y="14"/>
                    </a:lnTo>
                    <a:lnTo>
                      <a:pt x="2" y="1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47" name="Freeform 2526"/>
              <p:cNvSpPr>
                <a:spLocks/>
              </p:cNvSpPr>
              <p:nvPr/>
            </p:nvSpPr>
            <p:spPr bwMode="auto">
              <a:xfrm>
                <a:off x="2424" y="2461"/>
                <a:ext cx="1" cy="1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0 h 5"/>
                  <a:gd name="T4" fmla="*/ 1 w 1"/>
                  <a:gd name="T5" fmla="*/ 0 h 5"/>
                  <a:gd name="T6" fmla="*/ 1 w 1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5">
                    <a:moveTo>
                      <a:pt x="1" y="5"/>
                    </a:moveTo>
                    <a:lnTo>
                      <a:pt x="0" y="0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48" name="Freeform 2527"/>
              <p:cNvSpPr>
                <a:spLocks/>
              </p:cNvSpPr>
              <p:nvPr/>
            </p:nvSpPr>
            <p:spPr bwMode="auto">
              <a:xfrm>
                <a:off x="2424" y="2457"/>
                <a:ext cx="6" cy="5"/>
              </a:xfrm>
              <a:custGeom>
                <a:avLst/>
                <a:gdLst>
                  <a:gd name="T0" fmla="*/ 0 w 17"/>
                  <a:gd name="T1" fmla="*/ 0 h 16"/>
                  <a:gd name="T2" fmla="*/ 0 w 17"/>
                  <a:gd name="T3" fmla="*/ 0 h 16"/>
                  <a:gd name="T4" fmla="*/ 0 w 17"/>
                  <a:gd name="T5" fmla="*/ 0 h 16"/>
                  <a:gd name="T6" fmla="*/ 0 w 17"/>
                  <a:gd name="T7" fmla="*/ 0 h 16"/>
                  <a:gd name="T8" fmla="*/ 0 w 17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6">
                    <a:moveTo>
                      <a:pt x="2" y="16"/>
                    </a:moveTo>
                    <a:lnTo>
                      <a:pt x="0" y="2"/>
                    </a:lnTo>
                    <a:lnTo>
                      <a:pt x="15" y="0"/>
                    </a:lnTo>
                    <a:lnTo>
                      <a:pt x="17" y="14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49" name="Freeform 2528"/>
              <p:cNvSpPr>
                <a:spLocks/>
              </p:cNvSpPr>
              <p:nvPr/>
            </p:nvSpPr>
            <p:spPr bwMode="auto">
              <a:xfrm>
                <a:off x="2429" y="2460"/>
                <a:ext cx="1" cy="2"/>
              </a:xfrm>
              <a:custGeom>
                <a:avLst/>
                <a:gdLst>
                  <a:gd name="T0" fmla="*/ 1 w 2"/>
                  <a:gd name="T1" fmla="*/ 0 h 5"/>
                  <a:gd name="T2" fmla="*/ 0 w 2"/>
                  <a:gd name="T3" fmla="*/ 0 h 5"/>
                  <a:gd name="T4" fmla="*/ 1 w 2"/>
                  <a:gd name="T5" fmla="*/ 0 h 5"/>
                  <a:gd name="T6" fmla="*/ 1 w 2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1" y="5"/>
                    </a:moveTo>
                    <a:lnTo>
                      <a:pt x="0" y="0"/>
                    </a:lnTo>
                    <a:lnTo>
                      <a:pt x="2" y="5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50" name="Freeform 2529"/>
              <p:cNvSpPr>
                <a:spLocks/>
              </p:cNvSpPr>
              <p:nvPr/>
            </p:nvSpPr>
            <p:spPr bwMode="auto">
              <a:xfrm>
                <a:off x="2429" y="2455"/>
                <a:ext cx="6" cy="7"/>
              </a:xfrm>
              <a:custGeom>
                <a:avLst/>
                <a:gdLst>
                  <a:gd name="T0" fmla="*/ 0 w 20"/>
                  <a:gd name="T1" fmla="*/ 0 h 20"/>
                  <a:gd name="T2" fmla="*/ 0 w 20"/>
                  <a:gd name="T3" fmla="*/ 0 h 20"/>
                  <a:gd name="T4" fmla="*/ 0 w 20"/>
                  <a:gd name="T5" fmla="*/ 0 h 20"/>
                  <a:gd name="T6" fmla="*/ 0 w 20"/>
                  <a:gd name="T7" fmla="*/ 0 h 20"/>
                  <a:gd name="T8" fmla="*/ 0 w 20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4" y="20"/>
                    </a:moveTo>
                    <a:lnTo>
                      <a:pt x="0" y="6"/>
                    </a:lnTo>
                    <a:lnTo>
                      <a:pt x="15" y="0"/>
                    </a:lnTo>
                    <a:lnTo>
                      <a:pt x="20" y="15"/>
                    </a:lnTo>
                    <a:lnTo>
                      <a:pt x="4" y="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51" name="Freeform 2530"/>
              <p:cNvSpPr>
                <a:spLocks/>
              </p:cNvSpPr>
              <p:nvPr/>
            </p:nvSpPr>
            <p:spPr bwMode="auto">
              <a:xfrm>
                <a:off x="2434" y="2455"/>
                <a:ext cx="2" cy="5"/>
              </a:xfrm>
              <a:custGeom>
                <a:avLst/>
                <a:gdLst>
                  <a:gd name="T0" fmla="*/ 0 w 8"/>
                  <a:gd name="T1" fmla="*/ 0 h 16"/>
                  <a:gd name="T2" fmla="*/ 0 w 8"/>
                  <a:gd name="T3" fmla="*/ 0 h 16"/>
                  <a:gd name="T4" fmla="*/ 0 w 8"/>
                  <a:gd name="T5" fmla="*/ 0 h 16"/>
                  <a:gd name="T6" fmla="*/ 0 w 8"/>
                  <a:gd name="T7" fmla="*/ 0 h 16"/>
                  <a:gd name="T8" fmla="*/ 0 w 8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6">
                    <a:moveTo>
                      <a:pt x="5" y="16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8" y="15"/>
                    </a:lnTo>
                    <a:lnTo>
                      <a:pt x="5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52" name="Freeform 2531"/>
              <p:cNvSpPr>
                <a:spLocks/>
              </p:cNvSpPr>
              <p:nvPr/>
            </p:nvSpPr>
            <p:spPr bwMode="auto">
              <a:xfrm>
                <a:off x="2436" y="2458"/>
                <a:ext cx="1" cy="2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0 h 5"/>
                  <a:gd name="T4" fmla="*/ 0 w 5"/>
                  <a:gd name="T5" fmla="*/ 0 h 5"/>
                  <a:gd name="T6" fmla="*/ 0 w 5"/>
                  <a:gd name="T7" fmla="*/ 0 h 5"/>
                  <a:gd name="T8" fmla="*/ 0 w 5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2" y="5"/>
                    </a:moveTo>
                    <a:lnTo>
                      <a:pt x="3" y="4"/>
                    </a:lnTo>
                    <a:lnTo>
                      <a:pt x="5" y="3"/>
                    </a:lnTo>
                    <a:lnTo>
                      <a:pt x="0" y="0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53" name="Freeform 2532"/>
              <p:cNvSpPr>
                <a:spLocks/>
              </p:cNvSpPr>
              <p:nvPr/>
            </p:nvSpPr>
            <p:spPr bwMode="auto">
              <a:xfrm>
                <a:off x="2434" y="2454"/>
                <a:ext cx="5" cy="5"/>
              </a:xfrm>
              <a:custGeom>
                <a:avLst/>
                <a:gdLst>
                  <a:gd name="T0" fmla="*/ 0 w 15"/>
                  <a:gd name="T1" fmla="*/ 0 h 15"/>
                  <a:gd name="T2" fmla="*/ 0 w 15"/>
                  <a:gd name="T3" fmla="*/ 0 h 15"/>
                  <a:gd name="T4" fmla="*/ 0 w 15"/>
                  <a:gd name="T5" fmla="*/ 0 h 15"/>
                  <a:gd name="T6" fmla="*/ 0 w 15"/>
                  <a:gd name="T7" fmla="*/ 0 h 15"/>
                  <a:gd name="T8" fmla="*/ 0 w 15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1" y="15"/>
                    </a:moveTo>
                    <a:lnTo>
                      <a:pt x="0" y="4"/>
                    </a:lnTo>
                    <a:lnTo>
                      <a:pt x="5" y="0"/>
                    </a:lnTo>
                    <a:lnTo>
                      <a:pt x="15" y="11"/>
                    </a:lnTo>
                    <a:lnTo>
                      <a:pt x="11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54" name="Freeform 2533"/>
              <p:cNvSpPr>
                <a:spLocks/>
              </p:cNvSpPr>
              <p:nvPr/>
            </p:nvSpPr>
            <p:spPr bwMode="auto">
              <a:xfrm>
                <a:off x="2435" y="2454"/>
                <a:ext cx="2" cy="3"/>
              </a:xfrm>
              <a:custGeom>
                <a:avLst/>
                <a:gdLst>
                  <a:gd name="T0" fmla="*/ 0 w 5"/>
                  <a:gd name="T1" fmla="*/ 0 h 9"/>
                  <a:gd name="T2" fmla="*/ 0 w 5"/>
                  <a:gd name="T3" fmla="*/ 0 h 9"/>
                  <a:gd name="T4" fmla="*/ 0 w 5"/>
                  <a:gd name="T5" fmla="*/ 0 h 9"/>
                  <a:gd name="T6" fmla="*/ 0 w 5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9">
                    <a:moveTo>
                      <a:pt x="0" y="1"/>
                    </a:moveTo>
                    <a:lnTo>
                      <a:pt x="5" y="9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55" name="Freeform 2534"/>
              <p:cNvSpPr>
                <a:spLocks/>
              </p:cNvSpPr>
              <p:nvPr/>
            </p:nvSpPr>
            <p:spPr bwMode="auto">
              <a:xfrm>
                <a:off x="2436" y="2450"/>
                <a:ext cx="7" cy="8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8" y="23"/>
                    </a:moveTo>
                    <a:lnTo>
                      <a:pt x="0" y="10"/>
                    </a:lnTo>
                    <a:lnTo>
                      <a:pt x="14" y="0"/>
                    </a:lnTo>
                    <a:lnTo>
                      <a:pt x="23" y="12"/>
                    </a:lnTo>
                    <a:lnTo>
                      <a:pt x="8" y="2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56" name="Freeform 2535"/>
              <p:cNvSpPr>
                <a:spLocks/>
              </p:cNvSpPr>
              <p:nvPr/>
            </p:nvSpPr>
            <p:spPr bwMode="auto">
              <a:xfrm>
                <a:off x="2442" y="2453"/>
                <a:ext cx="2" cy="1"/>
              </a:xfrm>
              <a:custGeom>
                <a:avLst/>
                <a:gdLst>
                  <a:gd name="T0" fmla="*/ 0 w 6"/>
                  <a:gd name="T1" fmla="*/ 0 h 4"/>
                  <a:gd name="T2" fmla="*/ 0 w 6"/>
                  <a:gd name="T3" fmla="*/ 0 h 4"/>
                  <a:gd name="T4" fmla="*/ 0 w 6"/>
                  <a:gd name="T5" fmla="*/ 0 h 4"/>
                  <a:gd name="T6" fmla="*/ 0 w 6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5" y="4"/>
                    </a:moveTo>
                    <a:lnTo>
                      <a:pt x="0" y="0"/>
                    </a:lnTo>
                    <a:lnTo>
                      <a:pt x="6" y="3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57" name="Freeform 2536"/>
              <p:cNvSpPr>
                <a:spLocks/>
              </p:cNvSpPr>
              <p:nvPr/>
            </p:nvSpPr>
            <p:spPr bwMode="auto">
              <a:xfrm>
                <a:off x="2440" y="2446"/>
                <a:ext cx="8" cy="8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11" y="23"/>
                    </a:moveTo>
                    <a:lnTo>
                      <a:pt x="0" y="13"/>
                    </a:lnTo>
                    <a:lnTo>
                      <a:pt x="13" y="0"/>
                    </a:lnTo>
                    <a:lnTo>
                      <a:pt x="23" y="11"/>
                    </a:lnTo>
                    <a:lnTo>
                      <a:pt x="11" y="2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58" name="Freeform 2537"/>
              <p:cNvSpPr>
                <a:spLocks/>
              </p:cNvSpPr>
              <p:nvPr/>
            </p:nvSpPr>
            <p:spPr bwMode="auto">
              <a:xfrm>
                <a:off x="2444" y="2445"/>
                <a:ext cx="2" cy="4"/>
              </a:xfrm>
              <a:custGeom>
                <a:avLst/>
                <a:gdLst>
                  <a:gd name="T0" fmla="*/ 0 w 5"/>
                  <a:gd name="T1" fmla="*/ 0 h 11"/>
                  <a:gd name="T2" fmla="*/ 0 w 5"/>
                  <a:gd name="T3" fmla="*/ 0 h 11"/>
                  <a:gd name="T4" fmla="*/ 0 w 5"/>
                  <a:gd name="T5" fmla="*/ 0 h 11"/>
                  <a:gd name="T6" fmla="*/ 0 w 5"/>
                  <a:gd name="T7" fmla="*/ 0 h 11"/>
                  <a:gd name="T8" fmla="*/ 0 w 5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11">
                    <a:moveTo>
                      <a:pt x="0" y="3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5" y="1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59" name="Freeform 2538"/>
              <p:cNvSpPr>
                <a:spLocks/>
              </p:cNvSpPr>
              <p:nvPr/>
            </p:nvSpPr>
            <p:spPr bwMode="auto">
              <a:xfrm>
                <a:off x="2445" y="2445"/>
                <a:ext cx="3" cy="6"/>
              </a:xfrm>
              <a:custGeom>
                <a:avLst/>
                <a:gdLst>
                  <a:gd name="T0" fmla="*/ 0 w 10"/>
                  <a:gd name="T1" fmla="*/ 0 h 17"/>
                  <a:gd name="T2" fmla="*/ 0 w 10"/>
                  <a:gd name="T3" fmla="*/ 0 h 17"/>
                  <a:gd name="T4" fmla="*/ 0 w 10"/>
                  <a:gd name="T5" fmla="*/ 0 h 17"/>
                  <a:gd name="T6" fmla="*/ 0 w 10"/>
                  <a:gd name="T7" fmla="*/ 0 h 17"/>
                  <a:gd name="T8" fmla="*/ 0 w 10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17">
                    <a:moveTo>
                      <a:pt x="6" y="17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10" y="15"/>
                    </a:lnTo>
                    <a:lnTo>
                      <a:pt x="6" y="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60" name="Freeform 2539"/>
              <p:cNvSpPr>
                <a:spLocks/>
              </p:cNvSpPr>
              <p:nvPr/>
            </p:nvSpPr>
            <p:spPr bwMode="auto">
              <a:xfrm>
                <a:off x="2447" y="2448"/>
                <a:ext cx="2" cy="2"/>
              </a:xfrm>
              <a:custGeom>
                <a:avLst/>
                <a:gdLst>
                  <a:gd name="T0" fmla="*/ 1 w 4"/>
                  <a:gd name="T1" fmla="*/ 0 h 5"/>
                  <a:gd name="T2" fmla="*/ 0 w 4"/>
                  <a:gd name="T3" fmla="*/ 0 h 5"/>
                  <a:gd name="T4" fmla="*/ 1 w 4"/>
                  <a:gd name="T5" fmla="*/ 0 h 5"/>
                  <a:gd name="T6" fmla="*/ 1 w 4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3" y="5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61" name="Freeform 2540"/>
              <p:cNvSpPr>
                <a:spLocks/>
              </p:cNvSpPr>
              <p:nvPr/>
            </p:nvSpPr>
            <p:spPr bwMode="auto">
              <a:xfrm>
                <a:off x="2446" y="2445"/>
                <a:ext cx="4" cy="5"/>
              </a:xfrm>
              <a:custGeom>
                <a:avLst/>
                <a:gdLst>
                  <a:gd name="T0" fmla="*/ 0 w 11"/>
                  <a:gd name="T1" fmla="*/ 0 h 15"/>
                  <a:gd name="T2" fmla="*/ 0 w 11"/>
                  <a:gd name="T3" fmla="*/ 0 h 15"/>
                  <a:gd name="T4" fmla="*/ 0 w 11"/>
                  <a:gd name="T5" fmla="*/ 0 h 15"/>
                  <a:gd name="T6" fmla="*/ 0 w 11"/>
                  <a:gd name="T7" fmla="*/ 0 h 15"/>
                  <a:gd name="T8" fmla="*/ 0 w 11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15">
                    <a:moveTo>
                      <a:pt x="8" y="15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11" y="13"/>
                    </a:lnTo>
                    <a:lnTo>
                      <a:pt x="8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62" name="Freeform 2541"/>
              <p:cNvSpPr>
                <a:spLocks/>
              </p:cNvSpPr>
              <p:nvPr/>
            </p:nvSpPr>
            <p:spPr bwMode="auto">
              <a:xfrm>
                <a:off x="2448" y="2448"/>
                <a:ext cx="2" cy="1"/>
              </a:xfrm>
              <a:custGeom>
                <a:avLst/>
                <a:gdLst>
                  <a:gd name="T0" fmla="*/ 0 w 5"/>
                  <a:gd name="T1" fmla="*/ 0 h 4"/>
                  <a:gd name="T2" fmla="*/ 0 w 5"/>
                  <a:gd name="T3" fmla="*/ 0 h 4"/>
                  <a:gd name="T4" fmla="*/ 0 w 5"/>
                  <a:gd name="T5" fmla="*/ 0 h 4"/>
                  <a:gd name="T6" fmla="*/ 0 w 5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4" y="4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63" name="Freeform 2542"/>
              <p:cNvSpPr>
                <a:spLocks/>
              </p:cNvSpPr>
              <p:nvPr/>
            </p:nvSpPr>
            <p:spPr bwMode="auto">
              <a:xfrm>
                <a:off x="2447" y="2437"/>
                <a:ext cx="11" cy="12"/>
              </a:xfrm>
              <a:custGeom>
                <a:avLst/>
                <a:gdLst>
                  <a:gd name="T0" fmla="*/ 0 w 34"/>
                  <a:gd name="T1" fmla="*/ 0 h 35"/>
                  <a:gd name="T2" fmla="*/ 0 w 34"/>
                  <a:gd name="T3" fmla="*/ 0 h 35"/>
                  <a:gd name="T4" fmla="*/ 0 w 34"/>
                  <a:gd name="T5" fmla="*/ 0 h 35"/>
                  <a:gd name="T6" fmla="*/ 0 w 34"/>
                  <a:gd name="T7" fmla="*/ 0 h 35"/>
                  <a:gd name="T8" fmla="*/ 0 w 34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" h="35">
                    <a:moveTo>
                      <a:pt x="10" y="35"/>
                    </a:moveTo>
                    <a:lnTo>
                      <a:pt x="0" y="24"/>
                    </a:lnTo>
                    <a:lnTo>
                      <a:pt x="24" y="0"/>
                    </a:lnTo>
                    <a:lnTo>
                      <a:pt x="34" y="11"/>
                    </a:lnTo>
                    <a:lnTo>
                      <a:pt x="10" y="3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64" name="Freeform 2543"/>
              <p:cNvSpPr>
                <a:spLocks/>
              </p:cNvSpPr>
              <p:nvPr/>
            </p:nvSpPr>
            <p:spPr bwMode="auto">
              <a:xfrm>
                <a:off x="2456" y="2440"/>
                <a:ext cx="2" cy="1"/>
              </a:xfrm>
              <a:custGeom>
                <a:avLst/>
                <a:gdLst>
                  <a:gd name="T0" fmla="*/ 0 w 5"/>
                  <a:gd name="T1" fmla="*/ 0 h 3"/>
                  <a:gd name="T2" fmla="*/ 0 w 5"/>
                  <a:gd name="T3" fmla="*/ 0 h 3"/>
                  <a:gd name="T4" fmla="*/ 0 w 5"/>
                  <a:gd name="T5" fmla="*/ 0 h 3"/>
                  <a:gd name="T6" fmla="*/ 0 w 5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0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65" name="Freeform 2544"/>
              <p:cNvSpPr>
                <a:spLocks/>
              </p:cNvSpPr>
              <p:nvPr/>
            </p:nvSpPr>
            <p:spPr bwMode="auto">
              <a:xfrm>
                <a:off x="2455" y="2427"/>
                <a:ext cx="12" cy="14"/>
              </a:xfrm>
              <a:custGeom>
                <a:avLst/>
                <a:gdLst>
                  <a:gd name="T0" fmla="*/ 0 w 38"/>
                  <a:gd name="T1" fmla="*/ 0 h 40"/>
                  <a:gd name="T2" fmla="*/ 0 w 38"/>
                  <a:gd name="T3" fmla="*/ 0 h 40"/>
                  <a:gd name="T4" fmla="*/ 0 w 38"/>
                  <a:gd name="T5" fmla="*/ 0 h 40"/>
                  <a:gd name="T6" fmla="*/ 0 w 38"/>
                  <a:gd name="T7" fmla="*/ 0 h 40"/>
                  <a:gd name="T8" fmla="*/ 0 w 38"/>
                  <a:gd name="T9" fmla="*/ 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8" h="40">
                    <a:moveTo>
                      <a:pt x="10" y="40"/>
                    </a:moveTo>
                    <a:lnTo>
                      <a:pt x="0" y="29"/>
                    </a:lnTo>
                    <a:lnTo>
                      <a:pt x="28" y="0"/>
                    </a:lnTo>
                    <a:lnTo>
                      <a:pt x="38" y="11"/>
                    </a:lnTo>
                    <a:lnTo>
                      <a:pt x="10" y="4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66" name="Freeform 2545"/>
              <p:cNvSpPr>
                <a:spLocks/>
              </p:cNvSpPr>
              <p:nvPr/>
            </p:nvSpPr>
            <p:spPr bwMode="auto">
              <a:xfrm>
                <a:off x="2466" y="2430"/>
                <a:ext cx="2" cy="1"/>
              </a:xfrm>
              <a:custGeom>
                <a:avLst/>
                <a:gdLst>
                  <a:gd name="T0" fmla="*/ 0 w 6"/>
                  <a:gd name="T1" fmla="*/ 0 h 3"/>
                  <a:gd name="T2" fmla="*/ 0 w 6"/>
                  <a:gd name="T3" fmla="*/ 0 h 3"/>
                  <a:gd name="T4" fmla="*/ 0 w 6"/>
                  <a:gd name="T5" fmla="*/ 0 h 3"/>
                  <a:gd name="T6" fmla="*/ 0 w 6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5" y="3"/>
                    </a:moveTo>
                    <a:lnTo>
                      <a:pt x="0" y="0"/>
                    </a:lnTo>
                    <a:lnTo>
                      <a:pt x="6" y="2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67" name="Freeform 2546"/>
              <p:cNvSpPr>
                <a:spLocks/>
              </p:cNvSpPr>
              <p:nvPr/>
            </p:nvSpPr>
            <p:spPr bwMode="auto">
              <a:xfrm>
                <a:off x="2464" y="2417"/>
                <a:ext cx="11" cy="14"/>
              </a:xfrm>
              <a:custGeom>
                <a:avLst/>
                <a:gdLst>
                  <a:gd name="T0" fmla="*/ 0 w 35"/>
                  <a:gd name="T1" fmla="*/ 0 h 42"/>
                  <a:gd name="T2" fmla="*/ 0 w 35"/>
                  <a:gd name="T3" fmla="*/ 0 h 42"/>
                  <a:gd name="T4" fmla="*/ 0 w 35"/>
                  <a:gd name="T5" fmla="*/ 0 h 42"/>
                  <a:gd name="T6" fmla="*/ 0 w 35"/>
                  <a:gd name="T7" fmla="*/ 0 h 42"/>
                  <a:gd name="T8" fmla="*/ 0 w 35"/>
                  <a:gd name="T9" fmla="*/ 0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" h="42">
                    <a:moveTo>
                      <a:pt x="12" y="42"/>
                    </a:moveTo>
                    <a:lnTo>
                      <a:pt x="0" y="33"/>
                    </a:lnTo>
                    <a:lnTo>
                      <a:pt x="23" y="0"/>
                    </a:lnTo>
                    <a:lnTo>
                      <a:pt x="35" y="8"/>
                    </a:lnTo>
                    <a:lnTo>
                      <a:pt x="12" y="4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68" name="Freeform 2547"/>
              <p:cNvSpPr>
                <a:spLocks/>
              </p:cNvSpPr>
              <p:nvPr/>
            </p:nvSpPr>
            <p:spPr bwMode="auto">
              <a:xfrm>
                <a:off x="2473" y="2419"/>
                <a:ext cx="2" cy="0"/>
              </a:xfrm>
              <a:custGeom>
                <a:avLst/>
                <a:gdLst>
                  <a:gd name="T0" fmla="*/ 0 w 6"/>
                  <a:gd name="T1" fmla="*/ 1 h 2"/>
                  <a:gd name="T2" fmla="*/ 0 w 6"/>
                  <a:gd name="T3" fmla="*/ 0 h 2"/>
                  <a:gd name="T4" fmla="*/ 0 w 6"/>
                  <a:gd name="T5" fmla="*/ 1 h 2"/>
                  <a:gd name="T6" fmla="*/ 0 w 6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6" y="2"/>
                    </a:moveTo>
                    <a:lnTo>
                      <a:pt x="0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69" name="Freeform 2548"/>
              <p:cNvSpPr>
                <a:spLocks/>
              </p:cNvSpPr>
              <p:nvPr/>
            </p:nvSpPr>
            <p:spPr bwMode="auto">
              <a:xfrm>
                <a:off x="2471" y="2411"/>
                <a:ext cx="8" cy="8"/>
              </a:xfrm>
              <a:custGeom>
                <a:avLst/>
                <a:gdLst>
                  <a:gd name="T0" fmla="*/ 0 w 22"/>
                  <a:gd name="T1" fmla="*/ 0 h 24"/>
                  <a:gd name="T2" fmla="*/ 0 w 22"/>
                  <a:gd name="T3" fmla="*/ 0 h 24"/>
                  <a:gd name="T4" fmla="*/ 0 w 22"/>
                  <a:gd name="T5" fmla="*/ 0 h 24"/>
                  <a:gd name="T6" fmla="*/ 0 w 22"/>
                  <a:gd name="T7" fmla="*/ 0 h 24"/>
                  <a:gd name="T8" fmla="*/ 0 w 22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12" y="24"/>
                    </a:moveTo>
                    <a:lnTo>
                      <a:pt x="0" y="16"/>
                    </a:lnTo>
                    <a:lnTo>
                      <a:pt x="9" y="0"/>
                    </a:lnTo>
                    <a:lnTo>
                      <a:pt x="22" y="9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70" name="Freeform 2549"/>
              <p:cNvSpPr>
                <a:spLocks/>
              </p:cNvSpPr>
              <p:nvPr/>
            </p:nvSpPr>
            <p:spPr bwMode="auto">
              <a:xfrm>
                <a:off x="2476" y="2414"/>
                <a:ext cx="3" cy="0"/>
              </a:xfrm>
              <a:custGeom>
                <a:avLst/>
                <a:gdLst>
                  <a:gd name="T0" fmla="*/ 0 w 8"/>
                  <a:gd name="T1" fmla="*/ 1 h 2"/>
                  <a:gd name="T2" fmla="*/ 0 w 8"/>
                  <a:gd name="T3" fmla="*/ 0 h 2"/>
                  <a:gd name="T4" fmla="*/ 0 w 8"/>
                  <a:gd name="T5" fmla="*/ 1 h 2"/>
                  <a:gd name="T6" fmla="*/ 0 w 8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7" y="2"/>
                    </a:moveTo>
                    <a:lnTo>
                      <a:pt x="0" y="0"/>
                    </a:lnTo>
                    <a:lnTo>
                      <a:pt x="8" y="2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71" name="Freeform 2550"/>
              <p:cNvSpPr>
                <a:spLocks/>
              </p:cNvSpPr>
              <p:nvPr/>
            </p:nvSpPr>
            <p:spPr bwMode="auto">
              <a:xfrm>
                <a:off x="2474" y="2406"/>
                <a:ext cx="8" cy="8"/>
              </a:xfrm>
              <a:custGeom>
                <a:avLst/>
                <a:gdLst>
                  <a:gd name="T0" fmla="*/ 0 w 24"/>
                  <a:gd name="T1" fmla="*/ 0 h 26"/>
                  <a:gd name="T2" fmla="*/ 0 w 24"/>
                  <a:gd name="T3" fmla="*/ 0 h 26"/>
                  <a:gd name="T4" fmla="*/ 0 w 24"/>
                  <a:gd name="T5" fmla="*/ 0 h 26"/>
                  <a:gd name="T6" fmla="*/ 0 w 24"/>
                  <a:gd name="T7" fmla="*/ 0 h 26"/>
                  <a:gd name="T8" fmla="*/ 0 w 24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26">
                    <a:moveTo>
                      <a:pt x="15" y="26"/>
                    </a:moveTo>
                    <a:lnTo>
                      <a:pt x="0" y="17"/>
                    </a:lnTo>
                    <a:lnTo>
                      <a:pt x="9" y="0"/>
                    </a:lnTo>
                    <a:lnTo>
                      <a:pt x="24" y="8"/>
                    </a:lnTo>
                    <a:lnTo>
                      <a:pt x="15" y="2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72" name="Freeform 2551"/>
              <p:cNvSpPr>
                <a:spLocks/>
              </p:cNvSpPr>
              <p:nvPr/>
            </p:nvSpPr>
            <p:spPr bwMode="auto">
              <a:xfrm>
                <a:off x="2480" y="2408"/>
                <a:ext cx="2" cy="0"/>
              </a:xfrm>
              <a:custGeom>
                <a:avLst/>
                <a:gdLst>
                  <a:gd name="T0" fmla="*/ 0 w 7"/>
                  <a:gd name="T1" fmla="*/ 1 h 2"/>
                  <a:gd name="T2" fmla="*/ 0 w 7"/>
                  <a:gd name="T3" fmla="*/ 0 h 2"/>
                  <a:gd name="T4" fmla="*/ 0 w 7"/>
                  <a:gd name="T5" fmla="*/ 1 h 2"/>
                  <a:gd name="T6" fmla="*/ 0 w 7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7" y="2"/>
                    </a:moveTo>
                    <a:lnTo>
                      <a:pt x="0" y="0"/>
                    </a:lnTo>
                    <a:lnTo>
                      <a:pt x="7" y="1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73" name="Freeform 2552"/>
              <p:cNvSpPr>
                <a:spLocks/>
              </p:cNvSpPr>
              <p:nvPr/>
            </p:nvSpPr>
            <p:spPr bwMode="auto">
              <a:xfrm>
                <a:off x="2477" y="2399"/>
                <a:ext cx="8" cy="9"/>
              </a:xfrm>
              <a:custGeom>
                <a:avLst/>
                <a:gdLst>
                  <a:gd name="T0" fmla="*/ 0 w 24"/>
                  <a:gd name="T1" fmla="*/ 0 h 28"/>
                  <a:gd name="T2" fmla="*/ 0 w 24"/>
                  <a:gd name="T3" fmla="*/ 0 h 28"/>
                  <a:gd name="T4" fmla="*/ 0 w 24"/>
                  <a:gd name="T5" fmla="*/ 0 h 28"/>
                  <a:gd name="T6" fmla="*/ 0 w 24"/>
                  <a:gd name="T7" fmla="*/ 0 h 28"/>
                  <a:gd name="T8" fmla="*/ 0 w 24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28">
                    <a:moveTo>
                      <a:pt x="15" y="28"/>
                    </a:moveTo>
                    <a:lnTo>
                      <a:pt x="0" y="22"/>
                    </a:lnTo>
                    <a:lnTo>
                      <a:pt x="10" y="0"/>
                    </a:lnTo>
                    <a:lnTo>
                      <a:pt x="24" y="6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74" name="Freeform 2553"/>
              <p:cNvSpPr>
                <a:spLocks/>
              </p:cNvSpPr>
              <p:nvPr/>
            </p:nvSpPr>
            <p:spPr bwMode="auto">
              <a:xfrm>
                <a:off x="2480" y="2399"/>
                <a:ext cx="3" cy="1"/>
              </a:xfrm>
              <a:custGeom>
                <a:avLst/>
                <a:gdLst>
                  <a:gd name="T0" fmla="*/ 0 w 7"/>
                  <a:gd name="T1" fmla="*/ 0 h 5"/>
                  <a:gd name="T2" fmla="*/ 0 w 7"/>
                  <a:gd name="T3" fmla="*/ 0 h 5"/>
                  <a:gd name="T4" fmla="*/ 0 w 7"/>
                  <a:gd name="T5" fmla="*/ 0 h 5"/>
                  <a:gd name="T6" fmla="*/ 0 w 7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0" y="0"/>
                    </a:moveTo>
                    <a:lnTo>
                      <a:pt x="7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75" name="Freeform 2554"/>
              <p:cNvSpPr>
                <a:spLocks/>
              </p:cNvSpPr>
              <p:nvPr/>
            </p:nvSpPr>
            <p:spPr bwMode="auto">
              <a:xfrm>
                <a:off x="2480" y="2392"/>
                <a:ext cx="8" cy="9"/>
              </a:xfrm>
              <a:custGeom>
                <a:avLst/>
                <a:gdLst>
                  <a:gd name="T0" fmla="*/ 0 w 24"/>
                  <a:gd name="T1" fmla="*/ 0 h 26"/>
                  <a:gd name="T2" fmla="*/ 0 w 24"/>
                  <a:gd name="T3" fmla="*/ 0 h 26"/>
                  <a:gd name="T4" fmla="*/ 0 w 24"/>
                  <a:gd name="T5" fmla="*/ 0 h 26"/>
                  <a:gd name="T6" fmla="*/ 0 w 24"/>
                  <a:gd name="T7" fmla="*/ 0 h 26"/>
                  <a:gd name="T8" fmla="*/ 0 w 24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26">
                    <a:moveTo>
                      <a:pt x="14" y="26"/>
                    </a:moveTo>
                    <a:lnTo>
                      <a:pt x="0" y="20"/>
                    </a:lnTo>
                    <a:lnTo>
                      <a:pt x="9" y="0"/>
                    </a:lnTo>
                    <a:lnTo>
                      <a:pt x="24" y="6"/>
                    </a:lnTo>
                    <a:lnTo>
                      <a:pt x="14" y="2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76" name="Freeform 2555"/>
              <p:cNvSpPr>
                <a:spLocks/>
              </p:cNvSpPr>
              <p:nvPr/>
            </p:nvSpPr>
            <p:spPr bwMode="auto">
              <a:xfrm>
                <a:off x="2483" y="2392"/>
                <a:ext cx="3" cy="2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0 w 7"/>
                  <a:gd name="T5" fmla="*/ 0 h 6"/>
                  <a:gd name="T6" fmla="*/ 0 w 7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0" y="1"/>
                    </a:moveTo>
                    <a:lnTo>
                      <a:pt x="7" y="6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77" name="Freeform 2556"/>
              <p:cNvSpPr>
                <a:spLocks/>
              </p:cNvSpPr>
              <p:nvPr/>
            </p:nvSpPr>
            <p:spPr bwMode="auto">
              <a:xfrm>
                <a:off x="2484" y="2386"/>
                <a:ext cx="7" cy="9"/>
              </a:xfrm>
              <a:custGeom>
                <a:avLst/>
                <a:gdLst>
                  <a:gd name="T0" fmla="*/ 0 w 23"/>
                  <a:gd name="T1" fmla="*/ 0 h 26"/>
                  <a:gd name="T2" fmla="*/ 0 w 23"/>
                  <a:gd name="T3" fmla="*/ 0 h 26"/>
                  <a:gd name="T4" fmla="*/ 0 w 23"/>
                  <a:gd name="T5" fmla="*/ 0 h 26"/>
                  <a:gd name="T6" fmla="*/ 0 w 23"/>
                  <a:gd name="T7" fmla="*/ 0 h 26"/>
                  <a:gd name="T8" fmla="*/ 0 w 23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26">
                    <a:moveTo>
                      <a:pt x="13" y="26"/>
                    </a:moveTo>
                    <a:lnTo>
                      <a:pt x="0" y="17"/>
                    </a:lnTo>
                    <a:lnTo>
                      <a:pt x="11" y="0"/>
                    </a:lnTo>
                    <a:lnTo>
                      <a:pt x="23" y="8"/>
                    </a:lnTo>
                    <a:lnTo>
                      <a:pt x="13" y="2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78" name="Freeform 2557"/>
              <p:cNvSpPr>
                <a:spLocks/>
              </p:cNvSpPr>
              <p:nvPr/>
            </p:nvSpPr>
            <p:spPr bwMode="auto">
              <a:xfrm>
                <a:off x="2487" y="2386"/>
                <a:ext cx="2" cy="2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0 w 6"/>
                  <a:gd name="T5" fmla="*/ 0 h 6"/>
                  <a:gd name="T6" fmla="*/ 0 w 6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79" name="Freeform 2558"/>
              <p:cNvSpPr>
                <a:spLocks/>
              </p:cNvSpPr>
              <p:nvPr/>
            </p:nvSpPr>
            <p:spPr bwMode="auto">
              <a:xfrm>
                <a:off x="2487" y="2379"/>
                <a:ext cx="10" cy="10"/>
              </a:xfrm>
              <a:custGeom>
                <a:avLst/>
                <a:gdLst>
                  <a:gd name="T0" fmla="*/ 0 w 28"/>
                  <a:gd name="T1" fmla="*/ 0 h 30"/>
                  <a:gd name="T2" fmla="*/ 0 w 28"/>
                  <a:gd name="T3" fmla="*/ 0 h 30"/>
                  <a:gd name="T4" fmla="*/ 0 w 28"/>
                  <a:gd name="T5" fmla="*/ 0 h 30"/>
                  <a:gd name="T6" fmla="*/ 0 w 28"/>
                  <a:gd name="T7" fmla="*/ 0 h 30"/>
                  <a:gd name="T8" fmla="*/ 0 w 28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30">
                    <a:moveTo>
                      <a:pt x="12" y="30"/>
                    </a:moveTo>
                    <a:lnTo>
                      <a:pt x="0" y="21"/>
                    </a:lnTo>
                    <a:lnTo>
                      <a:pt x="15" y="0"/>
                    </a:lnTo>
                    <a:lnTo>
                      <a:pt x="28" y="9"/>
                    </a:lnTo>
                    <a:lnTo>
                      <a:pt x="12" y="3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80" name="Freeform 2559"/>
              <p:cNvSpPr>
                <a:spLocks/>
              </p:cNvSpPr>
              <p:nvPr/>
            </p:nvSpPr>
            <p:spPr bwMode="auto">
              <a:xfrm>
                <a:off x="2494" y="2381"/>
                <a:ext cx="3" cy="1"/>
              </a:xfrm>
              <a:custGeom>
                <a:avLst/>
                <a:gdLst>
                  <a:gd name="T0" fmla="*/ 0 w 8"/>
                  <a:gd name="T1" fmla="*/ 0 h 3"/>
                  <a:gd name="T2" fmla="*/ 0 w 8"/>
                  <a:gd name="T3" fmla="*/ 0 h 3"/>
                  <a:gd name="T4" fmla="*/ 0 w 8"/>
                  <a:gd name="T5" fmla="*/ 0 h 3"/>
                  <a:gd name="T6" fmla="*/ 0 w 8"/>
                  <a:gd name="T7" fmla="*/ 0 h 3"/>
                  <a:gd name="T8" fmla="*/ 0 w 8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3">
                    <a:moveTo>
                      <a:pt x="7" y="3"/>
                    </a:moveTo>
                    <a:lnTo>
                      <a:pt x="7" y="2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81" name="Freeform 2560"/>
              <p:cNvSpPr>
                <a:spLocks/>
              </p:cNvSpPr>
              <p:nvPr/>
            </p:nvSpPr>
            <p:spPr bwMode="auto">
              <a:xfrm>
                <a:off x="2492" y="2376"/>
                <a:ext cx="6" cy="5"/>
              </a:xfrm>
              <a:custGeom>
                <a:avLst/>
                <a:gdLst>
                  <a:gd name="T0" fmla="*/ 0 w 18"/>
                  <a:gd name="T1" fmla="*/ 0 h 14"/>
                  <a:gd name="T2" fmla="*/ 0 w 18"/>
                  <a:gd name="T3" fmla="*/ 0 h 14"/>
                  <a:gd name="T4" fmla="*/ 0 w 18"/>
                  <a:gd name="T5" fmla="*/ 0 h 14"/>
                  <a:gd name="T6" fmla="*/ 0 w 18"/>
                  <a:gd name="T7" fmla="*/ 0 h 14"/>
                  <a:gd name="T8" fmla="*/ 0 w 18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4">
                    <a:moveTo>
                      <a:pt x="15" y="14"/>
                    </a:moveTo>
                    <a:lnTo>
                      <a:pt x="0" y="10"/>
                    </a:lnTo>
                    <a:lnTo>
                      <a:pt x="3" y="0"/>
                    </a:lnTo>
                    <a:lnTo>
                      <a:pt x="18" y="5"/>
                    </a:lnTo>
                    <a:lnTo>
                      <a:pt x="15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82" name="Freeform 2561"/>
              <p:cNvSpPr>
                <a:spLocks/>
              </p:cNvSpPr>
              <p:nvPr/>
            </p:nvSpPr>
            <p:spPr bwMode="auto">
              <a:xfrm>
                <a:off x="2495" y="2378"/>
                <a:ext cx="3" cy="0"/>
              </a:xfrm>
              <a:custGeom>
                <a:avLst/>
                <a:gdLst>
                  <a:gd name="T0" fmla="*/ 0 w 8"/>
                  <a:gd name="T1" fmla="*/ 0 w 8"/>
                  <a:gd name="T2" fmla="*/ 0 w 8"/>
                  <a:gd name="T3" fmla="*/ 0 w 8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8">
                    <a:moveTo>
                      <a:pt x="8" y="0"/>
                    </a:moveTo>
                    <a:lnTo>
                      <a:pt x="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83" name="Freeform 2562"/>
              <p:cNvSpPr>
                <a:spLocks/>
              </p:cNvSpPr>
              <p:nvPr/>
            </p:nvSpPr>
            <p:spPr bwMode="auto">
              <a:xfrm>
                <a:off x="2493" y="2373"/>
                <a:ext cx="6" cy="5"/>
              </a:xfrm>
              <a:custGeom>
                <a:avLst/>
                <a:gdLst>
                  <a:gd name="T0" fmla="*/ 0 w 17"/>
                  <a:gd name="T1" fmla="*/ 0 h 14"/>
                  <a:gd name="T2" fmla="*/ 0 w 17"/>
                  <a:gd name="T3" fmla="*/ 0 h 14"/>
                  <a:gd name="T4" fmla="*/ 0 w 17"/>
                  <a:gd name="T5" fmla="*/ 0 h 14"/>
                  <a:gd name="T6" fmla="*/ 0 w 17"/>
                  <a:gd name="T7" fmla="*/ 0 h 14"/>
                  <a:gd name="T8" fmla="*/ 0 w 17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4">
                    <a:moveTo>
                      <a:pt x="15" y="14"/>
                    </a:moveTo>
                    <a:lnTo>
                      <a:pt x="0" y="9"/>
                    </a:lnTo>
                    <a:lnTo>
                      <a:pt x="2" y="0"/>
                    </a:lnTo>
                    <a:lnTo>
                      <a:pt x="17" y="4"/>
                    </a:lnTo>
                    <a:lnTo>
                      <a:pt x="15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84" name="Freeform 2563"/>
              <p:cNvSpPr>
                <a:spLocks/>
              </p:cNvSpPr>
              <p:nvPr/>
            </p:nvSpPr>
            <p:spPr bwMode="auto">
              <a:xfrm>
                <a:off x="2496" y="2373"/>
                <a:ext cx="3" cy="2"/>
              </a:xfrm>
              <a:custGeom>
                <a:avLst/>
                <a:gdLst>
                  <a:gd name="T0" fmla="*/ 0 w 8"/>
                  <a:gd name="T1" fmla="*/ 0 h 5"/>
                  <a:gd name="T2" fmla="*/ 0 w 8"/>
                  <a:gd name="T3" fmla="*/ 0 h 5"/>
                  <a:gd name="T4" fmla="*/ 0 w 8"/>
                  <a:gd name="T5" fmla="*/ 0 h 5"/>
                  <a:gd name="T6" fmla="*/ 0 w 8"/>
                  <a:gd name="T7" fmla="*/ 0 h 5"/>
                  <a:gd name="T8" fmla="*/ 0 w 8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5"/>
                    </a:moveTo>
                    <a:lnTo>
                      <a:pt x="8" y="0"/>
                    </a:lnTo>
                    <a:lnTo>
                      <a:pt x="8" y="3"/>
                    </a:lnTo>
                    <a:lnTo>
                      <a:pt x="0" y="5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85" name="Rectangle 2564"/>
              <p:cNvSpPr>
                <a:spLocks noChangeArrowheads="1"/>
              </p:cNvSpPr>
              <p:nvPr/>
            </p:nvSpPr>
            <p:spPr bwMode="auto">
              <a:xfrm>
                <a:off x="2494" y="2360"/>
                <a:ext cx="5" cy="14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86" name="Freeform 2565"/>
              <p:cNvSpPr>
                <a:spLocks/>
              </p:cNvSpPr>
              <p:nvPr/>
            </p:nvSpPr>
            <p:spPr bwMode="auto">
              <a:xfrm>
                <a:off x="2496" y="2360"/>
                <a:ext cx="3" cy="1"/>
              </a:xfrm>
              <a:custGeom>
                <a:avLst/>
                <a:gdLst>
                  <a:gd name="T0" fmla="*/ 0 w 8"/>
                  <a:gd name="T1" fmla="*/ 0 h 3"/>
                  <a:gd name="T2" fmla="*/ 0 w 8"/>
                  <a:gd name="T3" fmla="*/ 0 h 3"/>
                  <a:gd name="T4" fmla="*/ 0 w 8"/>
                  <a:gd name="T5" fmla="*/ 0 h 3"/>
                  <a:gd name="T6" fmla="*/ 0 w 8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3">
                    <a:moveTo>
                      <a:pt x="8" y="1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87" name="Freeform 2566"/>
              <p:cNvSpPr>
                <a:spLocks/>
              </p:cNvSpPr>
              <p:nvPr/>
            </p:nvSpPr>
            <p:spPr bwMode="auto">
              <a:xfrm>
                <a:off x="2493" y="2353"/>
                <a:ext cx="6" cy="8"/>
              </a:xfrm>
              <a:custGeom>
                <a:avLst/>
                <a:gdLst>
                  <a:gd name="T0" fmla="*/ 0 w 17"/>
                  <a:gd name="T1" fmla="*/ 0 h 24"/>
                  <a:gd name="T2" fmla="*/ 0 w 17"/>
                  <a:gd name="T3" fmla="*/ 0 h 24"/>
                  <a:gd name="T4" fmla="*/ 0 w 17"/>
                  <a:gd name="T5" fmla="*/ 0 h 24"/>
                  <a:gd name="T6" fmla="*/ 0 w 17"/>
                  <a:gd name="T7" fmla="*/ 0 h 24"/>
                  <a:gd name="T8" fmla="*/ 0 w 17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24">
                    <a:moveTo>
                      <a:pt x="17" y="22"/>
                    </a:moveTo>
                    <a:lnTo>
                      <a:pt x="2" y="24"/>
                    </a:lnTo>
                    <a:lnTo>
                      <a:pt x="0" y="2"/>
                    </a:lnTo>
                    <a:lnTo>
                      <a:pt x="15" y="0"/>
                    </a:lnTo>
                    <a:lnTo>
                      <a:pt x="17" y="2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88" name="Freeform 2567"/>
              <p:cNvSpPr>
                <a:spLocks/>
              </p:cNvSpPr>
              <p:nvPr/>
            </p:nvSpPr>
            <p:spPr bwMode="auto">
              <a:xfrm>
                <a:off x="2495" y="2353"/>
                <a:ext cx="3" cy="1"/>
              </a:xfrm>
              <a:custGeom>
                <a:avLst/>
                <a:gdLst>
                  <a:gd name="T0" fmla="*/ 0 w 8"/>
                  <a:gd name="T1" fmla="*/ 0 h 3"/>
                  <a:gd name="T2" fmla="*/ 0 w 8"/>
                  <a:gd name="T3" fmla="*/ 0 h 3"/>
                  <a:gd name="T4" fmla="*/ 0 w 8"/>
                  <a:gd name="T5" fmla="*/ 0 h 3"/>
                  <a:gd name="T6" fmla="*/ 0 w 8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3">
                    <a:moveTo>
                      <a:pt x="8" y="0"/>
                    </a:moveTo>
                    <a:lnTo>
                      <a:pt x="0" y="3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89" name="Freeform 2568"/>
              <p:cNvSpPr>
                <a:spLocks/>
              </p:cNvSpPr>
              <p:nvPr/>
            </p:nvSpPr>
            <p:spPr bwMode="auto">
              <a:xfrm>
                <a:off x="2492" y="2345"/>
                <a:ext cx="6" cy="8"/>
              </a:xfrm>
              <a:custGeom>
                <a:avLst/>
                <a:gdLst>
                  <a:gd name="T0" fmla="*/ 0 w 18"/>
                  <a:gd name="T1" fmla="*/ 0 h 24"/>
                  <a:gd name="T2" fmla="*/ 0 w 18"/>
                  <a:gd name="T3" fmla="*/ 0 h 24"/>
                  <a:gd name="T4" fmla="*/ 0 w 18"/>
                  <a:gd name="T5" fmla="*/ 0 h 24"/>
                  <a:gd name="T6" fmla="*/ 0 w 18"/>
                  <a:gd name="T7" fmla="*/ 0 h 24"/>
                  <a:gd name="T8" fmla="*/ 0 w 18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24">
                    <a:moveTo>
                      <a:pt x="18" y="22"/>
                    </a:moveTo>
                    <a:lnTo>
                      <a:pt x="3" y="24"/>
                    </a:lnTo>
                    <a:lnTo>
                      <a:pt x="0" y="2"/>
                    </a:lnTo>
                    <a:lnTo>
                      <a:pt x="15" y="0"/>
                    </a:lnTo>
                    <a:lnTo>
                      <a:pt x="18" y="2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90" name="Freeform 2569"/>
              <p:cNvSpPr>
                <a:spLocks/>
              </p:cNvSpPr>
              <p:nvPr/>
            </p:nvSpPr>
            <p:spPr bwMode="auto">
              <a:xfrm>
                <a:off x="2494" y="2345"/>
                <a:ext cx="3" cy="1"/>
              </a:xfrm>
              <a:custGeom>
                <a:avLst/>
                <a:gdLst>
                  <a:gd name="T0" fmla="*/ 0 w 8"/>
                  <a:gd name="T1" fmla="*/ 0 h 5"/>
                  <a:gd name="T2" fmla="*/ 0 w 8"/>
                  <a:gd name="T3" fmla="*/ 0 h 5"/>
                  <a:gd name="T4" fmla="*/ 0 w 8"/>
                  <a:gd name="T5" fmla="*/ 0 h 5"/>
                  <a:gd name="T6" fmla="*/ 0 w 8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5">
                    <a:moveTo>
                      <a:pt x="8" y="2"/>
                    </a:moveTo>
                    <a:lnTo>
                      <a:pt x="0" y="5"/>
                    </a:lnTo>
                    <a:lnTo>
                      <a:pt x="8" y="0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91" name="Freeform 2570"/>
              <p:cNvSpPr>
                <a:spLocks/>
              </p:cNvSpPr>
              <p:nvPr/>
            </p:nvSpPr>
            <p:spPr bwMode="auto">
              <a:xfrm>
                <a:off x="2490" y="2340"/>
                <a:ext cx="7" cy="7"/>
              </a:xfrm>
              <a:custGeom>
                <a:avLst/>
                <a:gdLst>
                  <a:gd name="T0" fmla="*/ 0 w 20"/>
                  <a:gd name="T1" fmla="*/ 0 h 20"/>
                  <a:gd name="T2" fmla="*/ 0 w 20"/>
                  <a:gd name="T3" fmla="*/ 0 h 20"/>
                  <a:gd name="T4" fmla="*/ 0 w 20"/>
                  <a:gd name="T5" fmla="*/ 0 h 20"/>
                  <a:gd name="T6" fmla="*/ 0 w 20"/>
                  <a:gd name="T7" fmla="*/ 0 h 20"/>
                  <a:gd name="T8" fmla="*/ 0 w 20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20" y="14"/>
                    </a:moveTo>
                    <a:lnTo>
                      <a:pt x="5" y="20"/>
                    </a:lnTo>
                    <a:lnTo>
                      <a:pt x="0" y="7"/>
                    </a:lnTo>
                    <a:lnTo>
                      <a:pt x="14" y="0"/>
                    </a:lnTo>
                    <a:lnTo>
                      <a:pt x="2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92" name="Freeform 2571"/>
              <p:cNvSpPr>
                <a:spLocks/>
              </p:cNvSpPr>
              <p:nvPr/>
            </p:nvSpPr>
            <p:spPr bwMode="auto">
              <a:xfrm>
                <a:off x="2493" y="2339"/>
                <a:ext cx="2" cy="3"/>
              </a:xfrm>
              <a:custGeom>
                <a:avLst/>
                <a:gdLst>
                  <a:gd name="T0" fmla="*/ 0 w 7"/>
                  <a:gd name="T1" fmla="*/ 0 h 8"/>
                  <a:gd name="T2" fmla="*/ 0 w 7"/>
                  <a:gd name="T3" fmla="*/ 0 h 8"/>
                  <a:gd name="T4" fmla="*/ 0 w 7"/>
                  <a:gd name="T5" fmla="*/ 0 h 8"/>
                  <a:gd name="T6" fmla="*/ 0 w 7"/>
                  <a:gd name="T7" fmla="*/ 0 h 8"/>
                  <a:gd name="T8" fmla="*/ 0 w 7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7" y="2"/>
                    </a:moveTo>
                    <a:lnTo>
                      <a:pt x="7" y="1"/>
                    </a:lnTo>
                    <a:lnTo>
                      <a:pt x="5" y="0"/>
                    </a:lnTo>
                    <a:lnTo>
                      <a:pt x="0" y="8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93" name="Freeform 2572"/>
              <p:cNvSpPr>
                <a:spLocks/>
              </p:cNvSpPr>
              <p:nvPr/>
            </p:nvSpPr>
            <p:spPr bwMode="auto">
              <a:xfrm>
                <a:off x="2488" y="2336"/>
                <a:ext cx="6" cy="7"/>
              </a:xfrm>
              <a:custGeom>
                <a:avLst/>
                <a:gdLst>
                  <a:gd name="T0" fmla="*/ 0 w 20"/>
                  <a:gd name="T1" fmla="*/ 0 h 21"/>
                  <a:gd name="T2" fmla="*/ 0 w 20"/>
                  <a:gd name="T3" fmla="*/ 0 h 21"/>
                  <a:gd name="T4" fmla="*/ 0 w 20"/>
                  <a:gd name="T5" fmla="*/ 0 h 21"/>
                  <a:gd name="T6" fmla="*/ 0 w 20"/>
                  <a:gd name="T7" fmla="*/ 0 h 21"/>
                  <a:gd name="T8" fmla="*/ 0 w 20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21">
                    <a:moveTo>
                      <a:pt x="20" y="10"/>
                    </a:moveTo>
                    <a:lnTo>
                      <a:pt x="10" y="21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2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94" name="Freeform 2573"/>
              <p:cNvSpPr>
                <a:spLocks/>
              </p:cNvSpPr>
              <p:nvPr/>
            </p:nvSpPr>
            <p:spPr bwMode="auto">
              <a:xfrm>
                <a:off x="2489" y="2336"/>
                <a:ext cx="2" cy="2"/>
              </a:xfrm>
              <a:custGeom>
                <a:avLst/>
                <a:gdLst>
                  <a:gd name="T0" fmla="*/ 0 w 5"/>
                  <a:gd name="T1" fmla="*/ 0 h 8"/>
                  <a:gd name="T2" fmla="*/ 0 w 5"/>
                  <a:gd name="T3" fmla="*/ 0 h 8"/>
                  <a:gd name="T4" fmla="*/ 0 w 5"/>
                  <a:gd name="T5" fmla="*/ 0 h 8"/>
                  <a:gd name="T6" fmla="*/ 0 w 5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8">
                    <a:moveTo>
                      <a:pt x="5" y="1"/>
                    </a:moveTo>
                    <a:lnTo>
                      <a:pt x="0" y="8"/>
                    </a:lnTo>
                    <a:lnTo>
                      <a:pt x="4" y="0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95" name="Freeform 2574"/>
              <p:cNvSpPr>
                <a:spLocks/>
              </p:cNvSpPr>
              <p:nvPr/>
            </p:nvSpPr>
            <p:spPr bwMode="auto">
              <a:xfrm>
                <a:off x="2484" y="2333"/>
                <a:ext cx="7" cy="7"/>
              </a:xfrm>
              <a:custGeom>
                <a:avLst/>
                <a:gdLst>
                  <a:gd name="T0" fmla="*/ 0 w 21"/>
                  <a:gd name="T1" fmla="*/ 0 h 20"/>
                  <a:gd name="T2" fmla="*/ 0 w 21"/>
                  <a:gd name="T3" fmla="*/ 0 h 20"/>
                  <a:gd name="T4" fmla="*/ 0 w 21"/>
                  <a:gd name="T5" fmla="*/ 0 h 20"/>
                  <a:gd name="T6" fmla="*/ 0 w 21"/>
                  <a:gd name="T7" fmla="*/ 0 h 20"/>
                  <a:gd name="T8" fmla="*/ 0 w 21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20">
                    <a:moveTo>
                      <a:pt x="21" y="8"/>
                    </a:moveTo>
                    <a:lnTo>
                      <a:pt x="13" y="20"/>
                    </a:lnTo>
                    <a:lnTo>
                      <a:pt x="0" y="12"/>
                    </a:lnTo>
                    <a:lnTo>
                      <a:pt x="8" y="0"/>
                    </a:lnTo>
                    <a:lnTo>
                      <a:pt x="21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96" name="Freeform 2575"/>
              <p:cNvSpPr>
                <a:spLocks/>
              </p:cNvSpPr>
              <p:nvPr/>
            </p:nvSpPr>
            <p:spPr bwMode="auto">
              <a:xfrm>
                <a:off x="2485" y="2332"/>
                <a:ext cx="1" cy="4"/>
              </a:xfrm>
              <a:custGeom>
                <a:avLst/>
                <a:gdLst>
                  <a:gd name="T0" fmla="*/ 0 w 4"/>
                  <a:gd name="T1" fmla="*/ 0 h 10"/>
                  <a:gd name="T2" fmla="*/ 0 w 4"/>
                  <a:gd name="T3" fmla="*/ 0 h 10"/>
                  <a:gd name="T4" fmla="*/ 0 w 4"/>
                  <a:gd name="T5" fmla="*/ 0 h 10"/>
                  <a:gd name="T6" fmla="*/ 0 w 4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10">
                    <a:moveTo>
                      <a:pt x="4" y="2"/>
                    </a:moveTo>
                    <a:lnTo>
                      <a:pt x="0" y="10"/>
                    </a:lnTo>
                    <a:lnTo>
                      <a:pt x="3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97" name="Freeform 2576"/>
              <p:cNvSpPr>
                <a:spLocks/>
              </p:cNvSpPr>
              <p:nvPr/>
            </p:nvSpPr>
            <p:spPr bwMode="auto">
              <a:xfrm>
                <a:off x="2480" y="2331"/>
                <a:ext cx="6" cy="6"/>
              </a:xfrm>
              <a:custGeom>
                <a:avLst/>
                <a:gdLst>
                  <a:gd name="T0" fmla="*/ 0 w 17"/>
                  <a:gd name="T1" fmla="*/ 0 h 19"/>
                  <a:gd name="T2" fmla="*/ 0 w 17"/>
                  <a:gd name="T3" fmla="*/ 0 h 19"/>
                  <a:gd name="T4" fmla="*/ 0 w 17"/>
                  <a:gd name="T5" fmla="*/ 0 h 19"/>
                  <a:gd name="T6" fmla="*/ 0 w 17"/>
                  <a:gd name="T7" fmla="*/ 0 h 19"/>
                  <a:gd name="T8" fmla="*/ 0 w 17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9">
                    <a:moveTo>
                      <a:pt x="17" y="4"/>
                    </a:moveTo>
                    <a:lnTo>
                      <a:pt x="11" y="19"/>
                    </a:lnTo>
                    <a:lnTo>
                      <a:pt x="0" y="15"/>
                    </a:lnTo>
                    <a:lnTo>
                      <a:pt x="6" y="0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98" name="Freeform 2577"/>
              <p:cNvSpPr>
                <a:spLocks/>
              </p:cNvSpPr>
              <p:nvPr/>
            </p:nvSpPr>
            <p:spPr bwMode="auto">
              <a:xfrm>
                <a:off x="2481" y="2331"/>
                <a:ext cx="1" cy="3"/>
              </a:xfrm>
              <a:custGeom>
                <a:avLst/>
                <a:gdLst>
                  <a:gd name="T0" fmla="*/ 0 w 3"/>
                  <a:gd name="T1" fmla="*/ 0 h 10"/>
                  <a:gd name="T2" fmla="*/ 0 w 3"/>
                  <a:gd name="T3" fmla="*/ 0 h 10"/>
                  <a:gd name="T4" fmla="*/ 0 w 3"/>
                  <a:gd name="T5" fmla="*/ 0 h 10"/>
                  <a:gd name="T6" fmla="*/ 0 w 3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10">
                    <a:moveTo>
                      <a:pt x="3" y="0"/>
                    </a:moveTo>
                    <a:lnTo>
                      <a:pt x="0" y="10"/>
                    </a:lnTo>
                    <a:lnTo>
                      <a:pt x="2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99" name="Freeform 2578"/>
              <p:cNvSpPr>
                <a:spLocks/>
              </p:cNvSpPr>
              <p:nvPr/>
            </p:nvSpPr>
            <p:spPr bwMode="auto">
              <a:xfrm>
                <a:off x="2471" y="2328"/>
                <a:ext cx="11" cy="8"/>
              </a:xfrm>
              <a:custGeom>
                <a:avLst/>
                <a:gdLst>
                  <a:gd name="T0" fmla="*/ 0 w 33"/>
                  <a:gd name="T1" fmla="*/ 0 h 23"/>
                  <a:gd name="T2" fmla="*/ 0 w 33"/>
                  <a:gd name="T3" fmla="*/ 0 h 23"/>
                  <a:gd name="T4" fmla="*/ 0 w 33"/>
                  <a:gd name="T5" fmla="*/ 0 h 23"/>
                  <a:gd name="T6" fmla="*/ 0 w 33"/>
                  <a:gd name="T7" fmla="*/ 0 h 23"/>
                  <a:gd name="T8" fmla="*/ 0 w 33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3" h="23">
                    <a:moveTo>
                      <a:pt x="33" y="8"/>
                    </a:moveTo>
                    <a:lnTo>
                      <a:pt x="29" y="23"/>
                    </a:lnTo>
                    <a:lnTo>
                      <a:pt x="0" y="15"/>
                    </a:lnTo>
                    <a:lnTo>
                      <a:pt x="4" y="0"/>
                    </a:lnTo>
                    <a:lnTo>
                      <a:pt x="33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00" name="Freeform 2579"/>
              <p:cNvSpPr>
                <a:spLocks/>
              </p:cNvSpPr>
              <p:nvPr/>
            </p:nvSpPr>
            <p:spPr bwMode="auto">
              <a:xfrm>
                <a:off x="2471" y="2331"/>
                <a:ext cx="1" cy="2"/>
              </a:xfrm>
              <a:custGeom>
                <a:avLst/>
                <a:gdLst>
                  <a:gd name="T0" fmla="*/ 0 w 3"/>
                  <a:gd name="T1" fmla="*/ 0 h 6"/>
                  <a:gd name="T2" fmla="*/ 0 w 3"/>
                  <a:gd name="T3" fmla="*/ 0 h 6"/>
                  <a:gd name="T4" fmla="*/ 0 w 3"/>
                  <a:gd name="T5" fmla="*/ 0 h 6"/>
                  <a:gd name="T6" fmla="*/ 0 w 3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6">
                    <a:moveTo>
                      <a:pt x="1" y="6"/>
                    </a:moveTo>
                    <a:lnTo>
                      <a:pt x="3" y="0"/>
                    </a:lnTo>
                    <a:lnTo>
                      <a:pt x="0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01" name="Freeform 2580"/>
              <p:cNvSpPr>
                <a:spLocks/>
              </p:cNvSpPr>
              <p:nvPr/>
            </p:nvSpPr>
            <p:spPr bwMode="auto">
              <a:xfrm>
                <a:off x="2466" y="2326"/>
                <a:ext cx="7" cy="7"/>
              </a:xfrm>
              <a:custGeom>
                <a:avLst/>
                <a:gdLst>
                  <a:gd name="T0" fmla="*/ 0 w 19"/>
                  <a:gd name="T1" fmla="*/ 0 h 21"/>
                  <a:gd name="T2" fmla="*/ 0 w 19"/>
                  <a:gd name="T3" fmla="*/ 0 h 21"/>
                  <a:gd name="T4" fmla="*/ 0 w 19"/>
                  <a:gd name="T5" fmla="*/ 0 h 21"/>
                  <a:gd name="T6" fmla="*/ 0 w 19"/>
                  <a:gd name="T7" fmla="*/ 0 h 21"/>
                  <a:gd name="T8" fmla="*/ 0 w 19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21">
                    <a:moveTo>
                      <a:pt x="19" y="6"/>
                    </a:moveTo>
                    <a:lnTo>
                      <a:pt x="13" y="21"/>
                    </a:lnTo>
                    <a:lnTo>
                      <a:pt x="0" y="14"/>
                    </a:lnTo>
                    <a:lnTo>
                      <a:pt x="6" y="0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02" name="Freeform 2581"/>
              <p:cNvSpPr>
                <a:spLocks/>
              </p:cNvSpPr>
              <p:nvPr/>
            </p:nvSpPr>
            <p:spPr bwMode="auto">
              <a:xfrm>
                <a:off x="2466" y="2329"/>
                <a:ext cx="1" cy="2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0 h 5"/>
                  <a:gd name="T4" fmla="*/ 0 w 5"/>
                  <a:gd name="T5" fmla="*/ 0 h 5"/>
                  <a:gd name="T6" fmla="*/ 0 w 5"/>
                  <a:gd name="T7" fmla="*/ 0 h 5"/>
                  <a:gd name="T8" fmla="*/ 0 w 5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2" y="5"/>
                    </a:moveTo>
                    <a:lnTo>
                      <a:pt x="0" y="3"/>
                    </a:lnTo>
                    <a:lnTo>
                      <a:pt x="0" y="4"/>
                    </a:lnTo>
                    <a:lnTo>
                      <a:pt x="5" y="0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03" name="Freeform 2582"/>
              <p:cNvSpPr>
                <a:spLocks/>
              </p:cNvSpPr>
              <p:nvPr/>
            </p:nvSpPr>
            <p:spPr bwMode="auto">
              <a:xfrm>
                <a:off x="2463" y="2322"/>
                <a:ext cx="3" cy="5"/>
              </a:xfrm>
              <a:custGeom>
                <a:avLst/>
                <a:gdLst>
                  <a:gd name="T0" fmla="*/ 0 w 8"/>
                  <a:gd name="T1" fmla="*/ 0 h 13"/>
                  <a:gd name="T2" fmla="*/ 0 w 8"/>
                  <a:gd name="T3" fmla="*/ 0 h 13"/>
                  <a:gd name="T4" fmla="*/ 0 w 8"/>
                  <a:gd name="T5" fmla="*/ 0 h 13"/>
                  <a:gd name="T6" fmla="*/ 0 w 8"/>
                  <a:gd name="T7" fmla="*/ 0 h 13"/>
                  <a:gd name="T8" fmla="*/ 0 w 8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3">
                    <a:moveTo>
                      <a:pt x="8" y="5"/>
                    </a:moveTo>
                    <a:lnTo>
                      <a:pt x="5" y="0"/>
                    </a:lnTo>
                    <a:lnTo>
                      <a:pt x="0" y="3"/>
                    </a:lnTo>
                    <a:lnTo>
                      <a:pt x="3" y="13"/>
                    </a:lnTo>
                    <a:lnTo>
                      <a:pt x="8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04" name="Freeform 2583"/>
              <p:cNvSpPr>
                <a:spLocks/>
              </p:cNvSpPr>
              <p:nvPr/>
            </p:nvSpPr>
            <p:spPr bwMode="auto">
              <a:xfrm>
                <a:off x="2463" y="2324"/>
                <a:ext cx="6" cy="7"/>
              </a:xfrm>
              <a:custGeom>
                <a:avLst/>
                <a:gdLst>
                  <a:gd name="T0" fmla="*/ 0 w 19"/>
                  <a:gd name="T1" fmla="*/ 0 h 20"/>
                  <a:gd name="T2" fmla="*/ 0 w 19"/>
                  <a:gd name="T3" fmla="*/ 0 h 20"/>
                  <a:gd name="T4" fmla="*/ 0 w 19"/>
                  <a:gd name="T5" fmla="*/ 0 h 20"/>
                  <a:gd name="T6" fmla="*/ 0 w 19"/>
                  <a:gd name="T7" fmla="*/ 0 h 20"/>
                  <a:gd name="T8" fmla="*/ 0 w 19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20">
                    <a:moveTo>
                      <a:pt x="19" y="8"/>
                    </a:moveTo>
                    <a:lnTo>
                      <a:pt x="9" y="20"/>
                    </a:lnTo>
                    <a:lnTo>
                      <a:pt x="0" y="12"/>
                    </a:lnTo>
                    <a:lnTo>
                      <a:pt x="10" y="0"/>
                    </a:lnTo>
                    <a:lnTo>
                      <a:pt x="19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05" name="Freeform 2584"/>
              <p:cNvSpPr>
                <a:spLocks/>
              </p:cNvSpPr>
              <p:nvPr/>
            </p:nvSpPr>
            <p:spPr bwMode="auto">
              <a:xfrm>
                <a:off x="1509" y="2238"/>
                <a:ext cx="172" cy="209"/>
              </a:xfrm>
              <a:custGeom>
                <a:avLst/>
                <a:gdLst>
                  <a:gd name="T0" fmla="*/ 0 w 517"/>
                  <a:gd name="T1" fmla="*/ 1 h 627"/>
                  <a:gd name="T2" fmla="*/ 0 w 517"/>
                  <a:gd name="T3" fmla="*/ 2 h 627"/>
                  <a:gd name="T4" fmla="*/ 0 w 517"/>
                  <a:gd name="T5" fmla="*/ 2 h 627"/>
                  <a:gd name="T6" fmla="*/ 0 w 517"/>
                  <a:gd name="T7" fmla="*/ 2 h 627"/>
                  <a:gd name="T8" fmla="*/ 0 w 517"/>
                  <a:gd name="T9" fmla="*/ 2 h 627"/>
                  <a:gd name="T10" fmla="*/ 1 w 517"/>
                  <a:gd name="T11" fmla="*/ 2 h 627"/>
                  <a:gd name="T12" fmla="*/ 1 w 517"/>
                  <a:gd name="T13" fmla="*/ 3 h 627"/>
                  <a:gd name="T14" fmla="*/ 1 w 517"/>
                  <a:gd name="T15" fmla="*/ 3 h 627"/>
                  <a:gd name="T16" fmla="*/ 1 w 517"/>
                  <a:gd name="T17" fmla="*/ 3 h 627"/>
                  <a:gd name="T18" fmla="*/ 2 w 517"/>
                  <a:gd name="T19" fmla="*/ 3 h 627"/>
                  <a:gd name="T20" fmla="*/ 2 w 517"/>
                  <a:gd name="T21" fmla="*/ 3 h 627"/>
                  <a:gd name="T22" fmla="*/ 2 w 517"/>
                  <a:gd name="T23" fmla="*/ 2 h 627"/>
                  <a:gd name="T24" fmla="*/ 2 w 517"/>
                  <a:gd name="T25" fmla="*/ 2 h 627"/>
                  <a:gd name="T26" fmla="*/ 2 w 517"/>
                  <a:gd name="T27" fmla="*/ 2 h 627"/>
                  <a:gd name="T28" fmla="*/ 2 w 517"/>
                  <a:gd name="T29" fmla="*/ 2 h 627"/>
                  <a:gd name="T30" fmla="*/ 2 w 517"/>
                  <a:gd name="T31" fmla="*/ 1 h 627"/>
                  <a:gd name="T32" fmla="*/ 2 w 517"/>
                  <a:gd name="T33" fmla="*/ 1 h 627"/>
                  <a:gd name="T34" fmla="*/ 2 w 517"/>
                  <a:gd name="T35" fmla="*/ 1 h 627"/>
                  <a:gd name="T36" fmla="*/ 2 w 517"/>
                  <a:gd name="T37" fmla="*/ 1 h 627"/>
                  <a:gd name="T38" fmla="*/ 2 w 517"/>
                  <a:gd name="T39" fmla="*/ 1 h 627"/>
                  <a:gd name="T40" fmla="*/ 2 w 517"/>
                  <a:gd name="T41" fmla="*/ 1 h 627"/>
                  <a:gd name="T42" fmla="*/ 2 w 517"/>
                  <a:gd name="T43" fmla="*/ 1 h 627"/>
                  <a:gd name="T44" fmla="*/ 2 w 517"/>
                  <a:gd name="T45" fmla="*/ 1 h 627"/>
                  <a:gd name="T46" fmla="*/ 2 w 517"/>
                  <a:gd name="T47" fmla="*/ 0 h 627"/>
                  <a:gd name="T48" fmla="*/ 2 w 517"/>
                  <a:gd name="T49" fmla="*/ 0 h 627"/>
                  <a:gd name="T50" fmla="*/ 2 w 517"/>
                  <a:gd name="T51" fmla="*/ 0 h 627"/>
                  <a:gd name="T52" fmla="*/ 2 w 517"/>
                  <a:gd name="T53" fmla="*/ 0 h 627"/>
                  <a:gd name="T54" fmla="*/ 2 w 517"/>
                  <a:gd name="T55" fmla="*/ 0 h 627"/>
                  <a:gd name="T56" fmla="*/ 2 w 517"/>
                  <a:gd name="T57" fmla="*/ 0 h 627"/>
                  <a:gd name="T58" fmla="*/ 1 w 517"/>
                  <a:gd name="T59" fmla="*/ 0 h 627"/>
                  <a:gd name="T60" fmla="*/ 1 w 517"/>
                  <a:gd name="T61" fmla="*/ 0 h 627"/>
                  <a:gd name="T62" fmla="*/ 0 w 517"/>
                  <a:gd name="T63" fmla="*/ 0 h 627"/>
                  <a:gd name="T64" fmla="*/ 0 w 517"/>
                  <a:gd name="T65" fmla="*/ 0 h 627"/>
                  <a:gd name="T66" fmla="*/ 0 w 517"/>
                  <a:gd name="T67" fmla="*/ 0 h 627"/>
                  <a:gd name="T68" fmla="*/ 0 w 517"/>
                  <a:gd name="T69" fmla="*/ 0 h 627"/>
                  <a:gd name="T70" fmla="*/ 0 w 517"/>
                  <a:gd name="T71" fmla="*/ 0 h 627"/>
                  <a:gd name="T72" fmla="*/ 0 w 517"/>
                  <a:gd name="T73" fmla="*/ 1 h 627"/>
                  <a:gd name="T74" fmla="*/ 0 w 517"/>
                  <a:gd name="T75" fmla="*/ 1 h 627"/>
                  <a:gd name="T76" fmla="*/ 0 w 517"/>
                  <a:gd name="T77" fmla="*/ 1 h 627"/>
                  <a:gd name="T78" fmla="*/ 0 w 517"/>
                  <a:gd name="T79" fmla="*/ 1 h 627"/>
                  <a:gd name="T80" fmla="*/ 0 w 517"/>
                  <a:gd name="T81" fmla="*/ 1 h 62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517" h="627">
                    <a:moveTo>
                      <a:pt x="67" y="198"/>
                    </a:moveTo>
                    <a:lnTo>
                      <a:pt x="49" y="291"/>
                    </a:lnTo>
                    <a:lnTo>
                      <a:pt x="32" y="382"/>
                    </a:lnTo>
                    <a:lnTo>
                      <a:pt x="15" y="473"/>
                    </a:lnTo>
                    <a:lnTo>
                      <a:pt x="7" y="519"/>
                    </a:lnTo>
                    <a:lnTo>
                      <a:pt x="0" y="565"/>
                    </a:lnTo>
                    <a:lnTo>
                      <a:pt x="23" y="578"/>
                    </a:lnTo>
                    <a:lnTo>
                      <a:pt x="48" y="588"/>
                    </a:lnTo>
                    <a:lnTo>
                      <a:pt x="75" y="593"/>
                    </a:lnTo>
                    <a:lnTo>
                      <a:pt x="103" y="596"/>
                    </a:lnTo>
                    <a:lnTo>
                      <a:pt x="160" y="604"/>
                    </a:lnTo>
                    <a:lnTo>
                      <a:pt x="187" y="604"/>
                    </a:lnTo>
                    <a:lnTo>
                      <a:pt x="209" y="605"/>
                    </a:lnTo>
                    <a:lnTo>
                      <a:pt x="233" y="609"/>
                    </a:lnTo>
                    <a:lnTo>
                      <a:pt x="257" y="615"/>
                    </a:lnTo>
                    <a:lnTo>
                      <a:pt x="310" y="623"/>
                    </a:lnTo>
                    <a:lnTo>
                      <a:pt x="337" y="627"/>
                    </a:lnTo>
                    <a:lnTo>
                      <a:pt x="362" y="627"/>
                    </a:lnTo>
                    <a:lnTo>
                      <a:pt x="386" y="625"/>
                    </a:lnTo>
                    <a:lnTo>
                      <a:pt x="406" y="621"/>
                    </a:lnTo>
                    <a:lnTo>
                      <a:pt x="410" y="617"/>
                    </a:lnTo>
                    <a:lnTo>
                      <a:pt x="414" y="612"/>
                    </a:lnTo>
                    <a:lnTo>
                      <a:pt x="414" y="605"/>
                    </a:lnTo>
                    <a:lnTo>
                      <a:pt x="414" y="595"/>
                    </a:lnTo>
                    <a:lnTo>
                      <a:pt x="412" y="578"/>
                    </a:lnTo>
                    <a:lnTo>
                      <a:pt x="412" y="560"/>
                    </a:lnTo>
                    <a:lnTo>
                      <a:pt x="419" y="513"/>
                    </a:lnTo>
                    <a:lnTo>
                      <a:pt x="424" y="467"/>
                    </a:lnTo>
                    <a:lnTo>
                      <a:pt x="430" y="439"/>
                    </a:lnTo>
                    <a:lnTo>
                      <a:pt x="437" y="412"/>
                    </a:lnTo>
                    <a:lnTo>
                      <a:pt x="453" y="358"/>
                    </a:lnTo>
                    <a:lnTo>
                      <a:pt x="470" y="305"/>
                    </a:lnTo>
                    <a:lnTo>
                      <a:pt x="480" y="278"/>
                    </a:lnTo>
                    <a:lnTo>
                      <a:pt x="487" y="252"/>
                    </a:lnTo>
                    <a:lnTo>
                      <a:pt x="487" y="248"/>
                    </a:lnTo>
                    <a:lnTo>
                      <a:pt x="488" y="241"/>
                    </a:lnTo>
                    <a:lnTo>
                      <a:pt x="491" y="226"/>
                    </a:lnTo>
                    <a:lnTo>
                      <a:pt x="494" y="212"/>
                    </a:lnTo>
                    <a:lnTo>
                      <a:pt x="497" y="197"/>
                    </a:lnTo>
                    <a:lnTo>
                      <a:pt x="499" y="181"/>
                    </a:lnTo>
                    <a:lnTo>
                      <a:pt x="503" y="169"/>
                    </a:lnTo>
                    <a:lnTo>
                      <a:pt x="505" y="161"/>
                    </a:lnTo>
                    <a:lnTo>
                      <a:pt x="507" y="150"/>
                    </a:lnTo>
                    <a:lnTo>
                      <a:pt x="508" y="142"/>
                    </a:lnTo>
                    <a:lnTo>
                      <a:pt x="512" y="134"/>
                    </a:lnTo>
                    <a:lnTo>
                      <a:pt x="512" y="130"/>
                    </a:lnTo>
                    <a:lnTo>
                      <a:pt x="513" y="117"/>
                    </a:lnTo>
                    <a:lnTo>
                      <a:pt x="514" y="104"/>
                    </a:lnTo>
                    <a:lnTo>
                      <a:pt x="517" y="74"/>
                    </a:lnTo>
                    <a:lnTo>
                      <a:pt x="517" y="60"/>
                    </a:lnTo>
                    <a:lnTo>
                      <a:pt x="516" y="51"/>
                    </a:lnTo>
                    <a:lnTo>
                      <a:pt x="512" y="42"/>
                    </a:lnTo>
                    <a:lnTo>
                      <a:pt x="505" y="37"/>
                    </a:lnTo>
                    <a:lnTo>
                      <a:pt x="485" y="33"/>
                    </a:lnTo>
                    <a:lnTo>
                      <a:pt x="464" y="31"/>
                    </a:lnTo>
                    <a:lnTo>
                      <a:pt x="444" y="31"/>
                    </a:lnTo>
                    <a:lnTo>
                      <a:pt x="424" y="31"/>
                    </a:lnTo>
                    <a:lnTo>
                      <a:pt x="377" y="25"/>
                    </a:lnTo>
                    <a:lnTo>
                      <a:pt x="328" y="14"/>
                    </a:lnTo>
                    <a:lnTo>
                      <a:pt x="233" y="0"/>
                    </a:lnTo>
                    <a:lnTo>
                      <a:pt x="197" y="4"/>
                    </a:lnTo>
                    <a:lnTo>
                      <a:pt x="163" y="5"/>
                    </a:lnTo>
                    <a:lnTo>
                      <a:pt x="127" y="7"/>
                    </a:lnTo>
                    <a:lnTo>
                      <a:pt x="93" y="14"/>
                    </a:lnTo>
                    <a:lnTo>
                      <a:pt x="90" y="18"/>
                    </a:lnTo>
                    <a:lnTo>
                      <a:pt x="88" y="27"/>
                    </a:lnTo>
                    <a:lnTo>
                      <a:pt x="88" y="37"/>
                    </a:lnTo>
                    <a:lnTo>
                      <a:pt x="86" y="43"/>
                    </a:lnTo>
                    <a:lnTo>
                      <a:pt x="83" y="59"/>
                    </a:lnTo>
                    <a:lnTo>
                      <a:pt x="78" y="74"/>
                    </a:lnTo>
                    <a:lnTo>
                      <a:pt x="75" y="86"/>
                    </a:lnTo>
                    <a:lnTo>
                      <a:pt x="73" y="90"/>
                    </a:lnTo>
                    <a:lnTo>
                      <a:pt x="73" y="91"/>
                    </a:lnTo>
                    <a:lnTo>
                      <a:pt x="70" y="126"/>
                    </a:lnTo>
                    <a:lnTo>
                      <a:pt x="67" y="158"/>
                    </a:lnTo>
                    <a:lnTo>
                      <a:pt x="64" y="190"/>
                    </a:lnTo>
                    <a:lnTo>
                      <a:pt x="62" y="222"/>
                    </a:lnTo>
                    <a:lnTo>
                      <a:pt x="62" y="224"/>
                    </a:lnTo>
                    <a:lnTo>
                      <a:pt x="62" y="222"/>
                    </a:lnTo>
                    <a:lnTo>
                      <a:pt x="64" y="216"/>
                    </a:lnTo>
                    <a:lnTo>
                      <a:pt x="66" y="207"/>
                    </a:lnTo>
                    <a:lnTo>
                      <a:pt x="67" y="198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06" name="Freeform 2585"/>
              <p:cNvSpPr>
                <a:spLocks/>
              </p:cNvSpPr>
              <p:nvPr/>
            </p:nvSpPr>
            <p:spPr bwMode="auto">
              <a:xfrm>
                <a:off x="1523" y="2303"/>
                <a:ext cx="10" cy="32"/>
              </a:xfrm>
              <a:custGeom>
                <a:avLst/>
                <a:gdLst>
                  <a:gd name="T0" fmla="*/ 0 w 32"/>
                  <a:gd name="T1" fmla="*/ 0 h 95"/>
                  <a:gd name="T2" fmla="*/ 0 w 32"/>
                  <a:gd name="T3" fmla="*/ 0 h 95"/>
                  <a:gd name="T4" fmla="*/ 0 w 32"/>
                  <a:gd name="T5" fmla="*/ 0 h 95"/>
                  <a:gd name="T6" fmla="*/ 0 w 32"/>
                  <a:gd name="T7" fmla="*/ 0 h 95"/>
                  <a:gd name="T8" fmla="*/ 0 w 32"/>
                  <a:gd name="T9" fmla="*/ 0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95">
                    <a:moveTo>
                      <a:pt x="18" y="0"/>
                    </a:moveTo>
                    <a:lnTo>
                      <a:pt x="32" y="2"/>
                    </a:lnTo>
                    <a:lnTo>
                      <a:pt x="15" y="95"/>
                    </a:lnTo>
                    <a:lnTo>
                      <a:pt x="0" y="93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07" name="Freeform 2586"/>
              <p:cNvSpPr>
                <a:spLocks/>
              </p:cNvSpPr>
              <p:nvPr/>
            </p:nvSpPr>
            <p:spPr bwMode="auto">
              <a:xfrm>
                <a:off x="1525" y="2335"/>
                <a:ext cx="3" cy="0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1 h 1"/>
                  <a:gd name="T4" fmla="*/ 0 w 8"/>
                  <a:gd name="T5" fmla="*/ 0 h 1"/>
                  <a:gd name="T6" fmla="*/ 0 w 8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8" y="0"/>
                    </a:moveTo>
                    <a:lnTo>
                      <a:pt x="0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08" name="Freeform 2587"/>
              <p:cNvSpPr>
                <a:spLocks/>
              </p:cNvSpPr>
              <p:nvPr/>
            </p:nvSpPr>
            <p:spPr bwMode="auto">
              <a:xfrm>
                <a:off x="1517" y="2334"/>
                <a:ext cx="11" cy="31"/>
              </a:xfrm>
              <a:custGeom>
                <a:avLst/>
                <a:gdLst>
                  <a:gd name="T0" fmla="*/ 0 w 33"/>
                  <a:gd name="T1" fmla="*/ 0 h 93"/>
                  <a:gd name="T2" fmla="*/ 0 w 33"/>
                  <a:gd name="T3" fmla="*/ 0 h 93"/>
                  <a:gd name="T4" fmla="*/ 0 w 33"/>
                  <a:gd name="T5" fmla="*/ 0 h 93"/>
                  <a:gd name="T6" fmla="*/ 0 w 33"/>
                  <a:gd name="T7" fmla="*/ 0 h 93"/>
                  <a:gd name="T8" fmla="*/ 0 w 33"/>
                  <a:gd name="T9" fmla="*/ 0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3" h="93">
                    <a:moveTo>
                      <a:pt x="18" y="0"/>
                    </a:moveTo>
                    <a:lnTo>
                      <a:pt x="33" y="2"/>
                    </a:lnTo>
                    <a:lnTo>
                      <a:pt x="15" y="93"/>
                    </a:lnTo>
                    <a:lnTo>
                      <a:pt x="0" y="91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09" name="Freeform 2588"/>
              <p:cNvSpPr>
                <a:spLocks/>
              </p:cNvSpPr>
              <p:nvPr/>
            </p:nvSpPr>
            <p:spPr bwMode="auto">
              <a:xfrm>
                <a:off x="1517" y="2364"/>
                <a:ext cx="2" cy="1"/>
              </a:xfrm>
              <a:custGeom>
                <a:avLst/>
                <a:gdLst>
                  <a:gd name="T0" fmla="*/ 0 w 8"/>
                  <a:gd name="T1" fmla="*/ 0 h 3"/>
                  <a:gd name="T2" fmla="*/ 0 w 8"/>
                  <a:gd name="T3" fmla="*/ 0 h 3"/>
                  <a:gd name="T4" fmla="*/ 0 w 8"/>
                  <a:gd name="T5" fmla="*/ 0 h 3"/>
                  <a:gd name="T6" fmla="*/ 0 w 8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3">
                    <a:moveTo>
                      <a:pt x="0" y="0"/>
                    </a:moveTo>
                    <a:lnTo>
                      <a:pt x="8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10" name="Freeform 2589"/>
              <p:cNvSpPr>
                <a:spLocks/>
              </p:cNvSpPr>
              <p:nvPr/>
            </p:nvSpPr>
            <p:spPr bwMode="auto">
              <a:xfrm>
                <a:off x="1511" y="2364"/>
                <a:ext cx="11" cy="31"/>
              </a:xfrm>
              <a:custGeom>
                <a:avLst/>
                <a:gdLst>
                  <a:gd name="T0" fmla="*/ 0 w 31"/>
                  <a:gd name="T1" fmla="*/ 0 h 93"/>
                  <a:gd name="T2" fmla="*/ 0 w 31"/>
                  <a:gd name="T3" fmla="*/ 0 h 93"/>
                  <a:gd name="T4" fmla="*/ 0 w 31"/>
                  <a:gd name="T5" fmla="*/ 0 h 93"/>
                  <a:gd name="T6" fmla="*/ 0 w 31"/>
                  <a:gd name="T7" fmla="*/ 0 h 93"/>
                  <a:gd name="T8" fmla="*/ 0 w 31"/>
                  <a:gd name="T9" fmla="*/ 0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1" h="93">
                    <a:moveTo>
                      <a:pt x="16" y="0"/>
                    </a:moveTo>
                    <a:lnTo>
                      <a:pt x="31" y="2"/>
                    </a:lnTo>
                    <a:lnTo>
                      <a:pt x="14" y="93"/>
                    </a:lnTo>
                    <a:lnTo>
                      <a:pt x="0" y="9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11" name="Freeform 2590"/>
              <p:cNvSpPr>
                <a:spLocks/>
              </p:cNvSpPr>
              <p:nvPr/>
            </p:nvSpPr>
            <p:spPr bwMode="auto">
              <a:xfrm>
                <a:off x="1511" y="2395"/>
                <a:ext cx="3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7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12" name="Freeform 2591"/>
              <p:cNvSpPr>
                <a:spLocks/>
              </p:cNvSpPr>
              <p:nvPr/>
            </p:nvSpPr>
            <p:spPr bwMode="auto">
              <a:xfrm>
                <a:off x="1509" y="2395"/>
                <a:ext cx="7" cy="16"/>
              </a:xfrm>
              <a:custGeom>
                <a:avLst/>
                <a:gdLst>
                  <a:gd name="T0" fmla="*/ 0 w 22"/>
                  <a:gd name="T1" fmla="*/ 0 h 48"/>
                  <a:gd name="T2" fmla="*/ 0 w 22"/>
                  <a:gd name="T3" fmla="*/ 0 h 48"/>
                  <a:gd name="T4" fmla="*/ 0 w 22"/>
                  <a:gd name="T5" fmla="*/ 0 h 48"/>
                  <a:gd name="T6" fmla="*/ 0 w 22"/>
                  <a:gd name="T7" fmla="*/ 0 h 48"/>
                  <a:gd name="T8" fmla="*/ 0 w 22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48">
                    <a:moveTo>
                      <a:pt x="8" y="0"/>
                    </a:moveTo>
                    <a:lnTo>
                      <a:pt x="22" y="2"/>
                    </a:lnTo>
                    <a:lnTo>
                      <a:pt x="14" y="48"/>
                    </a:lnTo>
                    <a:lnTo>
                      <a:pt x="0" y="46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13" name="Freeform 2592"/>
              <p:cNvSpPr>
                <a:spLocks/>
              </p:cNvSpPr>
              <p:nvPr/>
            </p:nvSpPr>
            <p:spPr bwMode="auto">
              <a:xfrm>
                <a:off x="1509" y="2410"/>
                <a:ext cx="2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7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14" name="Freeform 2593"/>
              <p:cNvSpPr>
                <a:spLocks/>
              </p:cNvSpPr>
              <p:nvPr/>
            </p:nvSpPr>
            <p:spPr bwMode="auto">
              <a:xfrm>
                <a:off x="1506" y="2410"/>
                <a:ext cx="7" cy="16"/>
              </a:xfrm>
              <a:custGeom>
                <a:avLst/>
                <a:gdLst>
                  <a:gd name="T0" fmla="*/ 0 w 22"/>
                  <a:gd name="T1" fmla="*/ 0 h 48"/>
                  <a:gd name="T2" fmla="*/ 0 w 22"/>
                  <a:gd name="T3" fmla="*/ 0 h 48"/>
                  <a:gd name="T4" fmla="*/ 0 w 22"/>
                  <a:gd name="T5" fmla="*/ 0 h 48"/>
                  <a:gd name="T6" fmla="*/ 0 w 22"/>
                  <a:gd name="T7" fmla="*/ 0 h 48"/>
                  <a:gd name="T8" fmla="*/ 0 w 22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48">
                    <a:moveTo>
                      <a:pt x="8" y="0"/>
                    </a:moveTo>
                    <a:lnTo>
                      <a:pt x="22" y="2"/>
                    </a:lnTo>
                    <a:lnTo>
                      <a:pt x="15" y="48"/>
                    </a:lnTo>
                    <a:lnTo>
                      <a:pt x="0" y="46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15" name="Freeform 2594"/>
              <p:cNvSpPr>
                <a:spLocks/>
              </p:cNvSpPr>
              <p:nvPr/>
            </p:nvSpPr>
            <p:spPr bwMode="auto">
              <a:xfrm>
                <a:off x="1506" y="2425"/>
                <a:ext cx="3" cy="3"/>
              </a:xfrm>
              <a:custGeom>
                <a:avLst/>
                <a:gdLst>
                  <a:gd name="T0" fmla="*/ 0 w 9"/>
                  <a:gd name="T1" fmla="*/ 0 h 8"/>
                  <a:gd name="T2" fmla="*/ 0 w 9"/>
                  <a:gd name="T3" fmla="*/ 0 h 8"/>
                  <a:gd name="T4" fmla="*/ 0 w 9"/>
                  <a:gd name="T5" fmla="*/ 0 h 8"/>
                  <a:gd name="T6" fmla="*/ 0 w 9"/>
                  <a:gd name="T7" fmla="*/ 0 h 8"/>
                  <a:gd name="T8" fmla="*/ 0 w 9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8">
                    <a:moveTo>
                      <a:pt x="1" y="0"/>
                    </a:moveTo>
                    <a:lnTo>
                      <a:pt x="0" y="4"/>
                    </a:lnTo>
                    <a:lnTo>
                      <a:pt x="5" y="8"/>
                    </a:lnTo>
                    <a:lnTo>
                      <a:pt x="9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16" name="Freeform 2595"/>
              <p:cNvSpPr>
                <a:spLocks/>
              </p:cNvSpPr>
              <p:nvPr/>
            </p:nvSpPr>
            <p:spPr bwMode="auto">
              <a:xfrm>
                <a:off x="1507" y="2423"/>
                <a:ext cx="11" cy="9"/>
              </a:xfrm>
              <a:custGeom>
                <a:avLst/>
                <a:gdLst>
                  <a:gd name="T0" fmla="*/ 0 w 31"/>
                  <a:gd name="T1" fmla="*/ 0 h 27"/>
                  <a:gd name="T2" fmla="*/ 0 w 31"/>
                  <a:gd name="T3" fmla="*/ 0 h 27"/>
                  <a:gd name="T4" fmla="*/ 0 w 31"/>
                  <a:gd name="T5" fmla="*/ 0 h 27"/>
                  <a:gd name="T6" fmla="*/ 0 w 31"/>
                  <a:gd name="T7" fmla="*/ 0 h 27"/>
                  <a:gd name="T8" fmla="*/ 0 w 31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1" h="27">
                    <a:moveTo>
                      <a:pt x="0" y="14"/>
                    </a:moveTo>
                    <a:lnTo>
                      <a:pt x="7" y="0"/>
                    </a:lnTo>
                    <a:lnTo>
                      <a:pt x="31" y="12"/>
                    </a:lnTo>
                    <a:lnTo>
                      <a:pt x="24" y="27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17" name="Freeform 2596"/>
              <p:cNvSpPr>
                <a:spLocks/>
              </p:cNvSpPr>
              <p:nvPr/>
            </p:nvSpPr>
            <p:spPr bwMode="auto">
              <a:xfrm>
                <a:off x="1515" y="2431"/>
                <a:ext cx="1" cy="1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0 h 5"/>
                  <a:gd name="T4" fmla="*/ 0 w 3"/>
                  <a:gd name="T5" fmla="*/ 0 h 5"/>
                  <a:gd name="T6" fmla="*/ 0 w 3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lnTo>
                      <a:pt x="3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18" name="Freeform 2597"/>
              <p:cNvSpPr>
                <a:spLocks/>
              </p:cNvSpPr>
              <p:nvPr/>
            </p:nvSpPr>
            <p:spPr bwMode="auto">
              <a:xfrm>
                <a:off x="1515" y="2427"/>
                <a:ext cx="11" cy="9"/>
              </a:xfrm>
              <a:custGeom>
                <a:avLst/>
                <a:gdLst>
                  <a:gd name="T0" fmla="*/ 0 w 31"/>
                  <a:gd name="T1" fmla="*/ 0 h 25"/>
                  <a:gd name="T2" fmla="*/ 0 w 31"/>
                  <a:gd name="T3" fmla="*/ 0 h 25"/>
                  <a:gd name="T4" fmla="*/ 0 w 31"/>
                  <a:gd name="T5" fmla="*/ 0 h 25"/>
                  <a:gd name="T6" fmla="*/ 0 w 31"/>
                  <a:gd name="T7" fmla="*/ 0 h 25"/>
                  <a:gd name="T8" fmla="*/ 0 w 31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1" h="25">
                    <a:moveTo>
                      <a:pt x="0" y="15"/>
                    </a:moveTo>
                    <a:lnTo>
                      <a:pt x="7" y="0"/>
                    </a:lnTo>
                    <a:lnTo>
                      <a:pt x="31" y="11"/>
                    </a:lnTo>
                    <a:lnTo>
                      <a:pt x="25" y="2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19" name="Freeform 2598"/>
              <p:cNvSpPr>
                <a:spLocks/>
              </p:cNvSpPr>
              <p:nvPr/>
            </p:nvSpPr>
            <p:spPr bwMode="auto">
              <a:xfrm>
                <a:off x="1524" y="2434"/>
                <a:ext cx="1" cy="2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0 h 5"/>
                  <a:gd name="T4" fmla="*/ 0 w 3"/>
                  <a:gd name="T5" fmla="*/ 0 h 5"/>
                  <a:gd name="T6" fmla="*/ 0 w 3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lnTo>
                      <a:pt x="3" y="0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20" name="Freeform 2599"/>
              <p:cNvSpPr>
                <a:spLocks/>
              </p:cNvSpPr>
              <p:nvPr/>
            </p:nvSpPr>
            <p:spPr bwMode="auto">
              <a:xfrm>
                <a:off x="1524" y="2431"/>
                <a:ext cx="10" cy="6"/>
              </a:xfrm>
              <a:custGeom>
                <a:avLst/>
                <a:gdLst>
                  <a:gd name="T0" fmla="*/ 0 w 29"/>
                  <a:gd name="T1" fmla="*/ 0 h 19"/>
                  <a:gd name="T2" fmla="*/ 0 w 29"/>
                  <a:gd name="T3" fmla="*/ 0 h 19"/>
                  <a:gd name="T4" fmla="*/ 0 w 29"/>
                  <a:gd name="T5" fmla="*/ 0 h 19"/>
                  <a:gd name="T6" fmla="*/ 0 w 29"/>
                  <a:gd name="T7" fmla="*/ 0 h 19"/>
                  <a:gd name="T8" fmla="*/ 0 w 29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" h="19">
                    <a:moveTo>
                      <a:pt x="0" y="14"/>
                    </a:moveTo>
                    <a:lnTo>
                      <a:pt x="2" y="0"/>
                    </a:lnTo>
                    <a:lnTo>
                      <a:pt x="29" y="5"/>
                    </a:lnTo>
                    <a:lnTo>
                      <a:pt x="27" y="19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21" name="Freeform 2600"/>
              <p:cNvSpPr>
                <a:spLocks/>
              </p:cNvSpPr>
              <p:nvPr/>
            </p:nvSpPr>
            <p:spPr bwMode="auto">
              <a:xfrm>
                <a:off x="1533" y="2436"/>
                <a:ext cx="1" cy="1"/>
              </a:xfrm>
              <a:custGeom>
                <a:avLst/>
                <a:gdLst>
                  <a:gd name="T0" fmla="*/ 0 w 1"/>
                  <a:gd name="T1" fmla="*/ 0 h 5"/>
                  <a:gd name="T2" fmla="*/ 1 w 1"/>
                  <a:gd name="T3" fmla="*/ 0 h 5"/>
                  <a:gd name="T4" fmla="*/ 0 w 1"/>
                  <a:gd name="T5" fmla="*/ 0 h 5"/>
                  <a:gd name="T6" fmla="*/ 0 w 1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5">
                    <a:moveTo>
                      <a:pt x="0" y="5"/>
                    </a:moveTo>
                    <a:lnTo>
                      <a:pt x="1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22" name="Freeform 2601"/>
              <p:cNvSpPr>
                <a:spLocks/>
              </p:cNvSpPr>
              <p:nvPr/>
            </p:nvSpPr>
            <p:spPr bwMode="auto">
              <a:xfrm>
                <a:off x="1533" y="2433"/>
                <a:ext cx="10" cy="5"/>
              </a:xfrm>
              <a:custGeom>
                <a:avLst/>
                <a:gdLst>
                  <a:gd name="T0" fmla="*/ 0 w 30"/>
                  <a:gd name="T1" fmla="*/ 0 h 17"/>
                  <a:gd name="T2" fmla="*/ 0 w 30"/>
                  <a:gd name="T3" fmla="*/ 0 h 17"/>
                  <a:gd name="T4" fmla="*/ 0 w 30"/>
                  <a:gd name="T5" fmla="*/ 0 h 17"/>
                  <a:gd name="T6" fmla="*/ 0 w 30"/>
                  <a:gd name="T7" fmla="*/ 0 h 17"/>
                  <a:gd name="T8" fmla="*/ 0 w 30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" h="17">
                    <a:moveTo>
                      <a:pt x="0" y="14"/>
                    </a:moveTo>
                    <a:lnTo>
                      <a:pt x="2" y="0"/>
                    </a:lnTo>
                    <a:lnTo>
                      <a:pt x="30" y="3"/>
                    </a:lnTo>
                    <a:lnTo>
                      <a:pt x="28" y="17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23" name="Freeform 2602"/>
              <p:cNvSpPr>
                <a:spLocks/>
              </p:cNvSpPr>
              <p:nvPr/>
            </p:nvSpPr>
            <p:spPr bwMode="auto">
              <a:xfrm>
                <a:off x="1543" y="2434"/>
                <a:ext cx="0" cy="3"/>
              </a:xfrm>
              <a:custGeom>
                <a:avLst/>
                <a:gdLst>
                  <a:gd name="T0" fmla="*/ 1 w 1"/>
                  <a:gd name="T1" fmla="*/ 0 h 9"/>
                  <a:gd name="T2" fmla="*/ 0 w 1"/>
                  <a:gd name="T3" fmla="*/ 0 h 9"/>
                  <a:gd name="T4" fmla="*/ 1 w 1"/>
                  <a:gd name="T5" fmla="*/ 0 h 9"/>
                  <a:gd name="T6" fmla="*/ 1 w 1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9">
                    <a:moveTo>
                      <a:pt x="1" y="0"/>
                    </a:moveTo>
                    <a:lnTo>
                      <a:pt x="0" y="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24" name="Freeform 2603"/>
              <p:cNvSpPr>
                <a:spLocks/>
              </p:cNvSpPr>
              <p:nvPr/>
            </p:nvSpPr>
            <p:spPr bwMode="auto">
              <a:xfrm>
                <a:off x="1543" y="2434"/>
                <a:ext cx="19" cy="7"/>
              </a:xfrm>
              <a:custGeom>
                <a:avLst/>
                <a:gdLst>
                  <a:gd name="T0" fmla="*/ 0 w 59"/>
                  <a:gd name="T1" fmla="*/ 0 h 22"/>
                  <a:gd name="T2" fmla="*/ 0 w 59"/>
                  <a:gd name="T3" fmla="*/ 0 h 22"/>
                  <a:gd name="T4" fmla="*/ 0 w 59"/>
                  <a:gd name="T5" fmla="*/ 0 h 22"/>
                  <a:gd name="T6" fmla="*/ 0 w 59"/>
                  <a:gd name="T7" fmla="*/ 0 h 22"/>
                  <a:gd name="T8" fmla="*/ 0 w 59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" h="22">
                    <a:moveTo>
                      <a:pt x="0" y="14"/>
                    </a:moveTo>
                    <a:lnTo>
                      <a:pt x="2" y="0"/>
                    </a:lnTo>
                    <a:lnTo>
                      <a:pt x="59" y="7"/>
                    </a:lnTo>
                    <a:lnTo>
                      <a:pt x="57" y="22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25" name="Freeform 2604"/>
              <p:cNvSpPr>
                <a:spLocks/>
              </p:cNvSpPr>
              <p:nvPr/>
            </p:nvSpPr>
            <p:spPr bwMode="auto">
              <a:xfrm>
                <a:off x="1562" y="2439"/>
                <a:ext cx="0" cy="2"/>
              </a:xfrm>
              <a:custGeom>
                <a:avLst/>
                <a:gdLst>
                  <a:gd name="T0" fmla="*/ 0 w 1"/>
                  <a:gd name="T1" fmla="*/ 0 h 6"/>
                  <a:gd name="T2" fmla="*/ 1 w 1"/>
                  <a:gd name="T3" fmla="*/ 0 h 6"/>
                  <a:gd name="T4" fmla="*/ 1 w 1"/>
                  <a:gd name="T5" fmla="*/ 0 h 6"/>
                  <a:gd name="T6" fmla="*/ 0 w 1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6">
                    <a:moveTo>
                      <a:pt x="0" y="5"/>
                    </a:moveTo>
                    <a:lnTo>
                      <a:pt x="1" y="0"/>
                    </a:lnTo>
                    <a:lnTo>
                      <a:pt x="1" y="6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26" name="Rectangle 2605"/>
              <p:cNvSpPr>
                <a:spLocks noChangeArrowheads="1"/>
              </p:cNvSpPr>
              <p:nvPr/>
            </p:nvSpPr>
            <p:spPr bwMode="auto">
              <a:xfrm>
                <a:off x="1562" y="2436"/>
                <a:ext cx="9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27" name="Freeform 2606"/>
              <p:cNvSpPr>
                <a:spLocks/>
              </p:cNvSpPr>
              <p:nvPr/>
            </p:nvSpPr>
            <p:spPr bwMode="auto">
              <a:xfrm>
                <a:off x="1571" y="2436"/>
                <a:ext cx="0" cy="3"/>
              </a:xfrm>
              <a:custGeom>
                <a:avLst/>
                <a:gdLst>
                  <a:gd name="T0" fmla="*/ 0 h 10"/>
                  <a:gd name="T1" fmla="*/ 0 h 10"/>
                  <a:gd name="T2" fmla="*/ 0 h 10"/>
                  <a:gd name="T3" fmla="*/ 0 h 10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0" r="r" b="b"/>
                <a:pathLst>
                  <a:path h="10">
                    <a:moveTo>
                      <a:pt x="0" y="0"/>
                    </a:move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28" name="Freeform 2607"/>
              <p:cNvSpPr>
                <a:spLocks/>
              </p:cNvSpPr>
              <p:nvPr/>
            </p:nvSpPr>
            <p:spPr bwMode="auto">
              <a:xfrm>
                <a:off x="1571" y="2436"/>
                <a:ext cx="7" cy="5"/>
              </a:xfrm>
              <a:custGeom>
                <a:avLst/>
                <a:gdLst>
                  <a:gd name="T0" fmla="*/ 0 w 22"/>
                  <a:gd name="T1" fmla="*/ 0 h 16"/>
                  <a:gd name="T2" fmla="*/ 0 w 22"/>
                  <a:gd name="T3" fmla="*/ 0 h 16"/>
                  <a:gd name="T4" fmla="*/ 0 w 22"/>
                  <a:gd name="T5" fmla="*/ 0 h 16"/>
                  <a:gd name="T6" fmla="*/ 0 w 22"/>
                  <a:gd name="T7" fmla="*/ 0 h 16"/>
                  <a:gd name="T8" fmla="*/ 0 w 22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16">
                    <a:moveTo>
                      <a:pt x="0" y="15"/>
                    </a:moveTo>
                    <a:lnTo>
                      <a:pt x="0" y="0"/>
                    </a:lnTo>
                    <a:lnTo>
                      <a:pt x="22" y="1"/>
                    </a:lnTo>
                    <a:lnTo>
                      <a:pt x="22" y="16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29" name="Freeform 2608"/>
              <p:cNvSpPr>
                <a:spLocks/>
              </p:cNvSpPr>
              <p:nvPr/>
            </p:nvSpPr>
            <p:spPr bwMode="auto">
              <a:xfrm>
                <a:off x="1578" y="2436"/>
                <a:ext cx="1" cy="4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0 h 10"/>
                  <a:gd name="T4" fmla="*/ 1 w 1"/>
                  <a:gd name="T5" fmla="*/ 0 h 10"/>
                  <a:gd name="T6" fmla="*/ 0 w 1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0">
                    <a:moveTo>
                      <a:pt x="0" y="0"/>
                    </a:moveTo>
                    <a:lnTo>
                      <a:pt x="0" y="1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30" name="Freeform 2609"/>
              <p:cNvSpPr>
                <a:spLocks/>
              </p:cNvSpPr>
              <p:nvPr/>
            </p:nvSpPr>
            <p:spPr bwMode="auto">
              <a:xfrm>
                <a:off x="1578" y="2436"/>
                <a:ext cx="9" cy="7"/>
              </a:xfrm>
              <a:custGeom>
                <a:avLst/>
                <a:gdLst>
                  <a:gd name="T0" fmla="*/ 0 w 26"/>
                  <a:gd name="T1" fmla="*/ 0 h 19"/>
                  <a:gd name="T2" fmla="*/ 0 w 26"/>
                  <a:gd name="T3" fmla="*/ 0 h 19"/>
                  <a:gd name="T4" fmla="*/ 0 w 26"/>
                  <a:gd name="T5" fmla="*/ 0 h 19"/>
                  <a:gd name="T6" fmla="*/ 0 w 26"/>
                  <a:gd name="T7" fmla="*/ 0 h 19"/>
                  <a:gd name="T8" fmla="*/ 0 w 26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9">
                    <a:moveTo>
                      <a:pt x="0" y="15"/>
                    </a:moveTo>
                    <a:lnTo>
                      <a:pt x="2" y="0"/>
                    </a:lnTo>
                    <a:lnTo>
                      <a:pt x="26" y="4"/>
                    </a:lnTo>
                    <a:lnTo>
                      <a:pt x="24" y="19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31" name="Freeform 2610"/>
              <p:cNvSpPr>
                <a:spLocks/>
              </p:cNvSpPr>
              <p:nvPr/>
            </p:nvSpPr>
            <p:spPr bwMode="auto">
              <a:xfrm>
                <a:off x="1586" y="2438"/>
                <a:ext cx="1" cy="3"/>
              </a:xfrm>
              <a:custGeom>
                <a:avLst/>
                <a:gdLst>
                  <a:gd name="T0" fmla="*/ 1 w 2"/>
                  <a:gd name="T1" fmla="*/ 0 h 10"/>
                  <a:gd name="T2" fmla="*/ 0 w 2"/>
                  <a:gd name="T3" fmla="*/ 0 h 10"/>
                  <a:gd name="T4" fmla="*/ 1 w 2"/>
                  <a:gd name="T5" fmla="*/ 0 h 10"/>
                  <a:gd name="T6" fmla="*/ 1 w 2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10">
                    <a:moveTo>
                      <a:pt x="1" y="0"/>
                    </a:moveTo>
                    <a:lnTo>
                      <a:pt x="0" y="10"/>
                    </a:lnTo>
                    <a:lnTo>
                      <a:pt x="2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32" name="Freeform 2611"/>
              <p:cNvSpPr>
                <a:spLocks/>
              </p:cNvSpPr>
              <p:nvPr/>
            </p:nvSpPr>
            <p:spPr bwMode="auto">
              <a:xfrm>
                <a:off x="1586" y="2438"/>
                <a:ext cx="9" cy="7"/>
              </a:xfrm>
              <a:custGeom>
                <a:avLst/>
                <a:gdLst>
                  <a:gd name="T0" fmla="*/ 0 w 28"/>
                  <a:gd name="T1" fmla="*/ 0 h 21"/>
                  <a:gd name="T2" fmla="*/ 0 w 28"/>
                  <a:gd name="T3" fmla="*/ 0 h 21"/>
                  <a:gd name="T4" fmla="*/ 0 w 28"/>
                  <a:gd name="T5" fmla="*/ 0 h 21"/>
                  <a:gd name="T6" fmla="*/ 0 w 28"/>
                  <a:gd name="T7" fmla="*/ 0 h 21"/>
                  <a:gd name="T8" fmla="*/ 0 w 28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21">
                    <a:moveTo>
                      <a:pt x="0" y="15"/>
                    </a:moveTo>
                    <a:lnTo>
                      <a:pt x="4" y="0"/>
                    </a:lnTo>
                    <a:lnTo>
                      <a:pt x="28" y="7"/>
                    </a:lnTo>
                    <a:lnTo>
                      <a:pt x="24" y="21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33" name="Freeform 2612"/>
              <p:cNvSpPr>
                <a:spLocks/>
              </p:cNvSpPr>
              <p:nvPr/>
            </p:nvSpPr>
            <p:spPr bwMode="auto">
              <a:xfrm>
                <a:off x="1594" y="2443"/>
                <a:ext cx="0" cy="2"/>
              </a:xfrm>
              <a:custGeom>
                <a:avLst/>
                <a:gdLst>
                  <a:gd name="T0" fmla="*/ 0 w 2"/>
                  <a:gd name="T1" fmla="*/ 0 h 5"/>
                  <a:gd name="T2" fmla="*/ 1 w 2"/>
                  <a:gd name="T3" fmla="*/ 0 h 5"/>
                  <a:gd name="T4" fmla="*/ 1 w 2"/>
                  <a:gd name="T5" fmla="*/ 0 h 5"/>
                  <a:gd name="T6" fmla="*/ 0 w 2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0" y="5"/>
                    </a:moveTo>
                    <a:lnTo>
                      <a:pt x="2" y="0"/>
                    </a:lnTo>
                    <a:lnTo>
                      <a:pt x="1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34" name="Freeform 2613"/>
              <p:cNvSpPr>
                <a:spLocks/>
              </p:cNvSpPr>
              <p:nvPr/>
            </p:nvSpPr>
            <p:spPr bwMode="auto">
              <a:xfrm>
                <a:off x="1594" y="2440"/>
                <a:ext cx="18" cy="8"/>
              </a:xfrm>
              <a:custGeom>
                <a:avLst/>
                <a:gdLst>
                  <a:gd name="T0" fmla="*/ 0 w 55"/>
                  <a:gd name="T1" fmla="*/ 0 h 23"/>
                  <a:gd name="T2" fmla="*/ 0 w 55"/>
                  <a:gd name="T3" fmla="*/ 0 h 23"/>
                  <a:gd name="T4" fmla="*/ 0 w 55"/>
                  <a:gd name="T5" fmla="*/ 0 h 23"/>
                  <a:gd name="T6" fmla="*/ 0 w 55"/>
                  <a:gd name="T7" fmla="*/ 0 h 23"/>
                  <a:gd name="T8" fmla="*/ 0 w 55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5" h="23">
                    <a:moveTo>
                      <a:pt x="0" y="14"/>
                    </a:moveTo>
                    <a:lnTo>
                      <a:pt x="2" y="0"/>
                    </a:lnTo>
                    <a:lnTo>
                      <a:pt x="55" y="8"/>
                    </a:lnTo>
                    <a:lnTo>
                      <a:pt x="53" y="23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35" name="Freeform 2614"/>
              <p:cNvSpPr>
                <a:spLocks/>
              </p:cNvSpPr>
              <p:nvPr/>
            </p:nvSpPr>
            <p:spPr bwMode="auto">
              <a:xfrm>
                <a:off x="1612" y="2446"/>
                <a:ext cx="0" cy="2"/>
              </a:xfrm>
              <a:custGeom>
                <a:avLst/>
                <a:gdLst>
                  <a:gd name="T0" fmla="*/ 0 w 1"/>
                  <a:gd name="T1" fmla="*/ 0 h 6"/>
                  <a:gd name="T2" fmla="*/ 1 w 1"/>
                  <a:gd name="T3" fmla="*/ 0 h 6"/>
                  <a:gd name="T4" fmla="*/ 0 w 1"/>
                  <a:gd name="T5" fmla="*/ 0 h 6"/>
                  <a:gd name="T6" fmla="*/ 0 w 1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6">
                    <a:moveTo>
                      <a:pt x="0" y="6"/>
                    </a:moveTo>
                    <a:lnTo>
                      <a:pt x="1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36" name="Freeform 2615"/>
              <p:cNvSpPr>
                <a:spLocks/>
              </p:cNvSpPr>
              <p:nvPr/>
            </p:nvSpPr>
            <p:spPr bwMode="auto">
              <a:xfrm>
                <a:off x="1612" y="2443"/>
                <a:ext cx="9" cy="6"/>
              </a:xfrm>
              <a:custGeom>
                <a:avLst/>
                <a:gdLst>
                  <a:gd name="T0" fmla="*/ 0 w 29"/>
                  <a:gd name="T1" fmla="*/ 0 h 19"/>
                  <a:gd name="T2" fmla="*/ 0 w 29"/>
                  <a:gd name="T3" fmla="*/ 0 h 19"/>
                  <a:gd name="T4" fmla="*/ 0 w 29"/>
                  <a:gd name="T5" fmla="*/ 0 h 19"/>
                  <a:gd name="T6" fmla="*/ 0 w 29"/>
                  <a:gd name="T7" fmla="*/ 0 h 19"/>
                  <a:gd name="T8" fmla="*/ 0 w 29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" h="19">
                    <a:moveTo>
                      <a:pt x="0" y="15"/>
                    </a:moveTo>
                    <a:lnTo>
                      <a:pt x="2" y="0"/>
                    </a:lnTo>
                    <a:lnTo>
                      <a:pt x="29" y="4"/>
                    </a:lnTo>
                    <a:lnTo>
                      <a:pt x="27" y="19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37" name="Freeform 2616"/>
              <p:cNvSpPr>
                <a:spLocks/>
              </p:cNvSpPr>
              <p:nvPr/>
            </p:nvSpPr>
            <p:spPr bwMode="auto">
              <a:xfrm>
                <a:off x="1621" y="2447"/>
                <a:ext cx="0" cy="2"/>
              </a:xfrm>
              <a:custGeom>
                <a:avLst/>
                <a:gdLst>
                  <a:gd name="T0" fmla="*/ 0 w 1"/>
                  <a:gd name="T1" fmla="*/ 0 h 7"/>
                  <a:gd name="T2" fmla="*/ 1 w 1"/>
                  <a:gd name="T3" fmla="*/ 0 h 7"/>
                  <a:gd name="T4" fmla="*/ 1 w 1"/>
                  <a:gd name="T5" fmla="*/ 0 h 7"/>
                  <a:gd name="T6" fmla="*/ 0 w 1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7">
                    <a:moveTo>
                      <a:pt x="0" y="6"/>
                    </a:moveTo>
                    <a:lnTo>
                      <a:pt x="1" y="0"/>
                    </a:lnTo>
                    <a:lnTo>
                      <a:pt x="1" y="7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38" name="Rectangle 2617"/>
              <p:cNvSpPr>
                <a:spLocks noChangeArrowheads="1"/>
              </p:cNvSpPr>
              <p:nvPr/>
            </p:nvSpPr>
            <p:spPr bwMode="auto">
              <a:xfrm>
                <a:off x="1621" y="2444"/>
                <a:ext cx="8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39" name="Freeform 2618"/>
              <p:cNvSpPr>
                <a:spLocks/>
              </p:cNvSpPr>
              <p:nvPr/>
            </p:nvSpPr>
            <p:spPr bwMode="auto">
              <a:xfrm>
                <a:off x="1629" y="2447"/>
                <a:ext cx="1" cy="2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0 h 7"/>
                  <a:gd name="T4" fmla="*/ 1 w 1"/>
                  <a:gd name="T5" fmla="*/ 0 h 7"/>
                  <a:gd name="T6" fmla="*/ 0 w 1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  <a:lnTo>
                      <a:pt x="1" y="6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40" name="Freeform 2619"/>
              <p:cNvSpPr>
                <a:spLocks/>
              </p:cNvSpPr>
              <p:nvPr/>
            </p:nvSpPr>
            <p:spPr bwMode="auto">
              <a:xfrm>
                <a:off x="1629" y="2443"/>
                <a:ext cx="9" cy="6"/>
              </a:xfrm>
              <a:custGeom>
                <a:avLst/>
                <a:gdLst>
                  <a:gd name="T0" fmla="*/ 0 w 26"/>
                  <a:gd name="T1" fmla="*/ 0 h 17"/>
                  <a:gd name="T2" fmla="*/ 0 w 26"/>
                  <a:gd name="T3" fmla="*/ 0 h 17"/>
                  <a:gd name="T4" fmla="*/ 0 w 26"/>
                  <a:gd name="T5" fmla="*/ 0 h 17"/>
                  <a:gd name="T6" fmla="*/ 0 w 26"/>
                  <a:gd name="T7" fmla="*/ 0 h 17"/>
                  <a:gd name="T8" fmla="*/ 0 w 26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7">
                    <a:moveTo>
                      <a:pt x="2" y="17"/>
                    </a:moveTo>
                    <a:lnTo>
                      <a:pt x="0" y="2"/>
                    </a:lnTo>
                    <a:lnTo>
                      <a:pt x="24" y="0"/>
                    </a:lnTo>
                    <a:lnTo>
                      <a:pt x="26" y="15"/>
                    </a:lnTo>
                    <a:lnTo>
                      <a:pt x="2" y="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41" name="Freeform 2620"/>
              <p:cNvSpPr>
                <a:spLocks/>
              </p:cNvSpPr>
              <p:nvPr/>
            </p:nvSpPr>
            <p:spPr bwMode="auto">
              <a:xfrm>
                <a:off x="1637" y="2446"/>
                <a:ext cx="1" cy="2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0 h 6"/>
                  <a:gd name="T4" fmla="*/ 1 w 2"/>
                  <a:gd name="T5" fmla="*/ 0 h 6"/>
                  <a:gd name="T6" fmla="*/ 1 w 2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6">
                    <a:moveTo>
                      <a:pt x="1" y="6"/>
                    </a:moveTo>
                    <a:lnTo>
                      <a:pt x="0" y="0"/>
                    </a:lnTo>
                    <a:lnTo>
                      <a:pt x="2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42" name="Freeform 2621"/>
              <p:cNvSpPr>
                <a:spLocks/>
              </p:cNvSpPr>
              <p:nvPr/>
            </p:nvSpPr>
            <p:spPr bwMode="auto">
              <a:xfrm>
                <a:off x="1637" y="2442"/>
                <a:ext cx="8" cy="6"/>
              </a:xfrm>
              <a:custGeom>
                <a:avLst/>
                <a:gdLst>
                  <a:gd name="T0" fmla="*/ 0 w 24"/>
                  <a:gd name="T1" fmla="*/ 0 h 19"/>
                  <a:gd name="T2" fmla="*/ 0 w 24"/>
                  <a:gd name="T3" fmla="*/ 0 h 19"/>
                  <a:gd name="T4" fmla="*/ 0 w 24"/>
                  <a:gd name="T5" fmla="*/ 0 h 19"/>
                  <a:gd name="T6" fmla="*/ 0 w 24"/>
                  <a:gd name="T7" fmla="*/ 0 h 19"/>
                  <a:gd name="T8" fmla="*/ 0 w 24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19">
                    <a:moveTo>
                      <a:pt x="4" y="19"/>
                    </a:moveTo>
                    <a:lnTo>
                      <a:pt x="0" y="4"/>
                    </a:lnTo>
                    <a:lnTo>
                      <a:pt x="20" y="0"/>
                    </a:lnTo>
                    <a:lnTo>
                      <a:pt x="24" y="14"/>
                    </a:lnTo>
                    <a:lnTo>
                      <a:pt x="4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5175" name="Group 2622"/>
            <p:cNvGrpSpPr>
              <a:grpSpLocks/>
            </p:cNvGrpSpPr>
            <p:nvPr/>
          </p:nvGrpSpPr>
          <p:grpSpPr bwMode="auto">
            <a:xfrm>
              <a:off x="1447" y="1625"/>
              <a:ext cx="237" cy="822"/>
              <a:chOff x="1447" y="1625"/>
              <a:chExt cx="237" cy="822"/>
            </a:xfrm>
          </p:grpSpPr>
          <p:sp>
            <p:nvSpPr>
              <p:cNvPr id="8343" name="Freeform 2623"/>
              <p:cNvSpPr>
                <a:spLocks/>
              </p:cNvSpPr>
              <p:nvPr/>
            </p:nvSpPr>
            <p:spPr bwMode="auto">
              <a:xfrm>
                <a:off x="1644" y="2445"/>
                <a:ext cx="2" cy="2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0 h 5"/>
                  <a:gd name="T4" fmla="*/ 0 w 5"/>
                  <a:gd name="T5" fmla="*/ 0 h 5"/>
                  <a:gd name="T6" fmla="*/ 0 w 5"/>
                  <a:gd name="T7" fmla="*/ 0 h 5"/>
                  <a:gd name="T8" fmla="*/ 0 w 5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2" y="5"/>
                    </a:moveTo>
                    <a:lnTo>
                      <a:pt x="3" y="4"/>
                    </a:lnTo>
                    <a:lnTo>
                      <a:pt x="5" y="3"/>
                    </a:lnTo>
                    <a:lnTo>
                      <a:pt x="0" y="0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44" name="Freeform 2624"/>
              <p:cNvSpPr>
                <a:spLocks/>
              </p:cNvSpPr>
              <p:nvPr/>
            </p:nvSpPr>
            <p:spPr bwMode="auto">
              <a:xfrm>
                <a:off x="1642" y="2441"/>
                <a:ext cx="5" cy="5"/>
              </a:xfrm>
              <a:custGeom>
                <a:avLst/>
                <a:gdLst>
                  <a:gd name="T0" fmla="*/ 0 w 14"/>
                  <a:gd name="T1" fmla="*/ 0 h 14"/>
                  <a:gd name="T2" fmla="*/ 0 w 14"/>
                  <a:gd name="T3" fmla="*/ 0 h 14"/>
                  <a:gd name="T4" fmla="*/ 0 w 14"/>
                  <a:gd name="T5" fmla="*/ 0 h 14"/>
                  <a:gd name="T6" fmla="*/ 0 w 14"/>
                  <a:gd name="T7" fmla="*/ 0 h 14"/>
                  <a:gd name="T8" fmla="*/ 0 w 14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10" y="14"/>
                    </a:moveTo>
                    <a:lnTo>
                      <a:pt x="0" y="4"/>
                    </a:lnTo>
                    <a:lnTo>
                      <a:pt x="4" y="0"/>
                    </a:lnTo>
                    <a:lnTo>
                      <a:pt x="14" y="10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45" name="Freeform 2625"/>
              <p:cNvSpPr>
                <a:spLocks/>
              </p:cNvSpPr>
              <p:nvPr/>
            </p:nvSpPr>
            <p:spPr bwMode="auto">
              <a:xfrm>
                <a:off x="1645" y="2444"/>
                <a:ext cx="2" cy="1"/>
              </a:xfrm>
              <a:custGeom>
                <a:avLst/>
                <a:gdLst>
                  <a:gd name="T0" fmla="*/ 0 w 6"/>
                  <a:gd name="T1" fmla="*/ 0 h 3"/>
                  <a:gd name="T2" fmla="*/ 0 w 6"/>
                  <a:gd name="T3" fmla="*/ 0 h 3"/>
                  <a:gd name="T4" fmla="*/ 0 w 6"/>
                  <a:gd name="T5" fmla="*/ 0 h 3"/>
                  <a:gd name="T6" fmla="*/ 0 w 6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5" y="3"/>
                    </a:moveTo>
                    <a:lnTo>
                      <a:pt x="0" y="0"/>
                    </a:lnTo>
                    <a:lnTo>
                      <a:pt x="6" y="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46" name="Freeform 2626"/>
              <p:cNvSpPr>
                <a:spLocks/>
              </p:cNvSpPr>
              <p:nvPr/>
            </p:nvSpPr>
            <p:spPr bwMode="auto">
              <a:xfrm>
                <a:off x="1643" y="2440"/>
                <a:ext cx="6" cy="5"/>
              </a:xfrm>
              <a:custGeom>
                <a:avLst/>
                <a:gdLst>
                  <a:gd name="T0" fmla="*/ 0 w 16"/>
                  <a:gd name="T1" fmla="*/ 0 h 15"/>
                  <a:gd name="T2" fmla="*/ 0 w 16"/>
                  <a:gd name="T3" fmla="*/ 0 h 15"/>
                  <a:gd name="T4" fmla="*/ 0 w 16"/>
                  <a:gd name="T5" fmla="*/ 0 h 15"/>
                  <a:gd name="T6" fmla="*/ 0 w 16"/>
                  <a:gd name="T7" fmla="*/ 0 h 15"/>
                  <a:gd name="T8" fmla="*/ 0 w 16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5">
                    <a:moveTo>
                      <a:pt x="12" y="15"/>
                    </a:moveTo>
                    <a:lnTo>
                      <a:pt x="0" y="5"/>
                    </a:lnTo>
                    <a:lnTo>
                      <a:pt x="4" y="0"/>
                    </a:lnTo>
                    <a:lnTo>
                      <a:pt x="16" y="10"/>
                    </a:lnTo>
                    <a:lnTo>
                      <a:pt x="12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47" name="Freeform 2627"/>
              <p:cNvSpPr>
                <a:spLocks/>
              </p:cNvSpPr>
              <p:nvPr/>
            </p:nvSpPr>
            <p:spPr bwMode="auto">
              <a:xfrm>
                <a:off x="1647" y="2441"/>
                <a:ext cx="3" cy="2"/>
              </a:xfrm>
              <a:custGeom>
                <a:avLst/>
                <a:gdLst>
                  <a:gd name="T0" fmla="*/ 0 w 9"/>
                  <a:gd name="T1" fmla="*/ 0 h 5"/>
                  <a:gd name="T2" fmla="*/ 0 w 9"/>
                  <a:gd name="T3" fmla="*/ 0 h 5"/>
                  <a:gd name="T4" fmla="*/ 0 w 9"/>
                  <a:gd name="T5" fmla="*/ 0 h 5"/>
                  <a:gd name="T6" fmla="*/ 0 w 9"/>
                  <a:gd name="T7" fmla="*/ 0 h 5"/>
                  <a:gd name="T8" fmla="*/ 0 w 9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5">
                    <a:moveTo>
                      <a:pt x="6" y="5"/>
                    </a:moveTo>
                    <a:lnTo>
                      <a:pt x="9" y="2"/>
                    </a:lnTo>
                    <a:lnTo>
                      <a:pt x="9" y="0"/>
                    </a:lnTo>
                    <a:lnTo>
                      <a:pt x="0" y="2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48" name="Rectangle 2628"/>
              <p:cNvSpPr>
                <a:spLocks noChangeArrowheads="1"/>
              </p:cNvSpPr>
              <p:nvPr/>
            </p:nvSpPr>
            <p:spPr bwMode="auto">
              <a:xfrm>
                <a:off x="1644" y="2439"/>
                <a:ext cx="6" cy="2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49" name="Rectangle 2629"/>
              <p:cNvSpPr>
                <a:spLocks noChangeArrowheads="1"/>
              </p:cNvSpPr>
              <p:nvPr/>
            </p:nvSpPr>
            <p:spPr bwMode="auto">
              <a:xfrm>
                <a:off x="1644" y="2436"/>
                <a:ext cx="6" cy="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50" name="Freeform 2630"/>
              <p:cNvSpPr>
                <a:spLocks/>
              </p:cNvSpPr>
              <p:nvPr/>
            </p:nvSpPr>
            <p:spPr bwMode="auto">
              <a:xfrm>
                <a:off x="1647" y="2435"/>
                <a:ext cx="3" cy="1"/>
              </a:xfrm>
              <a:custGeom>
                <a:avLst/>
                <a:gdLst>
                  <a:gd name="T0" fmla="*/ 0 w 9"/>
                  <a:gd name="T1" fmla="*/ 0 h 3"/>
                  <a:gd name="T2" fmla="*/ 0 w 9"/>
                  <a:gd name="T3" fmla="*/ 0 h 3"/>
                  <a:gd name="T4" fmla="*/ 0 w 9"/>
                  <a:gd name="T5" fmla="*/ 0 h 3"/>
                  <a:gd name="T6" fmla="*/ 0 w 9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3">
                    <a:moveTo>
                      <a:pt x="9" y="1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51" name="Freeform 2631"/>
              <p:cNvSpPr>
                <a:spLocks/>
              </p:cNvSpPr>
              <p:nvPr/>
            </p:nvSpPr>
            <p:spPr bwMode="auto">
              <a:xfrm>
                <a:off x="1644" y="2429"/>
                <a:ext cx="5" cy="7"/>
              </a:xfrm>
              <a:custGeom>
                <a:avLst/>
                <a:gdLst>
                  <a:gd name="T0" fmla="*/ 0 w 16"/>
                  <a:gd name="T1" fmla="*/ 0 h 20"/>
                  <a:gd name="T2" fmla="*/ 0 w 16"/>
                  <a:gd name="T3" fmla="*/ 0 h 20"/>
                  <a:gd name="T4" fmla="*/ 0 w 16"/>
                  <a:gd name="T5" fmla="*/ 0 h 20"/>
                  <a:gd name="T6" fmla="*/ 0 w 16"/>
                  <a:gd name="T7" fmla="*/ 0 h 20"/>
                  <a:gd name="T8" fmla="*/ 0 w 16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20">
                    <a:moveTo>
                      <a:pt x="16" y="18"/>
                    </a:moveTo>
                    <a:lnTo>
                      <a:pt x="2" y="20"/>
                    </a:lnTo>
                    <a:lnTo>
                      <a:pt x="0" y="3"/>
                    </a:lnTo>
                    <a:lnTo>
                      <a:pt x="14" y="0"/>
                    </a:lnTo>
                    <a:lnTo>
                      <a:pt x="16" y="1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52" name="Freeform 2632"/>
              <p:cNvSpPr>
                <a:spLocks/>
              </p:cNvSpPr>
              <p:nvPr/>
            </p:nvSpPr>
            <p:spPr bwMode="auto">
              <a:xfrm>
                <a:off x="1644" y="2430"/>
                <a:ext cx="2" cy="1"/>
              </a:xfrm>
              <a:custGeom>
                <a:avLst/>
                <a:gdLst>
                  <a:gd name="T0" fmla="*/ 0 w 7"/>
                  <a:gd name="T1" fmla="*/ 1 h 2"/>
                  <a:gd name="T2" fmla="*/ 0 w 7"/>
                  <a:gd name="T3" fmla="*/ 1 h 2"/>
                  <a:gd name="T4" fmla="*/ 0 w 7"/>
                  <a:gd name="T5" fmla="*/ 0 h 2"/>
                  <a:gd name="T6" fmla="*/ 0 w 7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1"/>
                    </a:moveTo>
                    <a:lnTo>
                      <a:pt x="7" y="2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53" name="Rectangle 2633"/>
              <p:cNvSpPr>
                <a:spLocks noChangeArrowheads="1"/>
              </p:cNvSpPr>
              <p:nvPr/>
            </p:nvSpPr>
            <p:spPr bwMode="auto">
              <a:xfrm>
                <a:off x="1644" y="2424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54" name="Freeform 2634"/>
              <p:cNvSpPr>
                <a:spLocks/>
              </p:cNvSpPr>
              <p:nvPr/>
            </p:nvSpPr>
            <p:spPr bwMode="auto">
              <a:xfrm>
                <a:off x="1644" y="2424"/>
                <a:ext cx="2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0" y="1"/>
                    </a:moveTo>
                    <a:lnTo>
                      <a:pt x="7" y="3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55" name="Freeform 2635"/>
              <p:cNvSpPr>
                <a:spLocks/>
              </p:cNvSpPr>
              <p:nvPr/>
            </p:nvSpPr>
            <p:spPr bwMode="auto">
              <a:xfrm>
                <a:off x="1644" y="2408"/>
                <a:ext cx="7" cy="16"/>
              </a:xfrm>
              <a:custGeom>
                <a:avLst/>
                <a:gdLst>
                  <a:gd name="T0" fmla="*/ 0 w 22"/>
                  <a:gd name="T1" fmla="*/ 0 h 49"/>
                  <a:gd name="T2" fmla="*/ 0 w 22"/>
                  <a:gd name="T3" fmla="*/ 0 h 49"/>
                  <a:gd name="T4" fmla="*/ 0 w 22"/>
                  <a:gd name="T5" fmla="*/ 0 h 49"/>
                  <a:gd name="T6" fmla="*/ 0 w 22"/>
                  <a:gd name="T7" fmla="*/ 0 h 49"/>
                  <a:gd name="T8" fmla="*/ 0 w 22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49">
                    <a:moveTo>
                      <a:pt x="14" y="49"/>
                    </a:moveTo>
                    <a:lnTo>
                      <a:pt x="0" y="47"/>
                    </a:lnTo>
                    <a:lnTo>
                      <a:pt x="7" y="0"/>
                    </a:lnTo>
                    <a:lnTo>
                      <a:pt x="22" y="2"/>
                    </a:lnTo>
                    <a:lnTo>
                      <a:pt x="14" y="4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56" name="Freeform 2636"/>
              <p:cNvSpPr>
                <a:spLocks/>
              </p:cNvSpPr>
              <p:nvPr/>
            </p:nvSpPr>
            <p:spPr bwMode="auto">
              <a:xfrm>
                <a:off x="1648" y="2409"/>
                <a:ext cx="3" cy="0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1 h 1"/>
                  <a:gd name="T4" fmla="*/ 0 w 8"/>
                  <a:gd name="T5" fmla="*/ 0 h 1"/>
                  <a:gd name="T6" fmla="*/ 0 w 8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8" y="0"/>
                    </a:moveTo>
                    <a:lnTo>
                      <a:pt x="0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57" name="Freeform 2637"/>
              <p:cNvSpPr>
                <a:spLocks/>
              </p:cNvSpPr>
              <p:nvPr/>
            </p:nvSpPr>
            <p:spPr bwMode="auto">
              <a:xfrm>
                <a:off x="1646" y="2393"/>
                <a:ext cx="6" cy="16"/>
              </a:xfrm>
              <a:custGeom>
                <a:avLst/>
                <a:gdLst>
                  <a:gd name="T0" fmla="*/ 0 w 19"/>
                  <a:gd name="T1" fmla="*/ 0 h 48"/>
                  <a:gd name="T2" fmla="*/ 0 w 19"/>
                  <a:gd name="T3" fmla="*/ 0 h 48"/>
                  <a:gd name="T4" fmla="*/ 0 w 19"/>
                  <a:gd name="T5" fmla="*/ 0 h 48"/>
                  <a:gd name="T6" fmla="*/ 0 w 19"/>
                  <a:gd name="T7" fmla="*/ 0 h 48"/>
                  <a:gd name="T8" fmla="*/ 0 w 19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48">
                    <a:moveTo>
                      <a:pt x="15" y="48"/>
                    </a:moveTo>
                    <a:lnTo>
                      <a:pt x="0" y="46"/>
                    </a:lnTo>
                    <a:lnTo>
                      <a:pt x="4" y="0"/>
                    </a:lnTo>
                    <a:lnTo>
                      <a:pt x="19" y="2"/>
                    </a:lnTo>
                    <a:lnTo>
                      <a:pt x="15" y="4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58" name="Freeform 2638"/>
              <p:cNvSpPr>
                <a:spLocks/>
              </p:cNvSpPr>
              <p:nvPr/>
            </p:nvSpPr>
            <p:spPr bwMode="auto">
              <a:xfrm>
                <a:off x="1647" y="2392"/>
                <a:ext cx="3" cy="2"/>
              </a:xfrm>
              <a:custGeom>
                <a:avLst/>
                <a:gdLst>
                  <a:gd name="T0" fmla="*/ 0 w 8"/>
                  <a:gd name="T1" fmla="*/ 1 h 4"/>
                  <a:gd name="T2" fmla="*/ 0 w 8"/>
                  <a:gd name="T3" fmla="*/ 1 h 4"/>
                  <a:gd name="T4" fmla="*/ 0 w 8"/>
                  <a:gd name="T5" fmla="*/ 0 h 4"/>
                  <a:gd name="T6" fmla="*/ 0 w 8"/>
                  <a:gd name="T7" fmla="*/ 1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4">
                    <a:moveTo>
                      <a:pt x="0" y="1"/>
                    </a:moveTo>
                    <a:lnTo>
                      <a:pt x="8" y="4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59" name="Freeform 2639"/>
              <p:cNvSpPr>
                <a:spLocks/>
              </p:cNvSpPr>
              <p:nvPr/>
            </p:nvSpPr>
            <p:spPr bwMode="auto">
              <a:xfrm>
                <a:off x="1647" y="2383"/>
                <a:ext cx="7" cy="11"/>
              </a:xfrm>
              <a:custGeom>
                <a:avLst/>
                <a:gdLst>
                  <a:gd name="T0" fmla="*/ 0 w 21"/>
                  <a:gd name="T1" fmla="*/ 0 h 32"/>
                  <a:gd name="T2" fmla="*/ 0 w 21"/>
                  <a:gd name="T3" fmla="*/ 0 h 32"/>
                  <a:gd name="T4" fmla="*/ 0 w 21"/>
                  <a:gd name="T5" fmla="*/ 0 h 32"/>
                  <a:gd name="T6" fmla="*/ 0 w 21"/>
                  <a:gd name="T7" fmla="*/ 0 h 32"/>
                  <a:gd name="T8" fmla="*/ 0 w 21"/>
                  <a:gd name="T9" fmla="*/ 0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32">
                    <a:moveTo>
                      <a:pt x="15" y="32"/>
                    </a:moveTo>
                    <a:lnTo>
                      <a:pt x="0" y="28"/>
                    </a:lnTo>
                    <a:lnTo>
                      <a:pt x="7" y="0"/>
                    </a:lnTo>
                    <a:lnTo>
                      <a:pt x="21" y="4"/>
                    </a:lnTo>
                    <a:lnTo>
                      <a:pt x="15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60" name="Freeform 2640"/>
              <p:cNvSpPr>
                <a:spLocks/>
              </p:cNvSpPr>
              <p:nvPr/>
            </p:nvSpPr>
            <p:spPr bwMode="auto">
              <a:xfrm>
                <a:off x="1650" y="2383"/>
                <a:ext cx="2" cy="1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0 h 4"/>
                  <a:gd name="T4" fmla="*/ 0 w 7"/>
                  <a:gd name="T5" fmla="*/ 0 h 4"/>
                  <a:gd name="T6" fmla="*/ 0 w 7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7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61" name="Freeform 2641"/>
              <p:cNvSpPr>
                <a:spLocks/>
              </p:cNvSpPr>
              <p:nvPr/>
            </p:nvSpPr>
            <p:spPr bwMode="auto">
              <a:xfrm>
                <a:off x="1650" y="2374"/>
                <a:ext cx="7" cy="10"/>
              </a:xfrm>
              <a:custGeom>
                <a:avLst/>
                <a:gdLst>
                  <a:gd name="T0" fmla="*/ 0 w 21"/>
                  <a:gd name="T1" fmla="*/ 0 h 31"/>
                  <a:gd name="T2" fmla="*/ 0 w 21"/>
                  <a:gd name="T3" fmla="*/ 0 h 31"/>
                  <a:gd name="T4" fmla="*/ 0 w 21"/>
                  <a:gd name="T5" fmla="*/ 0 h 31"/>
                  <a:gd name="T6" fmla="*/ 0 w 21"/>
                  <a:gd name="T7" fmla="*/ 0 h 31"/>
                  <a:gd name="T8" fmla="*/ 0 w 21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31">
                    <a:moveTo>
                      <a:pt x="14" y="31"/>
                    </a:moveTo>
                    <a:lnTo>
                      <a:pt x="0" y="27"/>
                    </a:lnTo>
                    <a:lnTo>
                      <a:pt x="7" y="0"/>
                    </a:lnTo>
                    <a:lnTo>
                      <a:pt x="21" y="4"/>
                    </a:lnTo>
                    <a:lnTo>
                      <a:pt x="14" y="3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62" name="Freeform 2642"/>
              <p:cNvSpPr>
                <a:spLocks/>
              </p:cNvSpPr>
              <p:nvPr/>
            </p:nvSpPr>
            <p:spPr bwMode="auto">
              <a:xfrm>
                <a:off x="1652" y="2374"/>
                <a:ext cx="2" cy="1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0 h 4"/>
                  <a:gd name="T4" fmla="*/ 0 w 7"/>
                  <a:gd name="T5" fmla="*/ 0 h 4"/>
                  <a:gd name="T6" fmla="*/ 0 w 7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7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63" name="Freeform 2643"/>
              <p:cNvSpPr>
                <a:spLocks/>
              </p:cNvSpPr>
              <p:nvPr/>
            </p:nvSpPr>
            <p:spPr bwMode="auto">
              <a:xfrm>
                <a:off x="1652" y="2356"/>
                <a:ext cx="10" cy="19"/>
              </a:xfrm>
              <a:custGeom>
                <a:avLst/>
                <a:gdLst>
                  <a:gd name="T0" fmla="*/ 0 w 30"/>
                  <a:gd name="T1" fmla="*/ 0 h 58"/>
                  <a:gd name="T2" fmla="*/ 0 w 30"/>
                  <a:gd name="T3" fmla="*/ 0 h 58"/>
                  <a:gd name="T4" fmla="*/ 0 w 30"/>
                  <a:gd name="T5" fmla="*/ 0 h 58"/>
                  <a:gd name="T6" fmla="*/ 0 w 30"/>
                  <a:gd name="T7" fmla="*/ 0 h 58"/>
                  <a:gd name="T8" fmla="*/ 0 w 30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" h="58">
                    <a:moveTo>
                      <a:pt x="14" y="58"/>
                    </a:moveTo>
                    <a:lnTo>
                      <a:pt x="0" y="54"/>
                    </a:lnTo>
                    <a:lnTo>
                      <a:pt x="15" y="0"/>
                    </a:lnTo>
                    <a:lnTo>
                      <a:pt x="30" y="4"/>
                    </a:lnTo>
                    <a:lnTo>
                      <a:pt x="14" y="5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64" name="Freeform 2644"/>
              <p:cNvSpPr>
                <a:spLocks/>
              </p:cNvSpPr>
              <p:nvPr/>
            </p:nvSpPr>
            <p:spPr bwMode="auto">
              <a:xfrm>
                <a:off x="1657" y="2356"/>
                <a:ext cx="3" cy="1"/>
              </a:xfrm>
              <a:custGeom>
                <a:avLst/>
                <a:gdLst>
                  <a:gd name="T0" fmla="*/ 0 w 8"/>
                  <a:gd name="T1" fmla="*/ 0 h 4"/>
                  <a:gd name="T2" fmla="*/ 0 w 8"/>
                  <a:gd name="T3" fmla="*/ 0 h 4"/>
                  <a:gd name="T4" fmla="*/ 0 w 8"/>
                  <a:gd name="T5" fmla="*/ 0 h 4"/>
                  <a:gd name="T6" fmla="*/ 0 w 8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4">
                    <a:moveTo>
                      <a:pt x="0" y="0"/>
                    </a:moveTo>
                    <a:lnTo>
                      <a:pt x="8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65" name="Freeform 2645"/>
              <p:cNvSpPr>
                <a:spLocks/>
              </p:cNvSpPr>
              <p:nvPr/>
            </p:nvSpPr>
            <p:spPr bwMode="auto">
              <a:xfrm>
                <a:off x="1657" y="2338"/>
                <a:ext cx="11" cy="19"/>
              </a:xfrm>
              <a:custGeom>
                <a:avLst/>
                <a:gdLst>
                  <a:gd name="T0" fmla="*/ 0 w 33"/>
                  <a:gd name="T1" fmla="*/ 0 h 57"/>
                  <a:gd name="T2" fmla="*/ 0 w 33"/>
                  <a:gd name="T3" fmla="*/ 0 h 57"/>
                  <a:gd name="T4" fmla="*/ 0 w 33"/>
                  <a:gd name="T5" fmla="*/ 0 h 57"/>
                  <a:gd name="T6" fmla="*/ 0 w 33"/>
                  <a:gd name="T7" fmla="*/ 0 h 57"/>
                  <a:gd name="T8" fmla="*/ 0 w 33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3" h="57">
                    <a:moveTo>
                      <a:pt x="15" y="57"/>
                    </a:moveTo>
                    <a:lnTo>
                      <a:pt x="0" y="53"/>
                    </a:lnTo>
                    <a:lnTo>
                      <a:pt x="18" y="0"/>
                    </a:lnTo>
                    <a:lnTo>
                      <a:pt x="33" y="4"/>
                    </a:lnTo>
                    <a:lnTo>
                      <a:pt x="15" y="5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66" name="Freeform 2646"/>
              <p:cNvSpPr>
                <a:spLocks/>
              </p:cNvSpPr>
              <p:nvPr/>
            </p:nvSpPr>
            <p:spPr bwMode="auto">
              <a:xfrm>
                <a:off x="1663" y="2338"/>
                <a:ext cx="2" cy="2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1 h 4"/>
                  <a:gd name="T4" fmla="*/ 0 w 7"/>
                  <a:gd name="T5" fmla="*/ 0 h 4"/>
                  <a:gd name="T6" fmla="*/ 0 w 7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7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67" name="Freeform 2647"/>
              <p:cNvSpPr>
                <a:spLocks/>
              </p:cNvSpPr>
              <p:nvPr/>
            </p:nvSpPr>
            <p:spPr bwMode="auto">
              <a:xfrm>
                <a:off x="1663" y="2329"/>
                <a:ext cx="8" cy="11"/>
              </a:xfrm>
              <a:custGeom>
                <a:avLst/>
                <a:gdLst>
                  <a:gd name="T0" fmla="*/ 0 w 24"/>
                  <a:gd name="T1" fmla="*/ 0 h 31"/>
                  <a:gd name="T2" fmla="*/ 0 w 24"/>
                  <a:gd name="T3" fmla="*/ 0 h 31"/>
                  <a:gd name="T4" fmla="*/ 0 w 24"/>
                  <a:gd name="T5" fmla="*/ 0 h 31"/>
                  <a:gd name="T6" fmla="*/ 0 w 24"/>
                  <a:gd name="T7" fmla="*/ 0 h 31"/>
                  <a:gd name="T8" fmla="*/ 0 w 24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31">
                    <a:moveTo>
                      <a:pt x="15" y="31"/>
                    </a:moveTo>
                    <a:lnTo>
                      <a:pt x="0" y="27"/>
                    </a:lnTo>
                    <a:lnTo>
                      <a:pt x="9" y="0"/>
                    </a:lnTo>
                    <a:lnTo>
                      <a:pt x="24" y="4"/>
                    </a:lnTo>
                    <a:lnTo>
                      <a:pt x="15" y="3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68" name="Freeform 2648"/>
              <p:cNvSpPr>
                <a:spLocks/>
              </p:cNvSpPr>
              <p:nvPr/>
            </p:nvSpPr>
            <p:spPr bwMode="auto">
              <a:xfrm>
                <a:off x="1669" y="2331"/>
                <a:ext cx="2" cy="0"/>
              </a:xfrm>
              <a:custGeom>
                <a:avLst/>
                <a:gdLst>
                  <a:gd name="T0" fmla="*/ 0 w 7"/>
                  <a:gd name="T1" fmla="*/ 0 w 7"/>
                  <a:gd name="T2" fmla="*/ 0 w 7"/>
                  <a:gd name="T3" fmla="*/ 0 w 7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7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69" name="Freeform 2649"/>
              <p:cNvSpPr>
                <a:spLocks/>
              </p:cNvSpPr>
              <p:nvPr/>
            </p:nvSpPr>
            <p:spPr bwMode="auto">
              <a:xfrm>
                <a:off x="1666" y="2321"/>
                <a:ext cx="7" cy="10"/>
              </a:xfrm>
              <a:custGeom>
                <a:avLst/>
                <a:gdLst>
                  <a:gd name="T0" fmla="*/ 0 w 22"/>
                  <a:gd name="T1" fmla="*/ 0 h 30"/>
                  <a:gd name="T2" fmla="*/ 0 w 22"/>
                  <a:gd name="T3" fmla="*/ 0 h 30"/>
                  <a:gd name="T4" fmla="*/ 0 w 22"/>
                  <a:gd name="T5" fmla="*/ 0 h 30"/>
                  <a:gd name="T6" fmla="*/ 0 w 22"/>
                  <a:gd name="T7" fmla="*/ 0 h 30"/>
                  <a:gd name="T8" fmla="*/ 0 w 22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30">
                    <a:moveTo>
                      <a:pt x="15" y="30"/>
                    </a:moveTo>
                    <a:lnTo>
                      <a:pt x="0" y="26"/>
                    </a:lnTo>
                    <a:lnTo>
                      <a:pt x="8" y="0"/>
                    </a:lnTo>
                    <a:lnTo>
                      <a:pt x="22" y="4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70" name="Freeform 2650"/>
              <p:cNvSpPr>
                <a:spLocks/>
              </p:cNvSpPr>
              <p:nvPr/>
            </p:nvSpPr>
            <p:spPr bwMode="auto">
              <a:xfrm>
                <a:off x="1671" y="2320"/>
                <a:ext cx="3" cy="2"/>
              </a:xfrm>
              <a:custGeom>
                <a:avLst/>
                <a:gdLst>
                  <a:gd name="T0" fmla="*/ 0 w 8"/>
                  <a:gd name="T1" fmla="*/ 0 h 5"/>
                  <a:gd name="T2" fmla="*/ 0 w 8"/>
                  <a:gd name="T3" fmla="*/ 0 h 5"/>
                  <a:gd name="T4" fmla="*/ 0 w 8"/>
                  <a:gd name="T5" fmla="*/ 0 h 5"/>
                  <a:gd name="T6" fmla="*/ 0 w 8"/>
                  <a:gd name="T7" fmla="*/ 0 h 5"/>
                  <a:gd name="T8" fmla="*/ 0 w 8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5"/>
                    </a:moveTo>
                    <a:lnTo>
                      <a:pt x="8" y="0"/>
                    </a:lnTo>
                    <a:lnTo>
                      <a:pt x="8" y="3"/>
                    </a:lnTo>
                    <a:lnTo>
                      <a:pt x="0" y="5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71" name="Rectangle 2651"/>
              <p:cNvSpPr>
                <a:spLocks noChangeArrowheads="1"/>
              </p:cNvSpPr>
              <p:nvPr/>
            </p:nvSpPr>
            <p:spPr bwMode="auto">
              <a:xfrm>
                <a:off x="1669" y="2320"/>
                <a:ext cx="5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72" name="Freeform 2652"/>
              <p:cNvSpPr>
                <a:spLocks/>
              </p:cNvSpPr>
              <p:nvPr/>
            </p:nvSpPr>
            <p:spPr bwMode="auto">
              <a:xfrm>
                <a:off x="1669" y="2320"/>
                <a:ext cx="2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0" y="1"/>
                    </a:moveTo>
                    <a:lnTo>
                      <a:pt x="7" y="3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73" name="Freeform 2653"/>
              <p:cNvSpPr>
                <a:spLocks/>
              </p:cNvSpPr>
              <p:nvPr/>
            </p:nvSpPr>
            <p:spPr bwMode="auto">
              <a:xfrm>
                <a:off x="1669" y="2317"/>
                <a:ext cx="5" cy="3"/>
              </a:xfrm>
              <a:custGeom>
                <a:avLst/>
                <a:gdLst>
                  <a:gd name="T0" fmla="*/ 0 w 15"/>
                  <a:gd name="T1" fmla="*/ 0 h 9"/>
                  <a:gd name="T2" fmla="*/ 0 w 15"/>
                  <a:gd name="T3" fmla="*/ 0 h 9"/>
                  <a:gd name="T4" fmla="*/ 0 w 15"/>
                  <a:gd name="T5" fmla="*/ 0 h 9"/>
                  <a:gd name="T6" fmla="*/ 0 w 15"/>
                  <a:gd name="T7" fmla="*/ 0 h 9"/>
                  <a:gd name="T8" fmla="*/ 0 w 15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9">
                    <a:moveTo>
                      <a:pt x="14" y="9"/>
                    </a:moveTo>
                    <a:lnTo>
                      <a:pt x="0" y="7"/>
                    </a:lnTo>
                    <a:lnTo>
                      <a:pt x="1" y="0"/>
                    </a:lnTo>
                    <a:lnTo>
                      <a:pt x="15" y="2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74" name="Freeform 2654"/>
              <p:cNvSpPr>
                <a:spLocks/>
              </p:cNvSpPr>
              <p:nvPr/>
            </p:nvSpPr>
            <p:spPr bwMode="auto">
              <a:xfrm>
                <a:off x="1669" y="2317"/>
                <a:ext cx="2" cy="1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0 h 4"/>
                  <a:gd name="T4" fmla="*/ 0 w 7"/>
                  <a:gd name="T5" fmla="*/ 0 h 4"/>
                  <a:gd name="T6" fmla="*/ 0 w 7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0" y="1"/>
                    </a:moveTo>
                    <a:lnTo>
                      <a:pt x="7" y="4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75" name="Freeform 2655"/>
              <p:cNvSpPr>
                <a:spLocks/>
              </p:cNvSpPr>
              <p:nvPr/>
            </p:nvSpPr>
            <p:spPr bwMode="auto">
              <a:xfrm>
                <a:off x="1669" y="2312"/>
                <a:ext cx="6" cy="6"/>
              </a:xfrm>
              <a:custGeom>
                <a:avLst/>
                <a:gdLst>
                  <a:gd name="T0" fmla="*/ 0 w 17"/>
                  <a:gd name="T1" fmla="*/ 0 h 19"/>
                  <a:gd name="T2" fmla="*/ 0 w 17"/>
                  <a:gd name="T3" fmla="*/ 0 h 19"/>
                  <a:gd name="T4" fmla="*/ 0 w 17"/>
                  <a:gd name="T5" fmla="*/ 0 h 19"/>
                  <a:gd name="T6" fmla="*/ 0 w 17"/>
                  <a:gd name="T7" fmla="*/ 0 h 19"/>
                  <a:gd name="T8" fmla="*/ 0 w 17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9">
                    <a:moveTo>
                      <a:pt x="14" y="19"/>
                    </a:moveTo>
                    <a:lnTo>
                      <a:pt x="0" y="15"/>
                    </a:lnTo>
                    <a:lnTo>
                      <a:pt x="3" y="0"/>
                    </a:lnTo>
                    <a:lnTo>
                      <a:pt x="17" y="4"/>
                    </a:lnTo>
                    <a:lnTo>
                      <a:pt x="14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76" name="Freeform 2656"/>
              <p:cNvSpPr>
                <a:spLocks/>
              </p:cNvSpPr>
              <p:nvPr/>
            </p:nvSpPr>
            <p:spPr bwMode="auto">
              <a:xfrm>
                <a:off x="1670" y="2307"/>
                <a:ext cx="6" cy="6"/>
              </a:xfrm>
              <a:custGeom>
                <a:avLst/>
                <a:gdLst>
                  <a:gd name="T0" fmla="*/ 0 w 17"/>
                  <a:gd name="T1" fmla="*/ 0 h 18"/>
                  <a:gd name="T2" fmla="*/ 0 w 17"/>
                  <a:gd name="T3" fmla="*/ 0 h 18"/>
                  <a:gd name="T4" fmla="*/ 0 w 17"/>
                  <a:gd name="T5" fmla="*/ 0 h 18"/>
                  <a:gd name="T6" fmla="*/ 0 w 17"/>
                  <a:gd name="T7" fmla="*/ 0 h 18"/>
                  <a:gd name="T8" fmla="*/ 0 w 17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8">
                    <a:moveTo>
                      <a:pt x="14" y="18"/>
                    </a:moveTo>
                    <a:lnTo>
                      <a:pt x="0" y="14"/>
                    </a:lnTo>
                    <a:lnTo>
                      <a:pt x="3" y="0"/>
                    </a:lnTo>
                    <a:lnTo>
                      <a:pt x="17" y="4"/>
                    </a:lnTo>
                    <a:lnTo>
                      <a:pt x="14" y="1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77" name="Freeform 2657"/>
              <p:cNvSpPr>
                <a:spLocks/>
              </p:cNvSpPr>
              <p:nvPr/>
            </p:nvSpPr>
            <p:spPr bwMode="auto">
              <a:xfrm>
                <a:off x="1671" y="2302"/>
                <a:ext cx="6" cy="7"/>
              </a:xfrm>
              <a:custGeom>
                <a:avLst/>
                <a:gdLst>
                  <a:gd name="T0" fmla="*/ 0 w 18"/>
                  <a:gd name="T1" fmla="*/ 0 h 19"/>
                  <a:gd name="T2" fmla="*/ 0 w 18"/>
                  <a:gd name="T3" fmla="*/ 0 h 19"/>
                  <a:gd name="T4" fmla="*/ 0 w 18"/>
                  <a:gd name="T5" fmla="*/ 0 h 19"/>
                  <a:gd name="T6" fmla="*/ 0 w 18"/>
                  <a:gd name="T7" fmla="*/ 0 h 19"/>
                  <a:gd name="T8" fmla="*/ 0 w 18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9">
                    <a:moveTo>
                      <a:pt x="14" y="19"/>
                    </a:moveTo>
                    <a:lnTo>
                      <a:pt x="0" y="15"/>
                    </a:lnTo>
                    <a:lnTo>
                      <a:pt x="3" y="0"/>
                    </a:lnTo>
                    <a:lnTo>
                      <a:pt x="18" y="4"/>
                    </a:lnTo>
                    <a:lnTo>
                      <a:pt x="14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78" name="Freeform 2658"/>
              <p:cNvSpPr>
                <a:spLocks/>
              </p:cNvSpPr>
              <p:nvPr/>
            </p:nvSpPr>
            <p:spPr bwMode="auto">
              <a:xfrm>
                <a:off x="1674" y="2303"/>
                <a:ext cx="3" cy="1"/>
              </a:xfrm>
              <a:custGeom>
                <a:avLst/>
                <a:gdLst>
                  <a:gd name="T0" fmla="*/ 0 w 8"/>
                  <a:gd name="T1" fmla="*/ 1 h 1"/>
                  <a:gd name="T2" fmla="*/ 0 w 8"/>
                  <a:gd name="T3" fmla="*/ 1 h 1"/>
                  <a:gd name="T4" fmla="*/ 0 w 8"/>
                  <a:gd name="T5" fmla="*/ 0 h 1"/>
                  <a:gd name="T6" fmla="*/ 0 w 8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8" y="1"/>
                    </a:moveTo>
                    <a:lnTo>
                      <a:pt x="0" y="1"/>
                    </a:lnTo>
                    <a:lnTo>
                      <a:pt x="8" y="0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79" name="Freeform 2659"/>
              <p:cNvSpPr>
                <a:spLocks/>
              </p:cNvSpPr>
              <p:nvPr/>
            </p:nvSpPr>
            <p:spPr bwMode="auto">
              <a:xfrm>
                <a:off x="1672" y="2297"/>
                <a:ext cx="6" cy="6"/>
              </a:xfrm>
              <a:custGeom>
                <a:avLst/>
                <a:gdLst>
                  <a:gd name="T0" fmla="*/ 0 w 17"/>
                  <a:gd name="T1" fmla="*/ 0 h 19"/>
                  <a:gd name="T2" fmla="*/ 0 w 17"/>
                  <a:gd name="T3" fmla="*/ 0 h 19"/>
                  <a:gd name="T4" fmla="*/ 0 w 17"/>
                  <a:gd name="T5" fmla="*/ 0 h 19"/>
                  <a:gd name="T6" fmla="*/ 0 w 17"/>
                  <a:gd name="T7" fmla="*/ 0 h 19"/>
                  <a:gd name="T8" fmla="*/ 0 w 17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9">
                    <a:moveTo>
                      <a:pt x="15" y="19"/>
                    </a:moveTo>
                    <a:lnTo>
                      <a:pt x="0" y="17"/>
                    </a:lnTo>
                    <a:lnTo>
                      <a:pt x="2" y="0"/>
                    </a:lnTo>
                    <a:lnTo>
                      <a:pt x="17" y="3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80" name="Freeform 2660"/>
              <p:cNvSpPr>
                <a:spLocks/>
              </p:cNvSpPr>
              <p:nvPr/>
            </p:nvSpPr>
            <p:spPr bwMode="auto">
              <a:xfrm>
                <a:off x="1673" y="2297"/>
                <a:ext cx="2" cy="1"/>
              </a:xfrm>
              <a:custGeom>
                <a:avLst/>
                <a:gdLst>
                  <a:gd name="T0" fmla="*/ 0 w 7"/>
                  <a:gd name="T1" fmla="*/ 0 h 5"/>
                  <a:gd name="T2" fmla="*/ 0 w 7"/>
                  <a:gd name="T3" fmla="*/ 0 h 5"/>
                  <a:gd name="T4" fmla="*/ 0 w 7"/>
                  <a:gd name="T5" fmla="*/ 0 h 5"/>
                  <a:gd name="T6" fmla="*/ 0 w 7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0" y="1"/>
                    </a:moveTo>
                    <a:lnTo>
                      <a:pt x="7" y="5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81" name="Freeform 2661"/>
              <p:cNvSpPr>
                <a:spLocks/>
              </p:cNvSpPr>
              <p:nvPr/>
            </p:nvSpPr>
            <p:spPr bwMode="auto">
              <a:xfrm>
                <a:off x="1673" y="2293"/>
                <a:ext cx="6" cy="5"/>
              </a:xfrm>
              <a:custGeom>
                <a:avLst/>
                <a:gdLst>
                  <a:gd name="T0" fmla="*/ 0 w 18"/>
                  <a:gd name="T1" fmla="*/ 0 h 16"/>
                  <a:gd name="T2" fmla="*/ 0 w 18"/>
                  <a:gd name="T3" fmla="*/ 0 h 16"/>
                  <a:gd name="T4" fmla="*/ 0 w 18"/>
                  <a:gd name="T5" fmla="*/ 0 h 16"/>
                  <a:gd name="T6" fmla="*/ 0 w 18"/>
                  <a:gd name="T7" fmla="*/ 0 h 16"/>
                  <a:gd name="T8" fmla="*/ 0 w 18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6">
                    <a:moveTo>
                      <a:pt x="15" y="16"/>
                    </a:moveTo>
                    <a:lnTo>
                      <a:pt x="0" y="11"/>
                    </a:lnTo>
                    <a:lnTo>
                      <a:pt x="3" y="0"/>
                    </a:lnTo>
                    <a:lnTo>
                      <a:pt x="18" y="4"/>
                    </a:lnTo>
                    <a:lnTo>
                      <a:pt x="15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82" name="Freeform 2662"/>
              <p:cNvSpPr>
                <a:spLocks/>
              </p:cNvSpPr>
              <p:nvPr/>
            </p:nvSpPr>
            <p:spPr bwMode="auto">
              <a:xfrm>
                <a:off x="1676" y="2294"/>
                <a:ext cx="3" cy="0"/>
              </a:xfrm>
              <a:custGeom>
                <a:avLst/>
                <a:gdLst>
                  <a:gd name="T0" fmla="*/ 0 w 7"/>
                  <a:gd name="T1" fmla="*/ 0 w 7"/>
                  <a:gd name="T2" fmla="*/ 0 w 7"/>
                  <a:gd name="T3" fmla="*/ 0 w 7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7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83" name="Freeform 2663"/>
              <p:cNvSpPr>
                <a:spLocks/>
              </p:cNvSpPr>
              <p:nvPr/>
            </p:nvSpPr>
            <p:spPr bwMode="auto">
              <a:xfrm>
                <a:off x="1674" y="2290"/>
                <a:ext cx="5" cy="4"/>
              </a:xfrm>
              <a:custGeom>
                <a:avLst/>
                <a:gdLst>
                  <a:gd name="T0" fmla="*/ 0 w 17"/>
                  <a:gd name="T1" fmla="*/ 0 h 12"/>
                  <a:gd name="T2" fmla="*/ 0 w 17"/>
                  <a:gd name="T3" fmla="*/ 0 h 12"/>
                  <a:gd name="T4" fmla="*/ 0 w 17"/>
                  <a:gd name="T5" fmla="*/ 0 h 12"/>
                  <a:gd name="T6" fmla="*/ 0 w 17"/>
                  <a:gd name="T7" fmla="*/ 0 h 12"/>
                  <a:gd name="T8" fmla="*/ 0 w 17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2">
                    <a:moveTo>
                      <a:pt x="15" y="12"/>
                    </a:moveTo>
                    <a:lnTo>
                      <a:pt x="0" y="8"/>
                    </a:lnTo>
                    <a:lnTo>
                      <a:pt x="2" y="0"/>
                    </a:lnTo>
                    <a:lnTo>
                      <a:pt x="17" y="4"/>
                    </a:lnTo>
                    <a:lnTo>
                      <a:pt x="15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84" name="Freeform 2664"/>
              <p:cNvSpPr>
                <a:spLocks/>
              </p:cNvSpPr>
              <p:nvPr/>
            </p:nvSpPr>
            <p:spPr bwMode="auto">
              <a:xfrm>
                <a:off x="1677" y="2291"/>
                <a:ext cx="2" cy="1"/>
              </a:xfrm>
              <a:custGeom>
                <a:avLst/>
                <a:gdLst>
                  <a:gd name="T0" fmla="*/ 0 w 7"/>
                  <a:gd name="T1" fmla="*/ 1 h 1"/>
                  <a:gd name="T2" fmla="*/ 0 w 7"/>
                  <a:gd name="T3" fmla="*/ 1 h 1"/>
                  <a:gd name="T4" fmla="*/ 0 w 7"/>
                  <a:gd name="T5" fmla="*/ 0 h 1"/>
                  <a:gd name="T6" fmla="*/ 0 w 7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7" y="1"/>
                    </a:moveTo>
                    <a:lnTo>
                      <a:pt x="0" y="1"/>
                    </a:lnTo>
                    <a:lnTo>
                      <a:pt x="7" y="0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85" name="Freeform 2665"/>
              <p:cNvSpPr>
                <a:spLocks/>
              </p:cNvSpPr>
              <p:nvPr/>
            </p:nvSpPr>
            <p:spPr bwMode="auto">
              <a:xfrm>
                <a:off x="1674" y="2287"/>
                <a:ext cx="6" cy="4"/>
              </a:xfrm>
              <a:custGeom>
                <a:avLst/>
                <a:gdLst>
                  <a:gd name="T0" fmla="*/ 0 w 17"/>
                  <a:gd name="T1" fmla="*/ 0 h 13"/>
                  <a:gd name="T2" fmla="*/ 0 w 17"/>
                  <a:gd name="T3" fmla="*/ 0 h 13"/>
                  <a:gd name="T4" fmla="*/ 0 w 17"/>
                  <a:gd name="T5" fmla="*/ 0 h 13"/>
                  <a:gd name="T6" fmla="*/ 0 w 17"/>
                  <a:gd name="T7" fmla="*/ 0 h 13"/>
                  <a:gd name="T8" fmla="*/ 0 w 17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3">
                    <a:moveTo>
                      <a:pt x="15" y="13"/>
                    </a:moveTo>
                    <a:lnTo>
                      <a:pt x="0" y="11"/>
                    </a:lnTo>
                    <a:lnTo>
                      <a:pt x="2" y="0"/>
                    </a:lnTo>
                    <a:lnTo>
                      <a:pt x="17" y="2"/>
                    </a:lnTo>
                    <a:lnTo>
                      <a:pt x="15" y="1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86" name="Freeform 2666"/>
              <p:cNvSpPr>
                <a:spLocks/>
              </p:cNvSpPr>
              <p:nvPr/>
            </p:nvSpPr>
            <p:spPr bwMode="auto">
              <a:xfrm>
                <a:off x="1678" y="2288"/>
                <a:ext cx="2" cy="0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1 h 1"/>
                  <a:gd name="T4" fmla="*/ 0 w 7"/>
                  <a:gd name="T5" fmla="*/ 0 h 1"/>
                  <a:gd name="T6" fmla="*/ 0 w 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7" y="0"/>
                    </a:moveTo>
                    <a:lnTo>
                      <a:pt x="0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87" name="Freeform 2667"/>
              <p:cNvSpPr>
                <a:spLocks/>
              </p:cNvSpPr>
              <p:nvPr/>
            </p:nvSpPr>
            <p:spPr bwMode="auto">
              <a:xfrm>
                <a:off x="1675" y="2284"/>
                <a:ext cx="5" cy="4"/>
              </a:xfrm>
              <a:custGeom>
                <a:avLst/>
                <a:gdLst>
                  <a:gd name="T0" fmla="*/ 0 w 16"/>
                  <a:gd name="T1" fmla="*/ 0 h 10"/>
                  <a:gd name="T2" fmla="*/ 0 w 16"/>
                  <a:gd name="T3" fmla="*/ 0 h 10"/>
                  <a:gd name="T4" fmla="*/ 0 w 16"/>
                  <a:gd name="T5" fmla="*/ 0 h 10"/>
                  <a:gd name="T6" fmla="*/ 0 w 16"/>
                  <a:gd name="T7" fmla="*/ 0 h 10"/>
                  <a:gd name="T8" fmla="*/ 0 w 16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0">
                    <a:moveTo>
                      <a:pt x="15" y="10"/>
                    </a:moveTo>
                    <a:lnTo>
                      <a:pt x="0" y="8"/>
                    </a:lnTo>
                    <a:lnTo>
                      <a:pt x="1" y="0"/>
                    </a:lnTo>
                    <a:lnTo>
                      <a:pt x="16" y="2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88" name="Freeform 2668"/>
              <p:cNvSpPr>
                <a:spLocks/>
              </p:cNvSpPr>
              <p:nvPr/>
            </p:nvSpPr>
            <p:spPr bwMode="auto">
              <a:xfrm>
                <a:off x="1675" y="2284"/>
                <a:ext cx="3" cy="1"/>
              </a:xfrm>
              <a:custGeom>
                <a:avLst/>
                <a:gdLst>
                  <a:gd name="T0" fmla="*/ 0 w 8"/>
                  <a:gd name="T1" fmla="*/ 0 h 5"/>
                  <a:gd name="T2" fmla="*/ 0 w 8"/>
                  <a:gd name="T3" fmla="*/ 0 h 5"/>
                  <a:gd name="T4" fmla="*/ 0 w 8"/>
                  <a:gd name="T5" fmla="*/ 0 h 5"/>
                  <a:gd name="T6" fmla="*/ 0 w 8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5">
                    <a:moveTo>
                      <a:pt x="0" y="2"/>
                    </a:moveTo>
                    <a:lnTo>
                      <a:pt x="8" y="5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89" name="Freeform 2669"/>
              <p:cNvSpPr>
                <a:spLocks/>
              </p:cNvSpPr>
              <p:nvPr/>
            </p:nvSpPr>
            <p:spPr bwMode="auto">
              <a:xfrm>
                <a:off x="1675" y="2281"/>
                <a:ext cx="7" cy="5"/>
              </a:xfrm>
              <a:custGeom>
                <a:avLst/>
                <a:gdLst>
                  <a:gd name="T0" fmla="*/ 0 w 19"/>
                  <a:gd name="T1" fmla="*/ 0 h 14"/>
                  <a:gd name="T2" fmla="*/ 0 w 19"/>
                  <a:gd name="T3" fmla="*/ 0 h 14"/>
                  <a:gd name="T4" fmla="*/ 0 w 19"/>
                  <a:gd name="T5" fmla="*/ 0 h 14"/>
                  <a:gd name="T6" fmla="*/ 0 w 19"/>
                  <a:gd name="T7" fmla="*/ 0 h 14"/>
                  <a:gd name="T8" fmla="*/ 0 w 19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4">
                    <a:moveTo>
                      <a:pt x="15" y="14"/>
                    </a:moveTo>
                    <a:lnTo>
                      <a:pt x="0" y="8"/>
                    </a:lnTo>
                    <a:lnTo>
                      <a:pt x="5" y="0"/>
                    </a:lnTo>
                    <a:lnTo>
                      <a:pt x="19" y="6"/>
                    </a:lnTo>
                    <a:lnTo>
                      <a:pt x="15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90" name="Freeform 2670"/>
              <p:cNvSpPr>
                <a:spLocks/>
              </p:cNvSpPr>
              <p:nvPr/>
            </p:nvSpPr>
            <p:spPr bwMode="auto">
              <a:xfrm>
                <a:off x="1679" y="2282"/>
                <a:ext cx="3" cy="1"/>
              </a:xfrm>
              <a:custGeom>
                <a:avLst/>
                <a:gdLst>
                  <a:gd name="T0" fmla="*/ 0 w 8"/>
                  <a:gd name="T1" fmla="*/ 0 h 3"/>
                  <a:gd name="T2" fmla="*/ 0 w 8"/>
                  <a:gd name="T3" fmla="*/ 0 h 3"/>
                  <a:gd name="T4" fmla="*/ 0 w 8"/>
                  <a:gd name="T5" fmla="*/ 0 h 3"/>
                  <a:gd name="T6" fmla="*/ 0 w 8"/>
                  <a:gd name="T7" fmla="*/ 0 h 3"/>
                  <a:gd name="T8" fmla="*/ 0 w 8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3">
                    <a:moveTo>
                      <a:pt x="7" y="3"/>
                    </a:moveTo>
                    <a:lnTo>
                      <a:pt x="8" y="0"/>
                    </a:lnTo>
                    <a:lnTo>
                      <a:pt x="0" y="2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91" name="Rectangle 2671"/>
              <p:cNvSpPr>
                <a:spLocks noChangeArrowheads="1"/>
              </p:cNvSpPr>
              <p:nvPr/>
            </p:nvSpPr>
            <p:spPr bwMode="auto">
              <a:xfrm>
                <a:off x="1677" y="2281"/>
                <a:ext cx="5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92" name="Freeform 2672"/>
              <p:cNvSpPr>
                <a:spLocks/>
              </p:cNvSpPr>
              <p:nvPr/>
            </p:nvSpPr>
            <p:spPr bwMode="auto">
              <a:xfrm>
                <a:off x="1677" y="2280"/>
                <a:ext cx="2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0" y="1"/>
                    </a:moveTo>
                    <a:lnTo>
                      <a:pt x="7" y="3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93" name="Freeform 2673"/>
              <p:cNvSpPr>
                <a:spLocks/>
              </p:cNvSpPr>
              <p:nvPr/>
            </p:nvSpPr>
            <p:spPr bwMode="auto">
              <a:xfrm>
                <a:off x="1677" y="2276"/>
                <a:ext cx="5" cy="5"/>
              </a:xfrm>
              <a:custGeom>
                <a:avLst/>
                <a:gdLst>
                  <a:gd name="T0" fmla="*/ 0 w 15"/>
                  <a:gd name="T1" fmla="*/ 0 h 15"/>
                  <a:gd name="T2" fmla="*/ 0 w 15"/>
                  <a:gd name="T3" fmla="*/ 0 h 15"/>
                  <a:gd name="T4" fmla="*/ 0 w 15"/>
                  <a:gd name="T5" fmla="*/ 0 h 15"/>
                  <a:gd name="T6" fmla="*/ 0 w 15"/>
                  <a:gd name="T7" fmla="*/ 0 h 15"/>
                  <a:gd name="T8" fmla="*/ 0 w 15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4" y="15"/>
                    </a:moveTo>
                    <a:lnTo>
                      <a:pt x="0" y="13"/>
                    </a:lnTo>
                    <a:lnTo>
                      <a:pt x="1" y="0"/>
                    </a:lnTo>
                    <a:lnTo>
                      <a:pt x="15" y="2"/>
                    </a:lnTo>
                    <a:lnTo>
                      <a:pt x="14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94" name="Freeform 2674"/>
              <p:cNvSpPr>
                <a:spLocks/>
              </p:cNvSpPr>
              <p:nvPr/>
            </p:nvSpPr>
            <p:spPr bwMode="auto">
              <a:xfrm>
                <a:off x="1680" y="2277"/>
                <a:ext cx="2" cy="0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1 h 1"/>
                  <a:gd name="T4" fmla="*/ 0 w 7"/>
                  <a:gd name="T5" fmla="*/ 0 h 1"/>
                  <a:gd name="T6" fmla="*/ 0 w 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7" y="0"/>
                    </a:moveTo>
                    <a:lnTo>
                      <a:pt x="0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95" name="Freeform 2675"/>
              <p:cNvSpPr>
                <a:spLocks/>
              </p:cNvSpPr>
              <p:nvPr/>
            </p:nvSpPr>
            <p:spPr bwMode="auto">
              <a:xfrm>
                <a:off x="1677" y="2272"/>
                <a:ext cx="5" cy="5"/>
              </a:xfrm>
              <a:custGeom>
                <a:avLst/>
                <a:gdLst>
                  <a:gd name="T0" fmla="*/ 0 w 15"/>
                  <a:gd name="T1" fmla="*/ 0 h 15"/>
                  <a:gd name="T2" fmla="*/ 0 w 15"/>
                  <a:gd name="T3" fmla="*/ 0 h 15"/>
                  <a:gd name="T4" fmla="*/ 0 w 15"/>
                  <a:gd name="T5" fmla="*/ 0 h 15"/>
                  <a:gd name="T6" fmla="*/ 0 w 15"/>
                  <a:gd name="T7" fmla="*/ 0 h 15"/>
                  <a:gd name="T8" fmla="*/ 0 w 15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4" y="15"/>
                    </a:moveTo>
                    <a:lnTo>
                      <a:pt x="0" y="13"/>
                    </a:lnTo>
                    <a:lnTo>
                      <a:pt x="1" y="0"/>
                    </a:lnTo>
                    <a:lnTo>
                      <a:pt x="15" y="2"/>
                    </a:lnTo>
                    <a:lnTo>
                      <a:pt x="14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96" name="Freeform 2676"/>
              <p:cNvSpPr>
                <a:spLocks/>
              </p:cNvSpPr>
              <p:nvPr/>
            </p:nvSpPr>
            <p:spPr bwMode="auto">
              <a:xfrm>
                <a:off x="1678" y="2272"/>
                <a:ext cx="2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7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97" name="Freeform 2677"/>
              <p:cNvSpPr>
                <a:spLocks/>
              </p:cNvSpPr>
              <p:nvPr/>
            </p:nvSpPr>
            <p:spPr bwMode="auto">
              <a:xfrm>
                <a:off x="1678" y="2261"/>
                <a:ext cx="5" cy="11"/>
              </a:xfrm>
              <a:custGeom>
                <a:avLst/>
                <a:gdLst>
                  <a:gd name="T0" fmla="*/ 0 w 17"/>
                  <a:gd name="T1" fmla="*/ 0 h 33"/>
                  <a:gd name="T2" fmla="*/ 0 w 17"/>
                  <a:gd name="T3" fmla="*/ 0 h 33"/>
                  <a:gd name="T4" fmla="*/ 0 w 17"/>
                  <a:gd name="T5" fmla="*/ 0 h 33"/>
                  <a:gd name="T6" fmla="*/ 0 w 17"/>
                  <a:gd name="T7" fmla="*/ 0 h 33"/>
                  <a:gd name="T8" fmla="*/ 0 w 17"/>
                  <a:gd name="T9" fmla="*/ 0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33">
                    <a:moveTo>
                      <a:pt x="14" y="33"/>
                    </a:moveTo>
                    <a:lnTo>
                      <a:pt x="0" y="31"/>
                    </a:lnTo>
                    <a:lnTo>
                      <a:pt x="3" y="0"/>
                    </a:lnTo>
                    <a:lnTo>
                      <a:pt x="17" y="3"/>
                    </a:lnTo>
                    <a:lnTo>
                      <a:pt x="14" y="3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98" name="Freeform 2678"/>
              <p:cNvSpPr>
                <a:spLocks/>
              </p:cNvSpPr>
              <p:nvPr/>
            </p:nvSpPr>
            <p:spPr bwMode="auto">
              <a:xfrm>
                <a:off x="1681" y="2262"/>
                <a:ext cx="3" cy="1"/>
              </a:xfrm>
              <a:custGeom>
                <a:avLst/>
                <a:gdLst>
                  <a:gd name="T0" fmla="*/ 0 w 8"/>
                  <a:gd name="T1" fmla="*/ 0 h 3"/>
                  <a:gd name="T2" fmla="*/ 0 w 8"/>
                  <a:gd name="T3" fmla="*/ 0 h 3"/>
                  <a:gd name="T4" fmla="*/ 0 w 8"/>
                  <a:gd name="T5" fmla="*/ 0 h 3"/>
                  <a:gd name="T6" fmla="*/ 0 w 8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3">
                    <a:moveTo>
                      <a:pt x="7" y="2"/>
                    </a:moveTo>
                    <a:lnTo>
                      <a:pt x="0" y="3"/>
                    </a:lnTo>
                    <a:lnTo>
                      <a:pt x="8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99" name="Rectangle 2679"/>
              <p:cNvSpPr>
                <a:spLocks noChangeArrowheads="1"/>
              </p:cNvSpPr>
              <p:nvPr/>
            </p:nvSpPr>
            <p:spPr bwMode="auto">
              <a:xfrm>
                <a:off x="1679" y="2257"/>
                <a:ext cx="5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00" name="Freeform 2680"/>
              <p:cNvSpPr>
                <a:spLocks/>
              </p:cNvSpPr>
              <p:nvPr/>
            </p:nvSpPr>
            <p:spPr bwMode="auto">
              <a:xfrm>
                <a:off x="1681" y="2257"/>
                <a:ext cx="3" cy="1"/>
              </a:xfrm>
              <a:custGeom>
                <a:avLst/>
                <a:gdLst>
                  <a:gd name="T0" fmla="*/ 0 w 8"/>
                  <a:gd name="T1" fmla="*/ 0 h 3"/>
                  <a:gd name="T2" fmla="*/ 0 w 8"/>
                  <a:gd name="T3" fmla="*/ 0 h 3"/>
                  <a:gd name="T4" fmla="*/ 0 w 8"/>
                  <a:gd name="T5" fmla="*/ 0 h 3"/>
                  <a:gd name="T6" fmla="*/ 0 w 8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3">
                    <a:moveTo>
                      <a:pt x="8" y="1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01" name="Freeform 2681"/>
              <p:cNvSpPr>
                <a:spLocks/>
              </p:cNvSpPr>
              <p:nvPr/>
            </p:nvSpPr>
            <p:spPr bwMode="auto">
              <a:xfrm>
                <a:off x="1678" y="2254"/>
                <a:ext cx="5" cy="4"/>
              </a:xfrm>
              <a:custGeom>
                <a:avLst/>
                <a:gdLst>
                  <a:gd name="T0" fmla="*/ 0 w 15"/>
                  <a:gd name="T1" fmla="*/ 0 h 11"/>
                  <a:gd name="T2" fmla="*/ 0 w 15"/>
                  <a:gd name="T3" fmla="*/ 0 h 11"/>
                  <a:gd name="T4" fmla="*/ 0 w 15"/>
                  <a:gd name="T5" fmla="*/ 0 h 11"/>
                  <a:gd name="T6" fmla="*/ 0 w 15"/>
                  <a:gd name="T7" fmla="*/ 0 h 11"/>
                  <a:gd name="T8" fmla="*/ 0 w 15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1">
                    <a:moveTo>
                      <a:pt x="15" y="9"/>
                    </a:moveTo>
                    <a:lnTo>
                      <a:pt x="1" y="11"/>
                    </a:lnTo>
                    <a:lnTo>
                      <a:pt x="0" y="2"/>
                    </a:lnTo>
                    <a:lnTo>
                      <a:pt x="14" y="0"/>
                    </a:lnTo>
                    <a:lnTo>
                      <a:pt x="15" y="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02" name="Freeform 2682"/>
              <p:cNvSpPr>
                <a:spLocks/>
              </p:cNvSpPr>
              <p:nvPr/>
            </p:nvSpPr>
            <p:spPr bwMode="auto">
              <a:xfrm>
                <a:off x="1681" y="2253"/>
                <a:ext cx="2" cy="2"/>
              </a:xfrm>
              <a:custGeom>
                <a:avLst/>
                <a:gdLst>
                  <a:gd name="T0" fmla="*/ 0 w 7"/>
                  <a:gd name="T1" fmla="*/ 0 h 5"/>
                  <a:gd name="T2" fmla="*/ 0 w 7"/>
                  <a:gd name="T3" fmla="*/ 0 h 5"/>
                  <a:gd name="T4" fmla="*/ 0 w 7"/>
                  <a:gd name="T5" fmla="*/ 0 h 5"/>
                  <a:gd name="T6" fmla="*/ 0 w 7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7" y="2"/>
                    </a:moveTo>
                    <a:lnTo>
                      <a:pt x="0" y="5"/>
                    </a:lnTo>
                    <a:lnTo>
                      <a:pt x="7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03" name="Freeform 2683"/>
              <p:cNvSpPr>
                <a:spLocks/>
              </p:cNvSpPr>
              <p:nvPr/>
            </p:nvSpPr>
            <p:spPr bwMode="auto">
              <a:xfrm>
                <a:off x="1677" y="2250"/>
                <a:ext cx="6" cy="5"/>
              </a:xfrm>
              <a:custGeom>
                <a:avLst/>
                <a:gdLst>
                  <a:gd name="T0" fmla="*/ 0 w 18"/>
                  <a:gd name="T1" fmla="*/ 0 h 15"/>
                  <a:gd name="T2" fmla="*/ 0 w 18"/>
                  <a:gd name="T3" fmla="*/ 0 h 15"/>
                  <a:gd name="T4" fmla="*/ 0 w 18"/>
                  <a:gd name="T5" fmla="*/ 0 h 15"/>
                  <a:gd name="T6" fmla="*/ 0 w 18"/>
                  <a:gd name="T7" fmla="*/ 0 h 15"/>
                  <a:gd name="T8" fmla="*/ 0 w 18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5">
                    <a:moveTo>
                      <a:pt x="18" y="9"/>
                    </a:moveTo>
                    <a:lnTo>
                      <a:pt x="4" y="15"/>
                    </a:lnTo>
                    <a:lnTo>
                      <a:pt x="0" y="6"/>
                    </a:lnTo>
                    <a:lnTo>
                      <a:pt x="14" y="0"/>
                    </a:lnTo>
                    <a:lnTo>
                      <a:pt x="18" y="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04" name="Freeform 2684"/>
              <p:cNvSpPr>
                <a:spLocks/>
              </p:cNvSpPr>
              <p:nvPr/>
            </p:nvSpPr>
            <p:spPr bwMode="auto">
              <a:xfrm>
                <a:off x="1679" y="2249"/>
                <a:ext cx="3" cy="3"/>
              </a:xfrm>
              <a:custGeom>
                <a:avLst/>
                <a:gdLst>
                  <a:gd name="T0" fmla="*/ 0 w 7"/>
                  <a:gd name="T1" fmla="*/ 0 h 8"/>
                  <a:gd name="T2" fmla="*/ 0 w 7"/>
                  <a:gd name="T3" fmla="*/ 0 h 8"/>
                  <a:gd name="T4" fmla="*/ 0 w 7"/>
                  <a:gd name="T5" fmla="*/ 0 h 8"/>
                  <a:gd name="T6" fmla="*/ 0 w 7"/>
                  <a:gd name="T7" fmla="*/ 0 h 8"/>
                  <a:gd name="T8" fmla="*/ 0 w 7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7" y="3"/>
                    </a:moveTo>
                    <a:lnTo>
                      <a:pt x="6" y="1"/>
                    </a:lnTo>
                    <a:lnTo>
                      <a:pt x="4" y="0"/>
                    </a:lnTo>
                    <a:lnTo>
                      <a:pt x="0" y="8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05" name="Freeform 2685"/>
              <p:cNvSpPr>
                <a:spLocks/>
              </p:cNvSpPr>
              <p:nvPr/>
            </p:nvSpPr>
            <p:spPr bwMode="auto">
              <a:xfrm>
                <a:off x="1675" y="2248"/>
                <a:ext cx="6" cy="6"/>
              </a:xfrm>
              <a:custGeom>
                <a:avLst/>
                <a:gdLst>
                  <a:gd name="T0" fmla="*/ 0 w 16"/>
                  <a:gd name="T1" fmla="*/ 0 h 18"/>
                  <a:gd name="T2" fmla="*/ 0 w 16"/>
                  <a:gd name="T3" fmla="*/ 0 h 18"/>
                  <a:gd name="T4" fmla="*/ 0 w 16"/>
                  <a:gd name="T5" fmla="*/ 0 h 18"/>
                  <a:gd name="T6" fmla="*/ 0 w 16"/>
                  <a:gd name="T7" fmla="*/ 0 h 18"/>
                  <a:gd name="T8" fmla="*/ 0 w 1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8">
                    <a:moveTo>
                      <a:pt x="16" y="5"/>
                    </a:moveTo>
                    <a:lnTo>
                      <a:pt x="8" y="18"/>
                    </a:lnTo>
                    <a:lnTo>
                      <a:pt x="0" y="12"/>
                    </a:lnTo>
                    <a:lnTo>
                      <a:pt x="9" y="0"/>
                    </a:lnTo>
                    <a:lnTo>
                      <a:pt x="16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06" name="Freeform 2686"/>
              <p:cNvSpPr>
                <a:spLocks/>
              </p:cNvSpPr>
              <p:nvPr/>
            </p:nvSpPr>
            <p:spPr bwMode="auto">
              <a:xfrm>
                <a:off x="1677" y="2247"/>
                <a:ext cx="1" cy="3"/>
              </a:xfrm>
              <a:custGeom>
                <a:avLst/>
                <a:gdLst>
                  <a:gd name="T0" fmla="*/ 0 w 4"/>
                  <a:gd name="T1" fmla="*/ 0 h 10"/>
                  <a:gd name="T2" fmla="*/ 0 w 4"/>
                  <a:gd name="T3" fmla="*/ 0 h 10"/>
                  <a:gd name="T4" fmla="*/ 0 w 4"/>
                  <a:gd name="T5" fmla="*/ 0 h 10"/>
                  <a:gd name="T6" fmla="*/ 0 w 4"/>
                  <a:gd name="T7" fmla="*/ 0 h 10"/>
                  <a:gd name="T8" fmla="*/ 0 w 4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10">
                    <a:moveTo>
                      <a:pt x="4" y="2"/>
                    </a:moveTo>
                    <a:lnTo>
                      <a:pt x="3" y="0"/>
                    </a:lnTo>
                    <a:lnTo>
                      <a:pt x="2" y="1"/>
                    </a:lnTo>
                    <a:lnTo>
                      <a:pt x="0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07" name="Freeform 2687"/>
              <p:cNvSpPr>
                <a:spLocks/>
              </p:cNvSpPr>
              <p:nvPr/>
            </p:nvSpPr>
            <p:spPr bwMode="auto">
              <a:xfrm>
                <a:off x="1670" y="2246"/>
                <a:ext cx="8" cy="6"/>
              </a:xfrm>
              <a:custGeom>
                <a:avLst/>
                <a:gdLst>
                  <a:gd name="T0" fmla="*/ 0 w 24"/>
                  <a:gd name="T1" fmla="*/ 0 h 18"/>
                  <a:gd name="T2" fmla="*/ 0 w 24"/>
                  <a:gd name="T3" fmla="*/ 0 h 18"/>
                  <a:gd name="T4" fmla="*/ 0 w 24"/>
                  <a:gd name="T5" fmla="*/ 0 h 18"/>
                  <a:gd name="T6" fmla="*/ 0 w 24"/>
                  <a:gd name="T7" fmla="*/ 0 h 18"/>
                  <a:gd name="T8" fmla="*/ 0 w 24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18">
                    <a:moveTo>
                      <a:pt x="24" y="4"/>
                    </a:moveTo>
                    <a:lnTo>
                      <a:pt x="20" y="18"/>
                    </a:lnTo>
                    <a:lnTo>
                      <a:pt x="0" y="14"/>
                    </a:lnTo>
                    <a:lnTo>
                      <a:pt x="4" y="0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08" name="Freeform 2688"/>
              <p:cNvSpPr>
                <a:spLocks/>
              </p:cNvSpPr>
              <p:nvPr/>
            </p:nvSpPr>
            <p:spPr bwMode="auto">
              <a:xfrm>
                <a:off x="1670" y="2246"/>
                <a:ext cx="1" cy="3"/>
              </a:xfrm>
              <a:custGeom>
                <a:avLst/>
                <a:gdLst>
                  <a:gd name="T0" fmla="*/ 1 w 2"/>
                  <a:gd name="T1" fmla="*/ 0 h 9"/>
                  <a:gd name="T2" fmla="*/ 0 w 2"/>
                  <a:gd name="T3" fmla="*/ 0 h 9"/>
                  <a:gd name="T4" fmla="*/ 1 w 2"/>
                  <a:gd name="T5" fmla="*/ 0 h 9"/>
                  <a:gd name="T6" fmla="*/ 1 w 2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9">
                    <a:moveTo>
                      <a:pt x="2" y="0"/>
                    </a:moveTo>
                    <a:lnTo>
                      <a:pt x="0" y="9"/>
                    </a:lnTo>
                    <a:lnTo>
                      <a:pt x="1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09" name="Freeform 2689"/>
              <p:cNvSpPr>
                <a:spLocks/>
              </p:cNvSpPr>
              <p:nvPr/>
            </p:nvSpPr>
            <p:spPr bwMode="auto">
              <a:xfrm>
                <a:off x="1663" y="2245"/>
                <a:ext cx="8" cy="6"/>
              </a:xfrm>
              <a:custGeom>
                <a:avLst/>
                <a:gdLst>
                  <a:gd name="T0" fmla="*/ 0 w 23"/>
                  <a:gd name="T1" fmla="*/ 0 h 16"/>
                  <a:gd name="T2" fmla="*/ 0 w 23"/>
                  <a:gd name="T3" fmla="*/ 0 h 16"/>
                  <a:gd name="T4" fmla="*/ 0 w 23"/>
                  <a:gd name="T5" fmla="*/ 0 h 16"/>
                  <a:gd name="T6" fmla="*/ 0 w 23"/>
                  <a:gd name="T7" fmla="*/ 0 h 16"/>
                  <a:gd name="T8" fmla="*/ 0 w 23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16">
                    <a:moveTo>
                      <a:pt x="23" y="2"/>
                    </a:moveTo>
                    <a:lnTo>
                      <a:pt x="21" y="16"/>
                    </a:lnTo>
                    <a:lnTo>
                      <a:pt x="0" y="14"/>
                    </a:lnTo>
                    <a:lnTo>
                      <a:pt x="2" y="0"/>
                    </a:lnTo>
                    <a:lnTo>
                      <a:pt x="23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10" name="Freeform 2690"/>
              <p:cNvSpPr>
                <a:spLocks/>
              </p:cNvSpPr>
              <p:nvPr/>
            </p:nvSpPr>
            <p:spPr bwMode="auto">
              <a:xfrm>
                <a:off x="1663" y="2245"/>
                <a:ext cx="1" cy="3"/>
              </a:xfrm>
              <a:custGeom>
                <a:avLst/>
                <a:gdLst>
                  <a:gd name="T0" fmla="*/ 1 w 1"/>
                  <a:gd name="T1" fmla="*/ 0 h 9"/>
                  <a:gd name="T2" fmla="*/ 0 w 1"/>
                  <a:gd name="T3" fmla="*/ 0 h 9"/>
                  <a:gd name="T4" fmla="*/ 0 w 1"/>
                  <a:gd name="T5" fmla="*/ 0 h 9"/>
                  <a:gd name="T6" fmla="*/ 1 w 1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9">
                    <a:moveTo>
                      <a:pt x="1" y="0"/>
                    </a:moveTo>
                    <a:lnTo>
                      <a:pt x="0" y="9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11" name="Rectangle 2691"/>
              <p:cNvSpPr>
                <a:spLocks noChangeArrowheads="1"/>
              </p:cNvSpPr>
              <p:nvPr/>
            </p:nvSpPr>
            <p:spPr bwMode="auto">
              <a:xfrm>
                <a:off x="1657" y="2245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12" name="Rectangle 2692"/>
              <p:cNvSpPr>
                <a:spLocks noChangeArrowheads="1"/>
              </p:cNvSpPr>
              <p:nvPr/>
            </p:nvSpPr>
            <p:spPr bwMode="auto">
              <a:xfrm>
                <a:off x="1650" y="2245"/>
                <a:ext cx="7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13" name="Freeform 2693"/>
              <p:cNvSpPr>
                <a:spLocks/>
              </p:cNvSpPr>
              <p:nvPr/>
            </p:nvSpPr>
            <p:spPr bwMode="auto">
              <a:xfrm>
                <a:off x="1650" y="2248"/>
                <a:ext cx="0" cy="2"/>
              </a:xfrm>
              <a:custGeom>
                <a:avLst/>
                <a:gdLst>
                  <a:gd name="T0" fmla="*/ 1 w 1"/>
                  <a:gd name="T1" fmla="*/ 0 h 6"/>
                  <a:gd name="T2" fmla="*/ 1 w 1"/>
                  <a:gd name="T3" fmla="*/ 0 h 6"/>
                  <a:gd name="T4" fmla="*/ 0 w 1"/>
                  <a:gd name="T5" fmla="*/ 0 h 6"/>
                  <a:gd name="T6" fmla="*/ 1 w 1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lnTo>
                      <a:pt x="1" y="0"/>
                    </a:lnTo>
                    <a:lnTo>
                      <a:pt x="0" y="5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14" name="Freeform 2694"/>
              <p:cNvSpPr>
                <a:spLocks/>
              </p:cNvSpPr>
              <p:nvPr/>
            </p:nvSpPr>
            <p:spPr bwMode="auto">
              <a:xfrm>
                <a:off x="1634" y="2243"/>
                <a:ext cx="16" cy="7"/>
              </a:xfrm>
              <a:custGeom>
                <a:avLst/>
                <a:gdLst>
                  <a:gd name="T0" fmla="*/ 0 w 49"/>
                  <a:gd name="T1" fmla="*/ 0 h 21"/>
                  <a:gd name="T2" fmla="*/ 0 w 49"/>
                  <a:gd name="T3" fmla="*/ 0 h 21"/>
                  <a:gd name="T4" fmla="*/ 0 w 49"/>
                  <a:gd name="T5" fmla="*/ 0 h 21"/>
                  <a:gd name="T6" fmla="*/ 0 w 49"/>
                  <a:gd name="T7" fmla="*/ 0 h 21"/>
                  <a:gd name="T8" fmla="*/ 0 w 49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21">
                    <a:moveTo>
                      <a:pt x="49" y="7"/>
                    </a:moveTo>
                    <a:lnTo>
                      <a:pt x="47" y="21"/>
                    </a:lnTo>
                    <a:lnTo>
                      <a:pt x="0" y="15"/>
                    </a:lnTo>
                    <a:lnTo>
                      <a:pt x="2" y="0"/>
                    </a:lnTo>
                    <a:lnTo>
                      <a:pt x="49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15" name="Freeform 2695"/>
              <p:cNvSpPr>
                <a:spLocks/>
              </p:cNvSpPr>
              <p:nvPr/>
            </p:nvSpPr>
            <p:spPr bwMode="auto">
              <a:xfrm>
                <a:off x="1634" y="2246"/>
                <a:ext cx="0" cy="2"/>
              </a:xfrm>
              <a:custGeom>
                <a:avLst/>
                <a:gdLst>
                  <a:gd name="T0" fmla="*/ 1 w 2"/>
                  <a:gd name="T1" fmla="*/ 0 h 5"/>
                  <a:gd name="T2" fmla="*/ 1 w 2"/>
                  <a:gd name="T3" fmla="*/ 0 h 5"/>
                  <a:gd name="T4" fmla="*/ 0 w 2"/>
                  <a:gd name="T5" fmla="*/ 0 h 5"/>
                  <a:gd name="T6" fmla="*/ 1 w 2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1" y="5"/>
                    </a:moveTo>
                    <a:lnTo>
                      <a:pt x="2" y="0"/>
                    </a:lnTo>
                    <a:lnTo>
                      <a:pt x="0" y="5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16" name="Freeform 2696"/>
              <p:cNvSpPr>
                <a:spLocks/>
              </p:cNvSpPr>
              <p:nvPr/>
            </p:nvSpPr>
            <p:spPr bwMode="auto">
              <a:xfrm>
                <a:off x="1617" y="2240"/>
                <a:ext cx="18" cy="8"/>
              </a:xfrm>
              <a:custGeom>
                <a:avLst/>
                <a:gdLst>
                  <a:gd name="T0" fmla="*/ 0 w 53"/>
                  <a:gd name="T1" fmla="*/ 0 h 25"/>
                  <a:gd name="T2" fmla="*/ 0 w 53"/>
                  <a:gd name="T3" fmla="*/ 0 h 25"/>
                  <a:gd name="T4" fmla="*/ 0 w 53"/>
                  <a:gd name="T5" fmla="*/ 0 h 25"/>
                  <a:gd name="T6" fmla="*/ 0 w 53"/>
                  <a:gd name="T7" fmla="*/ 0 h 25"/>
                  <a:gd name="T8" fmla="*/ 0 w 53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25">
                    <a:moveTo>
                      <a:pt x="53" y="10"/>
                    </a:moveTo>
                    <a:lnTo>
                      <a:pt x="49" y="25"/>
                    </a:lnTo>
                    <a:lnTo>
                      <a:pt x="0" y="15"/>
                    </a:lnTo>
                    <a:lnTo>
                      <a:pt x="4" y="0"/>
                    </a:lnTo>
                    <a:lnTo>
                      <a:pt x="53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17" name="Freeform 2697"/>
              <p:cNvSpPr>
                <a:spLocks/>
              </p:cNvSpPr>
              <p:nvPr/>
            </p:nvSpPr>
            <p:spPr bwMode="auto">
              <a:xfrm>
                <a:off x="1618" y="2240"/>
                <a:ext cx="1" cy="3"/>
              </a:xfrm>
              <a:custGeom>
                <a:avLst/>
                <a:gdLst>
                  <a:gd name="T0" fmla="*/ 1 w 2"/>
                  <a:gd name="T1" fmla="*/ 0 h 9"/>
                  <a:gd name="T2" fmla="*/ 0 w 2"/>
                  <a:gd name="T3" fmla="*/ 0 h 9"/>
                  <a:gd name="T4" fmla="*/ 1 w 2"/>
                  <a:gd name="T5" fmla="*/ 0 h 9"/>
                  <a:gd name="T6" fmla="*/ 1 w 2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9">
                    <a:moveTo>
                      <a:pt x="2" y="0"/>
                    </a:moveTo>
                    <a:lnTo>
                      <a:pt x="0" y="9"/>
                    </a:lnTo>
                    <a:lnTo>
                      <a:pt x="1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18" name="Freeform 2698"/>
              <p:cNvSpPr>
                <a:spLocks/>
              </p:cNvSpPr>
              <p:nvPr/>
            </p:nvSpPr>
            <p:spPr bwMode="auto">
              <a:xfrm>
                <a:off x="1586" y="2235"/>
                <a:ext cx="32" cy="10"/>
              </a:xfrm>
              <a:custGeom>
                <a:avLst/>
                <a:gdLst>
                  <a:gd name="T0" fmla="*/ 0 w 97"/>
                  <a:gd name="T1" fmla="*/ 0 h 30"/>
                  <a:gd name="T2" fmla="*/ 0 w 97"/>
                  <a:gd name="T3" fmla="*/ 0 h 30"/>
                  <a:gd name="T4" fmla="*/ 0 w 97"/>
                  <a:gd name="T5" fmla="*/ 0 h 30"/>
                  <a:gd name="T6" fmla="*/ 0 w 97"/>
                  <a:gd name="T7" fmla="*/ 0 h 30"/>
                  <a:gd name="T8" fmla="*/ 0 w 97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7" h="30">
                    <a:moveTo>
                      <a:pt x="97" y="15"/>
                    </a:moveTo>
                    <a:lnTo>
                      <a:pt x="95" y="30"/>
                    </a:lnTo>
                    <a:lnTo>
                      <a:pt x="0" y="15"/>
                    </a:lnTo>
                    <a:lnTo>
                      <a:pt x="2" y="0"/>
                    </a:lnTo>
                    <a:lnTo>
                      <a:pt x="97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19" name="Freeform 2699"/>
              <p:cNvSpPr>
                <a:spLocks/>
              </p:cNvSpPr>
              <p:nvPr/>
            </p:nvSpPr>
            <p:spPr bwMode="auto">
              <a:xfrm>
                <a:off x="1586" y="2235"/>
                <a:ext cx="1" cy="3"/>
              </a:xfrm>
              <a:custGeom>
                <a:avLst/>
                <a:gdLst>
                  <a:gd name="T0" fmla="*/ 1 w 2"/>
                  <a:gd name="T1" fmla="*/ 0 h 10"/>
                  <a:gd name="T2" fmla="*/ 1 w 2"/>
                  <a:gd name="T3" fmla="*/ 0 h 10"/>
                  <a:gd name="T4" fmla="*/ 0 w 2"/>
                  <a:gd name="T5" fmla="*/ 0 h 10"/>
                  <a:gd name="T6" fmla="*/ 1 w 2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10">
                    <a:moveTo>
                      <a:pt x="2" y="0"/>
                    </a:moveTo>
                    <a:lnTo>
                      <a:pt x="1" y="1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20" name="Freeform 2700"/>
              <p:cNvSpPr>
                <a:spLocks/>
              </p:cNvSpPr>
              <p:nvPr/>
            </p:nvSpPr>
            <p:spPr bwMode="auto">
              <a:xfrm>
                <a:off x="1574" y="2235"/>
                <a:ext cx="13" cy="6"/>
              </a:xfrm>
              <a:custGeom>
                <a:avLst/>
                <a:gdLst>
                  <a:gd name="T0" fmla="*/ 0 w 38"/>
                  <a:gd name="T1" fmla="*/ 0 h 19"/>
                  <a:gd name="T2" fmla="*/ 0 w 38"/>
                  <a:gd name="T3" fmla="*/ 0 h 19"/>
                  <a:gd name="T4" fmla="*/ 0 w 38"/>
                  <a:gd name="T5" fmla="*/ 0 h 19"/>
                  <a:gd name="T6" fmla="*/ 0 w 38"/>
                  <a:gd name="T7" fmla="*/ 0 h 19"/>
                  <a:gd name="T8" fmla="*/ 0 w 38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8" h="19">
                    <a:moveTo>
                      <a:pt x="36" y="0"/>
                    </a:moveTo>
                    <a:lnTo>
                      <a:pt x="38" y="15"/>
                    </a:lnTo>
                    <a:lnTo>
                      <a:pt x="2" y="19"/>
                    </a:lnTo>
                    <a:lnTo>
                      <a:pt x="0" y="5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21" name="Freeform 2701"/>
              <p:cNvSpPr>
                <a:spLocks/>
              </p:cNvSpPr>
              <p:nvPr/>
            </p:nvSpPr>
            <p:spPr bwMode="auto">
              <a:xfrm>
                <a:off x="1574" y="2239"/>
                <a:ext cx="1" cy="2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0 h 5"/>
                  <a:gd name="T4" fmla="*/ 0 w 1"/>
                  <a:gd name="T5" fmla="*/ 0 h 5"/>
                  <a:gd name="T6" fmla="*/ 1 w 1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5">
                    <a:moveTo>
                      <a:pt x="1" y="5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22" name="Freeform 2702"/>
              <p:cNvSpPr>
                <a:spLocks/>
              </p:cNvSpPr>
              <p:nvPr/>
            </p:nvSpPr>
            <p:spPr bwMode="auto">
              <a:xfrm>
                <a:off x="1563" y="2236"/>
                <a:ext cx="11" cy="5"/>
              </a:xfrm>
              <a:custGeom>
                <a:avLst/>
                <a:gdLst>
                  <a:gd name="T0" fmla="*/ 0 w 34"/>
                  <a:gd name="T1" fmla="*/ 0 h 15"/>
                  <a:gd name="T2" fmla="*/ 0 w 34"/>
                  <a:gd name="T3" fmla="*/ 0 h 15"/>
                  <a:gd name="T4" fmla="*/ 0 w 34"/>
                  <a:gd name="T5" fmla="*/ 0 h 15"/>
                  <a:gd name="T6" fmla="*/ 0 w 34"/>
                  <a:gd name="T7" fmla="*/ 0 h 15"/>
                  <a:gd name="T8" fmla="*/ 0 w 34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" h="15">
                    <a:moveTo>
                      <a:pt x="34" y="0"/>
                    </a:moveTo>
                    <a:lnTo>
                      <a:pt x="34" y="14"/>
                    </a:lnTo>
                    <a:lnTo>
                      <a:pt x="0" y="15"/>
                    </a:lnTo>
                    <a:lnTo>
                      <a:pt x="0" y="1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23" name="Freeform 2703"/>
              <p:cNvSpPr>
                <a:spLocks/>
              </p:cNvSpPr>
              <p:nvPr/>
            </p:nvSpPr>
            <p:spPr bwMode="auto">
              <a:xfrm>
                <a:off x="1563" y="2237"/>
                <a:ext cx="0" cy="3"/>
              </a:xfrm>
              <a:custGeom>
                <a:avLst/>
                <a:gdLst>
                  <a:gd name="T0" fmla="*/ 0 h 9"/>
                  <a:gd name="T1" fmla="*/ 0 h 9"/>
                  <a:gd name="T2" fmla="*/ 0 h 9"/>
                  <a:gd name="T3" fmla="*/ 0 h 9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0" r="r" b="b"/>
                <a:pathLst>
                  <a:path h="9">
                    <a:moveTo>
                      <a:pt x="0" y="0"/>
                    </a:move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24" name="Freeform 2704"/>
              <p:cNvSpPr>
                <a:spLocks/>
              </p:cNvSpPr>
              <p:nvPr/>
            </p:nvSpPr>
            <p:spPr bwMode="auto">
              <a:xfrm>
                <a:off x="1551" y="2237"/>
                <a:ext cx="12" cy="5"/>
              </a:xfrm>
              <a:custGeom>
                <a:avLst/>
                <a:gdLst>
                  <a:gd name="T0" fmla="*/ 0 w 36"/>
                  <a:gd name="T1" fmla="*/ 0 h 16"/>
                  <a:gd name="T2" fmla="*/ 0 w 36"/>
                  <a:gd name="T3" fmla="*/ 0 h 16"/>
                  <a:gd name="T4" fmla="*/ 0 w 36"/>
                  <a:gd name="T5" fmla="*/ 0 h 16"/>
                  <a:gd name="T6" fmla="*/ 0 w 36"/>
                  <a:gd name="T7" fmla="*/ 0 h 16"/>
                  <a:gd name="T8" fmla="*/ 0 w 36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16">
                    <a:moveTo>
                      <a:pt x="36" y="0"/>
                    </a:moveTo>
                    <a:lnTo>
                      <a:pt x="36" y="14"/>
                    </a:lnTo>
                    <a:lnTo>
                      <a:pt x="0" y="16"/>
                    </a:lnTo>
                    <a:lnTo>
                      <a:pt x="0" y="2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25" name="Freeform 2705"/>
              <p:cNvSpPr>
                <a:spLocks/>
              </p:cNvSpPr>
              <p:nvPr/>
            </p:nvSpPr>
            <p:spPr bwMode="auto">
              <a:xfrm>
                <a:off x="1550" y="2237"/>
                <a:ext cx="1" cy="3"/>
              </a:xfrm>
              <a:custGeom>
                <a:avLst/>
                <a:gdLst>
                  <a:gd name="T0" fmla="*/ 1 w 2"/>
                  <a:gd name="T1" fmla="*/ 0 h 9"/>
                  <a:gd name="T2" fmla="*/ 1 w 2"/>
                  <a:gd name="T3" fmla="*/ 0 h 9"/>
                  <a:gd name="T4" fmla="*/ 0 w 2"/>
                  <a:gd name="T5" fmla="*/ 0 h 9"/>
                  <a:gd name="T6" fmla="*/ 1 w 2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9">
                    <a:moveTo>
                      <a:pt x="2" y="0"/>
                    </a:moveTo>
                    <a:lnTo>
                      <a:pt x="2" y="9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26" name="Freeform 2706"/>
              <p:cNvSpPr>
                <a:spLocks/>
              </p:cNvSpPr>
              <p:nvPr/>
            </p:nvSpPr>
            <p:spPr bwMode="auto">
              <a:xfrm>
                <a:off x="1539" y="2237"/>
                <a:ext cx="13" cy="8"/>
              </a:xfrm>
              <a:custGeom>
                <a:avLst/>
                <a:gdLst>
                  <a:gd name="T0" fmla="*/ 0 w 38"/>
                  <a:gd name="T1" fmla="*/ 0 h 22"/>
                  <a:gd name="T2" fmla="*/ 0 w 38"/>
                  <a:gd name="T3" fmla="*/ 0 h 22"/>
                  <a:gd name="T4" fmla="*/ 0 w 38"/>
                  <a:gd name="T5" fmla="*/ 0 h 22"/>
                  <a:gd name="T6" fmla="*/ 0 w 38"/>
                  <a:gd name="T7" fmla="*/ 0 h 22"/>
                  <a:gd name="T8" fmla="*/ 0 w 38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8" h="22">
                    <a:moveTo>
                      <a:pt x="34" y="0"/>
                    </a:moveTo>
                    <a:lnTo>
                      <a:pt x="38" y="14"/>
                    </a:lnTo>
                    <a:lnTo>
                      <a:pt x="4" y="22"/>
                    </a:lnTo>
                    <a:lnTo>
                      <a:pt x="0" y="7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27" name="Freeform 2707"/>
              <p:cNvSpPr>
                <a:spLocks/>
              </p:cNvSpPr>
              <p:nvPr/>
            </p:nvSpPr>
            <p:spPr bwMode="auto">
              <a:xfrm>
                <a:off x="1538" y="2239"/>
                <a:ext cx="2" cy="4"/>
              </a:xfrm>
              <a:custGeom>
                <a:avLst/>
                <a:gdLst>
                  <a:gd name="T0" fmla="*/ 0 w 6"/>
                  <a:gd name="T1" fmla="*/ 0 h 10"/>
                  <a:gd name="T2" fmla="*/ 0 w 6"/>
                  <a:gd name="T3" fmla="*/ 0 h 10"/>
                  <a:gd name="T4" fmla="*/ 0 w 6"/>
                  <a:gd name="T5" fmla="*/ 0 h 10"/>
                  <a:gd name="T6" fmla="*/ 0 w 6"/>
                  <a:gd name="T7" fmla="*/ 0 h 10"/>
                  <a:gd name="T8" fmla="*/ 0 w 6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0">
                    <a:moveTo>
                      <a:pt x="4" y="1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6" y="10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28" name="Freeform 2708"/>
              <p:cNvSpPr>
                <a:spLocks/>
              </p:cNvSpPr>
              <p:nvPr/>
            </p:nvSpPr>
            <p:spPr bwMode="auto">
              <a:xfrm>
                <a:off x="1537" y="2241"/>
                <a:ext cx="5" cy="4"/>
              </a:xfrm>
              <a:custGeom>
                <a:avLst/>
                <a:gdLst>
                  <a:gd name="T0" fmla="*/ 0 w 15"/>
                  <a:gd name="T1" fmla="*/ 0 h 14"/>
                  <a:gd name="T2" fmla="*/ 0 w 15"/>
                  <a:gd name="T3" fmla="*/ 0 h 14"/>
                  <a:gd name="T4" fmla="*/ 0 w 15"/>
                  <a:gd name="T5" fmla="*/ 0 h 14"/>
                  <a:gd name="T6" fmla="*/ 0 w 15"/>
                  <a:gd name="T7" fmla="*/ 0 h 14"/>
                  <a:gd name="T8" fmla="*/ 0 w 15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4">
                    <a:moveTo>
                      <a:pt x="3" y="0"/>
                    </a:moveTo>
                    <a:lnTo>
                      <a:pt x="15" y="9"/>
                    </a:lnTo>
                    <a:lnTo>
                      <a:pt x="12" y="14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29" name="Freeform 2709"/>
              <p:cNvSpPr>
                <a:spLocks/>
              </p:cNvSpPr>
              <p:nvPr/>
            </p:nvSpPr>
            <p:spPr bwMode="auto">
              <a:xfrm>
                <a:off x="1536" y="2242"/>
                <a:ext cx="3" cy="2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0 w 7"/>
                  <a:gd name="T5" fmla="*/ 0 h 6"/>
                  <a:gd name="T6" fmla="*/ 0 w 7"/>
                  <a:gd name="T7" fmla="*/ 0 h 6"/>
                  <a:gd name="T8" fmla="*/ 0 w 7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7" y="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30" name="Freeform 2710"/>
              <p:cNvSpPr>
                <a:spLocks/>
              </p:cNvSpPr>
              <p:nvPr/>
            </p:nvSpPr>
            <p:spPr bwMode="auto">
              <a:xfrm>
                <a:off x="1536" y="2243"/>
                <a:ext cx="5" cy="4"/>
              </a:xfrm>
              <a:custGeom>
                <a:avLst/>
                <a:gdLst>
                  <a:gd name="T0" fmla="*/ 0 w 16"/>
                  <a:gd name="T1" fmla="*/ 0 h 13"/>
                  <a:gd name="T2" fmla="*/ 0 w 16"/>
                  <a:gd name="T3" fmla="*/ 0 h 13"/>
                  <a:gd name="T4" fmla="*/ 0 w 16"/>
                  <a:gd name="T5" fmla="*/ 0 h 13"/>
                  <a:gd name="T6" fmla="*/ 0 w 16"/>
                  <a:gd name="T7" fmla="*/ 0 h 13"/>
                  <a:gd name="T8" fmla="*/ 0 w 16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3">
                    <a:moveTo>
                      <a:pt x="2" y="0"/>
                    </a:moveTo>
                    <a:lnTo>
                      <a:pt x="16" y="4"/>
                    </a:lnTo>
                    <a:lnTo>
                      <a:pt x="14" y="13"/>
                    </a:lnTo>
                    <a:lnTo>
                      <a:pt x="0" y="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31" name="Freeform 2711"/>
              <p:cNvSpPr>
                <a:spLocks/>
              </p:cNvSpPr>
              <p:nvPr/>
            </p:nvSpPr>
            <p:spPr bwMode="auto">
              <a:xfrm>
                <a:off x="1536" y="2246"/>
                <a:ext cx="2" cy="1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0 h 4"/>
                  <a:gd name="T4" fmla="*/ 0 w 7"/>
                  <a:gd name="T5" fmla="*/ 0 h 4"/>
                  <a:gd name="T6" fmla="*/ 0 w 7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7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32" name="Rectangle 2712"/>
              <p:cNvSpPr>
                <a:spLocks noChangeArrowheads="1"/>
              </p:cNvSpPr>
              <p:nvPr/>
            </p:nvSpPr>
            <p:spPr bwMode="auto">
              <a:xfrm>
                <a:off x="1536" y="2246"/>
                <a:ext cx="5" cy="4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33" name="Freeform 2713"/>
              <p:cNvSpPr>
                <a:spLocks/>
              </p:cNvSpPr>
              <p:nvPr/>
            </p:nvSpPr>
            <p:spPr bwMode="auto">
              <a:xfrm>
                <a:off x="1538" y="2249"/>
                <a:ext cx="3" cy="1"/>
              </a:xfrm>
              <a:custGeom>
                <a:avLst/>
                <a:gdLst>
                  <a:gd name="T0" fmla="*/ 0 w 8"/>
                  <a:gd name="T1" fmla="*/ 0 h 4"/>
                  <a:gd name="T2" fmla="*/ 0 w 8"/>
                  <a:gd name="T3" fmla="*/ 0 h 4"/>
                  <a:gd name="T4" fmla="*/ 0 w 8"/>
                  <a:gd name="T5" fmla="*/ 0 h 4"/>
                  <a:gd name="T6" fmla="*/ 0 w 8"/>
                  <a:gd name="T7" fmla="*/ 0 h 4"/>
                  <a:gd name="T8" fmla="*/ 0 w 8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8" y="2"/>
                    </a:moveTo>
                    <a:lnTo>
                      <a:pt x="8" y="0"/>
                    </a:lnTo>
                    <a:lnTo>
                      <a:pt x="7" y="4"/>
                    </a:lnTo>
                    <a:lnTo>
                      <a:pt x="0" y="4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34" name="Freeform 2714"/>
              <p:cNvSpPr>
                <a:spLocks/>
              </p:cNvSpPr>
              <p:nvPr/>
            </p:nvSpPr>
            <p:spPr bwMode="auto">
              <a:xfrm>
                <a:off x="1535" y="2249"/>
                <a:ext cx="5" cy="3"/>
              </a:xfrm>
              <a:custGeom>
                <a:avLst/>
                <a:gdLst>
                  <a:gd name="T0" fmla="*/ 0 w 17"/>
                  <a:gd name="T1" fmla="*/ 0 h 10"/>
                  <a:gd name="T2" fmla="*/ 0 w 17"/>
                  <a:gd name="T3" fmla="*/ 0 h 10"/>
                  <a:gd name="T4" fmla="*/ 0 w 17"/>
                  <a:gd name="T5" fmla="*/ 0 h 10"/>
                  <a:gd name="T6" fmla="*/ 0 w 17"/>
                  <a:gd name="T7" fmla="*/ 0 h 10"/>
                  <a:gd name="T8" fmla="*/ 0 w 17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0">
                    <a:moveTo>
                      <a:pt x="3" y="0"/>
                    </a:moveTo>
                    <a:lnTo>
                      <a:pt x="17" y="4"/>
                    </a:lnTo>
                    <a:lnTo>
                      <a:pt x="15" y="10"/>
                    </a:lnTo>
                    <a:lnTo>
                      <a:pt x="0" y="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35" name="Freeform 2715"/>
              <p:cNvSpPr>
                <a:spLocks/>
              </p:cNvSpPr>
              <p:nvPr/>
            </p:nvSpPr>
            <p:spPr bwMode="auto">
              <a:xfrm>
                <a:off x="1535" y="2251"/>
                <a:ext cx="2" cy="1"/>
              </a:xfrm>
              <a:custGeom>
                <a:avLst/>
                <a:gdLst>
                  <a:gd name="T0" fmla="*/ 0 w 8"/>
                  <a:gd name="T1" fmla="*/ 0 h 4"/>
                  <a:gd name="T2" fmla="*/ 0 w 8"/>
                  <a:gd name="T3" fmla="*/ 0 h 4"/>
                  <a:gd name="T4" fmla="*/ 0 w 8"/>
                  <a:gd name="T5" fmla="*/ 0 h 4"/>
                  <a:gd name="T6" fmla="*/ 0 w 8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4">
                    <a:moveTo>
                      <a:pt x="0" y="0"/>
                    </a:moveTo>
                    <a:lnTo>
                      <a:pt x="8" y="4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36" name="Freeform 2716"/>
              <p:cNvSpPr>
                <a:spLocks/>
              </p:cNvSpPr>
              <p:nvPr/>
            </p:nvSpPr>
            <p:spPr bwMode="auto">
              <a:xfrm>
                <a:off x="1534" y="2251"/>
                <a:ext cx="6" cy="6"/>
              </a:xfrm>
              <a:custGeom>
                <a:avLst/>
                <a:gdLst>
                  <a:gd name="T0" fmla="*/ 0 w 18"/>
                  <a:gd name="T1" fmla="*/ 0 h 18"/>
                  <a:gd name="T2" fmla="*/ 0 w 18"/>
                  <a:gd name="T3" fmla="*/ 0 h 18"/>
                  <a:gd name="T4" fmla="*/ 0 w 18"/>
                  <a:gd name="T5" fmla="*/ 0 h 18"/>
                  <a:gd name="T6" fmla="*/ 0 w 18"/>
                  <a:gd name="T7" fmla="*/ 0 h 18"/>
                  <a:gd name="T8" fmla="*/ 0 w 18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3" y="0"/>
                    </a:moveTo>
                    <a:lnTo>
                      <a:pt x="18" y="2"/>
                    </a:lnTo>
                    <a:lnTo>
                      <a:pt x="15" y="18"/>
                    </a:lnTo>
                    <a:lnTo>
                      <a:pt x="0" y="1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37" name="Freeform 2717"/>
              <p:cNvSpPr>
                <a:spLocks/>
              </p:cNvSpPr>
              <p:nvPr/>
            </p:nvSpPr>
            <p:spPr bwMode="auto">
              <a:xfrm>
                <a:off x="1536" y="2257"/>
                <a:ext cx="3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1 h 1"/>
                  <a:gd name="T4" fmla="*/ 0 w 7"/>
                  <a:gd name="T5" fmla="*/ 1 h 1"/>
                  <a:gd name="T6" fmla="*/ 0 w 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7" y="0"/>
                    </a:moveTo>
                    <a:lnTo>
                      <a:pt x="0" y="1"/>
                    </a:lnTo>
                    <a:lnTo>
                      <a:pt x="7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38" name="Freeform 2718"/>
              <p:cNvSpPr>
                <a:spLocks/>
              </p:cNvSpPr>
              <p:nvPr/>
            </p:nvSpPr>
            <p:spPr bwMode="auto">
              <a:xfrm>
                <a:off x="1532" y="2256"/>
                <a:ext cx="7" cy="7"/>
              </a:xfrm>
              <a:custGeom>
                <a:avLst/>
                <a:gdLst>
                  <a:gd name="T0" fmla="*/ 0 w 19"/>
                  <a:gd name="T1" fmla="*/ 0 h 19"/>
                  <a:gd name="T2" fmla="*/ 0 w 19"/>
                  <a:gd name="T3" fmla="*/ 0 h 19"/>
                  <a:gd name="T4" fmla="*/ 0 w 19"/>
                  <a:gd name="T5" fmla="*/ 0 h 19"/>
                  <a:gd name="T6" fmla="*/ 0 w 19"/>
                  <a:gd name="T7" fmla="*/ 0 h 19"/>
                  <a:gd name="T8" fmla="*/ 0 w 19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4" y="0"/>
                    </a:moveTo>
                    <a:lnTo>
                      <a:pt x="19" y="4"/>
                    </a:lnTo>
                    <a:lnTo>
                      <a:pt x="15" y="19"/>
                    </a:lnTo>
                    <a:lnTo>
                      <a:pt x="0" y="1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39" name="Freeform 2719"/>
              <p:cNvSpPr>
                <a:spLocks/>
              </p:cNvSpPr>
              <p:nvPr/>
            </p:nvSpPr>
            <p:spPr bwMode="auto">
              <a:xfrm>
                <a:off x="1532" y="2261"/>
                <a:ext cx="3" cy="2"/>
              </a:xfrm>
              <a:custGeom>
                <a:avLst/>
                <a:gdLst>
                  <a:gd name="T0" fmla="*/ 0 w 7"/>
                  <a:gd name="T1" fmla="*/ 0 h 5"/>
                  <a:gd name="T2" fmla="*/ 0 w 7"/>
                  <a:gd name="T3" fmla="*/ 0 h 5"/>
                  <a:gd name="T4" fmla="*/ 0 w 7"/>
                  <a:gd name="T5" fmla="*/ 0 h 5"/>
                  <a:gd name="T6" fmla="*/ 0 w 7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0" y="0"/>
                    </a:moveTo>
                    <a:lnTo>
                      <a:pt x="7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40" name="Freeform 2720"/>
              <p:cNvSpPr>
                <a:spLocks/>
              </p:cNvSpPr>
              <p:nvPr/>
            </p:nvSpPr>
            <p:spPr bwMode="auto">
              <a:xfrm>
                <a:off x="1531" y="2261"/>
                <a:ext cx="6" cy="6"/>
              </a:xfrm>
              <a:custGeom>
                <a:avLst/>
                <a:gdLst>
                  <a:gd name="T0" fmla="*/ 0 w 18"/>
                  <a:gd name="T1" fmla="*/ 0 h 17"/>
                  <a:gd name="T2" fmla="*/ 0 w 18"/>
                  <a:gd name="T3" fmla="*/ 0 h 17"/>
                  <a:gd name="T4" fmla="*/ 0 w 18"/>
                  <a:gd name="T5" fmla="*/ 0 h 17"/>
                  <a:gd name="T6" fmla="*/ 0 w 18"/>
                  <a:gd name="T7" fmla="*/ 0 h 17"/>
                  <a:gd name="T8" fmla="*/ 0 w 18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7">
                    <a:moveTo>
                      <a:pt x="3" y="0"/>
                    </a:moveTo>
                    <a:lnTo>
                      <a:pt x="18" y="5"/>
                    </a:lnTo>
                    <a:lnTo>
                      <a:pt x="15" y="17"/>
                    </a:lnTo>
                    <a:lnTo>
                      <a:pt x="0" y="1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41" name="Freeform 2721"/>
              <p:cNvSpPr>
                <a:spLocks/>
              </p:cNvSpPr>
              <p:nvPr/>
            </p:nvSpPr>
            <p:spPr bwMode="auto">
              <a:xfrm>
                <a:off x="1534" y="2267"/>
                <a:ext cx="2" cy="0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0 w 8"/>
                  <a:gd name="T5" fmla="*/ 1 h 1"/>
                  <a:gd name="T6" fmla="*/ 0 w 8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8" y="0"/>
                    </a:moveTo>
                    <a:lnTo>
                      <a:pt x="0" y="0"/>
                    </a:lnTo>
                    <a:lnTo>
                      <a:pt x="8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42" name="Freeform 2722"/>
              <p:cNvSpPr>
                <a:spLocks/>
              </p:cNvSpPr>
              <p:nvPr/>
            </p:nvSpPr>
            <p:spPr bwMode="auto">
              <a:xfrm>
                <a:off x="1531" y="2265"/>
                <a:ext cx="5" cy="3"/>
              </a:xfrm>
              <a:custGeom>
                <a:avLst/>
                <a:gdLst>
                  <a:gd name="T0" fmla="*/ 0 w 17"/>
                  <a:gd name="T1" fmla="*/ 0 h 10"/>
                  <a:gd name="T2" fmla="*/ 0 w 17"/>
                  <a:gd name="T3" fmla="*/ 0 h 10"/>
                  <a:gd name="T4" fmla="*/ 0 w 17"/>
                  <a:gd name="T5" fmla="*/ 0 h 10"/>
                  <a:gd name="T6" fmla="*/ 0 w 17"/>
                  <a:gd name="T7" fmla="*/ 0 h 10"/>
                  <a:gd name="T8" fmla="*/ 0 w 17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0">
                    <a:moveTo>
                      <a:pt x="2" y="0"/>
                    </a:moveTo>
                    <a:lnTo>
                      <a:pt x="17" y="6"/>
                    </a:lnTo>
                    <a:lnTo>
                      <a:pt x="15" y="10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43" name="Freeform 2723"/>
              <p:cNvSpPr>
                <a:spLocks/>
              </p:cNvSpPr>
              <p:nvPr/>
            </p:nvSpPr>
            <p:spPr bwMode="auto">
              <a:xfrm>
                <a:off x="1531" y="2266"/>
                <a:ext cx="2" cy="2"/>
              </a:xfrm>
              <a:custGeom>
                <a:avLst/>
                <a:gdLst>
                  <a:gd name="T0" fmla="*/ 0 w 7"/>
                  <a:gd name="T1" fmla="*/ 0 h 5"/>
                  <a:gd name="T2" fmla="*/ 0 w 7"/>
                  <a:gd name="T3" fmla="*/ 0 h 5"/>
                  <a:gd name="T4" fmla="*/ 0 w 7"/>
                  <a:gd name="T5" fmla="*/ 0 h 5"/>
                  <a:gd name="T6" fmla="*/ 0 w 7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0" y="0"/>
                    </a:moveTo>
                    <a:lnTo>
                      <a:pt x="7" y="5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44" name="Rectangle 2724"/>
              <p:cNvSpPr>
                <a:spLocks noChangeArrowheads="1"/>
              </p:cNvSpPr>
              <p:nvPr/>
            </p:nvSpPr>
            <p:spPr bwMode="auto">
              <a:xfrm>
                <a:off x="1531" y="2267"/>
                <a:ext cx="5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45" name="Freeform 2725"/>
              <p:cNvSpPr>
                <a:spLocks/>
              </p:cNvSpPr>
              <p:nvPr/>
            </p:nvSpPr>
            <p:spPr bwMode="auto">
              <a:xfrm>
                <a:off x="1533" y="2268"/>
                <a:ext cx="3" cy="0"/>
              </a:xfrm>
              <a:custGeom>
                <a:avLst/>
                <a:gdLst>
                  <a:gd name="T0" fmla="*/ 0 w 9"/>
                  <a:gd name="T1" fmla="*/ 0 h 2"/>
                  <a:gd name="T2" fmla="*/ 0 w 9"/>
                  <a:gd name="T3" fmla="*/ 1 h 2"/>
                  <a:gd name="T4" fmla="*/ 0 w 9"/>
                  <a:gd name="T5" fmla="*/ 1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2">
                    <a:moveTo>
                      <a:pt x="9" y="0"/>
                    </a:moveTo>
                    <a:lnTo>
                      <a:pt x="0" y="2"/>
                    </a:lnTo>
                    <a:lnTo>
                      <a:pt x="8" y="1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46" name="Freeform 2726"/>
              <p:cNvSpPr>
                <a:spLocks/>
              </p:cNvSpPr>
              <p:nvPr/>
            </p:nvSpPr>
            <p:spPr bwMode="auto">
              <a:xfrm>
                <a:off x="1530" y="2267"/>
                <a:ext cx="6" cy="12"/>
              </a:xfrm>
              <a:custGeom>
                <a:avLst/>
                <a:gdLst>
                  <a:gd name="T0" fmla="*/ 0 w 18"/>
                  <a:gd name="T1" fmla="*/ 0 h 36"/>
                  <a:gd name="T2" fmla="*/ 0 w 18"/>
                  <a:gd name="T3" fmla="*/ 0 h 36"/>
                  <a:gd name="T4" fmla="*/ 0 w 18"/>
                  <a:gd name="T5" fmla="*/ 0 h 36"/>
                  <a:gd name="T6" fmla="*/ 0 w 18"/>
                  <a:gd name="T7" fmla="*/ 0 h 36"/>
                  <a:gd name="T8" fmla="*/ 0 w 18"/>
                  <a:gd name="T9" fmla="*/ 0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36">
                    <a:moveTo>
                      <a:pt x="3" y="0"/>
                    </a:moveTo>
                    <a:lnTo>
                      <a:pt x="18" y="2"/>
                    </a:lnTo>
                    <a:lnTo>
                      <a:pt x="14" y="36"/>
                    </a:lnTo>
                    <a:lnTo>
                      <a:pt x="0" y="3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47" name="Freeform 2727"/>
              <p:cNvSpPr>
                <a:spLocks/>
              </p:cNvSpPr>
              <p:nvPr/>
            </p:nvSpPr>
            <p:spPr bwMode="auto">
              <a:xfrm>
                <a:off x="1532" y="2279"/>
                <a:ext cx="2" cy="1"/>
              </a:xfrm>
              <a:custGeom>
                <a:avLst/>
                <a:gdLst>
                  <a:gd name="T0" fmla="*/ 0 w 7"/>
                  <a:gd name="T1" fmla="*/ 0 h 2"/>
                  <a:gd name="T2" fmla="*/ 0 w 7"/>
                  <a:gd name="T3" fmla="*/ 1 h 2"/>
                  <a:gd name="T4" fmla="*/ 0 w 7"/>
                  <a:gd name="T5" fmla="*/ 0 h 2"/>
                  <a:gd name="T6" fmla="*/ 0 w 7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7" y="0"/>
                    </a:moveTo>
                    <a:lnTo>
                      <a:pt x="0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48" name="Freeform 2728"/>
              <p:cNvSpPr>
                <a:spLocks/>
              </p:cNvSpPr>
              <p:nvPr/>
            </p:nvSpPr>
            <p:spPr bwMode="auto">
              <a:xfrm>
                <a:off x="1529" y="2279"/>
                <a:ext cx="5" cy="11"/>
              </a:xfrm>
              <a:custGeom>
                <a:avLst/>
                <a:gdLst>
                  <a:gd name="T0" fmla="*/ 0 w 17"/>
                  <a:gd name="T1" fmla="*/ 0 h 35"/>
                  <a:gd name="T2" fmla="*/ 0 w 17"/>
                  <a:gd name="T3" fmla="*/ 0 h 35"/>
                  <a:gd name="T4" fmla="*/ 0 w 17"/>
                  <a:gd name="T5" fmla="*/ 0 h 35"/>
                  <a:gd name="T6" fmla="*/ 0 w 17"/>
                  <a:gd name="T7" fmla="*/ 0 h 35"/>
                  <a:gd name="T8" fmla="*/ 0 w 17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35">
                    <a:moveTo>
                      <a:pt x="3" y="0"/>
                    </a:moveTo>
                    <a:lnTo>
                      <a:pt x="17" y="2"/>
                    </a:lnTo>
                    <a:lnTo>
                      <a:pt x="14" y="35"/>
                    </a:lnTo>
                    <a:lnTo>
                      <a:pt x="0" y="3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49" name="Freeform 2729"/>
              <p:cNvSpPr>
                <a:spLocks/>
              </p:cNvSpPr>
              <p:nvPr/>
            </p:nvSpPr>
            <p:spPr bwMode="auto">
              <a:xfrm>
                <a:off x="1528" y="2290"/>
                <a:ext cx="5" cy="11"/>
              </a:xfrm>
              <a:custGeom>
                <a:avLst/>
                <a:gdLst>
                  <a:gd name="T0" fmla="*/ 0 w 17"/>
                  <a:gd name="T1" fmla="*/ 0 h 34"/>
                  <a:gd name="T2" fmla="*/ 0 w 17"/>
                  <a:gd name="T3" fmla="*/ 0 h 34"/>
                  <a:gd name="T4" fmla="*/ 0 w 17"/>
                  <a:gd name="T5" fmla="*/ 0 h 34"/>
                  <a:gd name="T6" fmla="*/ 0 w 17"/>
                  <a:gd name="T7" fmla="*/ 0 h 34"/>
                  <a:gd name="T8" fmla="*/ 0 w 17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34">
                    <a:moveTo>
                      <a:pt x="3" y="0"/>
                    </a:moveTo>
                    <a:lnTo>
                      <a:pt x="17" y="2"/>
                    </a:lnTo>
                    <a:lnTo>
                      <a:pt x="14" y="34"/>
                    </a:lnTo>
                    <a:lnTo>
                      <a:pt x="0" y="3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50" name="Freeform 2730"/>
              <p:cNvSpPr>
                <a:spLocks/>
              </p:cNvSpPr>
              <p:nvPr/>
            </p:nvSpPr>
            <p:spPr bwMode="auto">
              <a:xfrm>
                <a:off x="1528" y="2300"/>
                <a:ext cx="2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7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51" name="Freeform 2731"/>
              <p:cNvSpPr>
                <a:spLocks/>
              </p:cNvSpPr>
              <p:nvPr/>
            </p:nvSpPr>
            <p:spPr bwMode="auto">
              <a:xfrm>
                <a:off x="1527" y="2301"/>
                <a:ext cx="5" cy="10"/>
              </a:xfrm>
              <a:custGeom>
                <a:avLst/>
                <a:gdLst>
                  <a:gd name="T0" fmla="*/ 0 w 16"/>
                  <a:gd name="T1" fmla="*/ 0 h 32"/>
                  <a:gd name="T2" fmla="*/ 0 w 16"/>
                  <a:gd name="T3" fmla="*/ 0 h 32"/>
                  <a:gd name="T4" fmla="*/ 0 w 16"/>
                  <a:gd name="T5" fmla="*/ 0 h 32"/>
                  <a:gd name="T6" fmla="*/ 0 w 16"/>
                  <a:gd name="T7" fmla="*/ 0 h 32"/>
                  <a:gd name="T8" fmla="*/ 0 w 16"/>
                  <a:gd name="T9" fmla="*/ 0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32">
                    <a:moveTo>
                      <a:pt x="2" y="0"/>
                    </a:moveTo>
                    <a:lnTo>
                      <a:pt x="16" y="0"/>
                    </a:lnTo>
                    <a:lnTo>
                      <a:pt x="14" y="32"/>
                    </a:lnTo>
                    <a:lnTo>
                      <a:pt x="0" y="3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52" name="Freeform 2732"/>
              <p:cNvSpPr>
                <a:spLocks/>
              </p:cNvSpPr>
              <p:nvPr/>
            </p:nvSpPr>
            <p:spPr bwMode="auto">
              <a:xfrm>
                <a:off x="1527" y="2311"/>
                <a:ext cx="2" cy="1"/>
              </a:xfrm>
              <a:custGeom>
                <a:avLst/>
                <a:gdLst>
                  <a:gd name="T0" fmla="*/ 0 w 7"/>
                  <a:gd name="T1" fmla="*/ 0 h 2"/>
                  <a:gd name="T2" fmla="*/ 0 w 7"/>
                  <a:gd name="T3" fmla="*/ 1 h 2"/>
                  <a:gd name="T4" fmla="*/ 0 w 7"/>
                  <a:gd name="T5" fmla="*/ 0 h 2"/>
                  <a:gd name="T6" fmla="*/ 0 w 7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7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53" name="Rectangle 2733"/>
              <p:cNvSpPr>
                <a:spLocks noChangeArrowheads="1"/>
              </p:cNvSpPr>
              <p:nvPr/>
            </p:nvSpPr>
            <p:spPr bwMode="auto">
              <a:xfrm>
                <a:off x="1527" y="2311"/>
                <a:ext cx="5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54" name="Rectangle 2734"/>
              <p:cNvSpPr>
                <a:spLocks noChangeArrowheads="1"/>
              </p:cNvSpPr>
              <p:nvPr/>
            </p:nvSpPr>
            <p:spPr bwMode="auto">
              <a:xfrm>
                <a:off x="1527" y="2311"/>
                <a:ext cx="5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55" name="Freeform 2735"/>
              <p:cNvSpPr>
                <a:spLocks/>
              </p:cNvSpPr>
              <p:nvPr/>
            </p:nvSpPr>
            <p:spPr bwMode="auto">
              <a:xfrm>
                <a:off x="1527" y="2311"/>
                <a:ext cx="2" cy="1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0 h 4"/>
                  <a:gd name="T4" fmla="*/ 0 w 7"/>
                  <a:gd name="T5" fmla="*/ 0 h 4"/>
                  <a:gd name="T6" fmla="*/ 0 w 7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0" y="2"/>
                    </a:moveTo>
                    <a:lnTo>
                      <a:pt x="7" y="4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56" name="Freeform 2736"/>
              <p:cNvSpPr>
                <a:spLocks/>
              </p:cNvSpPr>
              <p:nvPr/>
            </p:nvSpPr>
            <p:spPr bwMode="auto">
              <a:xfrm>
                <a:off x="1527" y="2309"/>
                <a:ext cx="5" cy="3"/>
              </a:xfrm>
              <a:custGeom>
                <a:avLst/>
                <a:gdLst>
                  <a:gd name="T0" fmla="*/ 0 w 16"/>
                  <a:gd name="T1" fmla="*/ 0 h 10"/>
                  <a:gd name="T2" fmla="*/ 0 w 16"/>
                  <a:gd name="T3" fmla="*/ 0 h 10"/>
                  <a:gd name="T4" fmla="*/ 0 w 16"/>
                  <a:gd name="T5" fmla="*/ 0 h 10"/>
                  <a:gd name="T6" fmla="*/ 0 w 16"/>
                  <a:gd name="T7" fmla="*/ 0 h 10"/>
                  <a:gd name="T8" fmla="*/ 0 w 16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0">
                    <a:moveTo>
                      <a:pt x="14" y="10"/>
                    </a:moveTo>
                    <a:lnTo>
                      <a:pt x="0" y="6"/>
                    </a:lnTo>
                    <a:lnTo>
                      <a:pt x="2" y="0"/>
                    </a:lnTo>
                    <a:lnTo>
                      <a:pt x="16" y="4"/>
                    </a:lnTo>
                    <a:lnTo>
                      <a:pt x="14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57" name="Freeform 2737"/>
              <p:cNvSpPr>
                <a:spLocks/>
              </p:cNvSpPr>
              <p:nvPr/>
            </p:nvSpPr>
            <p:spPr bwMode="auto">
              <a:xfrm>
                <a:off x="1530" y="2310"/>
                <a:ext cx="2" cy="0"/>
              </a:xfrm>
              <a:custGeom>
                <a:avLst/>
                <a:gdLst>
                  <a:gd name="T0" fmla="*/ 0 w 7"/>
                  <a:gd name="T1" fmla="*/ 0 w 7"/>
                  <a:gd name="T2" fmla="*/ 0 w 7"/>
                  <a:gd name="T3" fmla="*/ 0 w 7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7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58" name="Freeform 2738"/>
              <p:cNvSpPr>
                <a:spLocks/>
              </p:cNvSpPr>
              <p:nvPr/>
            </p:nvSpPr>
            <p:spPr bwMode="auto">
              <a:xfrm>
                <a:off x="1528" y="2305"/>
                <a:ext cx="5" cy="5"/>
              </a:xfrm>
              <a:custGeom>
                <a:avLst/>
                <a:gdLst>
                  <a:gd name="T0" fmla="*/ 0 w 16"/>
                  <a:gd name="T1" fmla="*/ 0 h 14"/>
                  <a:gd name="T2" fmla="*/ 0 w 16"/>
                  <a:gd name="T3" fmla="*/ 0 h 14"/>
                  <a:gd name="T4" fmla="*/ 0 w 16"/>
                  <a:gd name="T5" fmla="*/ 0 h 14"/>
                  <a:gd name="T6" fmla="*/ 0 w 16"/>
                  <a:gd name="T7" fmla="*/ 0 h 14"/>
                  <a:gd name="T8" fmla="*/ 0 w 16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4">
                    <a:moveTo>
                      <a:pt x="14" y="14"/>
                    </a:moveTo>
                    <a:lnTo>
                      <a:pt x="0" y="10"/>
                    </a:lnTo>
                    <a:lnTo>
                      <a:pt x="2" y="0"/>
                    </a:lnTo>
                    <a:lnTo>
                      <a:pt x="16" y="5"/>
                    </a:lnTo>
                    <a:lnTo>
                      <a:pt x="14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59" name="Freeform 2739"/>
              <p:cNvSpPr>
                <a:spLocks/>
              </p:cNvSpPr>
              <p:nvPr/>
            </p:nvSpPr>
            <p:spPr bwMode="auto">
              <a:xfrm>
                <a:off x="1531" y="2307"/>
                <a:ext cx="2" cy="0"/>
              </a:xfrm>
              <a:custGeom>
                <a:avLst/>
                <a:gdLst>
                  <a:gd name="T0" fmla="*/ 0 w 7"/>
                  <a:gd name="T1" fmla="*/ 1 h 1"/>
                  <a:gd name="T2" fmla="*/ 0 w 7"/>
                  <a:gd name="T3" fmla="*/ 1 h 1"/>
                  <a:gd name="T4" fmla="*/ 0 w 7"/>
                  <a:gd name="T5" fmla="*/ 0 h 1"/>
                  <a:gd name="T6" fmla="*/ 0 w 7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7" y="1"/>
                    </a:moveTo>
                    <a:lnTo>
                      <a:pt x="0" y="1"/>
                    </a:lnTo>
                    <a:lnTo>
                      <a:pt x="7" y="0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60" name="Freeform 2740"/>
              <p:cNvSpPr>
                <a:spLocks/>
              </p:cNvSpPr>
              <p:nvPr/>
            </p:nvSpPr>
            <p:spPr bwMode="auto">
              <a:xfrm>
                <a:off x="1529" y="2303"/>
                <a:ext cx="4" cy="1"/>
              </a:xfrm>
              <a:custGeom>
                <a:avLst/>
                <a:gdLst>
                  <a:gd name="T0" fmla="*/ 0 w 14"/>
                  <a:gd name="T1" fmla="*/ 0 h 3"/>
                  <a:gd name="T2" fmla="*/ 0 w 14"/>
                  <a:gd name="T3" fmla="*/ 0 h 3"/>
                  <a:gd name="T4" fmla="*/ 0 w 14"/>
                  <a:gd name="T5" fmla="*/ 0 h 3"/>
                  <a:gd name="T6" fmla="*/ 0 w 14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" h="3">
                    <a:moveTo>
                      <a:pt x="14" y="2"/>
                    </a:moveTo>
                    <a:lnTo>
                      <a:pt x="7" y="3"/>
                    </a:lnTo>
                    <a:lnTo>
                      <a:pt x="0" y="0"/>
                    </a:ln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61" name="Freeform 2741"/>
              <p:cNvSpPr>
                <a:spLocks/>
              </p:cNvSpPr>
              <p:nvPr/>
            </p:nvSpPr>
            <p:spPr bwMode="auto">
              <a:xfrm>
                <a:off x="1528" y="2303"/>
                <a:ext cx="5" cy="4"/>
              </a:xfrm>
              <a:custGeom>
                <a:avLst/>
                <a:gdLst>
                  <a:gd name="T0" fmla="*/ 0 w 15"/>
                  <a:gd name="T1" fmla="*/ 0 h 11"/>
                  <a:gd name="T2" fmla="*/ 0 w 15"/>
                  <a:gd name="T3" fmla="*/ 0 h 11"/>
                  <a:gd name="T4" fmla="*/ 0 w 15"/>
                  <a:gd name="T5" fmla="*/ 0 h 11"/>
                  <a:gd name="T6" fmla="*/ 0 w 15"/>
                  <a:gd name="T7" fmla="*/ 0 h 11"/>
                  <a:gd name="T8" fmla="*/ 0 w 15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1">
                    <a:moveTo>
                      <a:pt x="14" y="11"/>
                    </a:moveTo>
                    <a:lnTo>
                      <a:pt x="0" y="8"/>
                    </a:lnTo>
                    <a:lnTo>
                      <a:pt x="1" y="0"/>
                    </a:lnTo>
                    <a:lnTo>
                      <a:pt x="15" y="2"/>
                    </a:lnTo>
                    <a:lnTo>
                      <a:pt x="14" y="1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62" name="Freeform 2742"/>
              <p:cNvSpPr>
                <a:spLocks/>
              </p:cNvSpPr>
              <p:nvPr/>
            </p:nvSpPr>
            <p:spPr bwMode="auto">
              <a:xfrm>
                <a:off x="1536" y="1919"/>
                <a:ext cx="62" cy="70"/>
              </a:xfrm>
              <a:custGeom>
                <a:avLst/>
                <a:gdLst>
                  <a:gd name="T0" fmla="*/ 1 w 186"/>
                  <a:gd name="T1" fmla="*/ 0 h 209"/>
                  <a:gd name="T2" fmla="*/ 1 w 186"/>
                  <a:gd name="T3" fmla="*/ 1 h 209"/>
                  <a:gd name="T4" fmla="*/ 0 w 186"/>
                  <a:gd name="T5" fmla="*/ 1 h 209"/>
                  <a:gd name="T6" fmla="*/ 0 w 186"/>
                  <a:gd name="T7" fmla="*/ 0 h 209"/>
                  <a:gd name="T8" fmla="*/ 1 w 186"/>
                  <a:gd name="T9" fmla="*/ 0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6" h="209">
                    <a:moveTo>
                      <a:pt x="178" y="0"/>
                    </a:moveTo>
                    <a:lnTo>
                      <a:pt x="186" y="200"/>
                    </a:lnTo>
                    <a:lnTo>
                      <a:pt x="7" y="209"/>
                    </a:lnTo>
                    <a:lnTo>
                      <a:pt x="0" y="7"/>
                    </a:lnTo>
                    <a:lnTo>
                      <a:pt x="178" y="0"/>
                    </a:lnTo>
                    <a:close/>
                  </a:path>
                </a:pathLst>
              </a:custGeom>
              <a:solidFill>
                <a:srgbClr val="FCE2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63" name="Freeform 2743"/>
              <p:cNvSpPr>
                <a:spLocks/>
              </p:cNvSpPr>
              <p:nvPr/>
            </p:nvSpPr>
            <p:spPr bwMode="auto">
              <a:xfrm>
                <a:off x="1593" y="1919"/>
                <a:ext cx="7" cy="66"/>
              </a:xfrm>
              <a:custGeom>
                <a:avLst/>
                <a:gdLst>
                  <a:gd name="T0" fmla="*/ 0 w 22"/>
                  <a:gd name="T1" fmla="*/ 0 h 200"/>
                  <a:gd name="T2" fmla="*/ 0 w 22"/>
                  <a:gd name="T3" fmla="*/ 0 h 200"/>
                  <a:gd name="T4" fmla="*/ 0 w 22"/>
                  <a:gd name="T5" fmla="*/ 1 h 200"/>
                  <a:gd name="T6" fmla="*/ 0 w 22"/>
                  <a:gd name="T7" fmla="*/ 1 h 200"/>
                  <a:gd name="T8" fmla="*/ 0 w 22"/>
                  <a:gd name="T9" fmla="*/ 0 h 2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200">
                    <a:moveTo>
                      <a:pt x="0" y="0"/>
                    </a:moveTo>
                    <a:lnTo>
                      <a:pt x="15" y="0"/>
                    </a:lnTo>
                    <a:lnTo>
                      <a:pt x="22" y="200"/>
                    </a:lnTo>
                    <a:lnTo>
                      <a:pt x="7" y="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64" name="Freeform 2744"/>
              <p:cNvSpPr>
                <a:spLocks/>
              </p:cNvSpPr>
              <p:nvPr/>
            </p:nvSpPr>
            <p:spPr bwMode="auto">
              <a:xfrm>
                <a:off x="1598" y="1985"/>
                <a:ext cx="2" cy="3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0 h 7"/>
                  <a:gd name="T4" fmla="*/ 0 w 7"/>
                  <a:gd name="T5" fmla="*/ 0 h 7"/>
                  <a:gd name="T6" fmla="*/ 0 w 7"/>
                  <a:gd name="T7" fmla="*/ 0 h 7"/>
                  <a:gd name="T8" fmla="*/ 0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7" y="0"/>
                    </a:moveTo>
                    <a:lnTo>
                      <a:pt x="7" y="6"/>
                    </a:lnTo>
                    <a:lnTo>
                      <a:pt x="0" y="7"/>
                    </a:lnTo>
                    <a:lnTo>
                      <a:pt x="0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65" name="Freeform 2745"/>
              <p:cNvSpPr>
                <a:spLocks/>
              </p:cNvSpPr>
              <p:nvPr/>
            </p:nvSpPr>
            <p:spPr bwMode="auto">
              <a:xfrm>
                <a:off x="1538" y="1983"/>
                <a:ext cx="60" cy="8"/>
              </a:xfrm>
              <a:custGeom>
                <a:avLst/>
                <a:gdLst>
                  <a:gd name="T0" fmla="*/ 1 w 179"/>
                  <a:gd name="T1" fmla="*/ 0 h 23"/>
                  <a:gd name="T2" fmla="*/ 1 w 179"/>
                  <a:gd name="T3" fmla="*/ 0 h 23"/>
                  <a:gd name="T4" fmla="*/ 0 w 179"/>
                  <a:gd name="T5" fmla="*/ 0 h 23"/>
                  <a:gd name="T6" fmla="*/ 0 w 179"/>
                  <a:gd name="T7" fmla="*/ 0 h 23"/>
                  <a:gd name="T8" fmla="*/ 1 w 179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9" h="23">
                    <a:moveTo>
                      <a:pt x="179" y="0"/>
                    </a:moveTo>
                    <a:lnTo>
                      <a:pt x="179" y="14"/>
                    </a:lnTo>
                    <a:lnTo>
                      <a:pt x="0" y="23"/>
                    </a:lnTo>
                    <a:lnTo>
                      <a:pt x="0" y="8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66" name="Freeform 2746"/>
              <p:cNvSpPr>
                <a:spLocks/>
              </p:cNvSpPr>
              <p:nvPr/>
            </p:nvSpPr>
            <p:spPr bwMode="auto">
              <a:xfrm>
                <a:off x="1536" y="1988"/>
                <a:ext cx="2" cy="3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0 h 7"/>
                  <a:gd name="T4" fmla="*/ 0 w 7"/>
                  <a:gd name="T5" fmla="*/ 0 h 7"/>
                  <a:gd name="T6" fmla="*/ 0 w 7"/>
                  <a:gd name="T7" fmla="*/ 0 h 7"/>
                  <a:gd name="T8" fmla="*/ 0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7" y="7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7" y="2"/>
                    </a:lnTo>
                    <a:lnTo>
                      <a:pt x="7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67" name="Freeform 2747"/>
              <p:cNvSpPr>
                <a:spLocks/>
              </p:cNvSpPr>
              <p:nvPr/>
            </p:nvSpPr>
            <p:spPr bwMode="auto">
              <a:xfrm>
                <a:off x="1533" y="1921"/>
                <a:ext cx="7" cy="67"/>
              </a:xfrm>
              <a:custGeom>
                <a:avLst/>
                <a:gdLst>
                  <a:gd name="T0" fmla="*/ 0 w 22"/>
                  <a:gd name="T1" fmla="*/ 1 h 202"/>
                  <a:gd name="T2" fmla="*/ 0 w 22"/>
                  <a:gd name="T3" fmla="*/ 1 h 202"/>
                  <a:gd name="T4" fmla="*/ 0 w 22"/>
                  <a:gd name="T5" fmla="*/ 0 h 202"/>
                  <a:gd name="T6" fmla="*/ 0 w 22"/>
                  <a:gd name="T7" fmla="*/ 0 h 202"/>
                  <a:gd name="T8" fmla="*/ 0 w 22"/>
                  <a:gd name="T9" fmla="*/ 1 h 2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202">
                    <a:moveTo>
                      <a:pt x="22" y="202"/>
                    </a:moveTo>
                    <a:lnTo>
                      <a:pt x="8" y="202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22" y="20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68" name="Freeform 2748"/>
              <p:cNvSpPr>
                <a:spLocks/>
              </p:cNvSpPr>
              <p:nvPr/>
            </p:nvSpPr>
            <p:spPr bwMode="auto">
              <a:xfrm>
                <a:off x="1533" y="1918"/>
                <a:ext cx="3" cy="4"/>
              </a:xfrm>
              <a:custGeom>
                <a:avLst/>
                <a:gdLst>
                  <a:gd name="T0" fmla="*/ 0 w 8"/>
                  <a:gd name="T1" fmla="*/ 0 h 10"/>
                  <a:gd name="T2" fmla="*/ 0 w 8"/>
                  <a:gd name="T3" fmla="*/ 0 h 10"/>
                  <a:gd name="T4" fmla="*/ 0 w 8"/>
                  <a:gd name="T5" fmla="*/ 0 h 10"/>
                  <a:gd name="T6" fmla="*/ 0 w 8"/>
                  <a:gd name="T7" fmla="*/ 0 h 10"/>
                  <a:gd name="T8" fmla="*/ 0 w 8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0">
                    <a:moveTo>
                      <a:pt x="0" y="8"/>
                    </a:moveTo>
                    <a:lnTo>
                      <a:pt x="0" y="0"/>
                    </a:lnTo>
                    <a:lnTo>
                      <a:pt x="8" y="1"/>
                    </a:lnTo>
                    <a:lnTo>
                      <a:pt x="8" y="1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69" name="Freeform 2749"/>
              <p:cNvSpPr>
                <a:spLocks/>
              </p:cNvSpPr>
              <p:nvPr/>
            </p:nvSpPr>
            <p:spPr bwMode="auto">
              <a:xfrm>
                <a:off x="1595" y="1916"/>
                <a:ext cx="3" cy="3"/>
              </a:xfrm>
              <a:custGeom>
                <a:avLst/>
                <a:gdLst>
                  <a:gd name="T0" fmla="*/ 0 w 8"/>
                  <a:gd name="T1" fmla="*/ 0 h 11"/>
                  <a:gd name="T2" fmla="*/ 0 w 8"/>
                  <a:gd name="T3" fmla="*/ 0 h 11"/>
                  <a:gd name="T4" fmla="*/ 0 w 8"/>
                  <a:gd name="T5" fmla="*/ 0 h 11"/>
                  <a:gd name="T6" fmla="*/ 0 w 8"/>
                  <a:gd name="T7" fmla="*/ 0 h 11"/>
                  <a:gd name="T8" fmla="*/ 0 w 8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1">
                    <a:moveTo>
                      <a:pt x="0" y="1"/>
                    </a:moveTo>
                    <a:lnTo>
                      <a:pt x="8" y="0"/>
                    </a:lnTo>
                    <a:lnTo>
                      <a:pt x="8" y="9"/>
                    </a:lnTo>
                    <a:lnTo>
                      <a:pt x="0" y="1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70" name="Freeform 2750"/>
              <p:cNvSpPr>
                <a:spLocks/>
              </p:cNvSpPr>
              <p:nvPr/>
            </p:nvSpPr>
            <p:spPr bwMode="auto">
              <a:xfrm>
                <a:off x="1536" y="1916"/>
                <a:ext cx="59" cy="7"/>
              </a:xfrm>
              <a:custGeom>
                <a:avLst/>
                <a:gdLst>
                  <a:gd name="T0" fmla="*/ 0 w 178"/>
                  <a:gd name="T1" fmla="*/ 0 h 22"/>
                  <a:gd name="T2" fmla="*/ 0 w 178"/>
                  <a:gd name="T3" fmla="*/ 0 h 22"/>
                  <a:gd name="T4" fmla="*/ 1 w 178"/>
                  <a:gd name="T5" fmla="*/ 0 h 22"/>
                  <a:gd name="T6" fmla="*/ 1 w 178"/>
                  <a:gd name="T7" fmla="*/ 0 h 22"/>
                  <a:gd name="T8" fmla="*/ 0 w 178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8" h="22">
                    <a:moveTo>
                      <a:pt x="0" y="22"/>
                    </a:moveTo>
                    <a:lnTo>
                      <a:pt x="0" y="8"/>
                    </a:lnTo>
                    <a:lnTo>
                      <a:pt x="178" y="0"/>
                    </a:lnTo>
                    <a:lnTo>
                      <a:pt x="178" y="15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71" name="Freeform 2751"/>
              <p:cNvSpPr>
                <a:spLocks/>
              </p:cNvSpPr>
              <p:nvPr/>
            </p:nvSpPr>
            <p:spPr bwMode="auto">
              <a:xfrm>
                <a:off x="1447" y="1627"/>
                <a:ext cx="183" cy="324"/>
              </a:xfrm>
              <a:custGeom>
                <a:avLst/>
                <a:gdLst>
                  <a:gd name="T0" fmla="*/ 2 w 549"/>
                  <a:gd name="T1" fmla="*/ 0 h 972"/>
                  <a:gd name="T2" fmla="*/ 2 w 549"/>
                  <a:gd name="T3" fmla="*/ 0 h 972"/>
                  <a:gd name="T4" fmla="*/ 2 w 549"/>
                  <a:gd name="T5" fmla="*/ 1 h 972"/>
                  <a:gd name="T6" fmla="*/ 2 w 549"/>
                  <a:gd name="T7" fmla="*/ 1 h 972"/>
                  <a:gd name="T8" fmla="*/ 2 w 549"/>
                  <a:gd name="T9" fmla="*/ 2 h 972"/>
                  <a:gd name="T10" fmla="*/ 2 w 549"/>
                  <a:gd name="T11" fmla="*/ 2 h 972"/>
                  <a:gd name="T12" fmla="*/ 2 w 549"/>
                  <a:gd name="T13" fmla="*/ 2 h 972"/>
                  <a:gd name="T14" fmla="*/ 2 w 549"/>
                  <a:gd name="T15" fmla="*/ 2 h 972"/>
                  <a:gd name="T16" fmla="*/ 2 w 549"/>
                  <a:gd name="T17" fmla="*/ 3 h 972"/>
                  <a:gd name="T18" fmla="*/ 2 w 549"/>
                  <a:gd name="T19" fmla="*/ 3 h 972"/>
                  <a:gd name="T20" fmla="*/ 2 w 549"/>
                  <a:gd name="T21" fmla="*/ 3 h 972"/>
                  <a:gd name="T22" fmla="*/ 2 w 549"/>
                  <a:gd name="T23" fmla="*/ 3 h 972"/>
                  <a:gd name="T24" fmla="*/ 2 w 549"/>
                  <a:gd name="T25" fmla="*/ 3 h 972"/>
                  <a:gd name="T26" fmla="*/ 2 w 549"/>
                  <a:gd name="T27" fmla="*/ 3 h 972"/>
                  <a:gd name="T28" fmla="*/ 2 w 549"/>
                  <a:gd name="T29" fmla="*/ 3 h 972"/>
                  <a:gd name="T30" fmla="*/ 2 w 549"/>
                  <a:gd name="T31" fmla="*/ 4 h 972"/>
                  <a:gd name="T32" fmla="*/ 2 w 549"/>
                  <a:gd name="T33" fmla="*/ 4 h 972"/>
                  <a:gd name="T34" fmla="*/ 2 w 549"/>
                  <a:gd name="T35" fmla="*/ 4 h 972"/>
                  <a:gd name="T36" fmla="*/ 2 w 549"/>
                  <a:gd name="T37" fmla="*/ 4 h 972"/>
                  <a:gd name="T38" fmla="*/ 2 w 549"/>
                  <a:gd name="T39" fmla="*/ 4 h 972"/>
                  <a:gd name="T40" fmla="*/ 2 w 549"/>
                  <a:gd name="T41" fmla="*/ 4 h 972"/>
                  <a:gd name="T42" fmla="*/ 2 w 549"/>
                  <a:gd name="T43" fmla="*/ 4 h 972"/>
                  <a:gd name="T44" fmla="*/ 1 w 549"/>
                  <a:gd name="T45" fmla="*/ 4 h 972"/>
                  <a:gd name="T46" fmla="*/ 1 w 549"/>
                  <a:gd name="T47" fmla="*/ 4 h 972"/>
                  <a:gd name="T48" fmla="*/ 1 w 549"/>
                  <a:gd name="T49" fmla="*/ 4 h 972"/>
                  <a:gd name="T50" fmla="*/ 1 w 549"/>
                  <a:gd name="T51" fmla="*/ 4 h 972"/>
                  <a:gd name="T52" fmla="*/ 1 w 549"/>
                  <a:gd name="T53" fmla="*/ 4 h 972"/>
                  <a:gd name="T54" fmla="*/ 1 w 549"/>
                  <a:gd name="T55" fmla="*/ 4 h 972"/>
                  <a:gd name="T56" fmla="*/ 1 w 549"/>
                  <a:gd name="T57" fmla="*/ 4 h 972"/>
                  <a:gd name="T58" fmla="*/ 1 w 549"/>
                  <a:gd name="T59" fmla="*/ 4 h 972"/>
                  <a:gd name="T60" fmla="*/ 1 w 549"/>
                  <a:gd name="T61" fmla="*/ 4 h 972"/>
                  <a:gd name="T62" fmla="*/ 1 w 549"/>
                  <a:gd name="T63" fmla="*/ 4 h 972"/>
                  <a:gd name="T64" fmla="*/ 1 w 549"/>
                  <a:gd name="T65" fmla="*/ 4 h 972"/>
                  <a:gd name="T66" fmla="*/ 1 w 549"/>
                  <a:gd name="T67" fmla="*/ 4 h 972"/>
                  <a:gd name="T68" fmla="*/ 1 w 549"/>
                  <a:gd name="T69" fmla="*/ 3 h 972"/>
                  <a:gd name="T70" fmla="*/ 1 w 549"/>
                  <a:gd name="T71" fmla="*/ 3 h 972"/>
                  <a:gd name="T72" fmla="*/ 1 w 549"/>
                  <a:gd name="T73" fmla="*/ 3 h 972"/>
                  <a:gd name="T74" fmla="*/ 1 w 549"/>
                  <a:gd name="T75" fmla="*/ 3 h 972"/>
                  <a:gd name="T76" fmla="*/ 0 w 549"/>
                  <a:gd name="T77" fmla="*/ 2 h 972"/>
                  <a:gd name="T78" fmla="*/ 0 w 549"/>
                  <a:gd name="T79" fmla="*/ 2 h 972"/>
                  <a:gd name="T80" fmla="*/ 0 w 549"/>
                  <a:gd name="T81" fmla="*/ 2 h 972"/>
                  <a:gd name="T82" fmla="*/ 0 w 549"/>
                  <a:gd name="T83" fmla="*/ 2 h 972"/>
                  <a:gd name="T84" fmla="*/ 0 w 549"/>
                  <a:gd name="T85" fmla="*/ 1 h 972"/>
                  <a:gd name="T86" fmla="*/ 0 w 549"/>
                  <a:gd name="T87" fmla="*/ 1 h 972"/>
                  <a:gd name="T88" fmla="*/ 0 w 549"/>
                  <a:gd name="T89" fmla="*/ 1 h 972"/>
                  <a:gd name="T90" fmla="*/ 0 w 549"/>
                  <a:gd name="T91" fmla="*/ 1 h 972"/>
                  <a:gd name="T92" fmla="*/ 0 w 549"/>
                  <a:gd name="T93" fmla="*/ 1 h 972"/>
                  <a:gd name="T94" fmla="*/ 0 w 549"/>
                  <a:gd name="T95" fmla="*/ 1 h 972"/>
                  <a:gd name="T96" fmla="*/ 0 w 549"/>
                  <a:gd name="T97" fmla="*/ 0 h 972"/>
                  <a:gd name="T98" fmla="*/ 0 w 549"/>
                  <a:gd name="T99" fmla="*/ 0 h 972"/>
                  <a:gd name="T100" fmla="*/ 2 w 549"/>
                  <a:gd name="T101" fmla="*/ 0 h 97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549" h="972">
                    <a:moveTo>
                      <a:pt x="518" y="0"/>
                    </a:moveTo>
                    <a:lnTo>
                      <a:pt x="529" y="121"/>
                    </a:lnTo>
                    <a:lnTo>
                      <a:pt x="535" y="241"/>
                    </a:lnTo>
                    <a:lnTo>
                      <a:pt x="544" y="356"/>
                    </a:lnTo>
                    <a:lnTo>
                      <a:pt x="548" y="412"/>
                    </a:lnTo>
                    <a:lnTo>
                      <a:pt x="549" y="467"/>
                    </a:lnTo>
                    <a:lnTo>
                      <a:pt x="549" y="519"/>
                    </a:lnTo>
                    <a:lnTo>
                      <a:pt x="549" y="567"/>
                    </a:lnTo>
                    <a:lnTo>
                      <a:pt x="549" y="615"/>
                    </a:lnTo>
                    <a:lnTo>
                      <a:pt x="546" y="661"/>
                    </a:lnTo>
                    <a:lnTo>
                      <a:pt x="542" y="702"/>
                    </a:lnTo>
                    <a:lnTo>
                      <a:pt x="538" y="738"/>
                    </a:lnTo>
                    <a:lnTo>
                      <a:pt x="532" y="773"/>
                    </a:lnTo>
                    <a:lnTo>
                      <a:pt x="523" y="804"/>
                    </a:lnTo>
                    <a:lnTo>
                      <a:pt x="512" y="832"/>
                    </a:lnTo>
                    <a:lnTo>
                      <a:pt x="499" y="858"/>
                    </a:lnTo>
                    <a:lnTo>
                      <a:pt x="485" y="882"/>
                    </a:lnTo>
                    <a:lnTo>
                      <a:pt x="465" y="903"/>
                    </a:lnTo>
                    <a:lnTo>
                      <a:pt x="447" y="921"/>
                    </a:lnTo>
                    <a:lnTo>
                      <a:pt x="428" y="937"/>
                    </a:lnTo>
                    <a:lnTo>
                      <a:pt x="407" y="950"/>
                    </a:lnTo>
                    <a:lnTo>
                      <a:pt x="385" y="963"/>
                    </a:lnTo>
                    <a:lnTo>
                      <a:pt x="364" y="969"/>
                    </a:lnTo>
                    <a:lnTo>
                      <a:pt x="340" y="972"/>
                    </a:lnTo>
                    <a:lnTo>
                      <a:pt x="319" y="972"/>
                    </a:lnTo>
                    <a:lnTo>
                      <a:pt x="297" y="970"/>
                    </a:lnTo>
                    <a:lnTo>
                      <a:pt x="275" y="963"/>
                    </a:lnTo>
                    <a:lnTo>
                      <a:pt x="256" y="953"/>
                    </a:lnTo>
                    <a:lnTo>
                      <a:pt x="235" y="937"/>
                    </a:lnTo>
                    <a:lnTo>
                      <a:pt x="220" y="917"/>
                    </a:lnTo>
                    <a:lnTo>
                      <a:pt x="211" y="905"/>
                    </a:lnTo>
                    <a:lnTo>
                      <a:pt x="203" y="889"/>
                    </a:lnTo>
                    <a:lnTo>
                      <a:pt x="194" y="874"/>
                    </a:lnTo>
                    <a:lnTo>
                      <a:pt x="185" y="854"/>
                    </a:lnTo>
                    <a:lnTo>
                      <a:pt x="171" y="808"/>
                    </a:lnTo>
                    <a:lnTo>
                      <a:pt x="154" y="759"/>
                    </a:lnTo>
                    <a:lnTo>
                      <a:pt x="137" y="702"/>
                    </a:lnTo>
                    <a:lnTo>
                      <a:pt x="122" y="643"/>
                    </a:lnTo>
                    <a:lnTo>
                      <a:pt x="106" y="579"/>
                    </a:lnTo>
                    <a:lnTo>
                      <a:pt x="90" y="515"/>
                    </a:lnTo>
                    <a:lnTo>
                      <a:pt x="78" y="452"/>
                    </a:lnTo>
                    <a:lnTo>
                      <a:pt x="62" y="385"/>
                    </a:lnTo>
                    <a:lnTo>
                      <a:pt x="49" y="325"/>
                    </a:lnTo>
                    <a:lnTo>
                      <a:pt x="37" y="268"/>
                    </a:lnTo>
                    <a:lnTo>
                      <a:pt x="27" y="214"/>
                    </a:lnTo>
                    <a:lnTo>
                      <a:pt x="17" y="169"/>
                    </a:lnTo>
                    <a:lnTo>
                      <a:pt x="11" y="146"/>
                    </a:lnTo>
                    <a:lnTo>
                      <a:pt x="8" y="129"/>
                    </a:lnTo>
                    <a:lnTo>
                      <a:pt x="3" y="111"/>
                    </a:lnTo>
                    <a:lnTo>
                      <a:pt x="0" y="98"/>
                    </a:lnTo>
                    <a:lnTo>
                      <a:pt x="518" y="0"/>
                    </a:lnTo>
                    <a:close/>
                  </a:path>
                </a:pathLst>
              </a:custGeom>
              <a:solidFill>
                <a:srgbClr val="FCE2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72" name="Freeform 2752"/>
              <p:cNvSpPr>
                <a:spLocks/>
              </p:cNvSpPr>
              <p:nvPr/>
            </p:nvSpPr>
            <p:spPr bwMode="auto">
              <a:xfrm>
                <a:off x="1618" y="1625"/>
                <a:ext cx="8" cy="42"/>
              </a:xfrm>
              <a:custGeom>
                <a:avLst/>
                <a:gdLst>
                  <a:gd name="T0" fmla="*/ 0 w 25"/>
                  <a:gd name="T1" fmla="*/ 0 h 124"/>
                  <a:gd name="T2" fmla="*/ 0 w 25"/>
                  <a:gd name="T3" fmla="*/ 0 h 124"/>
                  <a:gd name="T4" fmla="*/ 0 w 25"/>
                  <a:gd name="T5" fmla="*/ 1 h 124"/>
                  <a:gd name="T6" fmla="*/ 0 w 25"/>
                  <a:gd name="T7" fmla="*/ 1 h 124"/>
                  <a:gd name="T8" fmla="*/ 0 w 25"/>
                  <a:gd name="T9" fmla="*/ 0 h 1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124">
                    <a:moveTo>
                      <a:pt x="0" y="3"/>
                    </a:moveTo>
                    <a:lnTo>
                      <a:pt x="14" y="0"/>
                    </a:lnTo>
                    <a:lnTo>
                      <a:pt x="25" y="122"/>
                    </a:lnTo>
                    <a:lnTo>
                      <a:pt x="10" y="124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73" name="Freeform 2753"/>
              <p:cNvSpPr>
                <a:spLocks/>
              </p:cNvSpPr>
              <p:nvPr/>
            </p:nvSpPr>
            <p:spPr bwMode="auto">
              <a:xfrm>
                <a:off x="1624" y="1666"/>
                <a:ext cx="2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7" y="0"/>
                    </a:moveTo>
                    <a:lnTo>
                      <a:pt x="0" y="3"/>
                    </a:lnTo>
                    <a:lnTo>
                      <a:pt x="7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74" name="Freeform 2754"/>
              <p:cNvSpPr>
                <a:spLocks/>
              </p:cNvSpPr>
              <p:nvPr/>
            </p:nvSpPr>
            <p:spPr bwMode="auto">
              <a:xfrm>
                <a:off x="1621" y="1666"/>
                <a:ext cx="7" cy="40"/>
              </a:xfrm>
              <a:custGeom>
                <a:avLst/>
                <a:gdLst>
                  <a:gd name="T0" fmla="*/ 0 w 21"/>
                  <a:gd name="T1" fmla="*/ 0 h 120"/>
                  <a:gd name="T2" fmla="*/ 0 w 21"/>
                  <a:gd name="T3" fmla="*/ 0 h 120"/>
                  <a:gd name="T4" fmla="*/ 0 w 21"/>
                  <a:gd name="T5" fmla="*/ 0 h 120"/>
                  <a:gd name="T6" fmla="*/ 0 w 21"/>
                  <a:gd name="T7" fmla="*/ 0 h 120"/>
                  <a:gd name="T8" fmla="*/ 0 w 21"/>
                  <a:gd name="T9" fmla="*/ 0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120">
                    <a:moveTo>
                      <a:pt x="0" y="0"/>
                    </a:moveTo>
                    <a:lnTo>
                      <a:pt x="15" y="0"/>
                    </a:lnTo>
                    <a:lnTo>
                      <a:pt x="21" y="120"/>
                    </a:lnTo>
                    <a:lnTo>
                      <a:pt x="7" y="1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75" name="Freeform 2755"/>
              <p:cNvSpPr>
                <a:spLocks/>
              </p:cNvSpPr>
              <p:nvPr/>
            </p:nvSpPr>
            <p:spPr bwMode="auto">
              <a:xfrm>
                <a:off x="1623" y="1706"/>
                <a:ext cx="3" cy="1"/>
              </a:xfrm>
              <a:custGeom>
                <a:avLst/>
                <a:gdLst>
                  <a:gd name="T0" fmla="*/ 0 w 7"/>
                  <a:gd name="T1" fmla="*/ 0 h 2"/>
                  <a:gd name="T2" fmla="*/ 0 w 7"/>
                  <a:gd name="T3" fmla="*/ 1 h 2"/>
                  <a:gd name="T4" fmla="*/ 0 w 7"/>
                  <a:gd name="T5" fmla="*/ 1 h 2"/>
                  <a:gd name="T6" fmla="*/ 0 w 7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7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76" name="Freeform 2756"/>
              <p:cNvSpPr>
                <a:spLocks/>
              </p:cNvSpPr>
              <p:nvPr/>
            </p:nvSpPr>
            <p:spPr bwMode="auto">
              <a:xfrm>
                <a:off x="1623" y="1706"/>
                <a:ext cx="8" cy="39"/>
              </a:xfrm>
              <a:custGeom>
                <a:avLst/>
                <a:gdLst>
                  <a:gd name="T0" fmla="*/ 0 w 23"/>
                  <a:gd name="T1" fmla="*/ 0 h 117"/>
                  <a:gd name="T2" fmla="*/ 0 w 23"/>
                  <a:gd name="T3" fmla="*/ 0 h 117"/>
                  <a:gd name="T4" fmla="*/ 0 w 23"/>
                  <a:gd name="T5" fmla="*/ 0 h 117"/>
                  <a:gd name="T6" fmla="*/ 0 w 23"/>
                  <a:gd name="T7" fmla="*/ 0 h 117"/>
                  <a:gd name="T8" fmla="*/ 0 w 23"/>
                  <a:gd name="T9" fmla="*/ 0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117">
                    <a:moveTo>
                      <a:pt x="0" y="2"/>
                    </a:moveTo>
                    <a:lnTo>
                      <a:pt x="14" y="0"/>
                    </a:lnTo>
                    <a:lnTo>
                      <a:pt x="23" y="115"/>
                    </a:lnTo>
                    <a:lnTo>
                      <a:pt x="9" y="117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77" name="Freeform 2757"/>
              <p:cNvSpPr>
                <a:spLocks/>
              </p:cNvSpPr>
              <p:nvPr/>
            </p:nvSpPr>
            <p:spPr bwMode="auto">
              <a:xfrm>
                <a:off x="1629" y="1744"/>
                <a:ext cx="2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7" y="0"/>
                    </a:moveTo>
                    <a:lnTo>
                      <a:pt x="0" y="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78" name="Freeform 2758"/>
              <p:cNvSpPr>
                <a:spLocks/>
              </p:cNvSpPr>
              <p:nvPr/>
            </p:nvSpPr>
            <p:spPr bwMode="auto">
              <a:xfrm>
                <a:off x="1626" y="1744"/>
                <a:ext cx="7" cy="20"/>
              </a:xfrm>
              <a:custGeom>
                <a:avLst/>
                <a:gdLst>
                  <a:gd name="T0" fmla="*/ 0 w 19"/>
                  <a:gd name="T1" fmla="*/ 0 h 58"/>
                  <a:gd name="T2" fmla="*/ 0 w 19"/>
                  <a:gd name="T3" fmla="*/ 0 h 58"/>
                  <a:gd name="T4" fmla="*/ 0 w 19"/>
                  <a:gd name="T5" fmla="*/ 0 h 58"/>
                  <a:gd name="T6" fmla="*/ 0 w 19"/>
                  <a:gd name="T7" fmla="*/ 0 h 58"/>
                  <a:gd name="T8" fmla="*/ 0 w 19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58">
                    <a:moveTo>
                      <a:pt x="0" y="2"/>
                    </a:moveTo>
                    <a:lnTo>
                      <a:pt x="14" y="0"/>
                    </a:lnTo>
                    <a:lnTo>
                      <a:pt x="19" y="56"/>
                    </a:lnTo>
                    <a:lnTo>
                      <a:pt x="4" y="58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79" name="Freeform 2759"/>
              <p:cNvSpPr>
                <a:spLocks/>
              </p:cNvSpPr>
              <p:nvPr/>
            </p:nvSpPr>
            <p:spPr bwMode="auto">
              <a:xfrm>
                <a:off x="1630" y="1763"/>
                <a:ext cx="3" cy="1"/>
              </a:xfrm>
              <a:custGeom>
                <a:avLst/>
                <a:gdLst>
                  <a:gd name="T0" fmla="*/ 0 w 8"/>
                  <a:gd name="T1" fmla="*/ 0 h 3"/>
                  <a:gd name="T2" fmla="*/ 0 w 8"/>
                  <a:gd name="T3" fmla="*/ 0 h 3"/>
                  <a:gd name="T4" fmla="*/ 0 w 8"/>
                  <a:gd name="T5" fmla="*/ 0 h 3"/>
                  <a:gd name="T6" fmla="*/ 0 w 8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3">
                    <a:moveTo>
                      <a:pt x="8" y="0"/>
                    </a:moveTo>
                    <a:lnTo>
                      <a:pt x="0" y="3"/>
                    </a:lnTo>
                    <a:lnTo>
                      <a:pt x="8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80" name="Freeform 2760"/>
              <p:cNvSpPr>
                <a:spLocks/>
              </p:cNvSpPr>
              <p:nvPr/>
            </p:nvSpPr>
            <p:spPr bwMode="auto">
              <a:xfrm>
                <a:off x="1628" y="1763"/>
                <a:ext cx="5" cy="19"/>
              </a:xfrm>
              <a:custGeom>
                <a:avLst/>
                <a:gdLst>
                  <a:gd name="T0" fmla="*/ 0 w 16"/>
                  <a:gd name="T1" fmla="*/ 0 h 55"/>
                  <a:gd name="T2" fmla="*/ 0 w 16"/>
                  <a:gd name="T3" fmla="*/ 0 h 55"/>
                  <a:gd name="T4" fmla="*/ 0 w 16"/>
                  <a:gd name="T5" fmla="*/ 0 h 55"/>
                  <a:gd name="T6" fmla="*/ 0 w 16"/>
                  <a:gd name="T7" fmla="*/ 0 h 55"/>
                  <a:gd name="T8" fmla="*/ 0 w 16"/>
                  <a:gd name="T9" fmla="*/ 0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55">
                    <a:moveTo>
                      <a:pt x="0" y="0"/>
                    </a:moveTo>
                    <a:lnTo>
                      <a:pt x="15" y="0"/>
                    </a:lnTo>
                    <a:lnTo>
                      <a:pt x="16" y="55"/>
                    </a:lnTo>
                    <a:lnTo>
                      <a:pt x="1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81" name="Freeform 2761"/>
              <p:cNvSpPr>
                <a:spLocks/>
              </p:cNvSpPr>
              <p:nvPr/>
            </p:nvSpPr>
            <p:spPr bwMode="auto">
              <a:xfrm>
                <a:off x="1630" y="1782"/>
                <a:ext cx="3" cy="0"/>
              </a:xfrm>
              <a:custGeom>
                <a:avLst/>
                <a:gdLst>
                  <a:gd name="T0" fmla="*/ 0 w 9"/>
                  <a:gd name="T1" fmla="*/ 0 h 2"/>
                  <a:gd name="T2" fmla="*/ 0 w 9"/>
                  <a:gd name="T3" fmla="*/ 1 h 2"/>
                  <a:gd name="T4" fmla="*/ 0 w 9"/>
                  <a:gd name="T5" fmla="*/ 0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2">
                    <a:moveTo>
                      <a:pt x="8" y="0"/>
                    </a:moveTo>
                    <a:lnTo>
                      <a:pt x="0" y="2"/>
                    </a:lnTo>
                    <a:lnTo>
                      <a:pt x="9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82" name="Rectangle 2762"/>
              <p:cNvSpPr>
                <a:spLocks noChangeArrowheads="1"/>
              </p:cNvSpPr>
              <p:nvPr/>
            </p:nvSpPr>
            <p:spPr bwMode="auto">
              <a:xfrm>
                <a:off x="1628" y="1782"/>
                <a:ext cx="5" cy="1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83" name="Rectangle 2763"/>
              <p:cNvSpPr>
                <a:spLocks noChangeArrowheads="1"/>
              </p:cNvSpPr>
              <p:nvPr/>
            </p:nvSpPr>
            <p:spPr bwMode="auto">
              <a:xfrm>
                <a:off x="1628" y="1799"/>
                <a:ext cx="5" cy="1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84" name="Rectangle 2764"/>
              <p:cNvSpPr>
                <a:spLocks noChangeArrowheads="1"/>
              </p:cNvSpPr>
              <p:nvPr/>
            </p:nvSpPr>
            <p:spPr bwMode="auto">
              <a:xfrm>
                <a:off x="1628" y="1815"/>
                <a:ext cx="5" cy="1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85" name="Freeform 2765"/>
              <p:cNvSpPr>
                <a:spLocks/>
              </p:cNvSpPr>
              <p:nvPr/>
            </p:nvSpPr>
            <p:spPr bwMode="auto">
              <a:xfrm>
                <a:off x="1630" y="1831"/>
                <a:ext cx="3" cy="1"/>
              </a:xfrm>
              <a:custGeom>
                <a:avLst/>
                <a:gdLst>
                  <a:gd name="T0" fmla="*/ 0 w 9"/>
                  <a:gd name="T1" fmla="*/ 0 h 2"/>
                  <a:gd name="T2" fmla="*/ 0 w 9"/>
                  <a:gd name="T3" fmla="*/ 1 h 2"/>
                  <a:gd name="T4" fmla="*/ 0 w 9"/>
                  <a:gd name="T5" fmla="*/ 1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2">
                    <a:moveTo>
                      <a:pt x="9" y="0"/>
                    </a:moveTo>
                    <a:lnTo>
                      <a:pt x="0" y="2"/>
                    </a:lnTo>
                    <a:lnTo>
                      <a:pt x="8" y="1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86" name="Freeform 2766"/>
              <p:cNvSpPr>
                <a:spLocks/>
              </p:cNvSpPr>
              <p:nvPr/>
            </p:nvSpPr>
            <p:spPr bwMode="auto">
              <a:xfrm>
                <a:off x="1627" y="1831"/>
                <a:ext cx="6" cy="15"/>
              </a:xfrm>
              <a:custGeom>
                <a:avLst/>
                <a:gdLst>
                  <a:gd name="T0" fmla="*/ 0 w 18"/>
                  <a:gd name="T1" fmla="*/ 0 h 47"/>
                  <a:gd name="T2" fmla="*/ 0 w 18"/>
                  <a:gd name="T3" fmla="*/ 0 h 47"/>
                  <a:gd name="T4" fmla="*/ 0 w 18"/>
                  <a:gd name="T5" fmla="*/ 0 h 47"/>
                  <a:gd name="T6" fmla="*/ 0 w 18"/>
                  <a:gd name="T7" fmla="*/ 0 h 47"/>
                  <a:gd name="T8" fmla="*/ 0 w 18"/>
                  <a:gd name="T9" fmla="*/ 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47">
                    <a:moveTo>
                      <a:pt x="3" y="0"/>
                    </a:moveTo>
                    <a:lnTo>
                      <a:pt x="18" y="2"/>
                    </a:lnTo>
                    <a:lnTo>
                      <a:pt x="15" y="47"/>
                    </a:lnTo>
                    <a:lnTo>
                      <a:pt x="0" y="4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87" name="Freeform 2767"/>
              <p:cNvSpPr>
                <a:spLocks/>
              </p:cNvSpPr>
              <p:nvPr/>
            </p:nvSpPr>
            <p:spPr bwMode="auto">
              <a:xfrm>
                <a:off x="1629" y="1846"/>
                <a:ext cx="3" cy="1"/>
              </a:xfrm>
              <a:custGeom>
                <a:avLst/>
                <a:gdLst>
                  <a:gd name="T0" fmla="*/ 0 w 8"/>
                  <a:gd name="T1" fmla="*/ 0 h 2"/>
                  <a:gd name="T2" fmla="*/ 0 w 8"/>
                  <a:gd name="T3" fmla="*/ 1 h 2"/>
                  <a:gd name="T4" fmla="*/ 0 w 8"/>
                  <a:gd name="T5" fmla="*/ 0 h 2"/>
                  <a:gd name="T6" fmla="*/ 0 w 8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8" y="0"/>
                    </a:moveTo>
                    <a:lnTo>
                      <a:pt x="0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88" name="Freeform 2768"/>
              <p:cNvSpPr>
                <a:spLocks/>
              </p:cNvSpPr>
              <p:nvPr/>
            </p:nvSpPr>
            <p:spPr bwMode="auto">
              <a:xfrm>
                <a:off x="1626" y="1846"/>
                <a:ext cx="6" cy="14"/>
              </a:xfrm>
              <a:custGeom>
                <a:avLst/>
                <a:gdLst>
                  <a:gd name="T0" fmla="*/ 0 w 19"/>
                  <a:gd name="T1" fmla="*/ 0 h 44"/>
                  <a:gd name="T2" fmla="*/ 0 w 19"/>
                  <a:gd name="T3" fmla="*/ 0 h 44"/>
                  <a:gd name="T4" fmla="*/ 0 w 19"/>
                  <a:gd name="T5" fmla="*/ 0 h 44"/>
                  <a:gd name="T6" fmla="*/ 0 w 19"/>
                  <a:gd name="T7" fmla="*/ 0 h 44"/>
                  <a:gd name="T8" fmla="*/ 0 w 19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44">
                    <a:moveTo>
                      <a:pt x="4" y="0"/>
                    </a:moveTo>
                    <a:lnTo>
                      <a:pt x="19" y="2"/>
                    </a:lnTo>
                    <a:lnTo>
                      <a:pt x="14" y="44"/>
                    </a:lnTo>
                    <a:lnTo>
                      <a:pt x="0" y="4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89" name="Freeform 2769"/>
              <p:cNvSpPr>
                <a:spLocks/>
              </p:cNvSpPr>
              <p:nvPr/>
            </p:nvSpPr>
            <p:spPr bwMode="auto">
              <a:xfrm>
                <a:off x="1628" y="1860"/>
                <a:ext cx="2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1 h 1"/>
                  <a:gd name="T4" fmla="*/ 0 w 7"/>
                  <a:gd name="T5" fmla="*/ 0 h 1"/>
                  <a:gd name="T6" fmla="*/ 0 w 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7" y="0"/>
                    </a:moveTo>
                    <a:lnTo>
                      <a:pt x="0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90" name="Freeform 2770"/>
              <p:cNvSpPr>
                <a:spLocks/>
              </p:cNvSpPr>
              <p:nvPr/>
            </p:nvSpPr>
            <p:spPr bwMode="auto">
              <a:xfrm>
                <a:off x="1624" y="1860"/>
                <a:ext cx="6" cy="12"/>
              </a:xfrm>
              <a:custGeom>
                <a:avLst/>
                <a:gdLst>
                  <a:gd name="T0" fmla="*/ 0 w 18"/>
                  <a:gd name="T1" fmla="*/ 0 h 38"/>
                  <a:gd name="T2" fmla="*/ 0 w 18"/>
                  <a:gd name="T3" fmla="*/ 0 h 38"/>
                  <a:gd name="T4" fmla="*/ 0 w 18"/>
                  <a:gd name="T5" fmla="*/ 0 h 38"/>
                  <a:gd name="T6" fmla="*/ 0 w 18"/>
                  <a:gd name="T7" fmla="*/ 0 h 38"/>
                  <a:gd name="T8" fmla="*/ 0 w 18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38">
                    <a:moveTo>
                      <a:pt x="4" y="0"/>
                    </a:moveTo>
                    <a:lnTo>
                      <a:pt x="18" y="2"/>
                    </a:lnTo>
                    <a:lnTo>
                      <a:pt x="14" y="38"/>
                    </a:lnTo>
                    <a:lnTo>
                      <a:pt x="0" y="36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91" name="Freeform 2771"/>
              <p:cNvSpPr>
                <a:spLocks/>
              </p:cNvSpPr>
              <p:nvPr/>
            </p:nvSpPr>
            <p:spPr bwMode="auto">
              <a:xfrm>
                <a:off x="1627" y="1872"/>
                <a:ext cx="2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1 h 1"/>
                  <a:gd name="T4" fmla="*/ 0 w 7"/>
                  <a:gd name="T5" fmla="*/ 0 h 1"/>
                  <a:gd name="T6" fmla="*/ 0 w 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7" y="0"/>
                    </a:moveTo>
                    <a:lnTo>
                      <a:pt x="0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92" name="Freeform 2772"/>
              <p:cNvSpPr>
                <a:spLocks/>
              </p:cNvSpPr>
              <p:nvPr/>
            </p:nvSpPr>
            <p:spPr bwMode="auto">
              <a:xfrm>
                <a:off x="1622" y="1872"/>
                <a:ext cx="7" cy="12"/>
              </a:xfrm>
              <a:custGeom>
                <a:avLst/>
                <a:gdLst>
                  <a:gd name="T0" fmla="*/ 0 w 21"/>
                  <a:gd name="T1" fmla="*/ 0 h 37"/>
                  <a:gd name="T2" fmla="*/ 0 w 21"/>
                  <a:gd name="T3" fmla="*/ 0 h 37"/>
                  <a:gd name="T4" fmla="*/ 0 w 21"/>
                  <a:gd name="T5" fmla="*/ 0 h 37"/>
                  <a:gd name="T6" fmla="*/ 0 w 21"/>
                  <a:gd name="T7" fmla="*/ 0 h 37"/>
                  <a:gd name="T8" fmla="*/ 0 w 21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37">
                    <a:moveTo>
                      <a:pt x="7" y="0"/>
                    </a:moveTo>
                    <a:lnTo>
                      <a:pt x="21" y="2"/>
                    </a:lnTo>
                    <a:lnTo>
                      <a:pt x="15" y="37"/>
                    </a:lnTo>
                    <a:lnTo>
                      <a:pt x="0" y="35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93" name="Freeform 2773"/>
              <p:cNvSpPr>
                <a:spLocks/>
              </p:cNvSpPr>
              <p:nvPr/>
            </p:nvSpPr>
            <p:spPr bwMode="auto">
              <a:xfrm>
                <a:off x="1625" y="1884"/>
                <a:ext cx="2" cy="0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1 h 1"/>
                  <a:gd name="T4" fmla="*/ 0 w 7"/>
                  <a:gd name="T5" fmla="*/ 1 h 1"/>
                  <a:gd name="T6" fmla="*/ 0 w 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7" y="0"/>
                    </a:moveTo>
                    <a:lnTo>
                      <a:pt x="0" y="1"/>
                    </a:lnTo>
                    <a:lnTo>
                      <a:pt x="7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94" name="Freeform 2774"/>
              <p:cNvSpPr>
                <a:spLocks/>
              </p:cNvSpPr>
              <p:nvPr/>
            </p:nvSpPr>
            <p:spPr bwMode="auto">
              <a:xfrm>
                <a:off x="1619" y="1883"/>
                <a:ext cx="8" cy="12"/>
              </a:xfrm>
              <a:custGeom>
                <a:avLst/>
                <a:gdLst>
                  <a:gd name="T0" fmla="*/ 0 w 23"/>
                  <a:gd name="T1" fmla="*/ 0 h 35"/>
                  <a:gd name="T2" fmla="*/ 0 w 23"/>
                  <a:gd name="T3" fmla="*/ 0 h 35"/>
                  <a:gd name="T4" fmla="*/ 0 w 23"/>
                  <a:gd name="T5" fmla="*/ 0 h 35"/>
                  <a:gd name="T6" fmla="*/ 0 w 23"/>
                  <a:gd name="T7" fmla="*/ 0 h 35"/>
                  <a:gd name="T8" fmla="*/ 0 w 23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35">
                    <a:moveTo>
                      <a:pt x="8" y="0"/>
                    </a:moveTo>
                    <a:lnTo>
                      <a:pt x="23" y="4"/>
                    </a:lnTo>
                    <a:lnTo>
                      <a:pt x="15" y="35"/>
                    </a:lnTo>
                    <a:lnTo>
                      <a:pt x="0" y="3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95" name="Freeform 2775"/>
              <p:cNvSpPr>
                <a:spLocks/>
              </p:cNvSpPr>
              <p:nvPr/>
            </p:nvSpPr>
            <p:spPr bwMode="auto">
              <a:xfrm>
                <a:off x="1622" y="1895"/>
                <a:ext cx="2" cy="0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0 w 8"/>
                  <a:gd name="T5" fmla="*/ 1 h 1"/>
                  <a:gd name="T6" fmla="*/ 0 w 8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8" y="0"/>
                    </a:moveTo>
                    <a:lnTo>
                      <a:pt x="0" y="0"/>
                    </a:lnTo>
                    <a:lnTo>
                      <a:pt x="8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96" name="Freeform 2776"/>
              <p:cNvSpPr>
                <a:spLocks/>
              </p:cNvSpPr>
              <p:nvPr/>
            </p:nvSpPr>
            <p:spPr bwMode="auto">
              <a:xfrm>
                <a:off x="1616" y="1893"/>
                <a:ext cx="8" cy="11"/>
              </a:xfrm>
              <a:custGeom>
                <a:avLst/>
                <a:gdLst>
                  <a:gd name="T0" fmla="*/ 0 w 26"/>
                  <a:gd name="T1" fmla="*/ 0 h 34"/>
                  <a:gd name="T2" fmla="*/ 0 w 26"/>
                  <a:gd name="T3" fmla="*/ 0 h 34"/>
                  <a:gd name="T4" fmla="*/ 0 w 26"/>
                  <a:gd name="T5" fmla="*/ 0 h 34"/>
                  <a:gd name="T6" fmla="*/ 0 w 26"/>
                  <a:gd name="T7" fmla="*/ 0 h 34"/>
                  <a:gd name="T8" fmla="*/ 0 w 26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34">
                    <a:moveTo>
                      <a:pt x="11" y="0"/>
                    </a:moveTo>
                    <a:lnTo>
                      <a:pt x="26" y="6"/>
                    </a:lnTo>
                    <a:lnTo>
                      <a:pt x="14" y="34"/>
                    </a:lnTo>
                    <a:lnTo>
                      <a:pt x="0" y="28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97" name="Freeform 2777"/>
              <p:cNvSpPr>
                <a:spLocks/>
              </p:cNvSpPr>
              <p:nvPr/>
            </p:nvSpPr>
            <p:spPr bwMode="auto">
              <a:xfrm>
                <a:off x="1618" y="1904"/>
                <a:ext cx="2" cy="0"/>
              </a:xfrm>
              <a:custGeom>
                <a:avLst/>
                <a:gdLst>
                  <a:gd name="T0" fmla="*/ 0 w 7"/>
                  <a:gd name="T1" fmla="*/ 1 h 1"/>
                  <a:gd name="T2" fmla="*/ 0 w 7"/>
                  <a:gd name="T3" fmla="*/ 0 h 1"/>
                  <a:gd name="T4" fmla="*/ 0 w 7"/>
                  <a:gd name="T5" fmla="*/ 1 h 1"/>
                  <a:gd name="T6" fmla="*/ 0 w 7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7" y="1"/>
                    </a:moveTo>
                    <a:lnTo>
                      <a:pt x="0" y="0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98" name="Freeform 2778"/>
              <p:cNvSpPr>
                <a:spLocks/>
              </p:cNvSpPr>
              <p:nvPr/>
            </p:nvSpPr>
            <p:spPr bwMode="auto">
              <a:xfrm>
                <a:off x="1611" y="1902"/>
                <a:ext cx="9" cy="11"/>
              </a:xfrm>
              <a:custGeom>
                <a:avLst/>
                <a:gdLst>
                  <a:gd name="T0" fmla="*/ 0 w 27"/>
                  <a:gd name="T1" fmla="*/ 0 h 32"/>
                  <a:gd name="T2" fmla="*/ 0 w 27"/>
                  <a:gd name="T3" fmla="*/ 0 h 32"/>
                  <a:gd name="T4" fmla="*/ 0 w 27"/>
                  <a:gd name="T5" fmla="*/ 0 h 32"/>
                  <a:gd name="T6" fmla="*/ 0 w 27"/>
                  <a:gd name="T7" fmla="*/ 0 h 32"/>
                  <a:gd name="T8" fmla="*/ 0 w 27"/>
                  <a:gd name="T9" fmla="*/ 0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" h="32">
                    <a:moveTo>
                      <a:pt x="13" y="0"/>
                    </a:moveTo>
                    <a:lnTo>
                      <a:pt x="27" y="6"/>
                    </a:lnTo>
                    <a:lnTo>
                      <a:pt x="15" y="32"/>
                    </a:lnTo>
                    <a:lnTo>
                      <a:pt x="0" y="26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99" name="Freeform 2779"/>
              <p:cNvSpPr>
                <a:spLocks/>
              </p:cNvSpPr>
              <p:nvPr/>
            </p:nvSpPr>
            <p:spPr bwMode="auto">
              <a:xfrm>
                <a:off x="1614" y="1913"/>
                <a:ext cx="2" cy="0"/>
              </a:xfrm>
              <a:custGeom>
                <a:avLst/>
                <a:gdLst>
                  <a:gd name="T0" fmla="*/ 0 w 8"/>
                  <a:gd name="T1" fmla="*/ 1 h 2"/>
                  <a:gd name="T2" fmla="*/ 0 w 8"/>
                  <a:gd name="T3" fmla="*/ 0 h 2"/>
                  <a:gd name="T4" fmla="*/ 0 w 8"/>
                  <a:gd name="T5" fmla="*/ 1 h 2"/>
                  <a:gd name="T6" fmla="*/ 0 w 8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8" y="1"/>
                    </a:moveTo>
                    <a:lnTo>
                      <a:pt x="0" y="0"/>
                    </a:lnTo>
                    <a:lnTo>
                      <a:pt x="7" y="2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00" name="Freeform 2780"/>
              <p:cNvSpPr>
                <a:spLocks/>
              </p:cNvSpPr>
              <p:nvPr/>
            </p:nvSpPr>
            <p:spPr bwMode="auto">
              <a:xfrm>
                <a:off x="1607" y="1911"/>
                <a:ext cx="9" cy="10"/>
              </a:xfrm>
              <a:custGeom>
                <a:avLst/>
                <a:gdLst>
                  <a:gd name="T0" fmla="*/ 0 w 27"/>
                  <a:gd name="T1" fmla="*/ 0 h 32"/>
                  <a:gd name="T2" fmla="*/ 0 w 27"/>
                  <a:gd name="T3" fmla="*/ 0 h 32"/>
                  <a:gd name="T4" fmla="*/ 0 w 27"/>
                  <a:gd name="T5" fmla="*/ 0 h 32"/>
                  <a:gd name="T6" fmla="*/ 0 w 27"/>
                  <a:gd name="T7" fmla="*/ 0 h 32"/>
                  <a:gd name="T8" fmla="*/ 0 w 27"/>
                  <a:gd name="T9" fmla="*/ 0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" h="32">
                    <a:moveTo>
                      <a:pt x="14" y="0"/>
                    </a:moveTo>
                    <a:lnTo>
                      <a:pt x="27" y="8"/>
                    </a:lnTo>
                    <a:lnTo>
                      <a:pt x="12" y="32"/>
                    </a:lnTo>
                    <a:lnTo>
                      <a:pt x="0" y="2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01" name="Freeform 2781"/>
              <p:cNvSpPr>
                <a:spLocks/>
              </p:cNvSpPr>
              <p:nvPr/>
            </p:nvSpPr>
            <p:spPr bwMode="auto">
              <a:xfrm>
                <a:off x="1609" y="1921"/>
                <a:ext cx="2" cy="1"/>
              </a:xfrm>
              <a:custGeom>
                <a:avLst/>
                <a:gdLst>
                  <a:gd name="T0" fmla="*/ 0 w 6"/>
                  <a:gd name="T1" fmla="*/ 0 h 3"/>
                  <a:gd name="T2" fmla="*/ 0 w 6"/>
                  <a:gd name="T3" fmla="*/ 0 h 3"/>
                  <a:gd name="T4" fmla="*/ 0 w 6"/>
                  <a:gd name="T5" fmla="*/ 0 h 3"/>
                  <a:gd name="T6" fmla="*/ 0 w 6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6" y="2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02" name="Freeform 2782"/>
              <p:cNvSpPr>
                <a:spLocks/>
              </p:cNvSpPr>
              <p:nvPr/>
            </p:nvSpPr>
            <p:spPr bwMode="auto">
              <a:xfrm>
                <a:off x="1601" y="1918"/>
                <a:ext cx="10" cy="11"/>
              </a:xfrm>
              <a:custGeom>
                <a:avLst/>
                <a:gdLst>
                  <a:gd name="T0" fmla="*/ 0 w 30"/>
                  <a:gd name="T1" fmla="*/ 0 h 31"/>
                  <a:gd name="T2" fmla="*/ 0 w 30"/>
                  <a:gd name="T3" fmla="*/ 0 h 31"/>
                  <a:gd name="T4" fmla="*/ 0 w 30"/>
                  <a:gd name="T5" fmla="*/ 0 h 31"/>
                  <a:gd name="T6" fmla="*/ 0 w 30"/>
                  <a:gd name="T7" fmla="*/ 0 h 31"/>
                  <a:gd name="T8" fmla="*/ 0 w 30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" h="31">
                    <a:moveTo>
                      <a:pt x="20" y="0"/>
                    </a:moveTo>
                    <a:lnTo>
                      <a:pt x="30" y="10"/>
                    </a:lnTo>
                    <a:lnTo>
                      <a:pt x="10" y="31"/>
                    </a:lnTo>
                    <a:lnTo>
                      <a:pt x="0" y="2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03" name="Freeform 2783"/>
              <p:cNvSpPr>
                <a:spLocks/>
              </p:cNvSpPr>
              <p:nvPr/>
            </p:nvSpPr>
            <p:spPr bwMode="auto">
              <a:xfrm>
                <a:off x="1601" y="1925"/>
                <a:ext cx="1" cy="3"/>
              </a:xfrm>
              <a:custGeom>
                <a:avLst/>
                <a:gdLst>
                  <a:gd name="T0" fmla="*/ 0 w 5"/>
                  <a:gd name="T1" fmla="*/ 0 h 8"/>
                  <a:gd name="T2" fmla="*/ 0 w 5"/>
                  <a:gd name="T3" fmla="*/ 0 h 8"/>
                  <a:gd name="T4" fmla="*/ 0 w 5"/>
                  <a:gd name="T5" fmla="*/ 0 h 8"/>
                  <a:gd name="T6" fmla="*/ 0 w 5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8">
                    <a:moveTo>
                      <a:pt x="0" y="0"/>
                    </a:moveTo>
                    <a:lnTo>
                      <a:pt x="5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04" name="Freeform 2784"/>
              <p:cNvSpPr>
                <a:spLocks/>
              </p:cNvSpPr>
              <p:nvPr/>
            </p:nvSpPr>
            <p:spPr bwMode="auto">
              <a:xfrm>
                <a:off x="1595" y="1925"/>
                <a:ext cx="9" cy="10"/>
              </a:xfrm>
              <a:custGeom>
                <a:avLst/>
                <a:gdLst>
                  <a:gd name="T0" fmla="*/ 0 w 28"/>
                  <a:gd name="T1" fmla="*/ 0 h 29"/>
                  <a:gd name="T2" fmla="*/ 0 w 28"/>
                  <a:gd name="T3" fmla="*/ 0 h 29"/>
                  <a:gd name="T4" fmla="*/ 0 w 28"/>
                  <a:gd name="T5" fmla="*/ 0 h 29"/>
                  <a:gd name="T6" fmla="*/ 0 w 28"/>
                  <a:gd name="T7" fmla="*/ 0 h 29"/>
                  <a:gd name="T8" fmla="*/ 0 w 28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29">
                    <a:moveTo>
                      <a:pt x="18" y="0"/>
                    </a:moveTo>
                    <a:lnTo>
                      <a:pt x="28" y="11"/>
                    </a:lnTo>
                    <a:lnTo>
                      <a:pt x="11" y="29"/>
                    </a:lnTo>
                    <a:lnTo>
                      <a:pt x="0" y="19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05" name="Freeform 2785"/>
              <p:cNvSpPr>
                <a:spLocks/>
              </p:cNvSpPr>
              <p:nvPr/>
            </p:nvSpPr>
            <p:spPr bwMode="auto">
              <a:xfrm>
                <a:off x="1596" y="1934"/>
                <a:ext cx="2" cy="1"/>
              </a:xfrm>
              <a:custGeom>
                <a:avLst/>
                <a:gdLst>
                  <a:gd name="T0" fmla="*/ 0 w 6"/>
                  <a:gd name="T1" fmla="*/ 0 h 5"/>
                  <a:gd name="T2" fmla="*/ 0 w 6"/>
                  <a:gd name="T3" fmla="*/ 0 h 5"/>
                  <a:gd name="T4" fmla="*/ 0 w 6"/>
                  <a:gd name="T5" fmla="*/ 0 h 5"/>
                  <a:gd name="T6" fmla="*/ 0 w 6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6" y="3"/>
                    </a:moveTo>
                    <a:lnTo>
                      <a:pt x="0" y="0"/>
                    </a:lnTo>
                    <a:lnTo>
                      <a:pt x="6" y="5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06" name="Freeform 2786"/>
              <p:cNvSpPr>
                <a:spLocks/>
              </p:cNvSpPr>
              <p:nvPr/>
            </p:nvSpPr>
            <p:spPr bwMode="auto">
              <a:xfrm>
                <a:off x="1588" y="1931"/>
                <a:ext cx="10" cy="9"/>
              </a:xfrm>
              <a:custGeom>
                <a:avLst/>
                <a:gdLst>
                  <a:gd name="T0" fmla="*/ 0 w 30"/>
                  <a:gd name="T1" fmla="*/ 0 h 28"/>
                  <a:gd name="T2" fmla="*/ 0 w 30"/>
                  <a:gd name="T3" fmla="*/ 0 h 28"/>
                  <a:gd name="T4" fmla="*/ 0 w 30"/>
                  <a:gd name="T5" fmla="*/ 0 h 28"/>
                  <a:gd name="T6" fmla="*/ 0 w 30"/>
                  <a:gd name="T7" fmla="*/ 0 h 28"/>
                  <a:gd name="T8" fmla="*/ 0 w 30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" h="28">
                    <a:moveTo>
                      <a:pt x="19" y="0"/>
                    </a:moveTo>
                    <a:lnTo>
                      <a:pt x="30" y="13"/>
                    </a:lnTo>
                    <a:lnTo>
                      <a:pt x="10" y="28"/>
                    </a:lnTo>
                    <a:lnTo>
                      <a:pt x="0" y="16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07" name="Freeform 2787"/>
              <p:cNvSpPr>
                <a:spLocks/>
              </p:cNvSpPr>
              <p:nvPr/>
            </p:nvSpPr>
            <p:spPr bwMode="auto">
              <a:xfrm>
                <a:off x="1590" y="1939"/>
                <a:ext cx="2" cy="1"/>
              </a:xfrm>
              <a:custGeom>
                <a:avLst/>
                <a:gdLst>
                  <a:gd name="T0" fmla="*/ 0 w 5"/>
                  <a:gd name="T1" fmla="*/ 0 h 4"/>
                  <a:gd name="T2" fmla="*/ 0 w 5"/>
                  <a:gd name="T3" fmla="*/ 0 h 4"/>
                  <a:gd name="T4" fmla="*/ 0 w 5"/>
                  <a:gd name="T5" fmla="*/ 0 h 4"/>
                  <a:gd name="T6" fmla="*/ 0 w 5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5" y="4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08" name="Freeform 2788"/>
              <p:cNvSpPr>
                <a:spLocks/>
              </p:cNvSpPr>
              <p:nvPr/>
            </p:nvSpPr>
            <p:spPr bwMode="auto">
              <a:xfrm>
                <a:off x="1582" y="1936"/>
                <a:ext cx="9" cy="9"/>
              </a:xfrm>
              <a:custGeom>
                <a:avLst/>
                <a:gdLst>
                  <a:gd name="T0" fmla="*/ 0 w 29"/>
                  <a:gd name="T1" fmla="*/ 0 h 26"/>
                  <a:gd name="T2" fmla="*/ 0 w 29"/>
                  <a:gd name="T3" fmla="*/ 0 h 26"/>
                  <a:gd name="T4" fmla="*/ 0 w 29"/>
                  <a:gd name="T5" fmla="*/ 0 h 26"/>
                  <a:gd name="T6" fmla="*/ 0 w 29"/>
                  <a:gd name="T7" fmla="*/ 0 h 26"/>
                  <a:gd name="T8" fmla="*/ 0 w 29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" h="26">
                    <a:moveTo>
                      <a:pt x="21" y="0"/>
                    </a:moveTo>
                    <a:lnTo>
                      <a:pt x="29" y="12"/>
                    </a:lnTo>
                    <a:lnTo>
                      <a:pt x="8" y="26"/>
                    </a:lnTo>
                    <a:lnTo>
                      <a:pt x="0" y="13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09" name="Freeform 2789"/>
              <p:cNvSpPr>
                <a:spLocks/>
              </p:cNvSpPr>
              <p:nvPr/>
            </p:nvSpPr>
            <p:spPr bwMode="auto">
              <a:xfrm>
                <a:off x="1583" y="1943"/>
                <a:ext cx="1" cy="2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0 h 6"/>
                  <a:gd name="T4" fmla="*/ 0 w 4"/>
                  <a:gd name="T5" fmla="*/ 0 h 6"/>
                  <a:gd name="T6" fmla="*/ 0 w 4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4" y="5"/>
                    </a:moveTo>
                    <a:lnTo>
                      <a:pt x="0" y="0"/>
                    </a:lnTo>
                    <a:lnTo>
                      <a:pt x="4" y="6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10" name="Freeform 2790"/>
              <p:cNvSpPr>
                <a:spLocks/>
              </p:cNvSpPr>
              <p:nvPr/>
            </p:nvSpPr>
            <p:spPr bwMode="auto">
              <a:xfrm>
                <a:off x="1574" y="1940"/>
                <a:ext cx="10" cy="9"/>
              </a:xfrm>
              <a:custGeom>
                <a:avLst/>
                <a:gdLst>
                  <a:gd name="T0" fmla="*/ 0 w 30"/>
                  <a:gd name="T1" fmla="*/ 0 h 27"/>
                  <a:gd name="T2" fmla="*/ 0 w 30"/>
                  <a:gd name="T3" fmla="*/ 0 h 27"/>
                  <a:gd name="T4" fmla="*/ 0 w 30"/>
                  <a:gd name="T5" fmla="*/ 0 h 27"/>
                  <a:gd name="T6" fmla="*/ 0 w 30"/>
                  <a:gd name="T7" fmla="*/ 0 h 27"/>
                  <a:gd name="T8" fmla="*/ 0 w 30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" h="27">
                    <a:moveTo>
                      <a:pt x="22" y="0"/>
                    </a:moveTo>
                    <a:lnTo>
                      <a:pt x="30" y="15"/>
                    </a:lnTo>
                    <a:lnTo>
                      <a:pt x="8" y="27"/>
                    </a:lnTo>
                    <a:lnTo>
                      <a:pt x="0" y="13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11" name="Freeform 2791"/>
              <p:cNvSpPr>
                <a:spLocks/>
              </p:cNvSpPr>
              <p:nvPr/>
            </p:nvSpPr>
            <p:spPr bwMode="auto">
              <a:xfrm>
                <a:off x="1576" y="1948"/>
                <a:ext cx="1" cy="1"/>
              </a:xfrm>
              <a:custGeom>
                <a:avLst/>
                <a:gdLst>
                  <a:gd name="T0" fmla="*/ 0 w 4"/>
                  <a:gd name="T1" fmla="*/ 0 h 5"/>
                  <a:gd name="T2" fmla="*/ 0 w 4"/>
                  <a:gd name="T3" fmla="*/ 0 h 5"/>
                  <a:gd name="T4" fmla="*/ 0 w 4"/>
                  <a:gd name="T5" fmla="*/ 0 h 5"/>
                  <a:gd name="T6" fmla="*/ 0 w 4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4" y="5"/>
                    </a:moveTo>
                    <a:lnTo>
                      <a:pt x="0" y="0"/>
                    </a:lnTo>
                    <a:lnTo>
                      <a:pt x="2" y="5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12" name="Freeform 2792"/>
              <p:cNvSpPr>
                <a:spLocks/>
              </p:cNvSpPr>
              <p:nvPr/>
            </p:nvSpPr>
            <p:spPr bwMode="auto">
              <a:xfrm>
                <a:off x="1568" y="1945"/>
                <a:ext cx="8" cy="6"/>
              </a:xfrm>
              <a:custGeom>
                <a:avLst/>
                <a:gdLst>
                  <a:gd name="T0" fmla="*/ 0 w 25"/>
                  <a:gd name="T1" fmla="*/ 0 h 20"/>
                  <a:gd name="T2" fmla="*/ 0 w 25"/>
                  <a:gd name="T3" fmla="*/ 0 h 20"/>
                  <a:gd name="T4" fmla="*/ 0 w 25"/>
                  <a:gd name="T5" fmla="*/ 0 h 20"/>
                  <a:gd name="T6" fmla="*/ 0 w 25"/>
                  <a:gd name="T7" fmla="*/ 0 h 20"/>
                  <a:gd name="T8" fmla="*/ 0 w 25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20">
                    <a:moveTo>
                      <a:pt x="21" y="0"/>
                    </a:moveTo>
                    <a:lnTo>
                      <a:pt x="25" y="14"/>
                    </a:lnTo>
                    <a:lnTo>
                      <a:pt x="4" y="20"/>
                    </a:lnTo>
                    <a:lnTo>
                      <a:pt x="0" y="6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13" name="Freeform 2793"/>
              <p:cNvSpPr>
                <a:spLocks/>
              </p:cNvSpPr>
              <p:nvPr/>
            </p:nvSpPr>
            <p:spPr bwMode="auto">
              <a:xfrm>
                <a:off x="1569" y="1950"/>
                <a:ext cx="0" cy="1"/>
              </a:xfrm>
              <a:custGeom>
                <a:avLst/>
                <a:gdLst>
                  <a:gd name="T0" fmla="*/ 1 w 2"/>
                  <a:gd name="T1" fmla="*/ 0 h 5"/>
                  <a:gd name="T2" fmla="*/ 0 w 2"/>
                  <a:gd name="T3" fmla="*/ 0 h 5"/>
                  <a:gd name="T4" fmla="*/ 1 w 2"/>
                  <a:gd name="T5" fmla="*/ 0 h 5"/>
                  <a:gd name="T6" fmla="*/ 1 w 2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lnTo>
                      <a:pt x="0" y="0"/>
                    </a:lnTo>
                    <a:lnTo>
                      <a:pt x="1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14" name="Freeform 2794"/>
              <p:cNvSpPr>
                <a:spLocks/>
              </p:cNvSpPr>
              <p:nvPr/>
            </p:nvSpPr>
            <p:spPr bwMode="auto">
              <a:xfrm>
                <a:off x="1560" y="1947"/>
                <a:ext cx="9" cy="5"/>
              </a:xfrm>
              <a:custGeom>
                <a:avLst/>
                <a:gdLst>
                  <a:gd name="T0" fmla="*/ 0 w 26"/>
                  <a:gd name="T1" fmla="*/ 0 h 17"/>
                  <a:gd name="T2" fmla="*/ 0 w 26"/>
                  <a:gd name="T3" fmla="*/ 0 h 17"/>
                  <a:gd name="T4" fmla="*/ 0 w 26"/>
                  <a:gd name="T5" fmla="*/ 0 h 17"/>
                  <a:gd name="T6" fmla="*/ 0 w 26"/>
                  <a:gd name="T7" fmla="*/ 0 h 17"/>
                  <a:gd name="T8" fmla="*/ 0 w 26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7">
                    <a:moveTo>
                      <a:pt x="24" y="0"/>
                    </a:moveTo>
                    <a:lnTo>
                      <a:pt x="26" y="14"/>
                    </a:lnTo>
                    <a:lnTo>
                      <a:pt x="2" y="17"/>
                    </a:lnTo>
                    <a:lnTo>
                      <a:pt x="0" y="3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15" name="Freeform 2795"/>
              <p:cNvSpPr>
                <a:spLocks/>
              </p:cNvSpPr>
              <p:nvPr/>
            </p:nvSpPr>
            <p:spPr bwMode="auto">
              <a:xfrm>
                <a:off x="1561" y="1951"/>
                <a:ext cx="0" cy="2"/>
              </a:xfrm>
              <a:custGeom>
                <a:avLst/>
                <a:gdLst>
                  <a:gd name="T0" fmla="*/ 1 w 1"/>
                  <a:gd name="T1" fmla="*/ 0 h 7"/>
                  <a:gd name="T2" fmla="*/ 0 w 1"/>
                  <a:gd name="T3" fmla="*/ 0 h 7"/>
                  <a:gd name="T4" fmla="*/ 0 w 1"/>
                  <a:gd name="T5" fmla="*/ 0 h 7"/>
                  <a:gd name="T6" fmla="*/ 1 w 1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7">
                    <a:moveTo>
                      <a:pt x="1" y="5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16" name="Rectangle 2796"/>
              <p:cNvSpPr>
                <a:spLocks noChangeArrowheads="1"/>
              </p:cNvSpPr>
              <p:nvPr/>
            </p:nvSpPr>
            <p:spPr bwMode="auto">
              <a:xfrm>
                <a:off x="1554" y="1948"/>
                <a:ext cx="7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17" name="Freeform 2797"/>
              <p:cNvSpPr>
                <a:spLocks/>
              </p:cNvSpPr>
              <p:nvPr/>
            </p:nvSpPr>
            <p:spPr bwMode="auto">
              <a:xfrm>
                <a:off x="1553" y="1951"/>
                <a:ext cx="1" cy="2"/>
              </a:xfrm>
              <a:custGeom>
                <a:avLst/>
                <a:gdLst>
                  <a:gd name="T0" fmla="*/ 1 w 1"/>
                  <a:gd name="T1" fmla="*/ 0 h 7"/>
                  <a:gd name="T2" fmla="*/ 1 w 1"/>
                  <a:gd name="T3" fmla="*/ 0 h 7"/>
                  <a:gd name="T4" fmla="*/ 0 w 1"/>
                  <a:gd name="T5" fmla="*/ 0 h 7"/>
                  <a:gd name="T6" fmla="*/ 1 w 1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7">
                    <a:moveTo>
                      <a:pt x="1" y="7"/>
                    </a:moveTo>
                    <a:lnTo>
                      <a:pt x="1" y="0"/>
                    </a:lnTo>
                    <a:lnTo>
                      <a:pt x="0" y="5"/>
                    </a:lnTo>
                    <a:lnTo>
                      <a:pt x="1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18" name="Freeform 2798"/>
              <p:cNvSpPr>
                <a:spLocks/>
              </p:cNvSpPr>
              <p:nvPr/>
            </p:nvSpPr>
            <p:spPr bwMode="auto">
              <a:xfrm>
                <a:off x="1546" y="1947"/>
                <a:ext cx="8" cy="5"/>
              </a:xfrm>
              <a:custGeom>
                <a:avLst/>
                <a:gdLst>
                  <a:gd name="T0" fmla="*/ 0 w 24"/>
                  <a:gd name="T1" fmla="*/ 0 h 16"/>
                  <a:gd name="T2" fmla="*/ 0 w 24"/>
                  <a:gd name="T3" fmla="*/ 0 h 16"/>
                  <a:gd name="T4" fmla="*/ 0 w 24"/>
                  <a:gd name="T5" fmla="*/ 0 h 16"/>
                  <a:gd name="T6" fmla="*/ 0 w 24"/>
                  <a:gd name="T7" fmla="*/ 0 h 16"/>
                  <a:gd name="T8" fmla="*/ 0 w 24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16">
                    <a:moveTo>
                      <a:pt x="24" y="2"/>
                    </a:moveTo>
                    <a:lnTo>
                      <a:pt x="22" y="16"/>
                    </a:lnTo>
                    <a:lnTo>
                      <a:pt x="0" y="14"/>
                    </a:lnTo>
                    <a:lnTo>
                      <a:pt x="2" y="0"/>
                    </a:lnTo>
                    <a:lnTo>
                      <a:pt x="24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19" name="Freeform 2799"/>
              <p:cNvSpPr>
                <a:spLocks/>
              </p:cNvSpPr>
              <p:nvPr/>
            </p:nvSpPr>
            <p:spPr bwMode="auto">
              <a:xfrm>
                <a:off x="1546" y="1950"/>
                <a:ext cx="0" cy="2"/>
              </a:xfrm>
              <a:custGeom>
                <a:avLst/>
                <a:gdLst>
                  <a:gd name="T0" fmla="*/ 1 w 2"/>
                  <a:gd name="T1" fmla="*/ 0 h 5"/>
                  <a:gd name="T2" fmla="*/ 1 w 2"/>
                  <a:gd name="T3" fmla="*/ 0 h 5"/>
                  <a:gd name="T4" fmla="*/ 0 w 2"/>
                  <a:gd name="T5" fmla="*/ 0 h 5"/>
                  <a:gd name="T6" fmla="*/ 1 w 2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1" y="5"/>
                    </a:moveTo>
                    <a:lnTo>
                      <a:pt x="2" y="0"/>
                    </a:lnTo>
                    <a:lnTo>
                      <a:pt x="0" y="5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20" name="Freeform 2800"/>
              <p:cNvSpPr>
                <a:spLocks/>
              </p:cNvSpPr>
              <p:nvPr/>
            </p:nvSpPr>
            <p:spPr bwMode="auto">
              <a:xfrm>
                <a:off x="1538" y="1945"/>
                <a:ext cx="9" cy="7"/>
              </a:xfrm>
              <a:custGeom>
                <a:avLst/>
                <a:gdLst>
                  <a:gd name="T0" fmla="*/ 0 w 26"/>
                  <a:gd name="T1" fmla="*/ 0 h 21"/>
                  <a:gd name="T2" fmla="*/ 0 w 26"/>
                  <a:gd name="T3" fmla="*/ 0 h 21"/>
                  <a:gd name="T4" fmla="*/ 0 w 26"/>
                  <a:gd name="T5" fmla="*/ 0 h 21"/>
                  <a:gd name="T6" fmla="*/ 0 w 26"/>
                  <a:gd name="T7" fmla="*/ 0 h 21"/>
                  <a:gd name="T8" fmla="*/ 0 w 26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21">
                    <a:moveTo>
                      <a:pt x="26" y="7"/>
                    </a:moveTo>
                    <a:lnTo>
                      <a:pt x="22" y="21"/>
                    </a:lnTo>
                    <a:lnTo>
                      <a:pt x="0" y="14"/>
                    </a:lnTo>
                    <a:lnTo>
                      <a:pt x="4" y="0"/>
                    </a:lnTo>
                    <a:lnTo>
                      <a:pt x="26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21" name="Freeform 2801"/>
              <p:cNvSpPr>
                <a:spLocks/>
              </p:cNvSpPr>
              <p:nvPr/>
            </p:nvSpPr>
            <p:spPr bwMode="auto">
              <a:xfrm>
                <a:off x="1538" y="1948"/>
                <a:ext cx="1" cy="1"/>
              </a:xfrm>
              <a:custGeom>
                <a:avLst/>
                <a:gdLst>
                  <a:gd name="T0" fmla="*/ 0 w 4"/>
                  <a:gd name="T1" fmla="*/ 0 h 5"/>
                  <a:gd name="T2" fmla="*/ 0 w 4"/>
                  <a:gd name="T3" fmla="*/ 0 h 5"/>
                  <a:gd name="T4" fmla="*/ 0 w 4"/>
                  <a:gd name="T5" fmla="*/ 0 h 5"/>
                  <a:gd name="T6" fmla="*/ 0 w 4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2" y="5"/>
                    </a:moveTo>
                    <a:lnTo>
                      <a:pt x="4" y="0"/>
                    </a:lnTo>
                    <a:lnTo>
                      <a:pt x="0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22" name="Freeform 2802"/>
              <p:cNvSpPr>
                <a:spLocks/>
              </p:cNvSpPr>
              <p:nvPr/>
            </p:nvSpPr>
            <p:spPr bwMode="auto">
              <a:xfrm>
                <a:off x="1531" y="1941"/>
                <a:ext cx="9" cy="8"/>
              </a:xfrm>
              <a:custGeom>
                <a:avLst/>
                <a:gdLst>
                  <a:gd name="T0" fmla="*/ 0 w 27"/>
                  <a:gd name="T1" fmla="*/ 0 h 25"/>
                  <a:gd name="T2" fmla="*/ 0 w 27"/>
                  <a:gd name="T3" fmla="*/ 0 h 25"/>
                  <a:gd name="T4" fmla="*/ 0 w 27"/>
                  <a:gd name="T5" fmla="*/ 0 h 25"/>
                  <a:gd name="T6" fmla="*/ 0 w 27"/>
                  <a:gd name="T7" fmla="*/ 0 h 25"/>
                  <a:gd name="T8" fmla="*/ 0 w 27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" h="25">
                    <a:moveTo>
                      <a:pt x="27" y="11"/>
                    </a:moveTo>
                    <a:lnTo>
                      <a:pt x="19" y="25"/>
                    </a:lnTo>
                    <a:lnTo>
                      <a:pt x="0" y="15"/>
                    </a:lnTo>
                    <a:lnTo>
                      <a:pt x="8" y="0"/>
                    </a:lnTo>
                    <a:lnTo>
                      <a:pt x="27" y="1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23" name="Freeform 2803"/>
              <p:cNvSpPr>
                <a:spLocks/>
              </p:cNvSpPr>
              <p:nvPr/>
            </p:nvSpPr>
            <p:spPr bwMode="auto">
              <a:xfrm>
                <a:off x="1531" y="1944"/>
                <a:ext cx="2" cy="2"/>
              </a:xfrm>
              <a:custGeom>
                <a:avLst/>
                <a:gdLst>
                  <a:gd name="T0" fmla="*/ 0 w 4"/>
                  <a:gd name="T1" fmla="*/ 0 h 5"/>
                  <a:gd name="T2" fmla="*/ 1 w 4"/>
                  <a:gd name="T3" fmla="*/ 0 h 5"/>
                  <a:gd name="T4" fmla="*/ 0 w 4"/>
                  <a:gd name="T5" fmla="*/ 0 h 5"/>
                  <a:gd name="T6" fmla="*/ 0 w 4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24" name="Freeform 2804"/>
              <p:cNvSpPr>
                <a:spLocks/>
              </p:cNvSpPr>
              <p:nvPr/>
            </p:nvSpPr>
            <p:spPr bwMode="auto">
              <a:xfrm>
                <a:off x="1524" y="1936"/>
                <a:ext cx="10" cy="10"/>
              </a:xfrm>
              <a:custGeom>
                <a:avLst/>
                <a:gdLst>
                  <a:gd name="T0" fmla="*/ 0 w 30"/>
                  <a:gd name="T1" fmla="*/ 0 h 28"/>
                  <a:gd name="T2" fmla="*/ 0 w 30"/>
                  <a:gd name="T3" fmla="*/ 0 h 28"/>
                  <a:gd name="T4" fmla="*/ 0 w 30"/>
                  <a:gd name="T5" fmla="*/ 0 h 28"/>
                  <a:gd name="T6" fmla="*/ 0 w 30"/>
                  <a:gd name="T7" fmla="*/ 0 h 28"/>
                  <a:gd name="T8" fmla="*/ 0 w 30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" h="28">
                    <a:moveTo>
                      <a:pt x="30" y="15"/>
                    </a:moveTo>
                    <a:lnTo>
                      <a:pt x="21" y="28"/>
                    </a:lnTo>
                    <a:lnTo>
                      <a:pt x="0" y="12"/>
                    </a:lnTo>
                    <a:lnTo>
                      <a:pt x="10" y="0"/>
                    </a:lnTo>
                    <a:lnTo>
                      <a:pt x="3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25" name="Freeform 2805"/>
              <p:cNvSpPr>
                <a:spLocks/>
              </p:cNvSpPr>
              <p:nvPr/>
            </p:nvSpPr>
            <p:spPr bwMode="auto">
              <a:xfrm>
                <a:off x="1524" y="1939"/>
                <a:ext cx="2" cy="1"/>
              </a:xfrm>
              <a:custGeom>
                <a:avLst/>
                <a:gdLst>
                  <a:gd name="T0" fmla="*/ 0 w 6"/>
                  <a:gd name="T1" fmla="*/ 0 h 4"/>
                  <a:gd name="T2" fmla="*/ 0 w 6"/>
                  <a:gd name="T3" fmla="*/ 0 h 4"/>
                  <a:gd name="T4" fmla="*/ 0 w 6"/>
                  <a:gd name="T5" fmla="*/ 0 h 4"/>
                  <a:gd name="T6" fmla="*/ 0 w 6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lnTo>
                      <a:pt x="6" y="0"/>
                    </a:lnTo>
                    <a:lnTo>
                      <a:pt x="0" y="3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26" name="Freeform 2806"/>
              <p:cNvSpPr>
                <a:spLocks/>
              </p:cNvSpPr>
              <p:nvPr/>
            </p:nvSpPr>
            <p:spPr bwMode="auto">
              <a:xfrm>
                <a:off x="1519" y="1930"/>
                <a:ext cx="9" cy="10"/>
              </a:xfrm>
              <a:custGeom>
                <a:avLst/>
                <a:gdLst>
                  <a:gd name="T0" fmla="*/ 0 w 28"/>
                  <a:gd name="T1" fmla="*/ 0 h 30"/>
                  <a:gd name="T2" fmla="*/ 0 w 28"/>
                  <a:gd name="T3" fmla="*/ 0 h 30"/>
                  <a:gd name="T4" fmla="*/ 0 w 28"/>
                  <a:gd name="T5" fmla="*/ 0 h 30"/>
                  <a:gd name="T6" fmla="*/ 0 w 28"/>
                  <a:gd name="T7" fmla="*/ 0 h 30"/>
                  <a:gd name="T8" fmla="*/ 0 w 28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30">
                    <a:moveTo>
                      <a:pt x="28" y="20"/>
                    </a:moveTo>
                    <a:lnTo>
                      <a:pt x="15" y="30"/>
                    </a:lnTo>
                    <a:lnTo>
                      <a:pt x="0" y="10"/>
                    </a:lnTo>
                    <a:lnTo>
                      <a:pt x="12" y="0"/>
                    </a:lnTo>
                    <a:lnTo>
                      <a:pt x="28" y="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27" name="Freeform 2807"/>
              <p:cNvSpPr>
                <a:spLocks/>
              </p:cNvSpPr>
              <p:nvPr/>
            </p:nvSpPr>
            <p:spPr bwMode="auto">
              <a:xfrm>
                <a:off x="1519" y="1932"/>
                <a:ext cx="2" cy="1"/>
              </a:xfrm>
              <a:custGeom>
                <a:avLst/>
                <a:gdLst>
                  <a:gd name="T0" fmla="*/ 0 w 6"/>
                  <a:gd name="T1" fmla="*/ 0 h 3"/>
                  <a:gd name="T2" fmla="*/ 0 w 6"/>
                  <a:gd name="T3" fmla="*/ 0 h 3"/>
                  <a:gd name="T4" fmla="*/ 0 w 6"/>
                  <a:gd name="T5" fmla="*/ 0 h 3"/>
                  <a:gd name="T6" fmla="*/ 0 w 6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0" y="3"/>
                    </a:moveTo>
                    <a:lnTo>
                      <a:pt x="6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28" name="Freeform 2808"/>
              <p:cNvSpPr>
                <a:spLocks/>
              </p:cNvSpPr>
              <p:nvPr/>
            </p:nvSpPr>
            <p:spPr bwMode="auto">
              <a:xfrm>
                <a:off x="1515" y="1926"/>
                <a:ext cx="8" cy="7"/>
              </a:xfrm>
              <a:custGeom>
                <a:avLst/>
                <a:gdLst>
                  <a:gd name="T0" fmla="*/ 0 w 22"/>
                  <a:gd name="T1" fmla="*/ 0 h 22"/>
                  <a:gd name="T2" fmla="*/ 0 w 22"/>
                  <a:gd name="T3" fmla="*/ 0 h 22"/>
                  <a:gd name="T4" fmla="*/ 0 w 22"/>
                  <a:gd name="T5" fmla="*/ 0 h 22"/>
                  <a:gd name="T6" fmla="*/ 0 w 22"/>
                  <a:gd name="T7" fmla="*/ 0 h 22"/>
                  <a:gd name="T8" fmla="*/ 0 w 22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22">
                    <a:moveTo>
                      <a:pt x="22" y="13"/>
                    </a:moveTo>
                    <a:lnTo>
                      <a:pt x="10" y="22"/>
                    </a:lnTo>
                    <a:lnTo>
                      <a:pt x="0" y="10"/>
                    </a:lnTo>
                    <a:lnTo>
                      <a:pt x="13" y="0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29" name="Freeform 2809"/>
              <p:cNvSpPr>
                <a:spLocks/>
              </p:cNvSpPr>
              <p:nvPr/>
            </p:nvSpPr>
            <p:spPr bwMode="auto">
              <a:xfrm>
                <a:off x="1515" y="1928"/>
                <a:ext cx="3" cy="1"/>
              </a:xfrm>
              <a:custGeom>
                <a:avLst/>
                <a:gdLst>
                  <a:gd name="T0" fmla="*/ 0 w 8"/>
                  <a:gd name="T1" fmla="*/ 0 h 3"/>
                  <a:gd name="T2" fmla="*/ 0 w 8"/>
                  <a:gd name="T3" fmla="*/ 0 h 3"/>
                  <a:gd name="T4" fmla="*/ 0 w 8"/>
                  <a:gd name="T5" fmla="*/ 0 h 3"/>
                  <a:gd name="T6" fmla="*/ 0 w 8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3">
                    <a:moveTo>
                      <a:pt x="1" y="3"/>
                    </a:moveTo>
                    <a:lnTo>
                      <a:pt x="8" y="0"/>
                    </a:lnTo>
                    <a:lnTo>
                      <a:pt x="0" y="1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30" name="Freeform 2810"/>
              <p:cNvSpPr>
                <a:spLocks/>
              </p:cNvSpPr>
              <p:nvPr/>
            </p:nvSpPr>
            <p:spPr bwMode="auto">
              <a:xfrm>
                <a:off x="1513" y="1921"/>
                <a:ext cx="7" cy="8"/>
              </a:xfrm>
              <a:custGeom>
                <a:avLst/>
                <a:gdLst>
                  <a:gd name="T0" fmla="*/ 0 w 22"/>
                  <a:gd name="T1" fmla="*/ 0 h 22"/>
                  <a:gd name="T2" fmla="*/ 0 w 22"/>
                  <a:gd name="T3" fmla="*/ 0 h 22"/>
                  <a:gd name="T4" fmla="*/ 0 w 22"/>
                  <a:gd name="T5" fmla="*/ 0 h 22"/>
                  <a:gd name="T6" fmla="*/ 0 w 22"/>
                  <a:gd name="T7" fmla="*/ 0 h 22"/>
                  <a:gd name="T8" fmla="*/ 0 w 22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22">
                    <a:moveTo>
                      <a:pt x="22" y="16"/>
                    </a:moveTo>
                    <a:lnTo>
                      <a:pt x="7" y="2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22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31" name="Freeform 2811"/>
              <p:cNvSpPr>
                <a:spLocks/>
              </p:cNvSpPr>
              <p:nvPr/>
            </p:nvSpPr>
            <p:spPr bwMode="auto">
              <a:xfrm>
                <a:off x="1515" y="1921"/>
                <a:ext cx="3" cy="2"/>
              </a:xfrm>
              <a:custGeom>
                <a:avLst/>
                <a:gdLst>
                  <a:gd name="T0" fmla="*/ 0 w 8"/>
                  <a:gd name="T1" fmla="*/ 0 h 6"/>
                  <a:gd name="T2" fmla="*/ 0 w 8"/>
                  <a:gd name="T3" fmla="*/ 0 h 6"/>
                  <a:gd name="T4" fmla="*/ 0 w 8"/>
                  <a:gd name="T5" fmla="*/ 0 h 6"/>
                  <a:gd name="T6" fmla="*/ 0 w 8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6">
                    <a:moveTo>
                      <a:pt x="8" y="1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32" name="Freeform 2812"/>
              <p:cNvSpPr>
                <a:spLocks/>
              </p:cNvSpPr>
              <p:nvPr/>
            </p:nvSpPr>
            <p:spPr bwMode="auto">
              <a:xfrm>
                <a:off x="1510" y="1916"/>
                <a:ext cx="7" cy="8"/>
              </a:xfrm>
              <a:custGeom>
                <a:avLst/>
                <a:gdLst>
                  <a:gd name="T0" fmla="*/ 0 w 21"/>
                  <a:gd name="T1" fmla="*/ 0 h 24"/>
                  <a:gd name="T2" fmla="*/ 0 w 21"/>
                  <a:gd name="T3" fmla="*/ 0 h 24"/>
                  <a:gd name="T4" fmla="*/ 0 w 21"/>
                  <a:gd name="T5" fmla="*/ 0 h 24"/>
                  <a:gd name="T6" fmla="*/ 0 w 21"/>
                  <a:gd name="T7" fmla="*/ 0 h 24"/>
                  <a:gd name="T8" fmla="*/ 0 w 21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24">
                    <a:moveTo>
                      <a:pt x="21" y="16"/>
                    </a:moveTo>
                    <a:lnTo>
                      <a:pt x="9" y="24"/>
                    </a:lnTo>
                    <a:lnTo>
                      <a:pt x="0" y="9"/>
                    </a:lnTo>
                    <a:lnTo>
                      <a:pt x="12" y="0"/>
                    </a:lnTo>
                    <a:lnTo>
                      <a:pt x="21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33" name="Freeform 2813"/>
              <p:cNvSpPr>
                <a:spLocks/>
              </p:cNvSpPr>
              <p:nvPr/>
            </p:nvSpPr>
            <p:spPr bwMode="auto">
              <a:xfrm>
                <a:off x="1510" y="1918"/>
                <a:ext cx="2" cy="1"/>
              </a:xfrm>
              <a:custGeom>
                <a:avLst/>
                <a:gdLst>
                  <a:gd name="T0" fmla="*/ 0 w 7"/>
                  <a:gd name="T1" fmla="*/ 1 h 2"/>
                  <a:gd name="T2" fmla="*/ 0 w 7"/>
                  <a:gd name="T3" fmla="*/ 0 h 2"/>
                  <a:gd name="T4" fmla="*/ 0 w 7"/>
                  <a:gd name="T5" fmla="*/ 1 h 2"/>
                  <a:gd name="T6" fmla="*/ 0 w 7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1" y="2"/>
                    </a:moveTo>
                    <a:lnTo>
                      <a:pt x="7" y="0"/>
                    </a:lnTo>
                    <a:lnTo>
                      <a:pt x="0" y="1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34" name="Freeform 2814"/>
              <p:cNvSpPr>
                <a:spLocks/>
              </p:cNvSpPr>
              <p:nvPr/>
            </p:nvSpPr>
            <p:spPr bwMode="auto">
              <a:xfrm>
                <a:off x="1506" y="1910"/>
                <a:ext cx="8" cy="8"/>
              </a:xfrm>
              <a:custGeom>
                <a:avLst/>
                <a:gdLst>
                  <a:gd name="T0" fmla="*/ 0 w 24"/>
                  <a:gd name="T1" fmla="*/ 0 h 26"/>
                  <a:gd name="T2" fmla="*/ 0 w 24"/>
                  <a:gd name="T3" fmla="*/ 0 h 26"/>
                  <a:gd name="T4" fmla="*/ 0 w 24"/>
                  <a:gd name="T5" fmla="*/ 0 h 26"/>
                  <a:gd name="T6" fmla="*/ 0 w 24"/>
                  <a:gd name="T7" fmla="*/ 0 h 26"/>
                  <a:gd name="T8" fmla="*/ 0 w 24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26">
                    <a:moveTo>
                      <a:pt x="24" y="19"/>
                    </a:moveTo>
                    <a:lnTo>
                      <a:pt x="10" y="26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24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35" name="Freeform 2815"/>
              <p:cNvSpPr>
                <a:spLocks/>
              </p:cNvSpPr>
              <p:nvPr/>
            </p:nvSpPr>
            <p:spPr bwMode="auto">
              <a:xfrm>
                <a:off x="1506" y="1911"/>
                <a:ext cx="3" cy="1"/>
              </a:xfrm>
              <a:custGeom>
                <a:avLst/>
                <a:gdLst>
                  <a:gd name="T0" fmla="*/ 0 w 8"/>
                  <a:gd name="T1" fmla="*/ 1 h 1"/>
                  <a:gd name="T2" fmla="*/ 0 w 8"/>
                  <a:gd name="T3" fmla="*/ 0 h 1"/>
                  <a:gd name="T4" fmla="*/ 0 w 8"/>
                  <a:gd name="T5" fmla="*/ 0 h 1"/>
                  <a:gd name="T6" fmla="*/ 0 w 8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0" y="1"/>
                    </a:moveTo>
                    <a:lnTo>
                      <a:pt x="8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36" name="Freeform 2816"/>
              <p:cNvSpPr>
                <a:spLocks/>
              </p:cNvSpPr>
              <p:nvPr/>
            </p:nvSpPr>
            <p:spPr bwMode="auto">
              <a:xfrm>
                <a:off x="1502" y="1895"/>
                <a:ext cx="9" cy="16"/>
              </a:xfrm>
              <a:custGeom>
                <a:avLst/>
                <a:gdLst>
                  <a:gd name="T0" fmla="*/ 0 w 28"/>
                  <a:gd name="T1" fmla="*/ 0 h 50"/>
                  <a:gd name="T2" fmla="*/ 0 w 28"/>
                  <a:gd name="T3" fmla="*/ 0 h 50"/>
                  <a:gd name="T4" fmla="*/ 0 w 28"/>
                  <a:gd name="T5" fmla="*/ 0 h 50"/>
                  <a:gd name="T6" fmla="*/ 0 w 28"/>
                  <a:gd name="T7" fmla="*/ 0 h 50"/>
                  <a:gd name="T8" fmla="*/ 0 w 28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50">
                    <a:moveTo>
                      <a:pt x="28" y="46"/>
                    </a:moveTo>
                    <a:lnTo>
                      <a:pt x="13" y="50"/>
                    </a:lnTo>
                    <a:lnTo>
                      <a:pt x="0" y="4"/>
                    </a:lnTo>
                    <a:lnTo>
                      <a:pt x="14" y="0"/>
                    </a:lnTo>
                    <a:lnTo>
                      <a:pt x="28" y="4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37" name="Freeform 2817"/>
              <p:cNvSpPr>
                <a:spLocks/>
              </p:cNvSpPr>
              <p:nvPr/>
            </p:nvSpPr>
            <p:spPr bwMode="auto">
              <a:xfrm>
                <a:off x="1504" y="1895"/>
                <a:ext cx="3" cy="1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0 h 4"/>
                  <a:gd name="T4" fmla="*/ 0 w 7"/>
                  <a:gd name="T5" fmla="*/ 0 h 4"/>
                  <a:gd name="T6" fmla="*/ 0 w 7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7" y="0"/>
                    </a:moveTo>
                    <a:lnTo>
                      <a:pt x="0" y="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38" name="Freeform 2818"/>
              <p:cNvSpPr>
                <a:spLocks/>
              </p:cNvSpPr>
              <p:nvPr/>
            </p:nvSpPr>
            <p:spPr bwMode="auto">
              <a:xfrm>
                <a:off x="1496" y="1878"/>
                <a:ext cx="11" cy="18"/>
              </a:xfrm>
              <a:custGeom>
                <a:avLst/>
                <a:gdLst>
                  <a:gd name="T0" fmla="*/ 0 w 31"/>
                  <a:gd name="T1" fmla="*/ 0 h 53"/>
                  <a:gd name="T2" fmla="*/ 0 w 31"/>
                  <a:gd name="T3" fmla="*/ 0 h 53"/>
                  <a:gd name="T4" fmla="*/ 0 w 31"/>
                  <a:gd name="T5" fmla="*/ 0 h 53"/>
                  <a:gd name="T6" fmla="*/ 0 w 31"/>
                  <a:gd name="T7" fmla="*/ 0 h 53"/>
                  <a:gd name="T8" fmla="*/ 0 w 31"/>
                  <a:gd name="T9" fmla="*/ 0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1" h="53">
                    <a:moveTo>
                      <a:pt x="31" y="49"/>
                    </a:moveTo>
                    <a:lnTo>
                      <a:pt x="17" y="53"/>
                    </a:lnTo>
                    <a:lnTo>
                      <a:pt x="0" y="4"/>
                    </a:lnTo>
                    <a:lnTo>
                      <a:pt x="15" y="0"/>
                    </a:lnTo>
                    <a:lnTo>
                      <a:pt x="31" y="4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39" name="Freeform 2819"/>
              <p:cNvSpPr>
                <a:spLocks/>
              </p:cNvSpPr>
              <p:nvPr/>
            </p:nvSpPr>
            <p:spPr bwMode="auto">
              <a:xfrm>
                <a:off x="1496" y="1880"/>
                <a:ext cx="3" cy="0"/>
              </a:xfrm>
              <a:custGeom>
                <a:avLst/>
                <a:gdLst>
                  <a:gd name="T0" fmla="*/ 0 w 7"/>
                  <a:gd name="T1" fmla="*/ 0 w 7"/>
                  <a:gd name="T2" fmla="*/ 0 w 7"/>
                  <a:gd name="T3" fmla="*/ 0 w 7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40" name="Freeform 2820"/>
              <p:cNvSpPr>
                <a:spLocks/>
              </p:cNvSpPr>
              <p:nvPr/>
            </p:nvSpPr>
            <p:spPr bwMode="auto">
              <a:xfrm>
                <a:off x="1490" y="1859"/>
                <a:ext cx="11" cy="21"/>
              </a:xfrm>
              <a:custGeom>
                <a:avLst/>
                <a:gdLst>
                  <a:gd name="T0" fmla="*/ 0 w 33"/>
                  <a:gd name="T1" fmla="*/ 0 h 61"/>
                  <a:gd name="T2" fmla="*/ 0 w 33"/>
                  <a:gd name="T3" fmla="*/ 0 h 61"/>
                  <a:gd name="T4" fmla="*/ 0 w 33"/>
                  <a:gd name="T5" fmla="*/ 0 h 61"/>
                  <a:gd name="T6" fmla="*/ 0 w 33"/>
                  <a:gd name="T7" fmla="*/ 0 h 61"/>
                  <a:gd name="T8" fmla="*/ 0 w 33"/>
                  <a:gd name="T9" fmla="*/ 0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3" h="61">
                    <a:moveTo>
                      <a:pt x="33" y="57"/>
                    </a:moveTo>
                    <a:lnTo>
                      <a:pt x="18" y="61"/>
                    </a:lnTo>
                    <a:lnTo>
                      <a:pt x="0" y="4"/>
                    </a:lnTo>
                    <a:lnTo>
                      <a:pt x="15" y="0"/>
                    </a:lnTo>
                    <a:lnTo>
                      <a:pt x="33" y="5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41" name="Freeform 2821"/>
              <p:cNvSpPr>
                <a:spLocks/>
              </p:cNvSpPr>
              <p:nvPr/>
            </p:nvSpPr>
            <p:spPr bwMode="auto">
              <a:xfrm>
                <a:off x="1490" y="1861"/>
                <a:ext cx="3" cy="0"/>
              </a:xfrm>
              <a:custGeom>
                <a:avLst/>
                <a:gdLst>
                  <a:gd name="T0" fmla="*/ 0 w 8"/>
                  <a:gd name="T1" fmla="*/ 0 w 8"/>
                  <a:gd name="T2" fmla="*/ 0 w 8"/>
                  <a:gd name="T3" fmla="*/ 0 w 8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42" name="Freeform 2822"/>
              <p:cNvSpPr>
                <a:spLocks/>
              </p:cNvSpPr>
              <p:nvPr/>
            </p:nvSpPr>
            <p:spPr bwMode="auto">
              <a:xfrm>
                <a:off x="1486" y="1840"/>
                <a:ext cx="9" cy="21"/>
              </a:xfrm>
              <a:custGeom>
                <a:avLst/>
                <a:gdLst>
                  <a:gd name="T0" fmla="*/ 0 w 29"/>
                  <a:gd name="T1" fmla="*/ 0 h 63"/>
                  <a:gd name="T2" fmla="*/ 0 w 29"/>
                  <a:gd name="T3" fmla="*/ 0 h 63"/>
                  <a:gd name="T4" fmla="*/ 0 w 29"/>
                  <a:gd name="T5" fmla="*/ 0 h 63"/>
                  <a:gd name="T6" fmla="*/ 0 w 29"/>
                  <a:gd name="T7" fmla="*/ 0 h 63"/>
                  <a:gd name="T8" fmla="*/ 0 w 29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" h="63">
                    <a:moveTo>
                      <a:pt x="29" y="59"/>
                    </a:moveTo>
                    <a:lnTo>
                      <a:pt x="14" y="63"/>
                    </a:lnTo>
                    <a:lnTo>
                      <a:pt x="0" y="4"/>
                    </a:lnTo>
                    <a:lnTo>
                      <a:pt x="14" y="0"/>
                    </a:lnTo>
                    <a:lnTo>
                      <a:pt x="29" y="5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5176" name="Group 2823"/>
            <p:cNvGrpSpPr>
              <a:grpSpLocks/>
            </p:cNvGrpSpPr>
            <p:nvPr/>
          </p:nvGrpSpPr>
          <p:grpSpPr bwMode="auto">
            <a:xfrm>
              <a:off x="1436" y="1589"/>
              <a:ext cx="210" cy="322"/>
              <a:chOff x="1436" y="1589"/>
              <a:chExt cx="210" cy="322"/>
            </a:xfrm>
          </p:grpSpPr>
          <p:sp>
            <p:nvSpPr>
              <p:cNvPr id="8143" name="Freeform 2824"/>
              <p:cNvSpPr>
                <a:spLocks/>
              </p:cNvSpPr>
              <p:nvPr/>
            </p:nvSpPr>
            <p:spPr bwMode="auto">
              <a:xfrm>
                <a:off x="1488" y="1840"/>
                <a:ext cx="2" cy="1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0 h 4"/>
                  <a:gd name="T4" fmla="*/ 0 w 7"/>
                  <a:gd name="T5" fmla="*/ 0 h 4"/>
                  <a:gd name="T6" fmla="*/ 0 w 7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7" y="0"/>
                    </a:moveTo>
                    <a:lnTo>
                      <a:pt x="0" y="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44" name="Freeform 2825"/>
              <p:cNvSpPr>
                <a:spLocks/>
              </p:cNvSpPr>
              <p:nvPr/>
            </p:nvSpPr>
            <p:spPr bwMode="auto">
              <a:xfrm>
                <a:off x="1480" y="1818"/>
                <a:ext cx="10" cy="23"/>
              </a:xfrm>
              <a:custGeom>
                <a:avLst/>
                <a:gdLst>
                  <a:gd name="T0" fmla="*/ 0 w 31"/>
                  <a:gd name="T1" fmla="*/ 0 h 68"/>
                  <a:gd name="T2" fmla="*/ 0 w 31"/>
                  <a:gd name="T3" fmla="*/ 0 h 68"/>
                  <a:gd name="T4" fmla="*/ 0 w 31"/>
                  <a:gd name="T5" fmla="*/ 0 h 68"/>
                  <a:gd name="T6" fmla="*/ 0 w 31"/>
                  <a:gd name="T7" fmla="*/ 0 h 68"/>
                  <a:gd name="T8" fmla="*/ 0 w 31"/>
                  <a:gd name="T9" fmla="*/ 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1" h="68">
                    <a:moveTo>
                      <a:pt x="31" y="64"/>
                    </a:moveTo>
                    <a:lnTo>
                      <a:pt x="17" y="68"/>
                    </a:lnTo>
                    <a:lnTo>
                      <a:pt x="0" y="4"/>
                    </a:lnTo>
                    <a:lnTo>
                      <a:pt x="15" y="0"/>
                    </a:lnTo>
                    <a:lnTo>
                      <a:pt x="31" y="6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45" name="Freeform 2826"/>
              <p:cNvSpPr>
                <a:spLocks/>
              </p:cNvSpPr>
              <p:nvPr/>
            </p:nvSpPr>
            <p:spPr bwMode="auto">
              <a:xfrm>
                <a:off x="1480" y="1820"/>
                <a:ext cx="3" cy="0"/>
              </a:xfrm>
              <a:custGeom>
                <a:avLst/>
                <a:gdLst>
                  <a:gd name="T0" fmla="*/ 0 w 8"/>
                  <a:gd name="T1" fmla="*/ 0 w 8"/>
                  <a:gd name="T2" fmla="*/ 0 w 8"/>
                  <a:gd name="T3" fmla="*/ 0 w 8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46" name="Freeform 2827"/>
              <p:cNvSpPr>
                <a:spLocks/>
              </p:cNvSpPr>
              <p:nvPr/>
            </p:nvSpPr>
            <p:spPr bwMode="auto">
              <a:xfrm>
                <a:off x="1475" y="1797"/>
                <a:ext cx="10" cy="23"/>
              </a:xfrm>
              <a:custGeom>
                <a:avLst/>
                <a:gdLst>
                  <a:gd name="T0" fmla="*/ 0 w 30"/>
                  <a:gd name="T1" fmla="*/ 0 h 68"/>
                  <a:gd name="T2" fmla="*/ 0 w 30"/>
                  <a:gd name="T3" fmla="*/ 0 h 68"/>
                  <a:gd name="T4" fmla="*/ 0 w 30"/>
                  <a:gd name="T5" fmla="*/ 0 h 68"/>
                  <a:gd name="T6" fmla="*/ 0 w 30"/>
                  <a:gd name="T7" fmla="*/ 0 h 68"/>
                  <a:gd name="T8" fmla="*/ 0 w 30"/>
                  <a:gd name="T9" fmla="*/ 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" h="68">
                    <a:moveTo>
                      <a:pt x="30" y="64"/>
                    </a:moveTo>
                    <a:lnTo>
                      <a:pt x="15" y="68"/>
                    </a:lnTo>
                    <a:lnTo>
                      <a:pt x="0" y="4"/>
                    </a:lnTo>
                    <a:lnTo>
                      <a:pt x="14" y="0"/>
                    </a:lnTo>
                    <a:lnTo>
                      <a:pt x="30" y="6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47" name="Freeform 2828"/>
              <p:cNvSpPr>
                <a:spLocks/>
              </p:cNvSpPr>
              <p:nvPr/>
            </p:nvSpPr>
            <p:spPr bwMode="auto">
              <a:xfrm>
                <a:off x="1475" y="1798"/>
                <a:ext cx="2" cy="0"/>
              </a:xfrm>
              <a:custGeom>
                <a:avLst/>
                <a:gdLst>
                  <a:gd name="T0" fmla="*/ 0 w 7"/>
                  <a:gd name="T1" fmla="*/ 1 h 1"/>
                  <a:gd name="T2" fmla="*/ 0 w 7"/>
                  <a:gd name="T3" fmla="*/ 1 h 1"/>
                  <a:gd name="T4" fmla="*/ 0 w 7"/>
                  <a:gd name="T5" fmla="*/ 0 h 1"/>
                  <a:gd name="T6" fmla="*/ 0 w 7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0" y="1"/>
                    </a:moveTo>
                    <a:lnTo>
                      <a:pt x="7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48" name="Freeform 2829"/>
              <p:cNvSpPr>
                <a:spLocks/>
              </p:cNvSpPr>
              <p:nvPr/>
            </p:nvSpPr>
            <p:spPr bwMode="auto">
              <a:xfrm>
                <a:off x="1471" y="1776"/>
                <a:ext cx="9" cy="22"/>
              </a:xfrm>
              <a:custGeom>
                <a:avLst/>
                <a:gdLst>
                  <a:gd name="T0" fmla="*/ 0 w 27"/>
                  <a:gd name="T1" fmla="*/ 0 h 65"/>
                  <a:gd name="T2" fmla="*/ 0 w 27"/>
                  <a:gd name="T3" fmla="*/ 0 h 65"/>
                  <a:gd name="T4" fmla="*/ 0 w 27"/>
                  <a:gd name="T5" fmla="*/ 0 h 65"/>
                  <a:gd name="T6" fmla="*/ 0 w 27"/>
                  <a:gd name="T7" fmla="*/ 0 h 65"/>
                  <a:gd name="T8" fmla="*/ 0 w 27"/>
                  <a:gd name="T9" fmla="*/ 0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" h="65">
                    <a:moveTo>
                      <a:pt x="27" y="63"/>
                    </a:moveTo>
                    <a:lnTo>
                      <a:pt x="13" y="65"/>
                    </a:lnTo>
                    <a:lnTo>
                      <a:pt x="0" y="2"/>
                    </a:lnTo>
                    <a:lnTo>
                      <a:pt x="15" y="0"/>
                    </a:lnTo>
                    <a:lnTo>
                      <a:pt x="27" y="6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49" name="Freeform 2830"/>
              <p:cNvSpPr>
                <a:spLocks/>
              </p:cNvSpPr>
              <p:nvPr/>
            </p:nvSpPr>
            <p:spPr bwMode="auto">
              <a:xfrm>
                <a:off x="1473" y="1776"/>
                <a:ext cx="3" cy="1"/>
              </a:xfrm>
              <a:custGeom>
                <a:avLst/>
                <a:gdLst>
                  <a:gd name="T0" fmla="*/ 0 w 7"/>
                  <a:gd name="T1" fmla="*/ 0 h 5"/>
                  <a:gd name="T2" fmla="*/ 0 w 7"/>
                  <a:gd name="T3" fmla="*/ 0 h 5"/>
                  <a:gd name="T4" fmla="*/ 0 w 7"/>
                  <a:gd name="T5" fmla="*/ 0 h 5"/>
                  <a:gd name="T6" fmla="*/ 0 w 7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7" y="2"/>
                    </a:moveTo>
                    <a:lnTo>
                      <a:pt x="0" y="5"/>
                    </a:lnTo>
                    <a:lnTo>
                      <a:pt x="7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50" name="Freeform 2831"/>
              <p:cNvSpPr>
                <a:spLocks/>
              </p:cNvSpPr>
              <p:nvPr/>
            </p:nvSpPr>
            <p:spPr bwMode="auto">
              <a:xfrm>
                <a:off x="1466" y="1754"/>
                <a:ext cx="10" cy="23"/>
              </a:xfrm>
              <a:custGeom>
                <a:avLst/>
                <a:gdLst>
                  <a:gd name="T0" fmla="*/ 0 w 30"/>
                  <a:gd name="T1" fmla="*/ 0 h 71"/>
                  <a:gd name="T2" fmla="*/ 0 w 30"/>
                  <a:gd name="T3" fmla="*/ 0 h 71"/>
                  <a:gd name="T4" fmla="*/ 0 w 30"/>
                  <a:gd name="T5" fmla="*/ 0 h 71"/>
                  <a:gd name="T6" fmla="*/ 0 w 30"/>
                  <a:gd name="T7" fmla="*/ 0 h 71"/>
                  <a:gd name="T8" fmla="*/ 0 w 30"/>
                  <a:gd name="T9" fmla="*/ 0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" h="71">
                    <a:moveTo>
                      <a:pt x="30" y="66"/>
                    </a:moveTo>
                    <a:lnTo>
                      <a:pt x="15" y="71"/>
                    </a:lnTo>
                    <a:lnTo>
                      <a:pt x="0" y="4"/>
                    </a:lnTo>
                    <a:lnTo>
                      <a:pt x="14" y="0"/>
                    </a:lnTo>
                    <a:lnTo>
                      <a:pt x="30" y="6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51" name="Freeform 2832"/>
              <p:cNvSpPr>
                <a:spLocks/>
              </p:cNvSpPr>
              <p:nvPr/>
            </p:nvSpPr>
            <p:spPr bwMode="auto">
              <a:xfrm>
                <a:off x="1466" y="1755"/>
                <a:ext cx="2" cy="0"/>
              </a:xfrm>
              <a:custGeom>
                <a:avLst/>
                <a:gdLst>
                  <a:gd name="T0" fmla="*/ 0 w 7"/>
                  <a:gd name="T1" fmla="*/ 0 w 7"/>
                  <a:gd name="T2" fmla="*/ 0 w 7"/>
                  <a:gd name="T3" fmla="*/ 0 w 7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52" name="Freeform 2833"/>
              <p:cNvSpPr>
                <a:spLocks/>
              </p:cNvSpPr>
              <p:nvPr/>
            </p:nvSpPr>
            <p:spPr bwMode="auto">
              <a:xfrm>
                <a:off x="1461" y="1734"/>
                <a:ext cx="9" cy="21"/>
              </a:xfrm>
              <a:custGeom>
                <a:avLst/>
                <a:gdLst>
                  <a:gd name="T0" fmla="*/ 0 w 27"/>
                  <a:gd name="T1" fmla="*/ 0 h 64"/>
                  <a:gd name="T2" fmla="*/ 0 w 27"/>
                  <a:gd name="T3" fmla="*/ 0 h 64"/>
                  <a:gd name="T4" fmla="*/ 0 w 27"/>
                  <a:gd name="T5" fmla="*/ 0 h 64"/>
                  <a:gd name="T6" fmla="*/ 0 w 27"/>
                  <a:gd name="T7" fmla="*/ 0 h 64"/>
                  <a:gd name="T8" fmla="*/ 0 w 27"/>
                  <a:gd name="T9" fmla="*/ 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" h="64">
                    <a:moveTo>
                      <a:pt x="27" y="60"/>
                    </a:moveTo>
                    <a:lnTo>
                      <a:pt x="13" y="64"/>
                    </a:lnTo>
                    <a:lnTo>
                      <a:pt x="0" y="4"/>
                    </a:lnTo>
                    <a:lnTo>
                      <a:pt x="15" y="0"/>
                    </a:lnTo>
                    <a:lnTo>
                      <a:pt x="27" y="6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53" name="Freeform 2834"/>
              <p:cNvSpPr>
                <a:spLocks/>
              </p:cNvSpPr>
              <p:nvPr/>
            </p:nvSpPr>
            <p:spPr bwMode="auto">
              <a:xfrm>
                <a:off x="1464" y="1734"/>
                <a:ext cx="2" cy="1"/>
              </a:xfrm>
              <a:custGeom>
                <a:avLst/>
                <a:gdLst>
                  <a:gd name="T0" fmla="*/ 0 w 8"/>
                  <a:gd name="T1" fmla="*/ 0 h 4"/>
                  <a:gd name="T2" fmla="*/ 0 w 8"/>
                  <a:gd name="T3" fmla="*/ 0 h 4"/>
                  <a:gd name="T4" fmla="*/ 0 w 8"/>
                  <a:gd name="T5" fmla="*/ 0 h 4"/>
                  <a:gd name="T6" fmla="*/ 0 w 8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4">
                    <a:moveTo>
                      <a:pt x="8" y="0"/>
                    </a:moveTo>
                    <a:lnTo>
                      <a:pt x="0" y="4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54" name="Freeform 2835"/>
              <p:cNvSpPr>
                <a:spLocks/>
              </p:cNvSpPr>
              <p:nvPr/>
            </p:nvSpPr>
            <p:spPr bwMode="auto">
              <a:xfrm>
                <a:off x="1457" y="1715"/>
                <a:ext cx="9" cy="20"/>
              </a:xfrm>
              <a:custGeom>
                <a:avLst/>
                <a:gdLst>
                  <a:gd name="T0" fmla="*/ 0 w 27"/>
                  <a:gd name="T1" fmla="*/ 0 h 61"/>
                  <a:gd name="T2" fmla="*/ 0 w 27"/>
                  <a:gd name="T3" fmla="*/ 0 h 61"/>
                  <a:gd name="T4" fmla="*/ 0 w 27"/>
                  <a:gd name="T5" fmla="*/ 0 h 61"/>
                  <a:gd name="T6" fmla="*/ 0 w 27"/>
                  <a:gd name="T7" fmla="*/ 0 h 61"/>
                  <a:gd name="T8" fmla="*/ 0 w 27"/>
                  <a:gd name="T9" fmla="*/ 0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" h="61">
                    <a:moveTo>
                      <a:pt x="27" y="57"/>
                    </a:moveTo>
                    <a:lnTo>
                      <a:pt x="12" y="61"/>
                    </a:lnTo>
                    <a:lnTo>
                      <a:pt x="0" y="4"/>
                    </a:lnTo>
                    <a:lnTo>
                      <a:pt x="14" y="0"/>
                    </a:lnTo>
                    <a:lnTo>
                      <a:pt x="27" y="5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55" name="Freeform 2836"/>
              <p:cNvSpPr>
                <a:spLocks/>
              </p:cNvSpPr>
              <p:nvPr/>
            </p:nvSpPr>
            <p:spPr bwMode="auto">
              <a:xfrm>
                <a:off x="1457" y="1716"/>
                <a:ext cx="3" cy="0"/>
              </a:xfrm>
              <a:custGeom>
                <a:avLst/>
                <a:gdLst>
                  <a:gd name="T0" fmla="*/ 0 w 7"/>
                  <a:gd name="T1" fmla="*/ 1 h 1"/>
                  <a:gd name="T2" fmla="*/ 0 w 7"/>
                  <a:gd name="T3" fmla="*/ 1 h 1"/>
                  <a:gd name="T4" fmla="*/ 0 w 7"/>
                  <a:gd name="T5" fmla="*/ 0 h 1"/>
                  <a:gd name="T6" fmla="*/ 0 w 7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0" y="1"/>
                    </a:moveTo>
                    <a:lnTo>
                      <a:pt x="7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56" name="Freeform 2837"/>
              <p:cNvSpPr>
                <a:spLocks/>
              </p:cNvSpPr>
              <p:nvPr/>
            </p:nvSpPr>
            <p:spPr bwMode="auto">
              <a:xfrm>
                <a:off x="1454" y="1697"/>
                <a:ext cx="8" cy="19"/>
              </a:xfrm>
              <a:custGeom>
                <a:avLst/>
                <a:gdLst>
                  <a:gd name="T0" fmla="*/ 0 w 25"/>
                  <a:gd name="T1" fmla="*/ 0 h 56"/>
                  <a:gd name="T2" fmla="*/ 0 w 25"/>
                  <a:gd name="T3" fmla="*/ 0 h 56"/>
                  <a:gd name="T4" fmla="*/ 0 w 25"/>
                  <a:gd name="T5" fmla="*/ 0 h 56"/>
                  <a:gd name="T6" fmla="*/ 0 w 25"/>
                  <a:gd name="T7" fmla="*/ 0 h 56"/>
                  <a:gd name="T8" fmla="*/ 0 w 25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56">
                    <a:moveTo>
                      <a:pt x="25" y="54"/>
                    </a:moveTo>
                    <a:lnTo>
                      <a:pt x="11" y="56"/>
                    </a:lnTo>
                    <a:lnTo>
                      <a:pt x="0" y="2"/>
                    </a:lnTo>
                    <a:lnTo>
                      <a:pt x="15" y="0"/>
                    </a:lnTo>
                    <a:lnTo>
                      <a:pt x="25" y="5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57" name="Freeform 2838"/>
              <p:cNvSpPr>
                <a:spLocks/>
              </p:cNvSpPr>
              <p:nvPr/>
            </p:nvSpPr>
            <p:spPr bwMode="auto">
              <a:xfrm>
                <a:off x="1456" y="1696"/>
                <a:ext cx="3" cy="2"/>
              </a:xfrm>
              <a:custGeom>
                <a:avLst/>
                <a:gdLst>
                  <a:gd name="T0" fmla="*/ 0 w 7"/>
                  <a:gd name="T1" fmla="*/ 0 h 5"/>
                  <a:gd name="T2" fmla="*/ 0 w 7"/>
                  <a:gd name="T3" fmla="*/ 0 h 5"/>
                  <a:gd name="T4" fmla="*/ 0 w 7"/>
                  <a:gd name="T5" fmla="*/ 0 h 5"/>
                  <a:gd name="T6" fmla="*/ 0 w 7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7" y="2"/>
                    </a:moveTo>
                    <a:lnTo>
                      <a:pt x="0" y="5"/>
                    </a:lnTo>
                    <a:lnTo>
                      <a:pt x="7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58" name="Freeform 2839"/>
              <p:cNvSpPr>
                <a:spLocks/>
              </p:cNvSpPr>
              <p:nvPr/>
            </p:nvSpPr>
            <p:spPr bwMode="auto">
              <a:xfrm>
                <a:off x="1451" y="1682"/>
                <a:ext cx="8" cy="16"/>
              </a:xfrm>
              <a:custGeom>
                <a:avLst/>
                <a:gdLst>
                  <a:gd name="T0" fmla="*/ 0 w 24"/>
                  <a:gd name="T1" fmla="*/ 0 h 49"/>
                  <a:gd name="T2" fmla="*/ 0 w 24"/>
                  <a:gd name="T3" fmla="*/ 0 h 49"/>
                  <a:gd name="T4" fmla="*/ 0 w 24"/>
                  <a:gd name="T5" fmla="*/ 0 h 49"/>
                  <a:gd name="T6" fmla="*/ 0 w 24"/>
                  <a:gd name="T7" fmla="*/ 0 h 49"/>
                  <a:gd name="T8" fmla="*/ 0 w 24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49">
                    <a:moveTo>
                      <a:pt x="24" y="44"/>
                    </a:moveTo>
                    <a:lnTo>
                      <a:pt x="9" y="49"/>
                    </a:lnTo>
                    <a:lnTo>
                      <a:pt x="0" y="4"/>
                    </a:lnTo>
                    <a:lnTo>
                      <a:pt x="15" y="0"/>
                    </a:lnTo>
                    <a:lnTo>
                      <a:pt x="24" y="4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59" name="Freeform 2840"/>
              <p:cNvSpPr>
                <a:spLocks/>
              </p:cNvSpPr>
              <p:nvPr/>
            </p:nvSpPr>
            <p:spPr bwMode="auto">
              <a:xfrm>
                <a:off x="1453" y="1682"/>
                <a:ext cx="3" cy="1"/>
              </a:xfrm>
              <a:custGeom>
                <a:avLst/>
                <a:gdLst>
                  <a:gd name="T0" fmla="*/ 0 w 8"/>
                  <a:gd name="T1" fmla="*/ 0 h 4"/>
                  <a:gd name="T2" fmla="*/ 0 w 8"/>
                  <a:gd name="T3" fmla="*/ 0 h 4"/>
                  <a:gd name="T4" fmla="*/ 0 w 8"/>
                  <a:gd name="T5" fmla="*/ 0 h 4"/>
                  <a:gd name="T6" fmla="*/ 0 w 8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4">
                    <a:moveTo>
                      <a:pt x="8" y="0"/>
                    </a:moveTo>
                    <a:lnTo>
                      <a:pt x="0" y="4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60" name="Freeform 2841"/>
              <p:cNvSpPr>
                <a:spLocks/>
              </p:cNvSpPr>
              <p:nvPr/>
            </p:nvSpPr>
            <p:spPr bwMode="auto">
              <a:xfrm>
                <a:off x="1449" y="1674"/>
                <a:ext cx="7" cy="9"/>
              </a:xfrm>
              <a:custGeom>
                <a:avLst/>
                <a:gdLst>
                  <a:gd name="T0" fmla="*/ 0 w 21"/>
                  <a:gd name="T1" fmla="*/ 0 h 27"/>
                  <a:gd name="T2" fmla="*/ 0 w 21"/>
                  <a:gd name="T3" fmla="*/ 0 h 27"/>
                  <a:gd name="T4" fmla="*/ 0 w 21"/>
                  <a:gd name="T5" fmla="*/ 0 h 27"/>
                  <a:gd name="T6" fmla="*/ 0 w 21"/>
                  <a:gd name="T7" fmla="*/ 0 h 27"/>
                  <a:gd name="T8" fmla="*/ 0 w 21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27">
                    <a:moveTo>
                      <a:pt x="21" y="23"/>
                    </a:moveTo>
                    <a:lnTo>
                      <a:pt x="6" y="27"/>
                    </a:lnTo>
                    <a:lnTo>
                      <a:pt x="0" y="4"/>
                    </a:lnTo>
                    <a:lnTo>
                      <a:pt x="14" y="0"/>
                    </a:lnTo>
                    <a:lnTo>
                      <a:pt x="21" y="2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61" name="Freeform 2842"/>
              <p:cNvSpPr>
                <a:spLocks/>
              </p:cNvSpPr>
              <p:nvPr/>
            </p:nvSpPr>
            <p:spPr bwMode="auto">
              <a:xfrm>
                <a:off x="1449" y="1675"/>
                <a:ext cx="2" cy="0"/>
              </a:xfrm>
              <a:custGeom>
                <a:avLst/>
                <a:gdLst>
                  <a:gd name="T0" fmla="*/ 0 w 7"/>
                  <a:gd name="T1" fmla="*/ 1 h 1"/>
                  <a:gd name="T2" fmla="*/ 0 w 7"/>
                  <a:gd name="T3" fmla="*/ 1 h 1"/>
                  <a:gd name="T4" fmla="*/ 0 w 7"/>
                  <a:gd name="T5" fmla="*/ 0 h 1"/>
                  <a:gd name="T6" fmla="*/ 0 w 7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0" y="1"/>
                    </a:moveTo>
                    <a:lnTo>
                      <a:pt x="7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62" name="Freeform 2843"/>
              <p:cNvSpPr>
                <a:spLocks/>
              </p:cNvSpPr>
              <p:nvPr/>
            </p:nvSpPr>
            <p:spPr bwMode="auto">
              <a:xfrm>
                <a:off x="1448" y="1669"/>
                <a:ext cx="5" cy="6"/>
              </a:xfrm>
              <a:custGeom>
                <a:avLst/>
                <a:gdLst>
                  <a:gd name="T0" fmla="*/ 0 w 17"/>
                  <a:gd name="T1" fmla="*/ 0 h 19"/>
                  <a:gd name="T2" fmla="*/ 0 w 17"/>
                  <a:gd name="T3" fmla="*/ 0 h 19"/>
                  <a:gd name="T4" fmla="*/ 0 w 17"/>
                  <a:gd name="T5" fmla="*/ 0 h 19"/>
                  <a:gd name="T6" fmla="*/ 0 w 17"/>
                  <a:gd name="T7" fmla="*/ 0 h 19"/>
                  <a:gd name="T8" fmla="*/ 0 w 17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9">
                    <a:moveTo>
                      <a:pt x="17" y="17"/>
                    </a:moveTo>
                    <a:lnTo>
                      <a:pt x="3" y="19"/>
                    </a:lnTo>
                    <a:lnTo>
                      <a:pt x="0" y="2"/>
                    </a:lnTo>
                    <a:lnTo>
                      <a:pt x="14" y="0"/>
                    </a:lnTo>
                    <a:lnTo>
                      <a:pt x="17" y="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63" name="Freeform 2844"/>
              <p:cNvSpPr>
                <a:spLocks/>
              </p:cNvSpPr>
              <p:nvPr/>
            </p:nvSpPr>
            <p:spPr bwMode="auto">
              <a:xfrm>
                <a:off x="1450" y="1668"/>
                <a:ext cx="2" cy="2"/>
              </a:xfrm>
              <a:custGeom>
                <a:avLst/>
                <a:gdLst>
                  <a:gd name="T0" fmla="*/ 0 w 7"/>
                  <a:gd name="T1" fmla="*/ 1 h 4"/>
                  <a:gd name="T2" fmla="*/ 0 w 7"/>
                  <a:gd name="T3" fmla="*/ 1 h 4"/>
                  <a:gd name="T4" fmla="*/ 0 w 7"/>
                  <a:gd name="T5" fmla="*/ 0 h 4"/>
                  <a:gd name="T6" fmla="*/ 0 w 7"/>
                  <a:gd name="T7" fmla="*/ 1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7" y="1"/>
                    </a:moveTo>
                    <a:lnTo>
                      <a:pt x="0" y="4"/>
                    </a:lnTo>
                    <a:lnTo>
                      <a:pt x="7" y="0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64" name="Freeform 2845"/>
              <p:cNvSpPr>
                <a:spLocks/>
              </p:cNvSpPr>
              <p:nvPr/>
            </p:nvSpPr>
            <p:spPr bwMode="auto">
              <a:xfrm>
                <a:off x="1446" y="1662"/>
                <a:ext cx="6" cy="8"/>
              </a:xfrm>
              <a:custGeom>
                <a:avLst/>
                <a:gdLst>
                  <a:gd name="T0" fmla="*/ 0 w 20"/>
                  <a:gd name="T1" fmla="*/ 0 h 22"/>
                  <a:gd name="T2" fmla="*/ 0 w 20"/>
                  <a:gd name="T3" fmla="*/ 0 h 22"/>
                  <a:gd name="T4" fmla="*/ 0 w 20"/>
                  <a:gd name="T5" fmla="*/ 0 h 22"/>
                  <a:gd name="T6" fmla="*/ 0 w 20"/>
                  <a:gd name="T7" fmla="*/ 0 h 22"/>
                  <a:gd name="T8" fmla="*/ 0 w 20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22">
                    <a:moveTo>
                      <a:pt x="20" y="18"/>
                    </a:moveTo>
                    <a:lnTo>
                      <a:pt x="6" y="22"/>
                    </a:lnTo>
                    <a:lnTo>
                      <a:pt x="0" y="4"/>
                    </a:lnTo>
                    <a:lnTo>
                      <a:pt x="15" y="0"/>
                    </a:lnTo>
                    <a:lnTo>
                      <a:pt x="20" y="1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65" name="Freeform 2846"/>
              <p:cNvSpPr>
                <a:spLocks/>
              </p:cNvSpPr>
              <p:nvPr/>
            </p:nvSpPr>
            <p:spPr bwMode="auto">
              <a:xfrm>
                <a:off x="1446" y="1664"/>
                <a:ext cx="2" cy="0"/>
              </a:xfrm>
              <a:custGeom>
                <a:avLst/>
                <a:gdLst>
                  <a:gd name="T0" fmla="*/ 0 w 8"/>
                  <a:gd name="T1" fmla="*/ 0 w 8"/>
                  <a:gd name="T2" fmla="*/ 0 w 8"/>
                  <a:gd name="T3" fmla="*/ 0 w 8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66" name="Freeform 2847"/>
              <p:cNvSpPr>
                <a:spLocks/>
              </p:cNvSpPr>
              <p:nvPr/>
            </p:nvSpPr>
            <p:spPr bwMode="auto">
              <a:xfrm>
                <a:off x="1445" y="1658"/>
                <a:ext cx="6" cy="6"/>
              </a:xfrm>
              <a:custGeom>
                <a:avLst/>
                <a:gdLst>
                  <a:gd name="T0" fmla="*/ 0 w 18"/>
                  <a:gd name="T1" fmla="*/ 0 h 17"/>
                  <a:gd name="T2" fmla="*/ 0 w 18"/>
                  <a:gd name="T3" fmla="*/ 0 h 17"/>
                  <a:gd name="T4" fmla="*/ 0 w 18"/>
                  <a:gd name="T5" fmla="*/ 0 h 17"/>
                  <a:gd name="T6" fmla="*/ 0 w 18"/>
                  <a:gd name="T7" fmla="*/ 0 h 17"/>
                  <a:gd name="T8" fmla="*/ 0 w 18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7">
                    <a:moveTo>
                      <a:pt x="18" y="13"/>
                    </a:moveTo>
                    <a:lnTo>
                      <a:pt x="3" y="17"/>
                    </a:lnTo>
                    <a:lnTo>
                      <a:pt x="0" y="4"/>
                    </a:lnTo>
                    <a:lnTo>
                      <a:pt x="15" y="0"/>
                    </a:lnTo>
                    <a:lnTo>
                      <a:pt x="18" y="1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67" name="Freeform 2848"/>
              <p:cNvSpPr>
                <a:spLocks/>
              </p:cNvSpPr>
              <p:nvPr/>
            </p:nvSpPr>
            <p:spPr bwMode="auto">
              <a:xfrm>
                <a:off x="1439" y="1748"/>
                <a:ext cx="49" cy="108"/>
              </a:xfrm>
              <a:custGeom>
                <a:avLst/>
                <a:gdLst>
                  <a:gd name="T0" fmla="*/ 0 w 147"/>
                  <a:gd name="T1" fmla="*/ 0 h 323"/>
                  <a:gd name="T2" fmla="*/ 0 w 147"/>
                  <a:gd name="T3" fmla="*/ 0 h 323"/>
                  <a:gd name="T4" fmla="*/ 0 w 147"/>
                  <a:gd name="T5" fmla="*/ 0 h 323"/>
                  <a:gd name="T6" fmla="*/ 0 w 147"/>
                  <a:gd name="T7" fmla="*/ 0 h 323"/>
                  <a:gd name="T8" fmla="*/ 0 w 147"/>
                  <a:gd name="T9" fmla="*/ 0 h 323"/>
                  <a:gd name="T10" fmla="*/ 0 w 147"/>
                  <a:gd name="T11" fmla="*/ 0 h 323"/>
                  <a:gd name="T12" fmla="*/ 0 w 147"/>
                  <a:gd name="T13" fmla="*/ 0 h 323"/>
                  <a:gd name="T14" fmla="*/ 0 w 147"/>
                  <a:gd name="T15" fmla="*/ 0 h 323"/>
                  <a:gd name="T16" fmla="*/ 0 w 147"/>
                  <a:gd name="T17" fmla="*/ 0 h 323"/>
                  <a:gd name="T18" fmla="*/ 0 w 147"/>
                  <a:gd name="T19" fmla="*/ 0 h 323"/>
                  <a:gd name="T20" fmla="*/ 0 w 147"/>
                  <a:gd name="T21" fmla="*/ 0 h 323"/>
                  <a:gd name="T22" fmla="*/ 0 w 147"/>
                  <a:gd name="T23" fmla="*/ 0 h 323"/>
                  <a:gd name="T24" fmla="*/ 0 w 147"/>
                  <a:gd name="T25" fmla="*/ 1 h 323"/>
                  <a:gd name="T26" fmla="*/ 0 w 147"/>
                  <a:gd name="T27" fmla="*/ 1 h 323"/>
                  <a:gd name="T28" fmla="*/ 0 w 147"/>
                  <a:gd name="T29" fmla="*/ 1 h 323"/>
                  <a:gd name="T30" fmla="*/ 0 w 147"/>
                  <a:gd name="T31" fmla="*/ 1 h 323"/>
                  <a:gd name="T32" fmla="*/ 0 w 147"/>
                  <a:gd name="T33" fmla="*/ 1 h 323"/>
                  <a:gd name="T34" fmla="*/ 0 w 147"/>
                  <a:gd name="T35" fmla="*/ 1 h 323"/>
                  <a:gd name="T36" fmla="*/ 0 w 147"/>
                  <a:gd name="T37" fmla="*/ 1 h 323"/>
                  <a:gd name="T38" fmla="*/ 0 w 147"/>
                  <a:gd name="T39" fmla="*/ 1 h 323"/>
                  <a:gd name="T40" fmla="*/ 0 w 147"/>
                  <a:gd name="T41" fmla="*/ 1 h 323"/>
                  <a:gd name="T42" fmla="*/ 0 w 147"/>
                  <a:gd name="T43" fmla="*/ 1 h 323"/>
                  <a:gd name="T44" fmla="*/ 1 w 147"/>
                  <a:gd name="T45" fmla="*/ 1 h 323"/>
                  <a:gd name="T46" fmla="*/ 1 w 147"/>
                  <a:gd name="T47" fmla="*/ 1 h 323"/>
                  <a:gd name="T48" fmla="*/ 1 w 147"/>
                  <a:gd name="T49" fmla="*/ 1 h 323"/>
                  <a:gd name="T50" fmla="*/ 1 w 147"/>
                  <a:gd name="T51" fmla="*/ 1 h 323"/>
                  <a:gd name="T52" fmla="*/ 1 w 147"/>
                  <a:gd name="T53" fmla="*/ 1 h 323"/>
                  <a:gd name="T54" fmla="*/ 1 w 147"/>
                  <a:gd name="T55" fmla="*/ 1 h 323"/>
                  <a:gd name="T56" fmla="*/ 1 w 147"/>
                  <a:gd name="T57" fmla="*/ 1 h 323"/>
                  <a:gd name="T58" fmla="*/ 1 w 147"/>
                  <a:gd name="T59" fmla="*/ 1 h 323"/>
                  <a:gd name="T60" fmla="*/ 1 w 147"/>
                  <a:gd name="T61" fmla="*/ 1 h 323"/>
                  <a:gd name="T62" fmla="*/ 0 w 147"/>
                  <a:gd name="T63" fmla="*/ 0 h 32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47" h="323">
                    <a:moveTo>
                      <a:pt x="75" y="17"/>
                    </a:moveTo>
                    <a:lnTo>
                      <a:pt x="46" y="5"/>
                    </a:lnTo>
                    <a:lnTo>
                      <a:pt x="31" y="0"/>
                    </a:lnTo>
                    <a:lnTo>
                      <a:pt x="19" y="0"/>
                    </a:lnTo>
                    <a:lnTo>
                      <a:pt x="10" y="0"/>
                    </a:lnTo>
                    <a:lnTo>
                      <a:pt x="3" y="8"/>
                    </a:lnTo>
                    <a:lnTo>
                      <a:pt x="0" y="17"/>
                    </a:lnTo>
                    <a:lnTo>
                      <a:pt x="0" y="33"/>
                    </a:lnTo>
                    <a:lnTo>
                      <a:pt x="1" y="45"/>
                    </a:lnTo>
                    <a:lnTo>
                      <a:pt x="6" y="59"/>
                    </a:lnTo>
                    <a:lnTo>
                      <a:pt x="10" y="74"/>
                    </a:lnTo>
                    <a:lnTo>
                      <a:pt x="17" y="92"/>
                    </a:lnTo>
                    <a:lnTo>
                      <a:pt x="33" y="135"/>
                    </a:lnTo>
                    <a:lnTo>
                      <a:pt x="51" y="179"/>
                    </a:lnTo>
                    <a:lnTo>
                      <a:pt x="69" y="223"/>
                    </a:lnTo>
                    <a:lnTo>
                      <a:pt x="80" y="244"/>
                    </a:lnTo>
                    <a:lnTo>
                      <a:pt x="88" y="263"/>
                    </a:lnTo>
                    <a:lnTo>
                      <a:pt x="96" y="279"/>
                    </a:lnTo>
                    <a:lnTo>
                      <a:pt x="105" y="296"/>
                    </a:lnTo>
                    <a:lnTo>
                      <a:pt x="111" y="307"/>
                    </a:lnTo>
                    <a:lnTo>
                      <a:pt x="116" y="315"/>
                    </a:lnTo>
                    <a:lnTo>
                      <a:pt x="120" y="321"/>
                    </a:lnTo>
                    <a:lnTo>
                      <a:pt x="124" y="323"/>
                    </a:lnTo>
                    <a:lnTo>
                      <a:pt x="127" y="323"/>
                    </a:lnTo>
                    <a:lnTo>
                      <a:pt x="132" y="321"/>
                    </a:lnTo>
                    <a:lnTo>
                      <a:pt x="137" y="313"/>
                    </a:lnTo>
                    <a:lnTo>
                      <a:pt x="140" y="299"/>
                    </a:lnTo>
                    <a:lnTo>
                      <a:pt x="141" y="283"/>
                    </a:lnTo>
                    <a:lnTo>
                      <a:pt x="143" y="267"/>
                    </a:lnTo>
                    <a:lnTo>
                      <a:pt x="145" y="256"/>
                    </a:lnTo>
                    <a:lnTo>
                      <a:pt x="147" y="248"/>
                    </a:lnTo>
                    <a:lnTo>
                      <a:pt x="75" y="17"/>
                    </a:lnTo>
                    <a:close/>
                  </a:path>
                </a:pathLst>
              </a:custGeom>
              <a:solidFill>
                <a:srgbClr val="FCE2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68" name="Freeform 2849"/>
              <p:cNvSpPr>
                <a:spLocks/>
              </p:cNvSpPr>
              <p:nvPr/>
            </p:nvSpPr>
            <p:spPr bwMode="auto">
              <a:xfrm>
                <a:off x="1453" y="1747"/>
                <a:ext cx="12" cy="9"/>
              </a:xfrm>
              <a:custGeom>
                <a:avLst/>
                <a:gdLst>
                  <a:gd name="T0" fmla="*/ 0 w 36"/>
                  <a:gd name="T1" fmla="*/ 0 h 27"/>
                  <a:gd name="T2" fmla="*/ 0 w 36"/>
                  <a:gd name="T3" fmla="*/ 0 h 27"/>
                  <a:gd name="T4" fmla="*/ 0 w 36"/>
                  <a:gd name="T5" fmla="*/ 0 h 27"/>
                  <a:gd name="T6" fmla="*/ 0 w 36"/>
                  <a:gd name="T7" fmla="*/ 0 h 27"/>
                  <a:gd name="T8" fmla="*/ 0 w 36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27">
                    <a:moveTo>
                      <a:pt x="36" y="13"/>
                    </a:moveTo>
                    <a:lnTo>
                      <a:pt x="29" y="27"/>
                    </a:lnTo>
                    <a:lnTo>
                      <a:pt x="0" y="15"/>
                    </a:lnTo>
                    <a:lnTo>
                      <a:pt x="6" y="0"/>
                    </a:lnTo>
                    <a:lnTo>
                      <a:pt x="36" y="1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69" name="Freeform 2850"/>
              <p:cNvSpPr>
                <a:spLocks/>
              </p:cNvSpPr>
              <p:nvPr/>
            </p:nvSpPr>
            <p:spPr bwMode="auto">
              <a:xfrm>
                <a:off x="1454" y="1747"/>
                <a:ext cx="1" cy="3"/>
              </a:xfrm>
              <a:custGeom>
                <a:avLst/>
                <a:gdLst>
                  <a:gd name="T0" fmla="*/ 0 w 3"/>
                  <a:gd name="T1" fmla="*/ 0 h 10"/>
                  <a:gd name="T2" fmla="*/ 0 w 3"/>
                  <a:gd name="T3" fmla="*/ 0 h 10"/>
                  <a:gd name="T4" fmla="*/ 0 w 3"/>
                  <a:gd name="T5" fmla="*/ 0 h 10"/>
                  <a:gd name="T6" fmla="*/ 0 w 3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10">
                    <a:moveTo>
                      <a:pt x="3" y="0"/>
                    </a:moveTo>
                    <a:lnTo>
                      <a:pt x="0" y="10"/>
                    </a:lnTo>
                    <a:lnTo>
                      <a:pt x="2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70" name="Freeform 2851"/>
              <p:cNvSpPr>
                <a:spLocks/>
              </p:cNvSpPr>
              <p:nvPr/>
            </p:nvSpPr>
            <p:spPr bwMode="auto">
              <a:xfrm>
                <a:off x="1448" y="1745"/>
                <a:ext cx="7" cy="7"/>
              </a:xfrm>
              <a:custGeom>
                <a:avLst/>
                <a:gdLst>
                  <a:gd name="T0" fmla="*/ 0 w 19"/>
                  <a:gd name="T1" fmla="*/ 0 h 19"/>
                  <a:gd name="T2" fmla="*/ 0 w 19"/>
                  <a:gd name="T3" fmla="*/ 0 h 19"/>
                  <a:gd name="T4" fmla="*/ 0 w 19"/>
                  <a:gd name="T5" fmla="*/ 0 h 19"/>
                  <a:gd name="T6" fmla="*/ 0 w 19"/>
                  <a:gd name="T7" fmla="*/ 0 h 19"/>
                  <a:gd name="T8" fmla="*/ 0 w 19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9" y="4"/>
                    </a:moveTo>
                    <a:lnTo>
                      <a:pt x="15" y="19"/>
                    </a:lnTo>
                    <a:lnTo>
                      <a:pt x="0" y="15"/>
                    </a:lnTo>
                    <a:lnTo>
                      <a:pt x="4" y="0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71" name="Freeform 2852"/>
              <p:cNvSpPr>
                <a:spLocks/>
              </p:cNvSpPr>
              <p:nvPr/>
            </p:nvSpPr>
            <p:spPr bwMode="auto">
              <a:xfrm>
                <a:off x="1449" y="1745"/>
                <a:ext cx="1" cy="3"/>
              </a:xfrm>
              <a:custGeom>
                <a:avLst/>
                <a:gdLst>
                  <a:gd name="T0" fmla="*/ 1 w 2"/>
                  <a:gd name="T1" fmla="*/ 0 h 9"/>
                  <a:gd name="T2" fmla="*/ 0 w 2"/>
                  <a:gd name="T3" fmla="*/ 0 h 9"/>
                  <a:gd name="T4" fmla="*/ 0 w 2"/>
                  <a:gd name="T5" fmla="*/ 0 h 9"/>
                  <a:gd name="T6" fmla="*/ 1 w 2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9">
                    <a:moveTo>
                      <a:pt x="2" y="0"/>
                    </a:moveTo>
                    <a:lnTo>
                      <a:pt x="0" y="9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72" name="Rectangle 2853"/>
              <p:cNvSpPr>
                <a:spLocks noChangeArrowheads="1"/>
              </p:cNvSpPr>
              <p:nvPr/>
            </p:nvSpPr>
            <p:spPr bwMode="auto">
              <a:xfrm>
                <a:off x="1445" y="1745"/>
                <a:ext cx="4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73" name="Rectangle 2854"/>
              <p:cNvSpPr>
                <a:spLocks noChangeArrowheads="1"/>
              </p:cNvSpPr>
              <p:nvPr/>
            </p:nvSpPr>
            <p:spPr bwMode="auto">
              <a:xfrm>
                <a:off x="1442" y="1745"/>
                <a:ext cx="3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74" name="Freeform 2855"/>
              <p:cNvSpPr>
                <a:spLocks/>
              </p:cNvSpPr>
              <p:nvPr/>
            </p:nvSpPr>
            <p:spPr bwMode="auto">
              <a:xfrm>
                <a:off x="1440" y="1745"/>
                <a:ext cx="2" cy="3"/>
              </a:xfrm>
              <a:custGeom>
                <a:avLst/>
                <a:gdLst>
                  <a:gd name="T0" fmla="*/ 0 w 5"/>
                  <a:gd name="T1" fmla="*/ 0 h 10"/>
                  <a:gd name="T2" fmla="*/ 0 w 5"/>
                  <a:gd name="T3" fmla="*/ 0 h 10"/>
                  <a:gd name="T4" fmla="*/ 0 w 5"/>
                  <a:gd name="T5" fmla="*/ 0 h 10"/>
                  <a:gd name="T6" fmla="*/ 0 w 5"/>
                  <a:gd name="T7" fmla="*/ 0 h 10"/>
                  <a:gd name="T8" fmla="*/ 0 w 5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10">
                    <a:moveTo>
                      <a:pt x="5" y="1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5" y="10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75" name="Freeform 2856"/>
              <p:cNvSpPr>
                <a:spLocks/>
              </p:cNvSpPr>
              <p:nvPr/>
            </p:nvSpPr>
            <p:spPr bwMode="auto">
              <a:xfrm>
                <a:off x="1438" y="1746"/>
                <a:ext cx="6" cy="6"/>
              </a:xfrm>
              <a:custGeom>
                <a:avLst/>
                <a:gdLst>
                  <a:gd name="T0" fmla="*/ 0 w 18"/>
                  <a:gd name="T1" fmla="*/ 0 h 18"/>
                  <a:gd name="T2" fmla="*/ 0 w 18"/>
                  <a:gd name="T3" fmla="*/ 0 h 18"/>
                  <a:gd name="T4" fmla="*/ 0 w 18"/>
                  <a:gd name="T5" fmla="*/ 0 h 18"/>
                  <a:gd name="T6" fmla="*/ 0 w 18"/>
                  <a:gd name="T7" fmla="*/ 0 h 18"/>
                  <a:gd name="T8" fmla="*/ 0 w 18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8" y="0"/>
                    </a:moveTo>
                    <a:lnTo>
                      <a:pt x="18" y="10"/>
                    </a:lnTo>
                    <a:lnTo>
                      <a:pt x="11" y="18"/>
                    </a:lnTo>
                    <a:lnTo>
                      <a:pt x="0" y="7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76" name="Freeform 2857"/>
              <p:cNvSpPr>
                <a:spLocks/>
              </p:cNvSpPr>
              <p:nvPr/>
            </p:nvSpPr>
            <p:spPr bwMode="auto">
              <a:xfrm>
                <a:off x="1437" y="1748"/>
                <a:ext cx="3" cy="3"/>
              </a:xfrm>
              <a:custGeom>
                <a:avLst/>
                <a:gdLst>
                  <a:gd name="T0" fmla="*/ 0 w 8"/>
                  <a:gd name="T1" fmla="*/ 0 h 8"/>
                  <a:gd name="T2" fmla="*/ 0 w 8"/>
                  <a:gd name="T3" fmla="*/ 0 h 8"/>
                  <a:gd name="T4" fmla="*/ 0 w 8"/>
                  <a:gd name="T5" fmla="*/ 0 h 8"/>
                  <a:gd name="T6" fmla="*/ 0 w 8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8">
                    <a:moveTo>
                      <a:pt x="2" y="0"/>
                    </a:moveTo>
                    <a:lnTo>
                      <a:pt x="8" y="8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77" name="Freeform 2858"/>
              <p:cNvSpPr>
                <a:spLocks/>
              </p:cNvSpPr>
              <p:nvPr/>
            </p:nvSpPr>
            <p:spPr bwMode="auto">
              <a:xfrm>
                <a:off x="1436" y="1749"/>
                <a:ext cx="6" cy="5"/>
              </a:xfrm>
              <a:custGeom>
                <a:avLst/>
                <a:gdLst>
                  <a:gd name="T0" fmla="*/ 0 w 18"/>
                  <a:gd name="T1" fmla="*/ 0 h 14"/>
                  <a:gd name="T2" fmla="*/ 0 w 18"/>
                  <a:gd name="T3" fmla="*/ 0 h 14"/>
                  <a:gd name="T4" fmla="*/ 0 w 18"/>
                  <a:gd name="T5" fmla="*/ 0 h 14"/>
                  <a:gd name="T6" fmla="*/ 0 w 18"/>
                  <a:gd name="T7" fmla="*/ 0 h 14"/>
                  <a:gd name="T8" fmla="*/ 0 w 18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4">
                    <a:moveTo>
                      <a:pt x="3" y="0"/>
                    </a:moveTo>
                    <a:lnTo>
                      <a:pt x="18" y="5"/>
                    </a:lnTo>
                    <a:lnTo>
                      <a:pt x="15" y="14"/>
                    </a:lnTo>
                    <a:lnTo>
                      <a:pt x="0" y="1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78" name="Freeform 2859"/>
              <p:cNvSpPr>
                <a:spLocks/>
              </p:cNvSpPr>
              <p:nvPr/>
            </p:nvSpPr>
            <p:spPr bwMode="auto">
              <a:xfrm>
                <a:off x="1436" y="1753"/>
                <a:ext cx="3" cy="1"/>
              </a:xfrm>
              <a:custGeom>
                <a:avLst/>
                <a:gdLst>
                  <a:gd name="T0" fmla="*/ 0 w 8"/>
                  <a:gd name="T1" fmla="*/ 0 h 4"/>
                  <a:gd name="T2" fmla="*/ 0 w 8"/>
                  <a:gd name="T3" fmla="*/ 0 h 4"/>
                  <a:gd name="T4" fmla="*/ 0 w 8"/>
                  <a:gd name="T5" fmla="*/ 0 h 4"/>
                  <a:gd name="T6" fmla="*/ 0 w 8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4">
                    <a:moveTo>
                      <a:pt x="0" y="0"/>
                    </a:moveTo>
                    <a:lnTo>
                      <a:pt x="8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79" name="Rectangle 2860"/>
              <p:cNvSpPr>
                <a:spLocks noChangeArrowheads="1"/>
              </p:cNvSpPr>
              <p:nvPr/>
            </p:nvSpPr>
            <p:spPr bwMode="auto">
              <a:xfrm>
                <a:off x="1436" y="1753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80" name="Freeform 2861"/>
              <p:cNvSpPr>
                <a:spLocks/>
              </p:cNvSpPr>
              <p:nvPr/>
            </p:nvSpPr>
            <p:spPr bwMode="auto">
              <a:xfrm>
                <a:off x="1436" y="1759"/>
                <a:ext cx="3" cy="0"/>
              </a:xfrm>
              <a:custGeom>
                <a:avLst/>
                <a:gdLst>
                  <a:gd name="T0" fmla="*/ 0 w 8"/>
                  <a:gd name="T1" fmla="*/ 0 h 2"/>
                  <a:gd name="T2" fmla="*/ 0 w 8"/>
                  <a:gd name="T3" fmla="*/ 1 h 2"/>
                  <a:gd name="T4" fmla="*/ 0 w 8"/>
                  <a:gd name="T5" fmla="*/ 1 h 2"/>
                  <a:gd name="T6" fmla="*/ 0 w 8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lnTo>
                      <a:pt x="8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81" name="Freeform 2862"/>
              <p:cNvSpPr>
                <a:spLocks/>
              </p:cNvSpPr>
              <p:nvPr/>
            </p:nvSpPr>
            <p:spPr bwMode="auto">
              <a:xfrm>
                <a:off x="1436" y="1758"/>
                <a:ext cx="5" cy="5"/>
              </a:xfrm>
              <a:custGeom>
                <a:avLst/>
                <a:gdLst>
                  <a:gd name="T0" fmla="*/ 0 w 16"/>
                  <a:gd name="T1" fmla="*/ 0 h 15"/>
                  <a:gd name="T2" fmla="*/ 0 w 16"/>
                  <a:gd name="T3" fmla="*/ 0 h 15"/>
                  <a:gd name="T4" fmla="*/ 0 w 16"/>
                  <a:gd name="T5" fmla="*/ 0 h 15"/>
                  <a:gd name="T6" fmla="*/ 0 w 16"/>
                  <a:gd name="T7" fmla="*/ 0 h 15"/>
                  <a:gd name="T8" fmla="*/ 0 w 16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5">
                    <a:moveTo>
                      <a:pt x="0" y="3"/>
                    </a:moveTo>
                    <a:lnTo>
                      <a:pt x="15" y="0"/>
                    </a:lnTo>
                    <a:lnTo>
                      <a:pt x="16" y="13"/>
                    </a:lnTo>
                    <a:lnTo>
                      <a:pt x="1" y="15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82" name="Freeform 2863"/>
              <p:cNvSpPr>
                <a:spLocks/>
              </p:cNvSpPr>
              <p:nvPr/>
            </p:nvSpPr>
            <p:spPr bwMode="auto">
              <a:xfrm>
                <a:off x="1436" y="1763"/>
                <a:ext cx="3" cy="1"/>
              </a:xfrm>
              <a:custGeom>
                <a:avLst/>
                <a:gdLst>
                  <a:gd name="T0" fmla="*/ 0 w 8"/>
                  <a:gd name="T1" fmla="*/ 0 h 2"/>
                  <a:gd name="T2" fmla="*/ 0 w 8"/>
                  <a:gd name="T3" fmla="*/ 1 h 2"/>
                  <a:gd name="T4" fmla="*/ 0 w 8"/>
                  <a:gd name="T5" fmla="*/ 1 h 2"/>
                  <a:gd name="T6" fmla="*/ 0 w 8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lnTo>
                      <a:pt x="8" y="1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83" name="Freeform 2864"/>
              <p:cNvSpPr>
                <a:spLocks/>
              </p:cNvSpPr>
              <p:nvPr/>
            </p:nvSpPr>
            <p:spPr bwMode="auto">
              <a:xfrm>
                <a:off x="1436" y="1762"/>
                <a:ext cx="7" cy="6"/>
              </a:xfrm>
              <a:custGeom>
                <a:avLst/>
                <a:gdLst>
                  <a:gd name="T0" fmla="*/ 0 w 20"/>
                  <a:gd name="T1" fmla="*/ 0 h 20"/>
                  <a:gd name="T2" fmla="*/ 0 w 20"/>
                  <a:gd name="T3" fmla="*/ 0 h 20"/>
                  <a:gd name="T4" fmla="*/ 0 w 20"/>
                  <a:gd name="T5" fmla="*/ 0 h 20"/>
                  <a:gd name="T6" fmla="*/ 0 w 20"/>
                  <a:gd name="T7" fmla="*/ 0 h 20"/>
                  <a:gd name="T8" fmla="*/ 0 w 20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0" y="6"/>
                    </a:moveTo>
                    <a:lnTo>
                      <a:pt x="15" y="0"/>
                    </a:lnTo>
                    <a:lnTo>
                      <a:pt x="20" y="13"/>
                    </a:lnTo>
                    <a:lnTo>
                      <a:pt x="6" y="2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84" name="Freeform 2865"/>
              <p:cNvSpPr>
                <a:spLocks/>
              </p:cNvSpPr>
              <p:nvPr/>
            </p:nvSpPr>
            <p:spPr bwMode="auto">
              <a:xfrm>
                <a:off x="1441" y="1766"/>
                <a:ext cx="2" cy="2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0 w 7"/>
                  <a:gd name="T5" fmla="*/ 0 h 6"/>
                  <a:gd name="T6" fmla="*/ 0 w 7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7" y="0"/>
                    </a:moveTo>
                    <a:lnTo>
                      <a:pt x="0" y="6"/>
                    </a:lnTo>
                    <a:lnTo>
                      <a:pt x="7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85" name="Freeform 2866"/>
              <p:cNvSpPr>
                <a:spLocks/>
              </p:cNvSpPr>
              <p:nvPr/>
            </p:nvSpPr>
            <p:spPr bwMode="auto">
              <a:xfrm>
                <a:off x="1438" y="1766"/>
                <a:ext cx="6" cy="7"/>
              </a:xfrm>
              <a:custGeom>
                <a:avLst/>
                <a:gdLst>
                  <a:gd name="T0" fmla="*/ 0 w 18"/>
                  <a:gd name="T1" fmla="*/ 0 h 20"/>
                  <a:gd name="T2" fmla="*/ 0 w 18"/>
                  <a:gd name="T3" fmla="*/ 0 h 20"/>
                  <a:gd name="T4" fmla="*/ 0 w 18"/>
                  <a:gd name="T5" fmla="*/ 0 h 20"/>
                  <a:gd name="T6" fmla="*/ 0 w 18"/>
                  <a:gd name="T7" fmla="*/ 0 h 20"/>
                  <a:gd name="T8" fmla="*/ 0 w 18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20">
                    <a:moveTo>
                      <a:pt x="0" y="5"/>
                    </a:moveTo>
                    <a:lnTo>
                      <a:pt x="14" y="0"/>
                    </a:lnTo>
                    <a:lnTo>
                      <a:pt x="18" y="16"/>
                    </a:lnTo>
                    <a:lnTo>
                      <a:pt x="4" y="2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86" name="Freeform 2867"/>
              <p:cNvSpPr>
                <a:spLocks/>
              </p:cNvSpPr>
              <p:nvPr/>
            </p:nvSpPr>
            <p:spPr bwMode="auto">
              <a:xfrm>
                <a:off x="1440" y="1773"/>
                <a:ext cx="2" cy="0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0 w 7"/>
                  <a:gd name="T5" fmla="*/ 1 h 1"/>
                  <a:gd name="T6" fmla="*/ 0 w 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0" y="0"/>
                    </a:moveTo>
                    <a:lnTo>
                      <a:pt x="7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87" name="Freeform 2868"/>
              <p:cNvSpPr>
                <a:spLocks/>
              </p:cNvSpPr>
              <p:nvPr/>
            </p:nvSpPr>
            <p:spPr bwMode="auto">
              <a:xfrm>
                <a:off x="1440" y="1771"/>
                <a:ext cx="7" cy="8"/>
              </a:xfrm>
              <a:custGeom>
                <a:avLst/>
                <a:gdLst>
                  <a:gd name="T0" fmla="*/ 0 w 22"/>
                  <a:gd name="T1" fmla="*/ 0 h 24"/>
                  <a:gd name="T2" fmla="*/ 0 w 22"/>
                  <a:gd name="T3" fmla="*/ 0 h 24"/>
                  <a:gd name="T4" fmla="*/ 0 w 22"/>
                  <a:gd name="T5" fmla="*/ 0 h 24"/>
                  <a:gd name="T6" fmla="*/ 0 w 22"/>
                  <a:gd name="T7" fmla="*/ 0 h 24"/>
                  <a:gd name="T8" fmla="*/ 0 w 22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24">
                    <a:moveTo>
                      <a:pt x="0" y="6"/>
                    </a:moveTo>
                    <a:lnTo>
                      <a:pt x="14" y="0"/>
                    </a:lnTo>
                    <a:lnTo>
                      <a:pt x="22" y="18"/>
                    </a:lnTo>
                    <a:lnTo>
                      <a:pt x="7" y="2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88" name="Freeform 2869"/>
              <p:cNvSpPr>
                <a:spLocks/>
              </p:cNvSpPr>
              <p:nvPr/>
            </p:nvSpPr>
            <p:spPr bwMode="auto">
              <a:xfrm>
                <a:off x="1444" y="1777"/>
                <a:ext cx="3" cy="2"/>
              </a:xfrm>
              <a:custGeom>
                <a:avLst/>
                <a:gdLst>
                  <a:gd name="T0" fmla="*/ 0 w 8"/>
                  <a:gd name="T1" fmla="*/ 0 h 5"/>
                  <a:gd name="T2" fmla="*/ 0 w 8"/>
                  <a:gd name="T3" fmla="*/ 0 h 5"/>
                  <a:gd name="T4" fmla="*/ 0 w 8"/>
                  <a:gd name="T5" fmla="*/ 0 h 5"/>
                  <a:gd name="T6" fmla="*/ 0 w 8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5">
                    <a:moveTo>
                      <a:pt x="8" y="0"/>
                    </a:moveTo>
                    <a:lnTo>
                      <a:pt x="0" y="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89" name="Freeform 2870"/>
              <p:cNvSpPr>
                <a:spLocks/>
              </p:cNvSpPr>
              <p:nvPr/>
            </p:nvSpPr>
            <p:spPr bwMode="auto">
              <a:xfrm>
                <a:off x="1442" y="1777"/>
                <a:ext cx="10" cy="17"/>
              </a:xfrm>
              <a:custGeom>
                <a:avLst/>
                <a:gdLst>
                  <a:gd name="T0" fmla="*/ 0 w 30"/>
                  <a:gd name="T1" fmla="*/ 0 h 50"/>
                  <a:gd name="T2" fmla="*/ 0 w 30"/>
                  <a:gd name="T3" fmla="*/ 0 h 50"/>
                  <a:gd name="T4" fmla="*/ 0 w 30"/>
                  <a:gd name="T5" fmla="*/ 0 h 50"/>
                  <a:gd name="T6" fmla="*/ 0 w 30"/>
                  <a:gd name="T7" fmla="*/ 0 h 50"/>
                  <a:gd name="T8" fmla="*/ 0 w 30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" h="50">
                    <a:moveTo>
                      <a:pt x="0" y="6"/>
                    </a:moveTo>
                    <a:lnTo>
                      <a:pt x="15" y="0"/>
                    </a:lnTo>
                    <a:lnTo>
                      <a:pt x="30" y="43"/>
                    </a:lnTo>
                    <a:lnTo>
                      <a:pt x="16" y="5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90" name="Freeform 2871"/>
              <p:cNvSpPr>
                <a:spLocks/>
              </p:cNvSpPr>
              <p:nvPr/>
            </p:nvSpPr>
            <p:spPr bwMode="auto">
              <a:xfrm>
                <a:off x="1447" y="1793"/>
                <a:ext cx="3" cy="1"/>
              </a:xfrm>
              <a:custGeom>
                <a:avLst/>
                <a:gdLst>
                  <a:gd name="T0" fmla="*/ 0 w 7"/>
                  <a:gd name="T1" fmla="*/ 1 h 2"/>
                  <a:gd name="T2" fmla="*/ 0 w 7"/>
                  <a:gd name="T3" fmla="*/ 0 h 2"/>
                  <a:gd name="T4" fmla="*/ 0 w 7"/>
                  <a:gd name="T5" fmla="*/ 1 h 2"/>
                  <a:gd name="T6" fmla="*/ 0 w 7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2"/>
                    </a:moveTo>
                    <a:lnTo>
                      <a:pt x="7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91" name="Freeform 2872"/>
              <p:cNvSpPr>
                <a:spLocks/>
              </p:cNvSpPr>
              <p:nvPr/>
            </p:nvSpPr>
            <p:spPr bwMode="auto">
              <a:xfrm>
                <a:off x="1447" y="1792"/>
                <a:ext cx="11" cy="16"/>
              </a:xfrm>
              <a:custGeom>
                <a:avLst/>
                <a:gdLst>
                  <a:gd name="T0" fmla="*/ 0 w 32"/>
                  <a:gd name="T1" fmla="*/ 0 h 50"/>
                  <a:gd name="T2" fmla="*/ 0 w 32"/>
                  <a:gd name="T3" fmla="*/ 0 h 50"/>
                  <a:gd name="T4" fmla="*/ 0 w 32"/>
                  <a:gd name="T5" fmla="*/ 0 h 50"/>
                  <a:gd name="T6" fmla="*/ 0 w 32"/>
                  <a:gd name="T7" fmla="*/ 0 h 50"/>
                  <a:gd name="T8" fmla="*/ 0 w 32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50">
                    <a:moveTo>
                      <a:pt x="0" y="7"/>
                    </a:moveTo>
                    <a:lnTo>
                      <a:pt x="14" y="0"/>
                    </a:lnTo>
                    <a:lnTo>
                      <a:pt x="32" y="44"/>
                    </a:lnTo>
                    <a:lnTo>
                      <a:pt x="17" y="5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92" name="Freeform 2873"/>
              <p:cNvSpPr>
                <a:spLocks/>
              </p:cNvSpPr>
              <p:nvPr/>
            </p:nvSpPr>
            <p:spPr bwMode="auto">
              <a:xfrm>
                <a:off x="1453" y="1808"/>
                <a:ext cx="3" cy="0"/>
              </a:xfrm>
              <a:custGeom>
                <a:avLst/>
                <a:gdLst>
                  <a:gd name="T0" fmla="*/ 0 w 8"/>
                  <a:gd name="T1" fmla="*/ 1 h 1"/>
                  <a:gd name="T2" fmla="*/ 0 w 8"/>
                  <a:gd name="T3" fmla="*/ 0 h 1"/>
                  <a:gd name="T4" fmla="*/ 0 w 8"/>
                  <a:gd name="T5" fmla="*/ 1 h 1"/>
                  <a:gd name="T6" fmla="*/ 0 w 8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0" y="1"/>
                    </a:moveTo>
                    <a:lnTo>
                      <a:pt x="8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93" name="Freeform 2874"/>
              <p:cNvSpPr>
                <a:spLocks/>
              </p:cNvSpPr>
              <p:nvPr/>
            </p:nvSpPr>
            <p:spPr bwMode="auto">
              <a:xfrm>
                <a:off x="1453" y="1806"/>
                <a:ext cx="11" cy="17"/>
              </a:xfrm>
              <a:custGeom>
                <a:avLst/>
                <a:gdLst>
                  <a:gd name="T0" fmla="*/ 0 w 33"/>
                  <a:gd name="T1" fmla="*/ 0 h 50"/>
                  <a:gd name="T2" fmla="*/ 0 w 33"/>
                  <a:gd name="T3" fmla="*/ 0 h 50"/>
                  <a:gd name="T4" fmla="*/ 0 w 33"/>
                  <a:gd name="T5" fmla="*/ 0 h 50"/>
                  <a:gd name="T6" fmla="*/ 0 w 33"/>
                  <a:gd name="T7" fmla="*/ 0 h 50"/>
                  <a:gd name="T8" fmla="*/ 0 w 33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3" h="50">
                    <a:moveTo>
                      <a:pt x="0" y="6"/>
                    </a:moveTo>
                    <a:lnTo>
                      <a:pt x="15" y="0"/>
                    </a:lnTo>
                    <a:lnTo>
                      <a:pt x="33" y="44"/>
                    </a:lnTo>
                    <a:lnTo>
                      <a:pt x="19" y="5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94" name="Freeform 2875"/>
              <p:cNvSpPr>
                <a:spLocks/>
              </p:cNvSpPr>
              <p:nvPr/>
            </p:nvSpPr>
            <p:spPr bwMode="auto">
              <a:xfrm>
                <a:off x="1459" y="1823"/>
                <a:ext cx="3" cy="0"/>
              </a:xfrm>
              <a:custGeom>
                <a:avLst/>
                <a:gdLst>
                  <a:gd name="T0" fmla="*/ 0 w 7"/>
                  <a:gd name="T1" fmla="*/ 1 h 1"/>
                  <a:gd name="T2" fmla="*/ 0 w 7"/>
                  <a:gd name="T3" fmla="*/ 0 h 1"/>
                  <a:gd name="T4" fmla="*/ 0 w 7"/>
                  <a:gd name="T5" fmla="*/ 1 h 1"/>
                  <a:gd name="T6" fmla="*/ 0 w 7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0" y="1"/>
                    </a:moveTo>
                    <a:lnTo>
                      <a:pt x="7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95" name="Freeform 2876"/>
              <p:cNvSpPr>
                <a:spLocks/>
              </p:cNvSpPr>
              <p:nvPr/>
            </p:nvSpPr>
            <p:spPr bwMode="auto">
              <a:xfrm>
                <a:off x="1459" y="1821"/>
                <a:ext cx="9" cy="9"/>
              </a:xfrm>
              <a:custGeom>
                <a:avLst/>
                <a:gdLst>
                  <a:gd name="T0" fmla="*/ 0 w 25"/>
                  <a:gd name="T1" fmla="*/ 0 h 27"/>
                  <a:gd name="T2" fmla="*/ 0 w 25"/>
                  <a:gd name="T3" fmla="*/ 0 h 27"/>
                  <a:gd name="T4" fmla="*/ 0 w 25"/>
                  <a:gd name="T5" fmla="*/ 0 h 27"/>
                  <a:gd name="T6" fmla="*/ 0 w 25"/>
                  <a:gd name="T7" fmla="*/ 0 h 27"/>
                  <a:gd name="T8" fmla="*/ 0 w 25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27">
                    <a:moveTo>
                      <a:pt x="0" y="6"/>
                    </a:moveTo>
                    <a:lnTo>
                      <a:pt x="14" y="0"/>
                    </a:lnTo>
                    <a:lnTo>
                      <a:pt x="25" y="20"/>
                    </a:lnTo>
                    <a:lnTo>
                      <a:pt x="10" y="27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96" name="Freeform 2877"/>
              <p:cNvSpPr>
                <a:spLocks/>
              </p:cNvSpPr>
              <p:nvPr/>
            </p:nvSpPr>
            <p:spPr bwMode="auto">
              <a:xfrm>
                <a:off x="1465" y="1828"/>
                <a:ext cx="3" cy="2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0 w 7"/>
                  <a:gd name="T5" fmla="*/ 0 h 6"/>
                  <a:gd name="T6" fmla="*/ 0 w 7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7" y="0"/>
                    </a:moveTo>
                    <a:lnTo>
                      <a:pt x="0" y="6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97" name="Freeform 2878"/>
              <p:cNvSpPr>
                <a:spLocks/>
              </p:cNvSpPr>
              <p:nvPr/>
            </p:nvSpPr>
            <p:spPr bwMode="auto">
              <a:xfrm>
                <a:off x="1463" y="1828"/>
                <a:ext cx="7" cy="8"/>
              </a:xfrm>
              <a:custGeom>
                <a:avLst/>
                <a:gdLst>
                  <a:gd name="T0" fmla="*/ 0 w 23"/>
                  <a:gd name="T1" fmla="*/ 0 h 26"/>
                  <a:gd name="T2" fmla="*/ 0 w 23"/>
                  <a:gd name="T3" fmla="*/ 0 h 26"/>
                  <a:gd name="T4" fmla="*/ 0 w 23"/>
                  <a:gd name="T5" fmla="*/ 0 h 26"/>
                  <a:gd name="T6" fmla="*/ 0 w 23"/>
                  <a:gd name="T7" fmla="*/ 0 h 26"/>
                  <a:gd name="T8" fmla="*/ 0 w 23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26">
                    <a:moveTo>
                      <a:pt x="0" y="7"/>
                    </a:moveTo>
                    <a:lnTo>
                      <a:pt x="15" y="0"/>
                    </a:lnTo>
                    <a:lnTo>
                      <a:pt x="23" y="20"/>
                    </a:lnTo>
                    <a:lnTo>
                      <a:pt x="9" y="26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98" name="Freeform 2879"/>
              <p:cNvSpPr>
                <a:spLocks/>
              </p:cNvSpPr>
              <p:nvPr/>
            </p:nvSpPr>
            <p:spPr bwMode="auto">
              <a:xfrm>
                <a:off x="1466" y="1836"/>
                <a:ext cx="2" cy="1"/>
              </a:xfrm>
              <a:custGeom>
                <a:avLst/>
                <a:gdLst>
                  <a:gd name="T0" fmla="*/ 0 w 7"/>
                  <a:gd name="T1" fmla="*/ 1 h 2"/>
                  <a:gd name="T2" fmla="*/ 0 w 7"/>
                  <a:gd name="T3" fmla="*/ 0 h 2"/>
                  <a:gd name="T4" fmla="*/ 0 w 7"/>
                  <a:gd name="T5" fmla="*/ 1 h 2"/>
                  <a:gd name="T6" fmla="*/ 0 w 7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1"/>
                    </a:moveTo>
                    <a:lnTo>
                      <a:pt x="7" y="0"/>
                    </a:lnTo>
                    <a:lnTo>
                      <a:pt x="0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99" name="Freeform 2880"/>
              <p:cNvSpPr>
                <a:spLocks/>
              </p:cNvSpPr>
              <p:nvPr/>
            </p:nvSpPr>
            <p:spPr bwMode="auto">
              <a:xfrm>
                <a:off x="1466" y="1834"/>
                <a:ext cx="7" cy="8"/>
              </a:xfrm>
              <a:custGeom>
                <a:avLst/>
                <a:gdLst>
                  <a:gd name="T0" fmla="*/ 0 w 23"/>
                  <a:gd name="T1" fmla="*/ 0 h 24"/>
                  <a:gd name="T2" fmla="*/ 0 w 23"/>
                  <a:gd name="T3" fmla="*/ 0 h 24"/>
                  <a:gd name="T4" fmla="*/ 0 w 23"/>
                  <a:gd name="T5" fmla="*/ 0 h 24"/>
                  <a:gd name="T6" fmla="*/ 0 w 23"/>
                  <a:gd name="T7" fmla="*/ 0 h 24"/>
                  <a:gd name="T8" fmla="*/ 0 w 23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0" y="8"/>
                    </a:moveTo>
                    <a:lnTo>
                      <a:pt x="14" y="0"/>
                    </a:lnTo>
                    <a:lnTo>
                      <a:pt x="23" y="16"/>
                    </a:lnTo>
                    <a:lnTo>
                      <a:pt x="8" y="2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00" name="Freeform 2881"/>
              <p:cNvSpPr>
                <a:spLocks/>
              </p:cNvSpPr>
              <p:nvPr/>
            </p:nvSpPr>
            <p:spPr bwMode="auto">
              <a:xfrm>
                <a:off x="1471" y="1839"/>
                <a:ext cx="2" cy="2"/>
              </a:xfrm>
              <a:custGeom>
                <a:avLst/>
                <a:gdLst>
                  <a:gd name="T0" fmla="*/ 0 w 8"/>
                  <a:gd name="T1" fmla="*/ 0 h 6"/>
                  <a:gd name="T2" fmla="*/ 0 w 8"/>
                  <a:gd name="T3" fmla="*/ 0 h 6"/>
                  <a:gd name="T4" fmla="*/ 0 w 8"/>
                  <a:gd name="T5" fmla="*/ 0 h 6"/>
                  <a:gd name="T6" fmla="*/ 0 w 8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6">
                    <a:moveTo>
                      <a:pt x="8" y="0"/>
                    </a:moveTo>
                    <a:lnTo>
                      <a:pt x="0" y="6"/>
                    </a:lnTo>
                    <a:lnTo>
                      <a:pt x="8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01" name="Freeform 2882"/>
              <p:cNvSpPr>
                <a:spLocks/>
              </p:cNvSpPr>
              <p:nvPr/>
            </p:nvSpPr>
            <p:spPr bwMode="auto">
              <a:xfrm>
                <a:off x="1468" y="1840"/>
                <a:ext cx="8" cy="7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0" y="6"/>
                    </a:moveTo>
                    <a:lnTo>
                      <a:pt x="15" y="0"/>
                    </a:lnTo>
                    <a:lnTo>
                      <a:pt x="23" y="16"/>
                    </a:lnTo>
                    <a:lnTo>
                      <a:pt x="8" y="2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02" name="Freeform 2883"/>
              <p:cNvSpPr>
                <a:spLocks/>
              </p:cNvSpPr>
              <p:nvPr/>
            </p:nvSpPr>
            <p:spPr bwMode="auto">
              <a:xfrm>
                <a:off x="1471" y="1847"/>
                <a:ext cx="3" cy="1"/>
              </a:xfrm>
              <a:custGeom>
                <a:avLst/>
                <a:gdLst>
                  <a:gd name="T0" fmla="*/ 0 w 8"/>
                  <a:gd name="T1" fmla="*/ 1 h 2"/>
                  <a:gd name="T2" fmla="*/ 0 w 8"/>
                  <a:gd name="T3" fmla="*/ 0 h 2"/>
                  <a:gd name="T4" fmla="*/ 0 w 8"/>
                  <a:gd name="T5" fmla="*/ 1 h 2"/>
                  <a:gd name="T6" fmla="*/ 0 w 8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0" y="1"/>
                    </a:moveTo>
                    <a:lnTo>
                      <a:pt x="8" y="0"/>
                    </a:lnTo>
                    <a:lnTo>
                      <a:pt x="0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03" name="Freeform 2884"/>
              <p:cNvSpPr>
                <a:spLocks/>
              </p:cNvSpPr>
              <p:nvPr/>
            </p:nvSpPr>
            <p:spPr bwMode="auto">
              <a:xfrm>
                <a:off x="1471" y="1845"/>
                <a:ext cx="7" cy="6"/>
              </a:xfrm>
              <a:custGeom>
                <a:avLst/>
                <a:gdLst>
                  <a:gd name="T0" fmla="*/ 0 w 21"/>
                  <a:gd name="T1" fmla="*/ 0 h 20"/>
                  <a:gd name="T2" fmla="*/ 0 w 21"/>
                  <a:gd name="T3" fmla="*/ 0 h 20"/>
                  <a:gd name="T4" fmla="*/ 0 w 21"/>
                  <a:gd name="T5" fmla="*/ 0 h 20"/>
                  <a:gd name="T6" fmla="*/ 0 w 21"/>
                  <a:gd name="T7" fmla="*/ 0 h 20"/>
                  <a:gd name="T8" fmla="*/ 0 w 21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20">
                    <a:moveTo>
                      <a:pt x="0" y="9"/>
                    </a:moveTo>
                    <a:lnTo>
                      <a:pt x="15" y="0"/>
                    </a:lnTo>
                    <a:lnTo>
                      <a:pt x="21" y="12"/>
                    </a:lnTo>
                    <a:lnTo>
                      <a:pt x="7" y="2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04" name="Freeform 2885"/>
              <p:cNvSpPr>
                <a:spLocks/>
              </p:cNvSpPr>
              <p:nvPr/>
            </p:nvSpPr>
            <p:spPr bwMode="auto">
              <a:xfrm>
                <a:off x="1473" y="1851"/>
                <a:ext cx="3" cy="0"/>
              </a:xfrm>
              <a:custGeom>
                <a:avLst/>
                <a:gdLst>
                  <a:gd name="T0" fmla="*/ 0 w 7"/>
                  <a:gd name="T1" fmla="*/ 1 h 2"/>
                  <a:gd name="T2" fmla="*/ 0 w 7"/>
                  <a:gd name="T3" fmla="*/ 0 h 2"/>
                  <a:gd name="T4" fmla="*/ 0 w 7"/>
                  <a:gd name="T5" fmla="*/ 1 h 2"/>
                  <a:gd name="T6" fmla="*/ 0 w 7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2"/>
                    </a:moveTo>
                    <a:lnTo>
                      <a:pt x="7" y="0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05" name="Freeform 2886"/>
              <p:cNvSpPr>
                <a:spLocks/>
              </p:cNvSpPr>
              <p:nvPr/>
            </p:nvSpPr>
            <p:spPr bwMode="auto">
              <a:xfrm>
                <a:off x="1474" y="1849"/>
                <a:ext cx="5" cy="5"/>
              </a:xfrm>
              <a:custGeom>
                <a:avLst/>
                <a:gdLst>
                  <a:gd name="T0" fmla="*/ 0 w 17"/>
                  <a:gd name="T1" fmla="*/ 0 h 16"/>
                  <a:gd name="T2" fmla="*/ 0 w 17"/>
                  <a:gd name="T3" fmla="*/ 0 h 16"/>
                  <a:gd name="T4" fmla="*/ 0 w 17"/>
                  <a:gd name="T5" fmla="*/ 0 h 16"/>
                  <a:gd name="T6" fmla="*/ 0 w 17"/>
                  <a:gd name="T7" fmla="*/ 0 h 16"/>
                  <a:gd name="T8" fmla="*/ 0 w 17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6">
                    <a:moveTo>
                      <a:pt x="0" y="8"/>
                    </a:moveTo>
                    <a:lnTo>
                      <a:pt x="12" y="0"/>
                    </a:lnTo>
                    <a:lnTo>
                      <a:pt x="17" y="8"/>
                    </a:lnTo>
                    <a:lnTo>
                      <a:pt x="5" y="16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06" name="Freeform 2887"/>
              <p:cNvSpPr>
                <a:spLocks/>
              </p:cNvSpPr>
              <p:nvPr/>
            </p:nvSpPr>
            <p:spPr bwMode="auto">
              <a:xfrm>
                <a:off x="1475" y="1853"/>
                <a:ext cx="2" cy="1"/>
              </a:xfrm>
              <a:custGeom>
                <a:avLst/>
                <a:gdLst>
                  <a:gd name="T0" fmla="*/ 0 w 6"/>
                  <a:gd name="T1" fmla="*/ 1 h 2"/>
                  <a:gd name="T2" fmla="*/ 0 w 6"/>
                  <a:gd name="T3" fmla="*/ 0 h 2"/>
                  <a:gd name="T4" fmla="*/ 0 w 6"/>
                  <a:gd name="T5" fmla="*/ 1 h 2"/>
                  <a:gd name="T6" fmla="*/ 0 w 6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0" y="2"/>
                    </a:moveTo>
                    <a:lnTo>
                      <a:pt x="6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07" name="Freeform 2888"/>
              <p:cNvSpPr>
                <a:spLocks/>
              </p:cNvSpPr>
              <p:nvPr/>
            </p:nvSpPr>
            <p:spPr bwMode="auto">
              <a:xfrm>
                <a:off x="1475" y="1851"/>
                <a:ext cx="6" cy="5"/>
              </a:xfrm>
              <a:custGeom>
                <a:avLst/>
                <a:gdLst>
                  <a:gd name="T0" fmla="*/ 0 w 16"/>
                  <a:gd name="T1" fmla="*/ 0 h 15"/>
                  <a:gd name="T2" fmla="*/ 0 w 16"/>
                  <a:gd name="T3" fmla="*/ 0 h 15"/>
                  <a:gd name="T4" fmla="*/ 0 w 16"/>
                  <a:gd name="T5" fmla="*/ 0 h 15"/>
                  <a:gd name="T6" fmla="*/ 0 w 16"/>
                  <a:gd name="T7" fmla="*/ 0 h 15"/>
                  <a:gd name="T8" fmla="*/ 0 w 16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5">
                    <a:moveTo>
                      <a:pt x="0" y="8"/>
                    </a:moveTo>
                    <a:lnTo>
                      <a:pt x="12" y="0"/>
                    </a:lnTo>
                    <a:lnTo>
                      <a:pt x="16" y="6"/>
                    </a:lnTo>
                    <a:lnTo>
                      <a:pt x="4" y="1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08" name="Freeform 2889"/>
              <p:cNvSpPr>
                <a:spLocks/>
              </p:cNvSpPr>
              <p:nvPr/>
            </p:nvSpPr>
            <p:spPr bwMode="auto">
              <a:xfrm>
                <a:off x="1477" y="1855"/>
                <a:ext cx="2" cy="2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0 w 6"/>
                  <a:gd name="T5" fmla="*/ 0 h 6"/>
                  <a:gd name="T6" fmla="*/ 0 w 6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3"/>
                    </a:moveTo>
                    <a:lnTo>
                      <a:pt x="6" y="0"/>
                    </a:lnTo>
                    <a:lnTo>
                      <a:pt x="4" y="6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09" name="Freeform 2890"/>
              <p:cNvSpPr>
                <a:spLocks/>
              </p:cNvSpPr>
              <p:nvPr/>
            </p:nvSpPr>
            <p:spPr bwMode="auto">
              <a:xfrm>
                <a:off x="1478" y="1852"/>
                <a:ext cx="3" cy="6"/>
              </a:xfrm>
              <a:custGeom>
                <a:avLst/>
                <a:gdLst>
                  <a:gd name="T0" fmla="*/ 0 w 8"/>
                  <a:gd name="T1" fmla="*/ 0 h 16"/>
                  <a:gd name="T2" fmla="*/ 0 w 8"/>
                  <a:gd name="T3" fmla="*/ 0 h 16"/>
                  <a:gd name="T4" fmla="*/ 0 w 8"/>
                  <a:gd name="T5" fmla="*/ 0 h 16"/>
                  <a:gd name="T6" fmla="*/ 0 w 8"/>
                  <a:gd name="T7" fmla="*/ 0 h 16"/>
                  <a:gd name="T8" fmla="*/ 0 w 8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6">
                    <a:moveTo>
                      <a:pt x="0" y="15"/>
                    </a:moveTo>
                    <a:lnTo>
                      <a:pt x="4" y="0"/>
                    </a:lnTo>
                    <a:lnTo>
                      <a:pt x="8" y="1"/>
                    </a:lnTo>
                    <a:lnTo>
                      <a:pt x="4" y="16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10" name="Freeform 2891"/>
              <p:cNvSpPr>
                <a:spLocks/>
              </p:cNvSpPr>
              <p:nvPr/>
            </p:nvSpPr>
            <p:spPr bwMode="auto">
              <a:xfrm>
                <a:off x="1479" y="1856"/>
                <a:ext cx="2" cy="2"/>
              </a:xfrm>
              <a:custGeom>
                <a:avLst/>
                <a:gdLst>
                  <a:gd name="T0" fmla="*/ 0 w 4"/>
                  <a:gd name="T1" fmla="*/ 0 h 6"/>
                  <a:gd name="T2" fmla="*/ 1 w 4"/>
                  <a:gd name="T3" fmla="*/ 0 h 6"/>
                  <a:gd name="T4" fmla="*/ 1 w 4"/>
                  <a:gd name="T5" fmla="*/ 0 h 6"/>
                  <a:gd name="T6" fmla="*/ 1 w 4"/>
                  <a:gd name="T7" fmla="*/ 0 h 6"/>
                  <a:gd name="T8" fmla="*/ 0 w 4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0" y="5"/>
                    </a:moveTo>
                    <a:lnTo>
                      <a:pt x="4" y="5"/>
                    </a:lnTo>
                    <a:lnTo>
                      <a:pt x="2" y="6"/>
                    </a:lnTo>
                    <a:lnTo>
                      <a:pt x="2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11" name="Rectangle 2892"/>
              <p:cNvSpPr>
                <a:spLocks noChangeArrowheads="1"/>
              </p:cNvSpPr>
              <p:nvPr/>
            </p:nvSpPr>
            <p:spPr bwMode="auto">
              <a:xfrm>
                <a:off x="1480" y="1853"/>
                <a:ext cx="1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12" name="Freeform 2893"/>
              <p:cNvSpPr>
                <a:spLocks/>
              </p:cNvSpPr>
              <p:nvPr/>
            </p:nvSpPr>
            <p:spPr bwMode="auto">
              <a:xfrm>
                <a:off x="1480" y="1856"/>
                <a:ext cx="2" cy="2"/>
              </a:xfrm>
              <a:custGeom>
                <a:avLst/>
                <a:gdLst>
                  <a:gd name="T0" fmla="*/ 1 w 4"/>
                  <a:gd name="T1" fmla="*/ 0 h 6"/>
                  <a:gd name="T2" fmla="*/ 0 w 4"/>
                  <a:gd name="T3" fmla="*/ 0 h 6"/>
                  <a:gd name="T4" fmla="*/ 1 w 4"/>
                  <a:gd name="T5" fmla="*/ 0 h 6"/>
                  <a:gd name="T6" fmla="*/ 1 w 4"/>
                  <a:gd name="T7" fmla="*/ 0 h 6"/>
                  <a:gd name="T8" fmla="*/ 1 w 4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2" y="6"/>
                    </a:moveTo>
                    <a:lnTo>
                      <a:pt x="0" y="5"/>
                    </a:lnTo>
                    <a:lnTo>
                      <a:pt x="4" y="5"/>
                    </a:lnTo>
                    <a:lnTo>
                      <a:pt x="2" y="0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13" name="Freeform 2894"/>
              <p:cNvSpPr>
                <a:spLocks/>
              </p:cNvSpPr>
              <p:nvPr/>
            </p:nvSpPr>
            <p:spPr bwMode="auto">
              <a:xfrm>
                <a:off x="1480" y="1852"/>
                <a:ext cx="3" cy="6"/>
              </a:xfrm>
              <a:custGeom>
                <a:avLst/>
                <a:gdLst>
                  <a:gd name="T0" fmla="*/ 0 w 9"/>
                  <a:gd name="T1" fmla="*/ 0 h 16"/>
                  <a:gd name="T2" fmla="*/ 0 w 9"/>
                  <a:gd name="T3" fmla="*/ 0 h 16"/>
                  <a:gd name="T4" fmla="*/ 0 w 9"/>
                  <a:gd name="T5" fmla="*/ 0 h 16"/>
                  <a:gd name="T6" fmla="*/ 0 w 9"/>
                  <a:gd name="T7" fmla="*/ 0 h 16"/>
                  <a:gd name="T8" fmla="*/ 0 w 9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16">
                    <a:moveTo>
                      <a:pt x="4" y="16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9" y="15"/>
                    </a:lnTo>
                    <a:lnTo>
                      <a:pt x="4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14" name="Freeform 2895"/>
              <p:cNvSpPr>
                <a:spLocks/>
              </p:cNvSpPr>
              <p:nvPr/>
            </p:nvSpPr>
            <p:spPr bwMode="auto">
              <a:xfrm>
                <a:off x="1483" y="1855"/>
                <a:ext cx="2" cy="2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0 w 6"/>
                  <a:gd name="T5" fmla="*/ 0 h 6"/>
                  <a:gd name="T6" fmla="*/ 0 w 6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2" y="6"/>
                    </a:moveTo>
                    <a:lnTo>
                      <a:pt x="0" y="0"/>
                    </a:lnTo>
                    <a:lnTo>
                      <a:pt x="6" y="3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15" name="Freeform 2896"/>
              <p:cNvSpPr>
                <a:spLocks/>
              </p:cNvSpPr>
              <p:nvPr/>
            </p:nvSpPr>
            <p:spPr bwMode="auto">
              <a:xfrm>
                <a:off x="1480" y="1851"/>
                <a:ext cx="6" cy="5"/>
              </a:xfrm>
              <a:custGeom>
                <a:avLst/>
                <a:gdLst>
                  <a:gd name="T0" fmla="*/ 0 w 18"/>
                  <a:gd name="T1" fmla="*/ 0 h 17"/>
                  <a:gd name="T2" fmla="*/ 0 w 18"/>
                  <a:gd name="T3" fmla="*/ 0 h 17"/>
                  <a:gd name="T4" fmla="*/ 0 w 18"/>
                  <a:gd name="T5" fmla="*/ 0 h 17"/>
                  <a:gd name="T6" fmla="*/ 0 w 18"/>
                  <a:gd name="T7" fmla="*/ 0 h 17"/>
                  <a:gd name="T8" fmla="*/ 0 w 18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7">
                    <a:moveTo>
                      <a:pt x="13" y="17"/>
                    </a:moveTo>
                    <a:lnTo>
                      <a:pt x="0" y="8"/>
                    </a:lnTo>
                    <a:lnTo>
                      <a:pt x="6" y="0"/>
                    </a:lnTo>
                    <a:lnTo>
                      <a:pt x="18" y="8"/>
                    </a:lnTo>
                    <a:lnTo>
                      <a:pt x="13" y="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16" name="Freeform 2897"/>
              <p:cNvSpPr>
                <a:spLocks/>
              </p:cNvSpPr>
              <p:nvPr/>
            </p:nvSpPr>
            <p:spPr bwMode="auto">
              <a:xfrm>
                <a:off x="1484" y="1853"/>
                <a:ext cx="3" cy="0"/>
              </a:xfrm>
              <a:custGeom>
                <a:avLst/>
                <a:gdLst>
                  <a:gd name="T0" fmla="*/ 0 w 7"/>
                  <a:gd name="T1" fmla="*/ 1 h 2"/>
                  <a:gd name="T2" fmla="*/ 0 w 7"/>
                  <a:gd name="T3" fmla="*/ 0 h 2"/>
                  <a:gd name="T4" fmla="*/ 0 w 7"/>
                  <a:gd name="T5" fmla="*/ 0 h 2"/>
                  <a:gd name="T6" fmla="*/ 0 w 7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6" y="2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17" name="Freeform 2898"/>
              <p:cNvSpPr>
                <a:spLocks/>
              </p:cNvSpPr>
              <p:nvPr/>
            </p:nvSpPr>
            <p:spPr bwMode="auto">
              <a:xfrm>
                <a:off x="1482" y="1846"/>
                <a:ext cx="6" cy="7"/>
              </a:xfrm>
              <a:custGeom>
                <a:avLst/>
                <a:gdLst>
                  <a:gd name="T0" fmla="*/ 0 w 18"/>
                  <a:gd name="T1" fmla="*/ 0 h 19"/>
                  <a:gd name="T2" fmla="*/ 0 w 18"/>
                  <a:gd name="T3" fmla="*/ 0 h 19"/>
                  <a:gd name="T4" fmla="*/ 0 w 18"/>
                  <a:gd name="T5" fmla="*/ 0 h 19"/>
                  <a:gd name="T6" fmla="*/ 0 w 18"/>
                  <a:gd name="T7" fmla="*/ 0 h 19"/>
                  <a:gd name="T8" fmla="*/ 0 w 18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9">
                    <a:moveTo>
                      <a:pt x="15" y="19"/>
                    </a:moveTo>
                    <a:lnTo>
                      <a:pt x="0" y="15"/>
                    </a:lnTo>
                    <a:lnTo>
                      <a:pt x="4" y="0"/>
                    </a:lnTo>
                    <a:lnTo>
                      <a:pt x="18" y="5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18" name="Freeform 2899"/>
              <p:cNvSpPr>
                <a:spLocks/>
              </p:cNvSpPr>
              <p:nvPr/>
            </p:nvSpPr>
            <p:spPr bwMode="auto">
              <a:xfrm>
                <a:off x="1485" y="1847"/>
                <a:ext cx="3" cy="1"/>
              </a:xfrm>
              <a:custGeom>
                <a:avLst/>
                <a:gdLst>
                  <a:gd name="T0" fmla="*/ 0 w 7"/>
                  <a:gd name="T1" fmla="*/ 1 h 2"/>
                  <a:gd name="T2" fmla="*/ 0 w 7"/>
                  <a:gd name="T3" fmla="*/ 1 h 2"/>
                  <a:gd name="T4" fmla="*/ 0 w 7"/>
                  <a:gd name="T5" fmla="*/ 0 h 2"/>
                  <a:gd name="T6" fmla="*/ 0 w 7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7" y="2"/>
                    </a:moveTo>
                    <a:lnTo>
                      <a:pt x="0" y="2"/>
                    </a:lnTo>
                    <a:lnTo>
                      <a:pt x="7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19" name="Freeform 2900"/>
              <p:cNvSpPr>
                <a:spLocks/>
              </p:cNvSpPr>
              <p:nvPr/>
            </p:nvSpPr>
            <p:spPr bwMode="auto">
              <a:xfrm>
                <a:off x="1483" y="1842"/>
                <a:ext cx="5" cy="5"/>
              </a:xfrm>
              <a:custGeom>
                <a:avLst/>
                <a:gdLst>
                  <a:gd name="T0" fmla="*/ 0 w 15"/>
                  <a:gd name="T1" fmla="*/ 0 h 16"/>
                  <a:gd name="T2" fmla="*/ 0 w 15"/>
                  <a:gd name="T3" fmla="*/ 0 h 16"/>
                  <a:gd name="T4" fmla="*/ 0 w 15"/>
                  <a:gd name="T5" fmla="*/ 0 h 16"/>
                  <a:gd name="T6" fmla="*/ 0 w 15"/>
                  <a:gd name="T7" fmla="*/ 0 h 16"/>
                  <a:gd name="T8" fmla="*/ 0 w 15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14" y="16"/>
                    </a:moveTo>
                    <a:lnTo>
                      <a:pt x="0" y="16"/>
                    </a:lnTo>
                    <a:lnTo>
                      <a:pt x="1" y="0"/>
                    </a:lnTo>
                    <a:lnTo>
                      <a:pt x="15" y="0"/>
                    </a:lnTo>
                    <a:lnTo>
                      <a:pt x="14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20" name="Freeform 2901"/>
              <p:cNvSpPr>
                <a:spLocks/>
              </p:cNvSpPr>
              <p:nvPr/>
            </p:nvSpPr>
            <p:spPr bwMode="auto">
              <a:xfrm>
                <a:off x="1483" y="1842"/>
                <a:ext cx="3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0" y="1"/>
                    </a:moveTo>
                    <a:lnTo>
                      <a:pt x="7" y="3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21" name="Freeform 2902"/>
              <p:cNvSpPr>
                <a:spLocks/>
              </p:cNvSpPr>
              <p:nvPr/>
            </p:nvSpPr>
            <p:spPr bwMode="auto">
              <a:xfrm>
                <a:off x="1483" y="1836"/>
                <a:ext cx="6" cy="6"/>
              </a:xfrm>
              <a:custGeom>
                <a:avLst/>
                <a:gdLst>
                  <a:gd name="T0" fmla="*/ 0 w 16"/>
                  <a:gd name="T1" fmla="*/ 0 h 18"/>
                  <a:gd name="T2" fmla="*/ 0 w 16"/>
                  <a:gd name="T3" fmla="*/ 0 h 18"/>
                  <a:gd name="T4" fmla="*/ 0 w 16"/>
                  <a:gd name="T5" fmla="*/ 0 h 18"/>
                  <a:gd name="T6" fmla="*/ 0 w 16"/>
                  <a:gd name="T7" fmla="*/ 0 h 18"/>
                  <a:gd name="T8" fmla="*/ 0 w 1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8">
                    <a:moveTo>
                      <a:pt x="14" y="18"/>
                    </a:moveTo>
                    <a:lnTo>
                      <a:pt x="0" y="16"/>
                    </a:lnTo>
                    <a:lnTo>
                      <a:pt x="2" y="0"/>
                    </a:lnTo>
                    <a:lnTo>
                      <a:pt x="16" y="2"/>
                    </a:lnTo>
                    <a:lnTo>
                      <a:pt x="14" y="1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22" name="Freeform 2903"/>
              <p:cNvSpPr>
                <a:spLocks/>
              </p:cNvSpPr>
              <p:nvPr/>
            </p:nvSpPr>
            <p:spPr bwMode="auto">
              <a:xfrm>
                <a:off x="1484" y="1836"/>
                <a:ext cx="2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7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23" name="Freeform 2904"/>
              <p:cNvSpPr>
                <a:spLocks/>
              </p:cNvSpPr>
              <p:nvPr/>
            </p:nvSpPr>
            <p:spPr bwMode="auto">
              <a:xfrm>
                <a:off x="1484" y="1833"/>
                <a:ext cx="5" cy="4"/>
              </a:xfrm>
              <a:custGeom>
                <a:avLst/>
                <a:gdLst>
                  <a:gd name="T0" fmla="*/ 0 w 16"/>
                  <a:gd name="T1" fmla="*/ 0 h 13"/>
                  <a:gd name="T2" fmla="*/ 0 w 16"/>
                  <a:gd name="T3" fmla="*/ 0 h 13"/>
                  <a:gd name="T4" fmla="*/ 0 w 16"/>
                  <a:gd name="T5" fmla="*/ 0 h 13"/>
                  <a:gd name="T6" fmla="*/ 0 w 16"/>
                  <a:gd name="T7" fmla="*/ 0 h 13"/>
                  <a:gd name="T8" fmla="*/ 0 w 16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3">
                    <a:moveTo>
                      <a:pt x="14" y="13"/>
                    </a:moveTo>
                    <a:lnTo>
                      <a:pt x="0" y="11"/>
                    </a:lnTo>
                    <a:lnTo>
                      <a:pt x="2" y="0"/>
                    </a:lnTo>
                    <a:lnTo>
                      <a:pt x="16" y="2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24" name="Freeform 2905"/>
              <p:cNvSpPr>
                <a:spLocks/>
              </p:cNvSpPr>
              <p:nvPr/>
            </p:nvSpPr>
            <p:spPr bwMode="auto">
              <a:xfrm>
                <a:off x="1485" y="1832"/>
                <a:ext cx="2" cy="2"/>
              </a:xfrm>
              <a:custGeom>
                <a:avLst/>
                <a:gdLst>
                  <a:gd name="T0" fmla="*/ 0 w 7"/>
                  <a:gd name="T1" fmla="*/ 1 h 4"/>
                  <a:gd name="T2" fmla="*/ 0 w 7"/>
                  <a:gd name="T3" fmla="*/ 1 h 4"/>
                  <a:gd name="T4" fmla="*/ 0 w 7"/>
                  <a:gd name="T5" fmla="*/ 0 h 4"/>
                  <a:gd name="T6" fmla="*/ 0 w 7"/>
                  <a:gd name="T7" fmla="*/ 1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0" y="1"/>
                    </a:moveTo>
                    <a:lnTo>
                      <a:pt x="7" y="4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25" name="Freeform 2906"/>
              <p:cNvSpPr>
                <a:spLocks/>
              </p:cNvSpPr>
              <p:nvPr/>
            </p:nvSpPr>
            <p:spPr bwMode="auto">
              <a:xfrm>
                <a:off x="1485" y="1830"/>
                <a:ext cx="5" cy="4"/>
              </a:xfrm>
              <a:custGeom>
                <a:avLst/>
                <a:gdLst>
                  <a:gd name="T0" fmla="*/ 0 w 16"/>
                  <a:gd name="T1" fmla="*/ 0 h 12"/>
                  <a:gd name="T2" fmla="*/ 0 w 16"/>
                  <a:gd name="T3" fmla="*/ 0 h 12"/>
                  <a:gd name="T4" fmla="*/ 0 w 16"/>
                  <a:gd name="T5" fmla="*/ 0 h 12"/>
                  <a:gd name="T6" fmla="*/ 0 w 16"/>
                  <a:gd name="T7" fmla="*/ 0 h 12"/>
                  <a:gd name="T8" fmla="*/ 0 w 16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2">
                    <a:moveTo>
                      <a:pt x="14" y="12"/>
                    </a:moveTo>
                    <a:lnTo>
                      <a:pt x="0" y="8"/>
                    </a:lnTo>
                    <a:lnTo>
                      <a:pt x="2" y="0"/>
                    </a:lnTo>
                    <a:lnTo>
                      <a:pt x="16" y="4"/>
                    </a:lnTo>
                    <a:lnTo>
                      <a:pt x="14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26" name="Freeform 2907"/>
              <p:cNvSpPr>
                <a:spLocks/>
              </p:cNvSpPr>
              <p:nvPr/>
            </p:nvSpPr>
            <p:spPr bwMode="auto">
              <a:xfrm>
                <a:off x="1580" y="1765"/>
                <a:ext cx="12" cy="50"/>
              </a:xfrm>
              <a:custGeom>
                <a:avLst/>
                <a:gdLst>
                  <a:gd name="T0" fmla="*/ 0 w 35"/>
                  <a:gd name="T1" fmla="*/ 0 h 148"/>
                  <a:gd name="T2" fmla="*/ 0 w 35"/>
                  <a:gd name="T3" fmla="*/ 0 h 148"/>
                  <a:gd name="T4" fmla="*/ 0 w 35"/>
                  <a:gd name="T5" fmla="*/ 1 h 148"/>
                  <a:gd name="T6" fmla="*/ 0 w 35"/>
                  <a:gd name="T7" fmla="*/ 1 h 148"/>
                  <a:gd name="T8" fmla="*/ 0 w 35"/>
                  <a:gd name="T9" fmla="*/ 0 h 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" h="148">
                    <a:moveTo>
                      <a:pt x="0" y="2"/>
                    </a:moveTo>
                    <a:lnTo>
                      <a:pt x="14" y="0"/>
                    </a:lnTo>
                    <a:lnTo>
                      <a:pt x="35" y="146"/>
                    </a:lnTo>
                    <a:lnTo>
                      <a:pt x="20" y="148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27" name="Freeform 2908"/>
              <p:cNvSpPr>
                <a:spLocks/>
              </p:cNvSpPr>
              <p:nvPr/>
            </p:nvSpPr>
            <p:spPr bwMode="auto">
              <a:xfrm>
                <a:off x="1539" y="1778"/>
                <a:ext cx="12" cy="50"/>
              </a:xfrm>
              <a:custGeom>
                <a:avLst/>
                <a:gdLst>
                  <a:gd name="T0" fmla="*/ 0 w 35"/>
                  <a:gd name="T1" fmla="*/ 0 h 149"/>
                  <a:gd name="T2" fmla="*/ 0 w 35"/>
                  <a:gd name="T3" fmla="*/ 0 h 149"/>
                  <a:gd name="T4" fmla="*/ 0 w 35"/>
                  <a:gd name="T5" fmla="*/ 1 h 149"/>
                  <a:gd name="T6" fmla="*/ 0 w 35"/>
                  <a:gd name="T7" fmla="*/ 1 h 149"/>
                  <a:gd name="T8" fmla="*/ 0 w 35"/>
                  <a:gd name="T9" fmla="*/ 0 h 1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" h="149">
                    <a:moveTo>
                      <a:pt x="0" y="2"/>
                    </a:moveTo>
                    <a:lnTo>
                      <a:pt x="15" y="0"/>
                    </a:lnTo>
                    <a:lnTo>
                      <a:pt x="35" y="147"/>
                    </a:lnTo>
                    <a:lnTo>
                      <a:pt x="21" y="149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28" name="Freeform 2909"/>
              <p:cNvSpPr>
                <a:spLocks/>
              </p:cNvSpPr>
              <p:nvPr/>
            </p:nvSpPr>
            <p:spPr bwMode="auto">
              <a:xfrm>
                <a:off x="1576" y="1827"/>
                <a:ext cx="8" cy="8"/>
              </a:xfrm>
              <a:custGeom>
                <a:avLst/>
                <a:gdLst>
                  <a:gd name="T0" fmla="*/ 0 w 25"/>
                  <a:gd name="T1" fmla="*/ 0 h 24"/>
                  <a:gd name="T2" fmla="*/ 0 w 25"/>
                  <a:gd name="T3" fmla="*/ 0 h 24"/>
                  <a:gd name="T4" fmla="*/ 0 w 25"/>
                  <a:gd name="T5" fmla="*/ 0 h 24"/>
                  <a:gd name="T6" fmla="*/ 0 w 25"/>
                  <a:gd name="T7" fmla="*/ 0 h 24"/>
                  <a:gd name="T8" fmla="*/ 0 w 25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24">
                    <a:moveTo>
                      <a:pt x="0" y="11"/>
                    </a:moveTo>
                    <a:lnTo>
                      <a:pt x="13" y="0"/>
                    </a:lnTo>
                    <a:lnTo>
                      <a:pt x="25" y="14"/>
                    </a:lnTo>
                    <a:lnTo>
                      <a:pt x="13" y="24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29" name="Freeform 2910"/>
              <p:cNvSpPr>
                <a:spLocks/>
              </p:cNvSpPr>
              <p:nvPr/>
            </p:nvSpPr>
            <p:spPr bwMode="auto">
              <a:xfrm>
                <a:off x="1580" y="1831"/>
                <a:ext cx="9" cy="8"/>
              </a:xfrm>
              <a:custGeom>
                <a:avLst/>
                <a:gdLst>
                  <a:gd name="T0" fmla="*/ 0 w 25"/>
                  <a:gd name="T1" fmla="*/ 0 h 24"/>
                  <a:gd name="T2" fmla="*/ 0 w 25"/>
                  <a:gd name="T3" fmla="*/ 0 h 24"/>
                  <a:gd name="T4" fmla="*/ 0 w 25"/>
                  <a:gd name="T5" fmla="*/ 0 h 24"/>
                  <a:gd name="T6" fmla="*/ 0 w 25"/>
                  <a:gd name="T7" fmla="*/ 0 h 24"/>
                  <a:gd name="T8" fmla="*/ 0 w 25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24">
                    <a:moveTo>
                      <a:pt x="0" y="10"/>
                    </a:moveTo>
                    <a:lnTo>
                      <a:pt x="12" y="0"/>
                    </a:lnTo>
                    <a:lnTo>
                      <a:pt x="25" y="13"/>
                    </a:lnTo>
                    <a:lnTo>
                      <a:pt x="12" y="24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30" name="Freeform 2911"/>
              <p:cNvSpPr>
                <a:spLocks/>
              </p:cNvSpPr>
              <p:nvPr/>
            </p:nvSpPr>
            <p:spPr bwMode="auto">
              <a:xfrm>
                <a:off x="1586" y="1836"/>
                <a:ext cx="3" cy="2"/>
              </a:xfrm>
              <a:custGeom>
                <a:avLst/>
                <a:gdLst>
                  <a:gd name="T0" fmla="*/ 0 w 7"/>
                  <a:gd name="T1" fmla="*/ 0 h 8"/>
                  <a:gd name="T2" fmla="*/ 0 w 7"/>
                  <a:gd name="T3" fmla="*/ 0 h 8"/>
                  <a:gd name="T4" fmla="*/ 0 w 7"/>
                  <a:gd name="T5" fmla="*/ 0 h 8"/>
                  <a:gd name="T6" fmla="*/ 0 w 7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8">
                    <a:moveTo>
                      <a:pt x="7" y="0"/>
                    </a:moveTo>
                    <a:lnTo>
                      <a:pt x="0" y="8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31" name="Freeform 2912"/>
              <p:cNvSpPr>
                <a:spLocks/>
              </p:cNvSpPr>
              <p:nvPr/>
            </p:nvSpPr>
            <p:spPr bwMode="auto">
              <a:xfrm>
                <a:off x="1584" y="1836"/>
                <a:ext cx="8" cy="8"/>
              </a:xfrm>
              <a:custGeom>
                <a:avLst/>
                <a:gdLst>
                  <a:gd name="T0" fmla="*/ 0 w 23"/>
                  <a:gd name="T1" fmla="*/ 0 h 24"/>
                  <a:gd name="T2" fmla="*/ 0 w 23"/>
                  <a:gd name="T3" fmla="*/ 0 h 24"/>
                  <a:gd name="T4" fmla="*/ 0 w 23"/>
                  <a:gd name="T5" fmla="*/ 0 h 24"/>
                  <a:gd name="T6" fmla="*/ 0 w 23"/>
                  <a:gd name="T7" fmla="*/ 0 h 24"/>
                  <a:gd name="T8" fmla="*/ 0 w 23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0" y="11"/>
                    </a:moveTo>
                    <a:lnTo>
                      <a:pt x="13" y="0"/>
                    </a:lnTo>
                    <a:lnTo>
                      <a:pt x="23" y="14"/>
                    </a:lnTo>
                    <a:lnTo>
                      <a:pt x="11" y="24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32" name="Freeform 2913"/>
              <p:cNvSpPr>
                <a:spLocks/>
              </p:cNvSpPr>
              <p:nvPr/>
            </p:nvSpPr>
            <p:spPr bwMode="auto">
              <a:xfrm>
                <a:off x="1590" y="1840"/>
                <a:ext cx="2" cy="3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0 h 7"/>
                  <a:gd name="T4" fmla="*/ 0 w 7"/>
                  <a:gd name="T5" fmla="*/ 0 h 7"/>
                  <a:gd name="T6" fmla="*/ 0 w 7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7">
                    <a:moveTo>
                      <a:pt x="6" y="0"/>
                    </a:moveTo>
                    <a:lnTo>
                      <a:pt x="0" y="7"/>
                    </a:lnTo>
                    <a:lnTo>
                      <a:pt x="7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33" name="Freeform 2914"/>
              <p:cNvSpPr>
                <a:spLocks/>
              </p:cNvSpPr>
              <p:nvPr/>
            </p:nvSpPr>
            <p:spPr bwMode="auto">
              <a:xfrm>
                <a:off x="1587" y="1841"/>
                <a:ext cx="7" cy="6"/>
              </a:xfrm>
              <a:custGeom>
                <a:avLst/>
                <a:gdLst>
                  <a:gd name="T0" fmla="*/ 0 w 21"/>
                  <a:gd name="T1" fmla="*/ 0 h 19"/>
                  <a:gd name="T2" fmla="*/ 0 w 21"/>
                  <a:gd name="T3" fmla="*/ 0 h 19"/>
                  <a:gd name="T4" fmla="*/ 0 w 21"/>
                  <a:gd name="T5" fmla="*/ 0 h 19"/>
                  <a:gd name="T6" fmla="*/ 0 w 21"/>
                  <a:gd name="T7" fmla="*/ 0 h 19"/>
                  <a:gd name="T8" fmla="*/ 0 w 21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19">
                    <a:moveTo>
                      <a:pt x="0" y="6"/>
                    </a:moveTo>
                    <a:lnTo>
                      <a:pt x="15" y="0"/>
                    </a:lnTo>
                    <a:lnTo>
                      <a:pt x="21" y="12"/>
                    </a:lnTo>
                    <a:lnTo>
                      <a:pt x="7" y="19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34" name="Freeform 2915"/>
              <p:cNvSpPr>
                <a:spLocks/>
              </p:cNvSpPr>
              <p:nvPr/>
            </p:nvSpPr>
            <p:spPr bwMode="auto">
              <a:xfrm>
                <a:off x="1592" y="1845"/>
                <a:ext cx="2" cy="2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0 w 7"/>
                  <a:gd name="T5" fmla="*/ 0 h 6"/>
                  <a:gd name="T6" fmla="*/ 0 w 7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7" y="0"/>
                    </a:moveTo>
                    <a:lnTo>
                      <a:pt x="0" y="6"/>
                    </a:lnTo>
                    <a:lnTo>
                      <a:pt x="7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35" name="Freeform 2916"/>
              <p:cNvSpPr>
                <a:spLocks/>
              </p:cNvSpPr>
              <p:nvPr/>
            </p:nvSpPr>
            <p:spPr bwMode="auto">
              <a:xfrm>
                <a:off x="1590" y="1846"/>
                <a:ext cx="5" cy="5"/>
              </a:xfrm>
              <a:custGeom>
                <a:avLst/>
                <a:gdLst>
                  <a:gd name="T0" fmla="*/ 0 w 15"/>
                  <a:gd name="T1" fmla="*/ 0 h 16"/>
                  <a:gd name="T2" fmla="*/ 0 w 15"/>
                  <a:gd name="T3" fmla="*/ 0 h 16"/>
                  <a:gd name="T4" fmla="*/ 0 w 15"/>
                  <a:gd name="T5" fmla="*/ 0 h 16"/>
                  <a:gd name="T6" fmla="*/ 0 w 15"/>
                  <a:gd name="T7" fmla="*/ 0 h 16"/>
                  <a:gd name="T8" fmla="*/ 0 w 15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0" y="2"/>
                    </a:moveTo>
                    <a:lnTo>
                      <a:pt x="14" y="0"/>
                    </a:lnTo>
                    <a:lnTo>
                      <a:pt x="15" y="14"/>
                    </a:lnTo>
                    <a:lnTo>
                      <a:pt x="1" y="16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36" name="Freeform 2917"/>
              <p:cNvSpPr>
                <a:spLocks/>
              </p:cNvSpPr>
              <p:nvPr/>
            </p:nvSpPr>
            <p:spPr bwMode="auto">
              <a:xfrm>
                <a:off x="1592" y="1850"/>
                <a:ext cx="3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7" y="0"/>
                    </a:moveTo>
                    <a:lnTo>
                      <a:pt x="7" y="1"/>
                    </a:lnTo>
                    <a:lnTo>
                      <a:pt x="7" y="3"/>
                    </a:lnTo>
                    <a:lnTo>
                      <a:pt x="0" y="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37" name="Freeform 2918"/>
              <p:cNvSpPr>
                <a:spLocks/>
              </p:cNvSpPr>
              <p:nvPr/>
            </p:nvSpPr>
            <p:spPr bwMode="auto">
              <a:xfrm>
                <a:off x="1589" y="1850"/>
                <a:ext cx="6" cy="5"/>
              </a:xfrm>
              <a:custGeom>
                <a:avLst/>
                <a:gdLst>
                  <a:gd name="T0" fmla="*/ 0 w 17"/>
                  <a:gd name="T1" fmla="*/ 0 h 16"/>
                  <a:gd name="T2" fmla="*/ 0 w 17"/>
                  <a:gd name="T3" fmla="*/ 0 h 16"/>
                  <a:gd name="T4" fmla="*/ 0 w 17"/>
                  <a:gd name="T5" fmla="*/ 0 h 16"/>
                  <a:gd name="T6" fmla="*/ 0 w 17"/>
                  <a:gd name="T7" fmla="*/ 0 h 16"/>
                  <a:gd name="T8" fmla="*/ 0 w 17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6">
                    <a:moveTo>
                      <a:pt x="3" y="0"/>
                    </a:moveTo>
                    <a:lnTo>
                      <a:pt x="17" y="4"/>
                    </a:lnTo>
                    <a:lnTo>
                      <a:pt x="14" y="16"/>
                    </a:lnTo>
                    <a:lnTo>
                      <a:pt x="0" y="1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38" name="Freeform 2919"/>
              <p:cNvSpPr>
                <a:spLocks/>
              </p:cNvSpPr>
              <p:nvPr/>
            </p:nvSpPr>
            <p:spPr bwMode="auto">
              <a:xfrm>
                <a:off x="1591" y="1855"/>
                <a:ext cx="3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7" y="0"/>
                    </a:moveTo>
                    <a:lnTo>
                      <a:pt x="0" y="0"/>
                    </a:lnTo>
                    <a:lnTo>
                      <a:pt x="6" y="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39" name="Freeform 2920"/>
              <p:cNvSpPr>
                <a:spLocks/>
              </p:cNvSpPr>
              <p:nvPr/>
            </p:nvSpPr>
            <p:spPr bwMode="auto">
              <a:xfrm>
                <a:off x="1588" y="1853"/>
                <a:ext cx="5" cy="5"/>
              </a:xfrm>
              <a:custGeom>
                <a:avLst/>
                <a:gdLst>
                  <a:gd name="T0" fmla="*/ 0 w 15"/>
                  <a:gd name="T1" fmla="*/ 0 h 14"/>
                  <a:gd name="T2" fmla="*/ 0 w 15"/>
                  <a:gd name="T3" fmla="*/ 0 h 14"/>
                  <a:gd name="T4" fmla="*/ 0 w 15"/>
                  <a:gd name="T5" fmla="*/ 0 h 14"/>
                  <a:gd name="T6" fmla="*/ 0 w 15"/>
                  <a:gd name="T7" fmla="*/ 0 h 14"/>
                  <a:gd name="T8" fmla="*/ 0 w 15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4">
                    <a:moveTo>
                      <a:pt x="3" y="0"/>
                    </a:moveTo>
                    <a:lnTo>
                      <a:pt x="15" y="9"/>
                    </a:lnTo>
                    <a:lnTo>
                      <a:pt x="12" y="14"/>
                    </a:lnTo>
                    <a:lnTo>
                      <a:pt x="0" y="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40" name="Freeform 2921"/>
              <p:cNvSpPr>
                <a:spLocks/>
              </p:cNvSpPr>
              <p:nvPr/>
            </p:nvSpPr>
            <p:spPr bwMode="auto">
              <a:xfrm>
                <a:off x="1590" y="1857"/>
                <a:ext cx="2" cy="1"/>
              </a:xfrm>
              <a:custGeom>
                <a:avLst/>
                <a:gdLst>
                  <a:gd name="T0" fmla="*/ 0 w 6"/>
                  <a:gd name="T1" fmla="*/ 0 h 3"/>
                  <a:gd name="T2" fmla="*/ 0 w 6"/>
                  <a:gd name="T3" fmla="*/ 0 h 3"/>
                  <a:gd name="T4" fmla="*/ 0 w 6"/>
                  <a:gd name="T5" fmla="*/ 0 h 3"/>
                  <a:gd name="T6" fmla="*/ 0 w 6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6" y="2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41" name="Freeform 2922"/>
              <p:cNvSpPr>
                <a:spLocks/>
              </p:cNvSpPr>
              <p:nvPr/>
            </p:nvSpPr>
            <p:spPr bwMode="auto">
              <a:xfrm>
                <a:off x="1586" y="1855"/>
                <a:ext cx="6" cy="5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0 h 17"/>
                  <a:gd name="T8" fmla="*/ 0 w 17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7" y="0"/>
                    </a:moveTo>
                    <a:lnTo>
                      <a:pt x="17" y="11"/>
                    </a:lnTo>
                    <a:lnTo>
                      <a:pt x="11" y="17"/>
                    </a:lnTo>
                    <a:lnTo>
                      <a:pt x="0" y="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42" name="Freeform 2923"/>
              <p:cNvSpPr>
                <a:spLocks/>
              </p:cNvSpPr>
              <p:nvPr/>
            </p:nvSpPr>
            <p:spPr bwMode="auto">
              <a:xfrm>
                <a:off x="1588" y="1859"/>
                <a:ext cx="2" cy="2"/>
              </a:xfrm>
              <a:custGeom>
                <a:avLst/>
                <a:gdLst>
                  <a:gd name="T0" fmla="*/ 0 w 5"/>
                  <a:gd name="T1" fmla="*/ 1 h 4"/>
                  <a:gd name="T2" fmla="*/ 0 w 5"/>
                  <a:gd name="T3" fmla="*/ 0 h 4"/>
                  <a:gd name="T4" fmla="*/ 0 w 5"/>
                  <a:gd name="T5" fmla="*/ 1 h 4"/>
                  <a:gd name="T6" fmla="*/ 0 w 5"/>
                  <a:gd name="T7" fmla="*/ 1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5" y="3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43" name="Freeform 2924"/>
              <p:cNvSpPr>
                <a:spLocks/>
              </p:cNvSpPr>
              <p:nvPr/>
            </p:nvSpPr>
            <p:spPr bwMode="auto">
              <a:xfrm>
                <a:off x="1585" y="1857"/>
                <a:ext cx="5" cy="5"/>
              </a:xfrm>
              <a:custGeom>
                <a:avLst/>
                <a:gdLst>
                  <a:gd name="T0" fmla="*/ 0 w 15"/>
                  <a:gd name="T1" fmla="*/ 0 h 16"/>
                  <a:gd name="T2" fmla="*/ 0 w 15"/>
                  <a:gd name="T3" fmla="*/ 0 h 16"/>
                  <a:gd name="T4" fmla="*/ 0 w 15"/>
                  <a:gd name="T5" fmla="*/ 0 h 16"/>
                  <a:gd name="T6" fmla="*/ 0 w 15"/>
                  <a:gd name="T7" fmla="*/ 0 h 16"/>
                  <a:gd name="T8" fmla="*/ 0 w 15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6" y="0"/>
                    </a:moveTo>
                    <a:lnTo>
                      <a:pt x="15" y="12"/>
                    </a:lnTo>
                    <a:lnTo>
                      <a:pt x="8" y="16"/>
                    </a:lnTo>
                    <a:lnTo>
                      <a:pt x="0" y="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44" name="Freeform 2925"/>
              <p:cNvSpPr>
                <a:spLocks/>
              </p:cNvSpPr>
              <p:nvPr/>
            </p:nvSpPr>
            <p:spPr bwMode="auto">
              <a:xfrm>
                <a:off x="1586" y="1861"/>
                <a:ext cx="1" cy="1"/>
              </a:xfrm>
              <a:custGeom>
                <a:avLst/>
                <a:gdLst>
                  <a:gd name="T0" fmla="*/ 0 w 4"/>
                  <a:gd name="T1" fmla="*/ 0 h 5"/>
                  <a:gd name="T2" fmla="*/ 0 w 4"/>
                  <a:gd name="T3" fmla="*/ 0 h 5"/>
                  <a:gd name="T4" fmla="*/ 0 w 4"/>
                  <a:gd name="T5" fmla="*/ 0 h 5"/>
                  <a:gd name="T6" fmla="*/ 0 w 4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4" y="4"/>
                    </a:moveTo>
                    <a:lnTo>
                      <a:pt x="0" y="0"/>
                    </a:lnTo>
                    <a:lnTo>
                      <a:pt x="3" y="5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45" name="Freeform 2926"/>
              <p:cNvSpPr>
                <a:spLocks/>
              </p:cNvSpPr>
              <p:nvPr/>
            </p:nvSpPr>
            <p:spPr bwMode="auto">
              <a:xfrm>
                <a:off x="1581" y="1858"/>
                <a:ext cx="6" cy="6"/>
              </a:xfrm>
              <a:custGeom>
                <a:avLst/>
                <a:gdLst>
                  <a:gd name="T0" fmla="*/ 0 w 17"/>
                  <a:gd name="T1" fmla="*/ 0 h 19"/>
                  <a:gd name="T2" fmla="*/ 0 w 17"/>
                  <a:gd name="T3" fmla="*/ 0 h 19"/>
                  <a:gd name="T4" fmla="*/ 0 w 17"/>
                  <a:gd name="T5" fmla="*/ 0 h 19"/>
                  <a:gd name="T6" fmla="*/ 0 w 17"/>
                  <a:gd name="T7" fmla="*/ 0 h 19"/>
                  <a:gd name="T8" fmla="*/ 0 w 17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9">
                    <a:moveTo>
                      <a:pt x="11" y="0"/>
                    </a:moveTo>
                    <a:lnTo>
                      <a:pt x="17" y="14"/>
                    </a:lnTo>
                    <a:lnTo>
                      <a:pt x="6" y="19"/>
                    </a:lnTo>
                    <a:lnTo>
                      <a:pt x="0" y="5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46" name="Freeform 2927"/>
              <p:cNvSpPr>
                <a:spLocks/>
              </p:cNvSpPr>
              <p:nvPr/>
            </p:nvSpPr>
            <p:spPr bwMode="auto">
              <a:xfrm>
                <a:off x="1562" y="1892"/>
                <a:ext cx="33" cy="17"/>
              </a:xfrm>
              <a:custGeom>
                <a:avLst/>
                <a:gdLst>
                  <a:gd name="T0" fmla="*/ 0 w 98"/>
                  <a:gd name="T1" fmla="*/ 0 h 53"/>
                  <a:gd name="T2" fmla="*/ 0 w 98"/>
                  <a:gd name="T3" fmla="*/ 0 h 53"/>
                  <a:gd name="T4" fmla="*/ 0 w 98"/>
                  <a:gd name="T5" fmla="*/ 0 h 53"/>
                  <a:gd name="T6" fmla="*/ 0 w 98"/>
                  <a:gd name="T7" fmla="*/ 0 h 53"/>
                  <a:gd name="T8" fmla="*/ 0 w 98"/>
                  <a:gd name="T9" fmla="*/ 0 h 53"/>
                  <a:gd name="T10" fmla="*/ 0 w 98"/>
                  <a:gd name="T11" fmla="*/ 0 h 53"/>
                  <a:gd name="T12" fmla="*/ 0 w 98"/>
                  <a:gd name="T13" fmla="*/ 0 h 53"/>
                  <a:gd name="T14" fmla="*/ 0 w 98"/>
                  <a:gd name="T15" fmla="*/ 0 h 53"/>
                  <a:gd name="T16" fmla="*/ 0 w 98"/>
                  <a:gd name="T17" fmla="*/ 0 h 53"/>
                  <a:gd name="T18" fmla="*/ 0 w 98"/>
                  <a:gd name="T19" fmla="*/ 0 h 53"/>
                  <a:gd name="T20" fmla="*/ 0 w 98"/>
                  <a:gd name="T21" fmla="*/ 0 h 53"/>
                  <a:gd name="T22" fmla="*/ 0 w 98"/>
                  <a:gd name="T23" fmla="*/ 0 h 53"/>
                  <a:gd name="T24" fmla="*/ 0 w 98"/>
                  <a:gd name="T25" fmla="*/ 0 h 53"/>
                  <a:gd name="T26" fmla="*/ 0 w 98"/>
                  <a:gd name="T27" fmla="*/ 0 h 53"/>
                  <a:gd name="T28" fmla="*/ 0 w 98"/>
                  <a:gd name="T29" fmla="*/ 0 h 53"/>
                  <a:gd name="T30" fmla="*/ 0 w 98"/>
                  <a:gd name="T31" fmla="*/ 0 h 53"/>
                  <a:gd name="T32" fmla="*/ 0 w 98"/>
                  <a:gd name="T33" fmla="*/ 0 h 53"/>
                  <a:gd name="T34" fmla="*/ 0 w 98"/>
                  <a:gd name="T35" fmla="*/ 0 h 53"/>
                  <a:gd name="T36" fmla="*/ 0 w 98"/>
                  <a:gd name="T37" fmla="*/ 0 h 53"/>
                  <a:gd name="T38" fmla="*/ 0 w 98"/>
                  <a:gd name="T39" fmla="*/ 0 h 53"/>
                  <a:gd name="T40" fmla="*/ 0 w 98"/>
                  <a:gd name="T41" fmla="*/ 0 h 53"/>
                  <a:gd name="T42" fmla="*/ 0 w 98"/>
                  <a:gd name="T43" fmla="*/ 0 h 53"/>
                  <a:gd name="T44" fmla="*/ 0 w 98"/>
                  <a:gd name="T45" fmla="*/ 0 h 5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98" h="53">
                    <a:moveTo>
                      <a:pt x="49" y="0"/>
                    </a:moveTo>
                    <a:lnTo>
                      <a:pt x="69" y="4"/>
                    </a:lnTo>
                    <a:lnTo>
                      <a:pt x="86" y="9"/>
                    </a:lnTo>
                    <a:lnTo>
                      <a:pt x="95" y="19"/>
                    </a:lnTo>
                    <a:lnTo>
                      <a:pt x="96" y="23"/>
                    </a:lnTo>
                    <a:lnTo>
                      <a:pt x="98" y="29"/>
                    </a:lnTo>
                    <a:lnTo>
                      <a:pt x="96" y="36"/>
                    </a:lnTo>
                    <a:lnTo>
                      <a:pt x="95" y="39"/>
                    </a:lnTo>
                    <a:lnTo>
                      <a:pt x="90" y="44"/>
                    </a:lnTo>
                    <a:lnTo>
                      <a:pt x="84" y="46"/>
                    </a:lnTo>
                    <a:lnTo>
                      <a:pt x="67" y="53"/>
                    </a:lnTo>
                    <a:lnTo>
                      <a:pt x="48" y="53"/>
                    </a:lnTo>
                    <a:lnTo>
                      <a:pt x="30" y="48"/>
                    </a:lnTo>
                    <a:lnTo>
                      <a:pt x="15" y="42"/>
                    </a:lnTo>
                    <a:lnTo>
                      <a:pt x="3" y="33"/>
                    </a:lnTo>
                    <a:lnTo>
                      <a:pt x="2" y="29"/>
                    </a:lnTo>
                    <a:lnTo>
                      <a:pt x="0" y="23"/>
                    </a:lnTo>
                    <a:lnTo>
                      <a:pt x="2" y="17"/>
                    </a:lnTo>
                    <a:lnTo>
                      <a:pt x="3" y="13"/>
                    </a:lnTo>
                    <a:lnTo>
                      <a:pt x="8" y="7"/>
                    </a:lnTo>
                    <a:lnTo>
                      <a:pt x="15" y="5"/>
                    </a:lnTo>
                    <a:lnTo>
                      <a:pt x="32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F7C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47" name="Freeform 2928"/>
              <p:cNvSpPr>
                <a:spLocks/>
              </p:cNvSpPr>
              <p:nvPr/>
            </p:nvSpPr>
            <p:spPr bwMode="auto">
              <a:xfrm>
                <a:off x="1578" y="1888"/>
                <a:ext cx="8" cy="7"/>
              </a:xfrm>
              <a:custGeom>
                <a:avLst/>
                <a:gdLst>
                  <a:gd name="T0" fmla="*/ 0 w 24"/>
                  <a:gd name="T1" fmla="*/ 0 h 19"/>
                  <a:gd name="T2" fmla="*/ 0 w 24"/>
                  <a:gd name="T3" fmla="*/ 0 h 19"/>
                  <a:gd name="T4" fmla="*/ 0 w 24"/>
                  <a:gd name="T5" fmla="*/ 0 h 19"/>
                  <a:gd name="T6" fmla="*/ 0 w 24"/>
                  <a:gd name="T7" fmla="*/ 0 h 19"/>
                  <a:gd name="T8" fmla="*/ 0 w 24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19">
                    <a:moveTo>
                      <a:pt x="0" y="15"/>
                    </a:moveTo>
                    <a:lnTo>
                      <a:pt x="5" y="0"/>
                    </a:lnTo>
                    <a:lnTo>
                      <a:pt x="24" y="4"/>
                    </a:lnTo>
                    <a:lnTo>
                      <a:pt x="20" y="19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48" name="Freeform 2929"/>
              <p:cNvSpPr>
                <a:spLocks/>
              </p:cNvSpPr>
              <p:nvPr/>
            </p:nvSpPr>
            <p:spPr bwMode="auto">
              <a:xfrm>
                <a:off x="1585" y="1890"/>
                <a:ext cx="1" cy="3"/>
              </a:xfrm>
              <a:custGeom>
                <a:avLst/>
                <a:gdLst>
                  <a:gd name="T0" fmla="*/ 1 w 2"/>
                  <a:gd name="T1" fmla="*/ 0 h 10"/>
                  <a:gd name="T2" fmla="*/ 0 w 2"/>
                  <a:gd name="T3" fmla="*/ 0 h 10"/>
                  <a:gd name="T4" fmla="*/ 1 w 2"/>
                  <a:gd name="T5" fmla="*/ 0 h 10"/>
                  <a:gd name="T6" fmla="*/ 1 w 2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10">
                    <a:moveTo>
                      <a:pt x="2" y="0"/>
                    </a:moveTo>
                    <a:lnTo>
                      <a:pt x="0" y="1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49" name="Freeform 2930"/>
              <p:cNvSpPr>
                <a:spLocks/>
              </p:cNvSpPr>
              <p:nvPr/>
            </p:nvSpPr>
            <p:spPr bwMode="auto">
              <a:xfrm>
                <a:off x="1585" y="1890"/>
                <a:ext cx="7" cy="6"/>
              </a:xfrm>
              <a:custGeom>
                <a:avLst/>
                <a:gdLst>
                  <a:gd name="T0" fmla="*/ 0 w 21"/>
                  <a:gd name="T1" fmla="*/ 0 h 20"/>
                  <a:gd name="T2" fmla="*/ 0 w 21"/>
                  <a:gd name="T3" fmla="*/ 0 h 20"/>
                  <a:gd name="T4" fmla="*/ 0 w 21"/>
                  <a:gd name="T5" fmla="*/ 0 h 20"/>
                  <a:gd name="T6" fmla="*/ 0 w 21"/>
                  <a:gd name="T7" fmla="*/ 0 h 20"/>
                  <a:gd name="T8" fmla="*/ 0 w 21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20">
                    <a:moveTo>
                      <a:pt x="0" y="15"/>
                    </a:moveTo>
                    <a:lnTo>
                      <a:pt x="4" y="0"/>
                    </a:lnTo>
                    <a:lnTo>
                      <a:pt x="21" y="6"/>
                    </a:lnTo>
                    <a:lnTo>
                      <a:pt x="17" y="2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50" name="Freeform 2931"/>
              <p:cNvSpPr>
                <a:spLocks/>
              </p:cNvSpPr>
              <p:nvPr/>
            </p:nvSpPr>
            <p:spPr bwMode="auto">
              <a:xfrm>
                <a:off x="1591" y="1892"/>
                <a:ext cx="2" cy="3"/>
              </a:xfrm>
              <a:custGeom>
                <a:avLst/>
                <a:gdLst>
                  <a:gd name="T0" fmla="*/ 0 w 6"/>
                  <a:gd name="T1" fmla="*/ 0 h 9"/>
                  <a:gd name="T2" fmla="*/ 0 w 6"/>
                  <a:gd name="T3" fmla="*/ 0 h 9"/>
                  <a:gd name="T4" fmla="*/ 0 w 6"/>
                  <a:gd name="T5" fmla="*/ 0 h 9"/>
                  <a:gd name="T6" fmla="*/ 0 w 6"/>
                  <a:gd name="T7" fmla="*/ 0 h 9"/>
                  <a:gd name="T8" fmla="*/ 0 w 6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9">
                    <a:moveTo>
                      <a:pt x="2" y="0"/>
                    </a:moveTo>
                    <a:lnTo>
                      <a:pt x="5" y="0"/>
                    </a:lnTo>
                    <a:lnTo>
                      <a:pt x="6" y="2"/>
                    </a:lnTo>
                    <a:lnTo>
                      <a:pt x="0" y="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51" name="Freeform 2932"/>
              <p:cNvSpPr>
                <a:spLocks/>
              </p:cNvSpPr>
              <p:nvPr/>
            </p:nvSpPr>
            <p:spPr bwMode="auto">
              <a:xfrm>
                <a:off x="1589" y="1892"/>
                <a:ext cx="7" cy="7"/>
              </a:xfrm>
              <a:custGeom>
                <a:avLst/>
                <a:gdLst>
                  <a:gd name="T0" fmla="*/ 0 w 21"/>
                  <a:gd name="T1" fmla="*/ 0 h 20"/>
                  <a:gd name="T2" fmla="*/ 0 w 21"/>
                  <a:gd name="T3" fmla="*/ 0 h 20"/>
                  <a:gd name="T4" fmla="*/ 0 w 21"/>
                  <a:gd name="T5" fmla="*/ 0 h 20"/>
                  <a:gd name="T6" fmla="*/ 0 w 21"/>
                  <a:gd name="T7" fmla="*/ 0 h 20"/>
                  <a:gd name="T8" fmla="*/ 0 w 21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20">
                    <a:moveTo>
                      <a:pt x="0" y="10"/>
                    </a:moveTo>
                    <a:lnTo>
                      <a:pt x="12" y="0"/>
                    </a:lnTo>
                    <a:lnTo>
                      <a:pt x="21" y="10"/>
                    </a:lnTo>
                    <a:lnTo>
                      <a:pt x="9" y="2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52" name="Freeform 2933"/>
              <p:cNvSpPr>
                <a:spLocks/>
              </p:cNvSpPr>
              <p:nvPr/>
            </p:nvSpPr>
            <p:spPr bwMode="auto">
              <a:xfrm>
                <a:off x="1594" y="1895"/>
                <a:ext cx="2" cy="3"/>
              </a:xfrm>
              <a:custGeom>
                <a:avLst/>
                <a:gdLst>
                  <a:gd name="T0" fmla="*/ 0 w 7"/>
                  <a:gd name="T1" fmla="*/ 0 h 8"/>
                  <a:gd name="T2" fmla="*/ 0 w 7"/>
                  <a:gd name="T3" fmla="*/ 0 h 8"/>
                  <a:gd name="T4" fmla="*/ 0 w 7"/>
                  <a:gd name="T5" fmla="*/ 0 h 8"/>
                  <a:gd name="T6" fmla="*/ 0 w 7"/>
                  <a:gd name="T7" fmla="*/ 0 h 8"/>
                  <a:gd name="T8" fmla="*/ 0 w 7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6" y="1"/>
                    </a:moveTo>
                    <a:lnTo>
                      <a:pt x="6" y="0"/>
                    </a:lnTo>
                    <a:lnTo>
                      <a:pt x="7" y="4"/>
                    </a:lnTo>
                    <a:lnTo>
                      <a:pt x="0" y="8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53" name="Freeform 2934"/>
              <p:cNvSpPr>
                <a:spLocks/>
              </p:cNvSpPr>
              <p:nvPr/>
            </p:nvSpPr>
            <p:spPr bwMode="auto">
              <a:xfrm>
                <a:off x="1592" y="1897"/>
                <a:ext cx="5" cy="2"/>
              </a:xfrm>
              <a:custGeom>
                <a:avLst/>
                <a:gdLst>
                  <a:gd name="T0" fmla="*/ 0 w 16"/>
                  <a:gd name="T1" fmla="*/ 0 h 8"/>
                  <a:gd name="T2" fmla="*/ 0 w 16"/>
                  <a:gd name="T3" fmla="*/ 0 h 8"/>
                  <a:gd name="T4" fmla="*/ 0 w 16"/>
                  <a:gd name="T5" fmla="*/ 0 h 8"/>
                  <a:gd name="T6" fmla="*/ 0 w 16"/>
                  <a:gd name="T7" fmla="*/ 0 h 8"/>
                  <a:gd name="T8" fmla="*/ 0 w 16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8">
                    <a:moveTo>
                      <a:pt x="0" y="4"/>
                    </a:moveTo>
                    <a:lnTo>
                      <a:pt x="14" y="0"/>
                    </a:lnTo>
                    <a:lnTo>
                      <a:pt x="16" y="4"/>
                    </a:lnTo>
                    <a:lnTo>
                      <a:pt x="1" y="8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54" name="Freeform 2935"/>
              <p:cNvSpPr>
                <a:spLocks/>
              </p:cNvSpPr>
              <p:nvPr/>
            </p:nvSpPr>
            <p:spPr bwMode="auto">
              <a:xfrm>
                <a:off x="1592" y="1899"/>
                <a:ext cx="2" cy="1"/>
              </a:xfrm>
              <a:custGeom>
                <a:avLst/>
                <a:gdLst>
                  <a:gd name="T0" fmla="*/ 0 w 7"/>
                  <a:gd name="T1" fmla="*/ 0 h 2"/>
                  <a:gd name="T2" fmla="*/ 0 w 7"/>
                  <a:gd name="T3" fmla="*/ 0 h 2"/>
                  <a:gd name="T4" fmla="*/ 0 w 7"/>
                  <a:gd name="T5" fmla="*/ 1 h 2"/>
                  <a:gd name="T6" fmla="*/ 0 w 7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7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55" name="Freeform 2936"/>
              <p:cNvSpPr>
                <a:spLocks/>
              </p:cNvSpPr>
              <p:nvPr/>
            </p:nvSpPr>
            <p:spPr bwMode="auto">
              <a:xfrm>
                <a:off x="1592" y="1898"/>
                <a:ext cx="6" cy="4"/>
              </a:xfrm>
              <a:custGeom>
                <a:avLst/>
                <a:gdLst>
                  <a:gd name="T0" fmla="*/ 0 w 17"/>
                  <a:gd name="T1" fmla="*/ 0 h 12"/>
                  <a:gd name="T2" fmla="*/ 0 w 17"/>
                  <a:gd name="T3" fmla="*/ 0 h 12"/>
                  <a:gd name="T4" fmla="*/ 0 w 17"/>
                  <a:gd name="T5" fmla="*/ 0 h 12"/>
                  <a:gd name="T6" fmla="*/ 0 w 17"/>
                  <a:gd name="T7" fmla="*/ 0 h 12"/>
                  <a:gd name="T8" fmla="*/ 0 w 17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2">
                    <a:moveTo>
                      <a:pt x="0" y="7"/>
                    </a:moveTo>
                    <a:lnTo>
                      <a:pt x="15" y="0"/>
                    </a:lnTo>
                    <a:lnTo>
                      <a:pt x="17" y="5"/>
                    </a:lnTo>
                    <a:lnTo>
                      <a:pt x="2" y="12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56" name="Freeform 2937"/>
              <p:cNvSpPr>
                <a:spLocks/>
              </p:cNvSpPr>
              <p:nvPr/>
            </p:nvSpPr>
            <p:spPr bwMode="auto">
              <a:xfrm>
                <a:off x="1595" y="1899"/>
                <a:ext cx="3" cy="2"/>
              </a:xfrm>
              <a:custGeom>
                <a:avLst/>
                <a:gdLst>
                  <a:gd name="T0" fmla="*/ 0 w 9"/>
                  <a:gd name="T1" fmla="*/ 0 h 6"/>
                  <a:gd name="T2" fmla="*/ 0 w 9"/>
                  <a:gd name="T3" fmla="*/ 0 h 6"/>
                  <a:gd name="T4" fmla="*/ 0 w 9"/>
                  <a:gd name="T5" fmla="*/ 0 h 6"/>
                  <a:gd name="T6" fmla="*/ 0 w 9"/>
                  <a:gd name="T7" fmla="*/ 0 h 6"/>
                  <a:gd name="T8" fmla="*/ 0 w 9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6">
                    <a:moveTo>
                      <a:pt x="8" y="0"/>
                    </a:moveTo>
                    <a:lnTo>
                      <a:pt x="9" y="2"/>
                    </a:lnTo>
                    <a:lnTo>
                      <a:pt x="8" y="6"/>
                    </a:lnTo>
                    <a:lnTo>
                      <a:pt x="0" y="6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57" name="Freeform 2938"/>
              <p:cNvSpPr>
                <a:spLocks/>
              </p:cNvSpPr>
              <p:nvPr/>
            </p:nvSpPr>
            <p:spPr bwMode="auto">
              <a:xfrm>
                <a:off x="1592" y="1900"/>
                <a:ext cx="6" cy="4"/>
              </a:xfrm>
              <a:custGeom>
                <a:avLst/>
                <a:gdLst>
                  <a:gd name="T0" fmla="*/ 0 w 17"/>
                  <a:gd name="T1" fmla="*/ 0 h 11"/>
                  <a:gd name="T2" fmla="*/ 0 w 17"/>
                  <a:gd name="T3" fmla="*/ 0 h 11"/>
                  <a:gd name="T4" fmla="*/ 0 w 17"/>
                  <a:gd name="T5" fmla="*/ 0 h 11"/>
                  <a:gd name="T6" fmla="*/ 0 w 17"/>
                  <a:gd name="T7" fmla="*/ 0 h 11"/>
                  <a:gd name="T8" fmla="*/ 0 w 17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1">
                    <a:moveTo>
                      <a:pt x="2" y="0"/>
                    </a:moveTo>
                    <a:lnTo>
                      <a:pt x="17" y="4"/>
                    </a:lnTo>
                    <a:lnTo>
                      <a:pt x="15" y="11"/>
                    </a:lnTo>
                    <a:lnTo>
                      <a:pt x="0" y="7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58" name="Freeform 2939"/>
              <p:cNvSpPr>
                <a:spLocks/>
              </p:cNvSpPr>
              <p:nvPr/>
            </p:nvSpPr>
            <p:spPr bwMode="auto">
              <a:xfrm>
                <a:off x="1594" y="1904"/>
                <a:ext cx="3" cy="0"/>
              </a:xfrm>
              <a:custGeom>
                <a:avLst/>
                <a:gdLst>
                  <a:gd name="T0" fmla="*/ 0 w 8"/>
                  <a:gd name="T1" fmla="*/ 0 w 8"/>
                  <a:gd name="T2" fmla="*/ 0 w 8"/>
                  <a:gd name="T3" fmla="*/ 0 w 8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8">
                    <a:moveTo>
                      <a:pt x="8" y="0"/>
                    </a:moveTo>
                    <a:lnTo>
                      <a:pt x="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59" name="Freeform 2940"/>
              <p:cNvSpPr>
                <a:spLocks/>
              </p:cNvSpPr>
              <p:nvPr/>
            </p:nvSpPr>
            <p:spPr bwMode="auto">
              <a:xfrm>
                <a:off x="1592" y="1902"/>
                <a:ext cx="5" cy="3"/>
              </a:xfrm>
              <a:custGeom>
                <a:avLst/>
                <a:gdLst>
                  <a:gd name="T0" fmla="*/ 0 w 16"/>
                  <a:gd name="T1" fmla="*/ 0 h 7"/>
                  <a:gd name="T2" fmla="*/ 0 w 16"/>
                  <a:gd name="T3" fmla="*/ 0 h 7"/>
                  <a:gd name="T4" fmla="*/ 0 w 16"/>
                  <a:gd name="T5" fmla="*/ 0 h 7"/>
                  <a:gd name="T6" fmla="*/ 0 w 16"/>
                  <a:gd name="T7" fmla="*/ 0 h 7"/>
                  <a:gd name="T8" fmla="*/ 0 w 16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7">
                    <a:moveTo>
                      <a:pt x="1" y="0"/>
                    </a:moveTo>
                    <a:lnTo>
                      <a:pt x="16" y="4"/>
                    </a:lnTo>
                    <a:lnTo>
                      <a:pt x="14" y="7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60" name="Freeform 2941"/>
              <p:cNvSpPr>
                <a:spLocks/>
              </p:cNvSpPr>
              <p:nvPr/>
            </p:nvSpPr>
            <p:spPr bwMode="auto">
              <a:xfrm>
                <a:off x="1594" y="1905"/>
                <a:ext cx="2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7" y="0"/>
                    </a:moveTo>
                    <a:lnTo>
                      <a:pt x="7" y="1"/>
                    </a:lnTo>
                    <a:lnTo>
                      <a:pt x="5" y="3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61" name="Freeform 2942"/>
              <p:cNvSpPr>
                <a:spLocks/>
              </p:cNvSpPr>
              <p:nvPr/>
            </p:nvSpPr>
            <p:spPr bwMode="auto">
              <a:xfrm>
                <a:off x="1591" y="1902"/>
                <a:ext cx="5" cy="5"/>
              </a:xfrm>
              <a:custGeom>
                <a:avLst/>
                <a:gdLst>
                  <a:gd name="T0" fmla="*/ 0 w 15"/>
                  <a:gd name="T1" fmla="*/ 0 h 15"/>
                  <a:gd name="T2" fmla="*/ 0 w 15"/>
                  <a:gd name="T3" fmla="*/ 0 h 15"/>
                  <a:gd name="T4" fmla="*/ 0 w 15"/>
                  <a:gd name="T5" fmla="*/ 0 h 15"/>
                  <a:gd name="T6" fmla="*/ 0 w 15"/>
                  <a:gd name="T7" fmla="*/ 0 h 15"/>
                  <a:gd name="T8" fmla="*/ 0 w 15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5" y="0"/>
                    </a:moveTo>
                    <a:lnTo>
                      <a:pt x="15" y="10"/>
                    </a:lnTo>
                    <a:lnTo>
                      <a:pt x="10" y="15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62" name="Freeform 2943"/>
              <p:cNvSpPr>
                <a:spLocks/>
              </p:cNvSpPr>
              <p:nvPr/>
            </p:nvSpPr>
            <p:spPr bwMode="auto">
              <a:xfrm>
                <a:off x="1592" y="1906"/>
                <a:ext cx="2" cy="2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0 h 5"/>
                  <a:gd name="T4" fmla="*/ 0 w 5"/>
                  <a:gd name="T5" fmla="*/ 0 h 5"/>
                  <a:gd name="T6" fmla="*/ 0 w 5"/>
                  <a:gd name="T7" fmla="*/ 0 h 5"/>
                  <a:gd name="T8" fmla="*/ 0 w 5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3"/>
                    </a:moveTo>
                    <a:lnTo>
                      <a:pt x="4" y="4"/>
                    </a:lnTo>
                    <a:lnTo>
                      <a:pt x="2" y="5"/>
                    </a:lnTo>
                    <a:lnTo>
                      <a:pt x="0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63" name="Freeform 2944"/>
              <p:cNvSpPr>
                <a:spLocks/>
              </p:cNvSpPr>
              <p:nvPr/>
            </p:nvSpPr>
            <p:spPr bwMode="auto">
              <a:xfrm>
                <a:off x="1590" y="1903"/>
                <a:ext cx="3" cy="6"/>
              </a:xfrm>
              <a:custGeom>
                <a:avLst/>
                <a:gdLst>
                  <a:gd name="T0" fmla="*/ 0 w 10"/>
                  <a:gd name="T1" fmla="*/ 0 h 17"/>
                  <a:gd name="T2" fmla="*/ 0 w 10"/>
                  <a:gd name="T3" fmla="*/ 0 h 17"/>
                  <a:gd name="T4" fmla="*/ 0 w 10"/>
                  <a:gd name="T5" fmla="*/ 0 h 17"/>
                  <a:gd name="T6" fmla="*/ 0 w 10"/>
                  <a:gd name="T7" fmla="*/ 0 h 17"/>
                  <a:gd name="T8" fmla="*/ 0 w 10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17">
                    <a:moveTo>
                      <a:pt x="6" y="0"/>
                    </a:moveTo>
                    <a:lnTo>
                      <a:pt x="10" y="14"/>
                    </a:lnTo>
                    <a:lnTo>
                      <a:pt x="4" y="17"/>
                    </a:lnTo>
                    <a:lnTo>
                      <a:pt x="0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64" name="Freeform 2945"/>
              <p:cNvSpPr>
                <a:spLocks/>
              </p:cNvSpPr>
              <p:nvPr/>
            </p:nvSpPr>
            <p:spPr bwMode="auto">
              <a:xfrm>
                <a:off x="1589" y="1904"/>
                <a:ext cx="1" cy="3"/>
              </a:xfrm>
              <a:custGeom>
                <a:avLst/>
                <a:gdLst>
                  <a:gd name="T0" fmla="*/ 0 w 3"/>
                  <a:gd name="T1" fmla="*/ 0 h 9"/>
                  <a:gd name="T2" fmla="*/ 0 w 3"/>
                  <a:gd name="T3" fmla="*/ 0 h 9"/>
                  <a:gd name="T4" fmla="*/ 0 w 3"/>
                  <a:gd name="T5" fmla="*/ 0 h 9"/>
                  <a:gd name="T6" fmla="*/ 0 w 3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9">
                    <a:moveTo>
                      <a:pt x="1" y="0"/>
                    </a:moveTo>
                    <a:lnTo>
                      <a:pt x="3" y="9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65" name="Freeform 2946"/>
              <p:cNvSpPr>
                <a:spLocks/>
              </p:cNvSpPr>
              <p:nvPr/>
            </p:nvSpPr>
            <p:spPr bwMode="auto">
              <a:xfrm>
                <a:off x="1584" y="1904"/>
                <a:ext cx="7" cy="7"/>
              </a:xfrm>
              <a:custGeom>
                <a:avLst/>
                <a:gdLst>
                  <a:gd name="T0" fmla="*/ 0 w 23"/>
                  <a:gd name="T1" fmla="*/ 0 h 21"/>
                  <a:gd name="T2" fmla="*/ 0 w 23"/>
                  <a:gd name="T3" fmla="*/ 0 h 21"/>
                  <a:gd name="T4" fmla="*/ 0 w 23"/>
                  <a:gd name="T5" fmla="*/ 0 h 21"/>
                  <a:gd name="T6" fmla="*/ 0 w 23"/>
                  <a:gd name="T7" fmla="*/ 0 h 21"/>
                  <a:gd name="T8" fmla="*/ 0 w 23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21">
                    <a:moveTo>
                      <a:pt x="17" y="0"/>
                    </a:moveTo>
                    <a:lnTo>
                      <a:pt x="23" y="15"/>
                    </a:lnTo>
                    <a:lnTo>
                      <a:pt x="6" y="21"/>
                    </a:lnTo>
                    <a:lnTo>
                      <a:pt x="0" y="6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66" name="Freeform 2947"/>
              <p:cNvSpPr>
                <a:spLocks/>
              </p:cNvSpPr>
              <p:nvPr/>
            </p:nvSpPr>
            <p:spPr bwMode="auto">
              <a:xfrm>
                <a:off x="1585" y="1909"/>
                <a:ext cx="1" cy="2"/>
              </a:xfrm>
              <a:custGeom>
                <a:avLst/>
                <a:gdLst>
                  <a:gd name="T0" fmla="*/ 0 w 3"/>
                  <a:gd name="T1" fmla="*/ 0 h 6"/>
                  <a:gd name="T2" fmla="*/ 0 w 3"/>
                  <a:gd name="T3" fmla="*/ 0 h 6"/>
                  <a:gd name="T4" fmla="*/ 0 w 3"/>
                  <a:gd name="T5" fmla="*/ 0 h 6"/>
                  <a:gd name="T6" fmla="*/ 0 w 3"/>
                  <a:gd name="T7" fmla="*/ 0 h 6"/>
                  <a:gd name="T8" fmla="*/ 0 w 3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5"/>
                    </a:moveTo>
                    <a:lnTo>
                      <a:pt x="0" y="5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67" name="Rectangle 2948"/>
              <p:cNvSpPr>
                <a:spLocks noChangeArrowheads="1"/>
              </p:cNvSpPr>
              <p:nvPr/>
            </p:nvSpPr>
            <p:spPr bwMode="auto">
              <a:xfrm>
                <a:off x="1578" y="1906"/>
                <a:ext cx="7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68" name="Freeform 2949"/>
              <p:cNvSpPr>
                <a:spLocks/>
              </p:cNvSpPr>
              <p:nvPr/>
            </p:nvSpPr>
            <p:spPr bwMode="auto">
              <a:xfrm>
                <a:off x="1578" y="1909"/>
                <a:ext cx="1" cy="2"/>
              </a:xfrm>
              <a:custGeom>
                <a:avLst/>
                <a:gdLst>
                  <a:gd name="T0" fmla="*/ 0 w 5"/>
                  <a:gd name="T1" fmla="*/ 0 h 6"/>
                  <a:gd name="T2" fmla="*/ 0 w 5"/>
                  <a:gd name="T3" fmla="*/ 0 h 6"/>
                  <a:gd name="T4" fmla="*/ 0 w 5"/>
                  <a:gd name="T5" fmla="*/ 0 h 6"/>
                  <a:gd name="T6" fmla="*/ 0 w 5"/>
                  <a:gd name="T7" fmla="*/ 0 h 6"/>
                  <a:gd name="T8" fmla="*/ 0 w 5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2" y="6"/>
                    </a:moveTo>
                    <a:lnTo>
                      <a:pt x="5" y="5"/>
                    </a:lnTo>
                    <a:lnTo>
                      <a:pt x="0" y="5"/>
                    </a:lnTo>
                    <a:lnTo>
                      <a:pt x="2" y="0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69" name="Freeform 2950"/>
              <p:cNvSpPr>
                <a:spLocks/>
              </p:cNvSpPr>
              <p:nvPr/>
            </p:nvSpPr>
            <p:spPr bwMode="auto">
              <a:xfrm>
                <a:off x="1572" y="1905"/>
                <a:ext cx="7" cy="6"/>
              </a:xfrm>
              <a:custGeom>
                <a:avLst/>
                <a:gdLst>
                  <a:gd name="T0" fmla="*/ 0 w 23"/>
                  <a:gd name="T1" fmla="*/ 0 h 19"/>
                  <a:gd name="T2" fmla="*/ 0 w 23"/>
                  <a:gd name="T3" fmla="*/ 0 h 19"/>
                  <a:gd name="T4" fmla="*/ 0 w 23"/>
                  <a:gd name="T5" fmla="*/ 0 h 19"/>
                  <a:gd name="T6" fmla="*/ 0 w 23"/>
                  <a:gd name="T7" fmla="*/ 0 h 19"/>
                  <a:gd name="T8" fmla="*/ 0 w 23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19">
                    <a:moveTo>
                      <a:pt x="23" y="4"/>
                    </a:moveTo>
                    <a:lnTo>
                      <a:pt x="18" y="19"/>
                    </a:lnTo>
                    <a:lnTo>
                      <a:pt x="0" y="15"/>
                    </a:lnTo>
                    <a:lnTo>
                      <a:pt x="4" y="0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70" name="Freeform 2951"/>
              <p:cNvSpPr>
                <a:spLocks/>
              </p:cNvSpPr>
              <p:nvPr/>
            </p:nvSpPr>
            <p:spPr bwMode="auto">
              <a:xfrm>
                <a:off x="1571" y="1908"/>
                <a:ext cx="1" cy="2"/>
              </a:xfrm>
              <a:custGeom>
                <a:avLst/>
                <a:gdLst>
                  <a:gd name="T0" fmla="*/ 0 w 3"/>
                  <a:gd name="T1" fmla="*/ 0 h 6"/>
                  <a:gd name="T2" fmla="*/ 0 w 3"/>
                  <a:gd name="T3" fmla="*/ 0 h 6"/>
                  <a:gd name="T4" fmla="*/ 0 w 3"/>
                  <a:gd name="T5" fmla="*/ 0 h 6"/>
                  <a:gd name="T6" fmla="*/ 0 w 3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6">
                    <a:moveTo>
                      <a:pt x="1" y="6"/>
                    </a:moveTo>
                    <a:lnTo>
                      <a:pt x="3" y="0"/>
                    </a:lnTo>
                    <a:lnTo>
                      <a:pt x="0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71" name="Freeform 2952"/>
              <p:cNvSpPr>
                <a:spLocks/>
              </p:cNvSpPr>
              <p:nvPr/>
            </p:nvSpPr>
            <p:spPr bwMode="auto">
              <a:xfrm>
                <a:off x="1566" y="1903"/>
                <a:ext cx="7" cy="7"/>
              </a:xfrm>
              <a:custGeom>
                <a:avLst/>
                <a:gdLst>
                  <a:gd name="T0" fmla="*/ 0 w 21"/>
                  <a:gd name="T1" fmla="*/ 0 h 21"/>
                  <a:gd name="T2" fmla="*/ 0 w 21"/>
                  <a:gd name="T3" fmla="*/ 0 h 21"/>
                  <a:gd name="T4" fmla="*/ 0 w 21"/>
                  <a:gd name="T5" fmla="*/ 0 h 21"/>
                  <a:gd name="T6" fmla="*/ 0 w 21"/>
                  <a:gd name="T7" fmla="*/ 0 h 21"/>
                  <a:gd name="T8" fmla="*/ 0 w 21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21">
                    <a:moveTo>
                      <a:pt x="21" y="6"/>
                    </a:moveTo>
                    <a:lnTo>
                      <a:pt x="15" y="21"/>
                    </a:lnTo>
                    <a:lnTo>
                      <a:pt x="0" y="14"/>
                    </a:lnTo>
                    <a:lnTo>
                      <a:pt x="6" y="0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72" name="Freeform 2953"/>
              <p:cNvSpPr>
                <a:spLocks/>
              </p:cNvSpPr>
              <p:nvPr/>
            </p:nvSpPr>
            <p:spPr bwMode="auto">
              <a:xfrm>
                <a:off x="1566" y="1906"/>
                <a:ext cx="1" cy="1"/>
              </a:xfrm>
              <a:custGeom>
                <a:avLst/>
                <a:gdLst>
                  <a:gd name="T0" fmla="*/ 0 w 4"/>
                  <a:gd name="T1" fmla="*/ 0 h 5"/>
                  <a:gd name="T2" fmla="*/ 0 w 4"/>
                  <a:gd name="T3" fmla="*/ 0 h 5"/>
                  <a:gd name="T4" fmla="*/ 0 w 4"/>
                  <a:gd name="T5" fmla="*/ 0 h 5"/>
                  <a:gd name="T6" fmla="*/ 0 w 4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1" y="5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73" name="Freeform 2954"/>
              <p:cNvSpPr>
                <a:spLocks/>
              </p:cNvSpPr>
              <p:nvPr/>
            </p:nvSpPr>
            <p:spPr bwMode="auto">
              <a:xfrm>
                <a:off x="1562" y="1900"/>
                <a:ext cx="7" cy="7"/>
              </a:xfrm>
              <a:custGeom>
                <a:avLst/>
                <a:gdLst>
                  <a:gd name="T0" fmla="*/ 0 w 21"/>
                  <a:gd name="T1" fmla="*/ 0 h 21"/>
                  <a:gd name="T2" fmla="*/ 0 w 21"/>
                  <a:gd name="T3" fmla="*/ 0 h 21"/>
                  <a:gd name="T4" fmla="*/ 0 w 21"/>
                  <a:gd name="T5" fmla="*/ 0 h 21"/>
                  <a:gd name="T6" fmla="*/ 0 w 21"/>
                  <a:gd name="T7" fmla="*/ 0 h 21"/>
                  <a:gd name="T8" fmla="*/ 0 w 21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21">
                    <a:moveTo>
                      <a:pt x="21" y="9"/>
                    </a:moveTo>
                    <a:lnTo>
                      <a:pt x="12" y="21"/>
                    </a:lnTo>
                    <a:lnTo>
                      <a:pt x="0" y="12"/>
                    </a:lnTo>
                    <a:lnTo>
                      <a:pt x="9" y="0"/>
                    </a:lnTo>
                    <a:lnTo>
                      <a:pt x="21" y="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74" name="Freeform 2955"/>
              <p:cNvSpPr>
                <a:spLocks/>
              </p:cNvSpPr>
              <p:nvPr/>
            </p:nvSpPr>
            <p:spPr bwMode="auto">
              <a:xfrm>
                <a:off x="1561" y="1903"/>
                <a:ext cx="2" cy="1"/>
              </a:xfrm>
              <a:custGeom>
                <a:avLst/>
                <a:gdLst>
                  <a:gd name="T0" fmla="*/ 0 w 8"/>
                  <a:gd name="T1" fmla="*/ 0 h 4"/>
                  <a:gd name="T2" fmla="*/ 0 w 8"/>
                  <a:gd name="T3" fmla="*/ 0 h 4"/>
                  <a:gd name="T4" fmla="*/ 0 w 8"/>
                  <a:gd name="T5" fmla="*/ 0 h 4"/>
                  <a:gd name="T6" fmla="*/ 0 w 8"/>
                  <a:gd name="T7" fmla="*/ 0 h 4"/>
                  <a:gd name="T8" fmla="*/ 0 w 8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4" y="4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75" name="Freeform 2956"/>
              <p:cNvSpPr>
                <a:spLocks/>
              </p:cNvSpPr>
              <p:nvPr/>
            </p:nvSpPr>
            <p:spPr bwMode="auto">
              <a:xfrm>
                <a:off x="1560" y="1900"/>
                <a:ext cx="6" cy="3"/>
              </a:xfrm>
              <a:custGeom>
                <a:avLst/>
                <a:gdLst>
                  <a:gd name="T0" fmla="*/ 0 w 16"/>
                  <a:gd name="T1" fmla="*/ 0 h 8"/>
                  <a:gd name="T2" fmla="*/ 0 w 16"/>
                  <a:gd name="T3" fmla="*/ 0 h 8"/>
                  <a:gd name="T4" fmla="*/ 0 w 16"/>
                  <a:gd name="T5" fmla="*/ 0 h 8"/>
                  <a:gd name="T6" fmla="*/ 0 w 16"/>
                  <a:gd name="T7" fmla="*/ 0 h 8"/>
                  <a:gd name="T8" fmla="*/ 0 w 16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8">
                    <a:moveTo>
                      <a:pt x="16" y="4"/>
                    </a:moveTo>
                    <a:lnTo>
                      <a:pt x="1" y="8"/>
                    </a:lnTo>
                    <a:lnTo>
                      <a:pt x="0" y="4"/>
                    </a:lnTo>
                    <a:lnTo>
                      <a:pt x="15" y="0"/>
                    </a:lnTo>
                    <a:lnTo>
                      <a:pt x="16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76" name="Freeform 2957"/>
              <p:cNvSpPr>
                <a:spLocks/>
              </p:cNvSpPr>
              <p:nvPr/>
            </p:nvSpPr>
            <p:spPr bwMode="auto">
              <a:xfrm>
                <a:off x="1563" y="1899"/>
                <a:ext cx="2" cy="2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0 w 7"/>
                  <a:gd name="T5" fmla="*/ 0 h 6"/>
                  <a:gd name="T6" fmla="*/ 0 w 7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7" y="2"/>
                    </a:moveTo>
                    <a:lnTo>
                      <a:pt x="0" y="6"/>
                    </a:lnTo>
                    <a:lnTo>
                      <a:pt x="7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77" name="Freeform 2958"/>
              <p:cNvSpPr>
                <a:spLocks/>
              </p:cNvSpPr>
              <p:nvPr/>
            </p:nvSpPr>
            <p:spPr bwMode="auto">
              <a:xfrm>
                <a:off x="1560" y="1898"/>
                <a:ext cx="5" cy="4"/>
              </a:xfrm>
              <a:custGeom>
                <a:avLst/>
                <a:gdLst>
                  <a:gd name="T0" fmla="*/ 0 w 17"/>
                  <a:gd name="T1" fmla="*/ 0 h 12"/>
                  <a:gd name="T2" fmla="*/ 0 w 17"/>
                  <a:gd name="T3" fmla="*/ 0 h 12"/>
                  <a:gd name="T4" fmla="*/ 0 w 17"/>
                  <a:gd name="T5" fmla="*/ 0 h 12"/>
                  <a:gd name="T6" fmla="*/ 0 w 17"/>
                  <a:gd name="T7" fmla="*/ 0 h 12"/>
                  <a:gd name="T8" fmla="*/ 0 w 17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2">
                    <a:moveTo>
                      <a:pt x="17" y="5"/>
                    </a:moveTo>
                    <a:lnTo>
                      <a:pt x="2" y="12"/>
                    </a:lnTo>
                    <a:lnTo>
                      <a:pt x="0" y="7"/>
                    </a:lnTo>
                    <a:lnTo>
                      <a:pt x="15" y="0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78" name="Freeform 2959"/>
              <p:cNvSpPr>
                <a:spLocks/>
              </p:cNvSpPr>
              <p:nvPr/>
            </p:nvSpPr>
            <p:spPr bwMode="auto">
              <a:xfrm>
                <a:off x="1559" y="1898"/>
                <a:ext cx="3" cy="2"/>
              </a:xfrm>
              <a:custGeom>
                <a:avLst/>
                <a:gdLst>
                  <a:gd name="T0" fmla="*/ 0 w 9"/>
                  <a:gd name="T1" fmla="*/ 0 h 6"/>
                  <a:gd name="T2" fmla="*/ 0 w 9"/>
                  <a:gd name="T3" fmla="*/ 0 h 6"/>
                  <a:gd name="T4" fmla="*/ 0 w 9"/>
                  <a:gd name="T5" fmla="*/ 0 h 6"/>
                  <a:gd name="T6" fmla="*/ 0 w 9"/>
                  <a:gd name="T7" fmla="*/ 0 h 6"/>
                  <a:gd name="T8" fmla="*/ 0 w 9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6">
                    <a:moveTo>
                      <a:pt x="1" y="6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9" y="4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79" name="Freeform 2960"/>
              <p:cNvSpPr>
                <a:spLocks/>
              </p:cNvSpPr>
              <p:nvPr/>
            </p:nvSpPr>
            <p:spPr bwMode="auto">
              <a:xfrm>
                <a:off x="1560" y="1896"/>
                <a:ext cx="5" cy="3"/>
              </a:xfrm>
              <a:custGeom>
                <a:avLst/>
                <a:gdLst>
                  <a:gd name="T0" fmla="*/ 0 w 17"/>
                  <a:gd name="T1" fmla="*/ 0 h 10"/>
                  <a:gd name="T2" fmla="*/ 0 w 17"/>
                  <a:gd name="T3" fmla="*/ 0 h 10"/>
                  <a:gd name="T4" fmla="*/ 0 w 17"/>
                  <a:gd name="T5" fmla="*/ 0 h 10"/>
                  <a:gd name="T6" fmla="*/ 0 w 17"/>
                  <a:gd name="T7" fmla="*/ 0 h 10"/>
                  <a:gd name="T8" fmla="*/ 0 w 17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0">
                    <a:moveTo>
                      <a:pt x="15" y="10"/>
                    </a:moveTo>
                    <a:lnTo>
                      <a:pt x="0" y="6"/>
                    </a:lnTo>
                    <a:lnTo>
                      <a:pt x="2" y="0"/>
                    </a:lnTo>
                    <a:lnTo>
                      <a:pt x="17" y="4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80" name="Freeform 2961"/>
              <p:cNvSpPr>
                <a:spLocks/>
              </p:cNvSpPr>
              <p:nvPr/>
            </p:nvSpPr>
            <p:spPr bwMode="auto">
              <a:xfrm>
                <a:off x="1563" y="1897"/>
                <a:ext cx="2" cy="0"/>
              </a:xfrm>
              <a:custGeom>
                <a:avLst/>
                <a:gdLst>
                  <a:gd name="T0" fmla="*/ 0 w 7"/>
                  <a:gd name="T1" fmla="*/ 0 w 7"/>
                  <a:gd name="T2" fmla="*/ 0 w 7"/>
                  <a:gd name="T3" fmla="*/ 0 w 7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7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81" name="Freeform 2962"/>
              <p:cNvSpPr>
                <a:spLocks/>
              </p:cNvSpPr>
              <p:nvPr/>
            </p:nvSpPr>
            <p:spPr bwMode="auto">
              <a:xfrm>
                <a:off x="1560" y="1895"/>
                <a:ext cx="6" cy="2"/>
              </a:xfrm>
              <a:custGeom>
                <a:avLst/>
                <a:gdLst>
                  <a:gd name="T0" fmla="*/ 0 w 16"/>
                  <a:gd name="T1" fmla="*/ 0 h 8"/>
                  <a:gd name="T2" fmla="*/ 0 w 16"/>
                  <a:gd name="T3" fmla="*/ 0 h 8"/>
                  <a:gd name="T4" fmla="*/ 0 w 16"/>
                  <a:gd name="T5" fmla="*/ 0 h 8"/>
                  <a:gd name="T6" fmla="*/ 0 w 16"/>
                  <a:gd name="T7" fmla="*/ 0 h 8"/>
                  <a:gd name="T8" fmla="*/ 0 w 16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8">
                    <a:moveTo>
                      <a:pt x="15" y="8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16" y="4"/>
                    </a:lnTo>
                    <a:lnTo>
                      <a:pt x="15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82" name="Freeform 2963"/>
              <p:cNvSpPr>
                <a:spLocks/>
              </p:cNvSpPr>
              <p:nvPr/>
            </p:nvSpPr>
            <p:spPr bwMode="auto">
              <a:xfrm>
                <a:off x="1561" y="1893"/>
                <a:ext cx="2" cy="3"/>
              </a:xfrm>
              <a:custGeom>
                <a:avLst/>
                <a:gdLst>
                  <a:gd name="T0" fmla="*/ 0 w 8"/>
                  <a:gd name="T1" fmla="*/ 0 h 8"/>
                  <a:gd name="T2" fmla="*/ 0 w 8"/>
                  <a:gd name="T3" fmla="*/ 0 h 8"/>
                  <a:gd name="T4" fmla="*/ 0 w 8"/>
                  <a:gd name="T5" fmla="*/ 0 h 8"/>
                  <a:gd name="T6" fmla="*/ 0 w 8"/>
                  <a:gd name="T7" fmla="*/ 0 h 8"/>
                  <a:gd name="T8" fmla="*/ 0 w 8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0" y="4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8" y="8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83" name="Freeform 2964"/>
              <p:cNvSpPr>
                <a:spLocks/>
              </p:cNvSpPr>
              <p:nvPr/>
            </p:nvSpPr>
            <p:spPr bwMode="auto">
              <a:xfrm>
                <a:off x="1561" y="1892"/>
                <a:ext cx="6" cy="5"/>
              </a:xfrm>
              <a:custGeom>
                <a:avLst/>
                <a:gdLst>
                  <a:gd name="T0" fmla="*/ 0 w 18"/>
                  <a:gd name="T1" fmla="*/ 0 h 16"/>
                  <a:gd name="T2" fmla="*/ 0 w 18"/>
                  <a:gd name="T3" fmla="*/ 0 h 16"/>
                  <a:gd name="T4" fmla="*/ 0 w 18"/>
                  <a:gd name="T5" fmla="*/ 0 h 16"/>
                  <a:gd name="T6" fmla="*/ 0 w 18"/>
                  <a:gd name="T7" fmla="*/ 0 h 16"/>
                  <a:gd name="T8" fmla="*/ 0 w 18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6">
                    <a:moveTo>
                      <a:pt x="13" y="16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18" y="10"/>
                    </a:lnTo>
                    <a:lnTo>
                      <a:pt x="13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84" name="Freeform 2965"/>
              <p:cNvSpPr>
                <a:spLocks/>
              </p:cNvSpPr>
              <p:nvPr/>
            </p:nvSpPr>
            <p:spPr bwMode="auto">
              <a:xfrm>
                <a:off x="1563" y="1891"/>
                <a:ext cx="2" cy="3"/>
              </a:xfrm>
              <a:custGeom>
                <a:avLst/>
                <a:gdLst>
                  <a:gd name="T0" fmla="*/ 0 w 6"/>
                  <a:gd name="T1" fmla="*/ 0 h 10"/>
                  <a:gd name="T2" fmla="*/ 0 w 6"/>
                  <a:gd name="T3" fmla="*/ 0 h 10"/>
                  <a:gd name="T4" fmla="*/ 0 w 6"/>
                  <a:gd name="T5" fmla="*/ 0 h 10"/>
                  <a:gd name="T6" fmla="*/ 0 w 6"/>
                  <a:gd name="T7" fmla="*/ 0 h 10"/>
                  <a:gd name="T8" fmla="*/ 0 w 6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0">
                    <a:moveTo>
                      <a:pt x="0" y="3"/>
                    </a:moveTo>
                    <a:lnTo>
                      <a:pt x="1" y="0"/>
                    </a:lnTo>
                    <a:lnTo>
                      <a:pt x="4" y="0"/>
                    </a:lnTo>
                    <a:lnTo>
                      <a:pt x="6" y="1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85" name="Freeform 2966"/>
              <p:cNvSpPr>
                <a:spLocks/>
              </p:cNvSpPr>
              <p:nvPr/>
            </p:nvSpPr>
            <p:spPr bwMode="auto">
              <a:xfrm>
                <a:off x="1564" y="1890"/>
                <a:ext cx="4" cy="6"/>
              </a:xfrm>
              <a:custGeom>
                <a:avLst/>
                <a:gdLst>
                  <a:gd name="T0" fmla="*/ 0 w 11"/>
                  <a:gd name="T1" fmla="*/ 0 h 17"/>
                  <a:gd name="T2" fmla="*/ 0 w 11"/>
                  <a:gd name="T3" fmla="*/ 0 h 17"/>
                  <a:gd name="T4" fmla="*/ 0 w 11"/>
                  <a:gd name="T5" fmla="*/ 0 h 17"/>
                  <a:gd name="T6" fmla="*/ 0 w 11"/>
                  <a:gd name="T7" fmla="*/ 0 h 17"/>
                  <a:gd name="T8" fmla="*/ 0 w 11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17">
                    <a:moveTo>
                      <a:pt x="4" y="17"/>
                    </a:moveTo>
                    <a:lnTo>
                      <a:pt x="0" y="2"/>
                    </a:lnTo>
                    <a:lnTo>
                      <a:pt x="7" y="0"/>
                    </a:lnTo>
                    <a:lnTo>
                      <a:pt x="11" y="15"/>
                    </a:lnTo>
                    <a:lnTo>
                      <a:pt x="4" y="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86" name="Freeform 2967"/>
              <p:cNvSpPr>
                <a:spLocks/>
              </p:cNvSpPr>
              <p:nvPr/>
            </p:nvSpPr>
            <p:spPr bwMode="auto">
              <a:xfrm>
                <a:off x="1567" y="1893"/>
                <a:ext cx="1" cy="2"/>
              </a:xfrm>
              <a:custGeom>
                <a:avLst/>
                <a:gdLst>
                  <a:gd name="T0" fmla="*/ 1 w 2"/>
                  <a:gd name="T1" fmla="*/ 0 h 5"/>
                  <a:gd name="T2" fmla="*/ 0 w 2"/>
                  <a:gd name="T3" fmla="*/ 0 h 5"/>
                  <a:gd name="T4" fmla="*/ 1 w 2"/>
                  <a:gd name="T5" fmla="*/ 0 h 5"/>
                  <a:gd name="T6" fmla="*/ 1 w 2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lnTo>
                      <a:pt x="0" y="0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87" name="Freeform 2968"/>
              <p:cNvSpPr>
                <a:spLocks/>
              </p:cNvSpPr>
              <p:nvPr/>
            </p:nvSpPr>
            <p:spPr bwMode="auto">
              <a:xfrm>
                <a:off x="1567" y="1888"/>
                <a:ext cx="7" cy="7"/>
              </a:xfrm>
              <a:custGeom>
                <a:avLst/>
                <a:gdLst>
                  <a:gd name="T0" fmla="*/ 0 w 21"/>
                  <a:gd name="T1" fmla="*/ 0 h 20"/>
                  <a:gd name="T2" fmla="*/ 0 w 21"/>
                  <a:gd name="T3" fmla="*/ 0 h 20"/>
                  <a:gd name="T4" fmla="*/ 0 w 21"/>
                  <a:gd name="T5" fmla="*/ 0 h 20"/>
                  <a:gd name="T6" fmla="*/ 0 w 21"/>
                  <a:gd name="T7" fmla="*/ 0 h 20"/>
                  <a:gd name="T8" fmla="*/ 0 w 21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20">
                    <a:moveTo>
                      <a:pt x="4" y="20"/>
                    </a:moveTo>
                    <a:lnTo>
                      <a:pt x="0" y="5"/>
                    </a:lnTo>
                    <a:lnTo>
                      <a:pt x="17" y="0"/>
                    </a:lnTo>
                    <a:lnTo>
                      <a:pt x="21" y="15"/>
                    </a:lnTo>
                    <a:lnTo>
                      <a:pt x="4" y="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88" name="Freeform 2969"/>
              <p:cNvSpPr>
                <a:spLocks/>
              </p:cNvSpPr>
              <p:nvPr/>
            </p:nvSpPr>
            <p:spPr bwMode="auto">
              <a:xfrm>
                <a:off x="1572" y="1888"/>
                <a:ext cx="1" cy="4"/>
              </a:xfrm>
              <a:custGeom>
                <a:avLst/>
                <a:gdLst>
                  <a:gd name="T0" fmla="*/ 0 w 2"/>
                  <a:gd name="T1" fmla="*/ 0 h 10"/>
                  <a:gd name="T2" fmla="*/ 1 w 2"/>
                  <a:gd name="T3" fmla="*/ 0 h 10"/>
                  <a:gd name="T4" fmla="*/ 1 w 2"/>
                  <a:gd name="T5" fmla="*/ 0 h 10"/>
                  <a:gd name="T6" fmla="*/ 0 w 2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10">
                    <a:moveTo>
                      <a:pt x="0" y="0"/>
                    </a:moveTo>
                    <a:lnTo>
                      <a:pt x="2" y="1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89" name="Freeform 2970"/>
              <p:cNvSpPr>
                <a:spLocks/>
              </p:cNvSpPr>
              <p:nvPr/>
            </p:nvSpPr>
            <p:spPr bwMode="auto">
              <a:xfrm>
                <a:off x="1579" y="1888"/>
                <a:ext cx="1" cy="4"/>
              </a:xfrm>
              <a:custGeom>
                <a:avLst/>
                <a:gdLst>
                  <a:gd name="T0" fmla="*/ 0 w 3"/>
                  <a:gd name="T1" fmla="*/ 0 h 10"/>
                  <a:gd name="T2" fmla="*/ 0 w 3"/>
                  <a:gd name="T3" fmla="*/ 0 h 10"/>
                  <a:gd name="T4" fmla="*/ 0 w 3"/>
                  <a:gd name="T5" fmla="*/ 0 h 10"/>
                  <a:gd name="T6" fmla="*/ 0 w 3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10">
                    <a:moveTo>
                      <a:pt x="0" y="0"/>
                    </a:moveTo>
                    <a:lnTo>
                      <a:pt x="0" y="1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90" name="Rectangle 2971"/>
              <p:cNvSpPr>
                <a:spLocks noChangeArrowheads="1"/>
              </p:cNvSpPr>
              <p:nvPr/>
            </p:nvSpPr>
            <p:spPr bwMode="auto">
              <a:xfrm>
                <a:off x="1573" y="1888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91" name="Freeform 2972"/>
              <p:cNvSpPr>
                <a:spLocks/>
              </p:cNvSpPr>
              <p:nvPr/>
            </p:nvSpPr>
            <p:spPr bwMode="auto">
              <a:xfrm>
                <a:off x="1536" y="1745"/>
                <a:ext cx="8" cy="5"/>
              </a:xfrm>
              <a:custGeom>
                <a:avLst/>
                <a:gdLst>
                  <a:gd name="T0" fmla="*/ 0 w 25"/>
                  <a:gd name="T1" fmla="*/ 0 h 16"/>
                  <a:gd name="T2" fmla="*/ 0 w 25"/>
                  <a:gd name="T3" fmla="*/ 0 h 16"/>
                  <a:gd name="T4" fmla="*/ 0 w 25"/>
                  <a:gd name="T5" fmla="*/ 0 h 16"/>
                  <a:gd name="T6" fmla="*/ 0 w 25"/>
                  <a:gd name="T7" fmla="*/ 0 h 16"/>
                  <a:gd name="T8" fmla="*/ 0 w 25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16">
                    <a:moveTo>
                      <a:pt x="25" y="0"/>
                    </a:moveTo>
                    <a:lnTo>
                      <a:pt x="25" y="15"/>
                    </a:lnTo>
                    <a:lnTo>
                      <a:pt x="0" y="16"/>
                    </a:lnTo>
                    <a:lnTo>
                      <a:pt x="0" y="1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92" name="Freeform 2973"/>
              <p:cNvSpPr>
                <a:spLocks/>
              </p:cNvSpPr>
              <p:nvPr/>
            </p:nvSpPr>
            <p:spPr bwMode="auto">
              <a:xfrm>
                <a:off x="1536" y="1748"/>
                <a:ext cx="0" cy="3"/>
              </a:xfrm>
              <a:custGeom>
                <a:avLst/>
                <a:gdLst>
                  <a:gd name="T0" fmla="*/ 0 h 7"/>
                  <a:gd name="T1" fmla="*/ 0 h 7"/>
                  <a:gd name="T2" fmla="*/ 0 h 7"/>
                  <a:gd name="T3" fmla="*/ 0 h 7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0" r="r" b="b"/>
                <a:pathLst>
                  <a:path h="7">
                    <a:moveTo>
                      <a:pt x="0" y="6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93" name="Rectangle 2974"/>
              <p:cNvSpPr>
                <a:spLocks noChangeArrowheads="1"/>
              </p:cNvSpPr>
              <p:nvPr/>
            </p:nvSpPr>
            <p:spPr bwMode="auto">
              <a:xfrm>
                <a:off x="1529" y="1745"/>
                <a:ext cx="7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94" name="Rectangle 2975"/>
              <p:cNvSpPr>
                <a:spLocks noChangeArrowheads="1"/>
              </p:cNvSpPr>
              <p:nvPr/>
            </p:nvSpPr>
            <p:spPr bwMode="auto">
              <a:xfrm>
                <a:off x="1523" y="1745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95" name="Rectangle 2976"/>
              <p:cNvSpPr>
                <a:spLocks noChangeArrowheads="1"/>
              </p:cNvSpPr>
              <p:nvPr/>
            </p:nvSpPr>
            <p:spPr bwMode="auto">
              <a:xfrm>
                <a:off x="1519" y="1745"/>
                <a:ext cx="4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96" name="Rectangle 2977"/>
              <p:cNvSpPr>
                <a:spLocks noChangeArrowheads="1"/>
              </p:cNvSpPr>
              <p:nvPr/>
            </p:nvSpPr>
            <p:spPr bwMode="auto">
              <a:xfrm>
                <a:off x="1516" y="1745"/>
                <a:ext cx="3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97" name="Rectangle 2978"/>
              <p:cNvSpPr>
                <a:spLocks noChangeArrowheads="1"/>
              </p:cNvSpPr>
              <p:nvPr/>
            </p:nvSpPr>
            <p:spPr bwMode="auto">
              <a:xfrm>
                <a:off x="1514" y="1745"/>
                <a:ext cx="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98" name="Rectangle 2979"/>
              <p:cNvSpPr>
                <a:spLocks noChangeArrowheads="1"/>
              </p:cNvSpPr>
              <p:nvPr/>
            </p:nvSpPr>
            <p:spPr bwMode="auto">
              <a:xfrm>
                <a:off x="1512" y="1745"/>
                <a:ext cx="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99" name="Rectangle 2980"/>
              <p:cNvSpPr>
                <a:spLocks noChangeArrowheads="1"/>
              </p:cNvSpPr>
              <p:nvPr/>
            </p:nvSpPr>
            <p:spPr bwMode="auto">
              <a:xfrm>
                <a:off x="1511" y="1745"/>
                <a:ext cx="1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00" name="Freeform 2981"/>
              <p:cNvSpPr>
                <a:spLocks/>
              </p:cNvSpPr>
              <p:nvPr/>
            </p:nvSpPr>
            <p:spPr bwMode="auto">
              <a:xfrm>
                <a:off x="1510" y="1745"/>
                <a:ext cx="1" cy="3"/>
              </a:xfrm>
              <a:custGeom>
                <a:avLst/>
                <a:gdLst>
                  <a:gd name="T0" fmla="*/ 0 w 4"/>
                  <a:gd name="T1" fmla="*/ 0 h 10"/>
                  <a:gd name="T2" fmla="*/ 0 w 4"/>
                  <a:gd name="T3" fmla="*/ 0 h 10"/>
                  <a:gd name="T4" fmla="*/ 0 w 4"/>
                  <a:gd name="T5" fmla="*/ 0 h 10"/>
                  <a:gd name="T6" fmla="*/ 0 w 4"/>
                  <a:gd name="T7" fmla="*/ 0 h 10"/>
                  <a:gd name="T8" fmla="*/ 0 w 4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10">
                    <a:moveTo>
                      <a:pt x="4" y="1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4" y="10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01" name="Freeform 2982"/>
              <p:cNvSpPr>
                <a:spLocks/>
              </p:cNvSpPr>
              <p:nvPr/>
            </p:nvSpPr>
            <p:spPr bwMode="auto">
              <a:xfrm>
                <a:off x="1508" y="1746"/>
                <a:ext cx="5" cy="5"/>
              </a:xfrm>
              <a:custGeom>
                <a:avLst/>
                <a:gdLst>
                  <a:gd name="T0" fmla="*/ 0 w 14"/>
                  <a:gd name="T1" fmla="*/ 0 h 16"/>
                  <a:gd name="T2" fmla="*/ 0 w 14"/>
                  <a:gd name="T3" fmla="*/ 0 h 16"/>
                  <a:gd name="T4" fmla="*/ 0 w 14"/>
                  <a:gd name="T5" fmla="*/ 0 h 16"/>
                  <a:gd name="T6" fmla="*/ 0 w 14"/>
                  <a:gd name="T7" fmla="*/ 0 h 16"/>
                  <a:gd name="T8" fmla="*/ 0 w 14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6">
                    <a:moveTo>
                      <a:pt x="5" y="0"/>
                    </a:moveTo>
                    <a:lnTo>
                      <a:pt x="14" y="13"/>
                    </a:lnTo>
                    <a:lnTo>
                      <a:pt x="10" y="16"/>
                    </a:lnTo>
                    <a:lnTo>
                      <a:pt x="0" y="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02" name="Freeform 2983"/>
              <p:cNvSpPr>
                <a:spLocks/>
              </p:cNvSpPr>
              <p:nvPr/>
            </p:nvSpPr>
            <p:spPr bwMode="auto">
              <a:xfrm>
                <a:off x="1507" y="1747"/>
                <a:ext cx="3" cy="2"/>
              </a:xfrm>
              <a:custGeom>
                <a:avLst/>
                <a:gdLst>
                  <a:gd name="T0" fmla="*/ 0 w 7"/>
                  <a:gd name="T1" fmla="*/ 0 h 8"/>
                  <a:gd name="T2" fmla="*/ 0 w 7"/>
                  <a:gd name="T3" fmla="*/ 0 h 8"/>
                  <a:gd name="T4" fmla="*/ 0 w 7"/>
                  <a:gd name="T5" fmla="*/ 0 h 8"/>
                  <a:gd name="T6" fmla="*/ 0 w 7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8">
                    <a:moveTo>
                      <a:pt x="2" y="0"/>
                    </a:moveTo>
                    <a:lnTo>
                      <a:pt x="7" y="8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03" name="Freeform 2984"/>
              <p:cNvSpPr>
                <a:spLocks/>
              </p:cNvSpPr>
              <p:nvPr/>
            </p:nvSpPr>
            <p:spPr bwMode="auto">
              <a:xfrm>
                <a:off x="1506" y="1747"/>
                <a:ext cx="6" cy="5"/>
              </a:xfrm>
              <a:custGeom>
                <a:avLst/>
                <a:gdLst>
                  <a:gd name="T0" fmla="*/ 0 w 16"/>
                  <a:gd name="T1" fmla="*/ 0 h 14"/>
                  <a:gd name="T2" fmla="*/ 0 w 16"/>
                  <a:gd name="T3" fmla="*/ 0 h 14"/>
                  <a:gd name="T4" fmla="*/ 0 w 16"/>
                  <a:gd name="T5" fmla="*/ 0 h 14"/>
                  <a:gd name="T6" fmla="*/ 0 w 16"/>
                  <a:gd name="T7" fmla="*/ 0 h 14"/>
                  <a:gd name="T8" fmla="*/ 0 w 16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4">
                    <a:moveTo>
                      <a:pt x="3" y="0"/>
                    </a:moveTo>
                    <a:lnTo>
                      <a:pt x="16" y="10"/>
                    </a:lnTo>
                    <a:lnTo>
                      <a:pt x="13" y="14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04" name="Freeform 2985"/>
              <p:cNvSpPr>
                <a:spLocks/>
              </p:cNvSpPr>
              <p:nvPr/>
            </p:nvSpPr>
            <p:spPr bwMode="auto">
              <a:xfrm>
                <a:off x="1506" y="1749"/>
                <a:ext cx="3" cy="2"/>
              </a:xfrm>
              <a:custGeom>
                <a:avLst/>
                <a:gdLst>
                  <a:gd name="T0" fmla="*/ 0 w 8"/>
                  <a:gd name="T1" fmla="*/ 0 h 7"/>
                  <a:gd name="T2" fmla="*/ 0 w 8"/>
                  <a:gd name="T3" fmla="*/ 0 h 7"/>
                  <a:gd name="T4" fmla="*/ 0 w 8"/>
                  <a:gd name="T5" fmla="*/ 0 h 7"/>
                  <a:gd name="T6" fmla="*/ 0 w 8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7">
                    <a:moveTo>
                      <a:pt x="1" y="0"/>
                    </a:moveTo>
                    <a:lnTo>
                      <a:pt x="8" y="7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05" name="Freeform 2986"/>
              <p:cNvSpPr>
                <a:spLocks/>
              </p:cNvSpPr>
              <p:nvPr/>
            </p:nvSpPr>
            <p:spPr bwMode="auto">
              <a:xfrm>
                <a:off x="1506" y="1749"/>
                <a:ext cx="5" cy="3"/>
              </a:xfrm>
              <a:custGeom>
                <a:avLst/>
                <a:gdLst>
                  <a:gd name="T0" fmla="*/ 0 w 16"/>
                  <a:gd name="T1" fmla="*/ 0 h 9"/>
                  <a:gd name="T2" fmla="*/ 0 w 16"/>
                  <a:gd name="T3" fmla="*/ 0 h 9"/>
                  <a:gd name="T4" fmla="*/ 0 w 16"/>
                  <a:gd name="T5" fmla="*/ 0 h 9"/>
                  <a:gd name="T6" fmla="*/ 0 w 16"/>
                  <a:gd name="T7" fmla="*/ 0 h 9"/>
                  <a:gd name="T8" fmla="*/ 0 w 16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9">
                    <a:moveTo>
                      <a:pt x="1" y="0"/>
                    </a:moveTo>
                    <a:lnTo>
                      <a:pt x="16" y="5"/>
                    </a:lnTo>
                    <a:lnTo>
                      <a:pt x="15" y="9"/>
                    </a:lnTo>
                    <a:lnTo>
                      <a:pt x="0" y="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06" name="Freeform 2987"/>
              <p:cNvSpPr>
                <a:spLocks/>
              </p:cNvSpPr>
              <p:nvPr/>
            </p:nvSpPr>
            <p:spPr bwMode="auto">
              <a:xfrm>
                <a:off x="1508" y="1752"/>
                <a:ext cx="3" cy="2"/>
              </a:xfrm>
              <a:custGeom>
                <a:avLst/>
                <a:gdLst>
                  <a:gd name="T0" fmla="*/ 0 w 8"/>
                  <a:gd name="T1" fmla="*/ 0 h 4"/>
                  <a:gd name="T2" fmla="*/ 0 w 8"/>
                  <a:gd name="T3" fmla="*/ 0 h 4"/>
                  <a:gd name="T4" fmla="*/ 0 w 8"/>
                  <a:gd name="T5" fmla="*/ 1 h 4"/>
                  <a:gd name="T6" fmla="*/ 0 w 8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4">
                    <a:moveTo>
                      <a:pt x="8" y="0"/>
                    </a:moveTo>
                    <a:lnTo>
                      <a:pt x="0" y="0"/>
                    </a:lnTo>
                    <a:lnTo>
                      <a:pt x="6" y="4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07" name="Freeform 2988"/>
              <p:cNvSpPr>
                <a:spLocks/>
              </p:cNvSpPr>
              <p:nvPr/>
            </p:nvSpPr>
            <p:spPr bwMode="auto">
              <a:xfrm>
                <a:off x="1505" y="1749"/>
                <a:ext cx="5" cy="6"/>
              </a:xfrm>
              <a:custGeom>
                <a:avLst/>
                <a:gdLst>
                  <a:gd name="T0" fmla="*/ 0 w 14"/>
                  <a:gd name="T1" fmla="*/ 0 h 16"/>
                  <a:gd name="T2" fmla="*/ 0 w 14"/>
                  <a:gd name="T3" fmla="*/ 0 h 16"/>
                  <a:gd name="T4" fmla="*/ 0 w 14"/>
                  <a:gd name="T5" fmla="*/ 0 h 16"/>
                  <a:gd name="T6" fmla="*/ 0 w 14"/>
                  <a:gd name="T7" fmla="*/ 0 h 16"/>
                  <a:gd name="T8" fmla="*/ 0 w 14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6">
                    <a:moveTo>
                      <a:pt x="4" y="0"/>
                    </a:moveTo>
                    <a:lnTo>
                      <a:pt x="14" y="13"/>
                    </a:lnTo>
                    <a:lnTo>
                      <a:pt x="10" y="16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08" name="Freeform 2989"/>
              <p:cNvSpPr>
                <a:spLocks/>
              </p:cNvSpPr>
              <p:nvPr/>
            </p:nvSpPr>
            <p:spPr bwMode="auto">
              <a:xfrm>
                <a:off x="1505" y="1751"/>
                <a:ext cx="2" cy="2"/>
              </a:xfrm>
              <a:custGeom>
                <a:avLst/>
                <a:gdLst>
                  <a:gd name="T0" fmla="*/ 0 w 5"/>
                  <a:gd name="T1" fmla="*/ 0 h 8"/>
                  <a:gd name="T2" fmla="*/ 0 w 5"/>
                  <a:gd name="T3" fmla="*/ 0 h 8"/>
                  <a:gd name="T4" fmla="*/ 0 w 5"/>
                  <a:gd name="T5" fmla="*/ 0 h 8"/>
                  <a:gd name="T6" fmla="*/ 0 w 5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8">
                    <a:moveTo>
                      <a:pt x="1" y="0"/>
                    </a:moveTo>
                    <a:lnTo>
                      <a:pt x="5" y="8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09" name="Freeform 2990"/>
              <p:cNvSpPr>
                <a:spLocks/>
              </p:cNvSpPr>
              <p:nvPr/>
            </p:nvSpPr>
            <p:spPr bwMode="auto">
              <a:xfrm>
                <a:off x="1503" y="1751"/>
                <a:ext cx="6" cy="5"/>
              </a:xfrm>
              <a:custGeom>
                <a:avLst/>
                <a:gdLst>
                  <a:gd name="T0" fmla="*/ 0 w 16"/>
                  <a:gd name="T1" fmla="*/ 0 h 15"/>
                  <a:gd name="T2" fmla="*/ 0 w 16"/>
                  <a:gd name="T3" fmla="*/ 0 h 15"/>
                  <a:gd name="T4" fmla="*/ 0 w 16"/>
                  <a:gd name="T5" fmla="*/ 0 h 15"/>
                  <a:gd name="T6" fmla="*/ 0 w 16"/>
                  <a:gd name="T7" fmla="*/ 0 h 15"/>
                  <a:gd name="T8" fmla="*/ 0 w 16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5">
                    <a:moveTo>
                      <a:pt x="5" y="0"/>
                    </a:moveTo>
                    <a:lnTo>
                      <a:pt x="16" y="10"/>
                    </a:lnTo>
                    <a:lnTo>
                      <a:pt x="10" y="15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10" name="Freeform 2991"/>
              <p:cNvSpPr>
                <a:spLocks/>
              </p:cNvSpPr>
              <p:nvPr/>
            </p:nvSpPr>
            <p:spPr bwMode="auto">
              <a:xfrm>
                <a:off x="1505" y="1755"/>
                <a:ext cx="2" cy="1"/>
              </a:xfrm>
              <a:custGeom>
                <a:avLst/>
                <a:gdLst>
                  <a:gd name="T0" fmla="*/ 0 w 5"/>
                  <a:gd name="T1" fmla="*/ 0 h 4"/>
                  <a:gd name="T2" fmla="*/ 0 w 5"/>
                  <a:gd name="T3" fmla="*/ 0 h 4"/>
                  <a:gd name="T4" fmla="*/ 0 w 5"/>
                  <a:gd name="T5" fmla="*/ 0 h 4"/>
                  <a:gd name="T6" fmla="*/ 0 w 5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5" y="3"/>
                    </a:moveTo>
                    <a:lnTo>
                      <a:pt x="0" y="0"/>
                    </a:lnTo>
                    <a:lnTo>
                      <a:pt x="5" y="4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11" name="Freeform 2992"/>
              <p:cNvSpPr>
                <a:spLocks/>
              </p:cNvSpPr>
              <p:nvPr/>
            </p:nvSpPr>
            <p:spPr bwMode="auto">
              <a:xfrm>
                <a:off x="1500" y="1752"/>
                <a:ext cx="7" cy="7"/>
              </a:xfrm>
              <a:custGeom>
                <a:avLst/>
                <a:gdLst>
                  <a:gd name="T0" fmla="*/ 0 w 19"/>
                  <a:gd name="T1" fmla="*/ 0 h 21"/>
                  <a:gd name="T2" fmla="*/ 0 w 19"/>
                  <a:gd name="T3" fmla="*/ 0 h 21"/>
                  <a:gd name="T4" fmla="*/ 0 w 19"/>
                  <a:gd name="T5" fmla="*/ 0 h 21"/>
                  <a:gd name="T6" fmla="*/ 0 w 19"/>
                  <a:gd name="T7" fmla="*/ 0 h 21"/>
                  <a:gd name="T8" fmla="*/ 0 w 19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21">
                    <a:moveTo>
                      <a:pt x="9" y="0"/>
                    </a:moveTo>
                    <a:lnTo>
                      <a:pt x="19" y="12"/>
                    </a:lnTo>
                    <a:lnTo>
                      <a:pt x="10" y="21"/>
                    </a:lnTo>
                    <a:lnTo>
                      <a:pt x="0" y="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12" name="Freeform 2993"/>
              <p:cNvSpPr>
                <a:spLocks/>
              </p:cNvSpPr>
              <p:nvPr/>
            </p:nvSpPr>
            <p:spPr bwMode="auto">
              <a:xfrm>
                <a:off x="1567" y="1742"/>
                <a:ext cx="15" cy="8"/>
              </a:xfrm>
              <a:custGeom>
                <a:avLst/>
                <a:gdLst>
                  <a:gd name="T0" fmla="*/ 0 w 44"/>
                  <a:gd name="T1" fmla="*/ 0 h 23"/>
                  <a:gd name="T2" fmla="*/ 0 w 44"/>
                  <a:gd name="T3" fmla="*/ 0 h 23"/>
                  <a:gd name="T4" fmla="*/ 0 w 44"/>
                  <a:gd name="T5" fmla="*/ 0 h 23"/>
                  <a:gd name="T6" fmla="*/ 0 w 44"/>
                  <a:gd name="T7" fmla="*/ 0 h 23"/>
                  <a:gd name="T8" fmla="*/ 0 w 44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4" h="23">
                    <a:moveTo>
                      <a:pt x="2" y="23"/>
                    </a:moveTo>
                    <a:lnTo>
                      <a:pt x="0" y="8"/>
                    </a:lnTo>
                    <a:lnTo>
                      <a:pt x="42" y="0"/>
                    </a:lnTo>
                    <a:lnTo>
                      <a:pt x="44" y="14"/>
                    </a:lnTo>
                    <a:lnTo>
                      <a:pt x="2" y="2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13" name="Freeform 2994"/>
              <p:cNvSpPr>
                <a:spLocks/>
              </p:cNvSpPr>
              <p:nvPr/>
            </p:nvSpPr>
            <p:spPr bwMode="auto">
              <a:xfrm>
                <a:off x="1581" y="1745"/>
                <a:ext cx="1" cy="2"/>
              </a:xfrm>
              <a:custGeom>
                <a:avLst/>
                <a:gdLst>
                  <a:gd name="T0" fmla="*/ 1 w 2"/>
                  <a:gd name="T1" fmla="*/ 0 h 5"/>
                  <a:gd name="T2" fmla="*/ 0 w 2"/>
                  <a:gd name="T3" fmla="*/ 0 h 5"/>
                  <a:gd name="T4" fmla="*/ 1 w 2"/>
                  <a:gd name="T5" fmla="*/ 0 h 5"/>
                  <a:gd name="T6" fmla="*/ 1 w 2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1" y="5"/>
                    </a:moveTo>
                    <a:lnTo>
                      <a:pt x="0" y="0"/>
                    </a:lnTo>
                    <a:lnTo>
                      <a:pt x="2" y="5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14" name="Freeform 2995"/>
              <p:cNvSpPr>
                <a:spLocks/>
              </p:cNvSpPr>
              <p:nvPr/>
            </p:nvSpPr>
            <p:spPr bwMode="auto">
              <a:xfrm>
                <a:off x="1581" y="1739"/>
                <a:ext cx="15" cy="8"/>
              </a:xfrm>
              <a:custGeom>
                <a:avLst/>
                <a:gdLst>
                  <a:gd name="T0" fmla="*/ 0 w 45"/>
                  <a:gd name="T1" fmla="*/ 0 h 24"/>
                  <a:gd name="T2" fmla="*/ 0 w 45"/>
                  <a:gd name="T3" fmla="*/ 0 h 24"/>
                  <a:gd name="T4" fmla="*/ 0 w 45"/>
                  <a:gd name="T5" fmla="*/ 0 h 24"/>
                  <a:gd name="T6" fmla="*/ 0 w 45"/>
                  <a:gd name="T7" fmla="*/ 0 h 24"/>
                  <a:gd name="T8" fmla="*/ 0 w 45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5" h="24">
                    <a:moveTo>
                      <a:pt x="4" y="24"/>
                    </a:moveTo>
                    <a:lnTo>
                      <a:pt x="0" y="10"/>
                    </a:lnTo>
                    <a:lnTo>
                      <a:pt x="41" y="0"/>
                    </a:lnTo>
                    <a:lnTo>
                      <a:pt x="45" y="15"/>
                    </a:lnTo>
                    <a:lnTo>
                      <a:pt x="4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15" name="Freeform 2996"/>
              <p:cNvSpPr>
                <a:spLocks/>
              </p:cNvSpPr>
              <p:nvPr/>
            </p:nvSpPr>
            <p:spPr bwMode="auto">
              <a:xfrm>
                <a:off x="1594" y="1739"/>
                <a:ext cx="1" cy="3"/>
              </a:xfrm>
              <a:custGeom>
                <a:avLst/>
                <a:gdLst>
                  <a:gd name="T0" fmla="*/ 0 w 2"/>
                  <a:gd name="T1" fmla="*/ 0 h 10"/>
                  <a:gd name="T2" fmla="*/ 1 w 2"/>
                  <a:gd name="T3" fmla="*/ 0 h 10"/>
                  <a:gd name="T4" fmla="*/ 1 w 2"/>
                  <a:gd name="T5" fmla="*/ 0 h 10"/>
                  <a:gd name="T6" fmla="*/ 0 w 2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10">
                    <a:moveTo>
                      <a:pt x="0" y="0"/>
                    </a:moveTo>
                    <a:lnTo>
                      <a:pt x="2" y="1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16" name="Freeform 2997"/>
              <p:cNvSpPr>
                <a:spLocks/>
              </p:cNvSpPr>
              <p:nvPr/>
            </p:nvSpPr>
            <p:spPr bwMode="auto">
              <a:xfrm>
                <a:off x="1595" y="1739"/>
                <a:ext cx="7" cy="5"/>
              </a:xfrm>
              <a:custGeom>
                <a:avLst/>
                <a:gdLst>
                  <a:gd name="T0" fmla="*/ 0 w 20"/>
                  <a:gd name="T1" fmla="*/ 0 h 16"/>
                  <a:gd name="T2" fmla="*/ 0 w 20"/>
                  <a:gd name="T3" fmla="*/ 0 h 16"/>
                  <a:gd name="T4" fmla="*/ 0 w 20"/>
                  <a:gd name="T5" fmla="*/ 0 h 16"/>
                  <a:gd name="T6" fmla="*/ 0 w 20"/>
                  <a:gd name="T7" fmla="*/ 0 h 16"/>
                  <a:gd name="T8" fmla="*/ 0 w 20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6">
                    <a:moveTo>
                      <a:pt x="0" y="15"/>
                    </a:moveTo>
                    <a:lnTo>
                      <a:pt x="0" y="0"/>
                    </a:lnTo>
                    <a:lnTo>
                      <a:pt x="20" y="1"/>
                    </a:lnTo>
                    <a:lnTo>
                      <a:pt x="20" y="16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17" name="Freeform 2998"/>
              <p:cNvSpPr>
                <a:spLocks/>
              </p:cNvSpPr>
              <p:nvPr/>
            </p:nvSpPr>
            <p:spPr bwMode="auto">
              <a:xfrm>
                <a:off x="1602" y="1739"/>
                <a:ext cx="0" cy="4"/>
              </a:xfrm>
              <a:custGeom>
                <a:avLst/>
                <a:gdLst>
                  <a:gd name="T0" fmla="*/ 0 w 2"/>
                  <a:gd name="T1" fmla="*/ 0 h 10"/>
                  <a:gd name="T2" fmla="*/ 0 w 2"/>
                  <a:gd name="T3" fmla="*/ 0 h 10"/>
                  <a:gd name="T4" fmla="*/ 1 w 2"/>
                  <a:gd name="T5" fmla="*/ 0 h 10"/>
                  <a:gd name="T6" fmla="*/ 0 w 2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10">
                    <a:moveTo>
                      <a:pt x="0" y="0"/>
                    </a:moveTo>
                    <a:lnTo>
                      <a:pt x="0" y="1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18" name="Freeform 2999"/>
              <p:cNvSpPr>
                <a:spLocks/>
              </p:cNvSpPr>
              <p:nvPr/>
            </p:nvSpPr>
            <p:spPr bwMode="auto">
              <a:xfrm>
                <a:off x="1601" y="1739"/>
                <a:ext cx="7" cy="7"/>
              </a:xfrm>
              <a:custGeom>
                <a:avLst/>
                <a:gdLst>
                  <a:gd name="T0" fmla="*/ 0 w 21"/>
                  <a:gd name="T1" fmla="*/ 0 h 19"/>
                  <a:gd name="T2" fmla="*/ 0 w 21"/>
                  <a:gd name="T3" fmla="*/ 0 h 19"/>
                  <a:gd name="T4" fmla="*/ 0 w 21"/>
                  <a:gd name="T5" fmla="*/ 0 h 19"/>
                  <a:gd name="T6" fmla="*/ 0 w 21"/>
                  <a:gd name="T7" fmla="*/ 0 h 19"/>
                  <a:gd name="T8" fmla="*/ 0 w 21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19">
                    <a:moveTo>
                      <a:pt x="0" y="15"/>
                    </a:moveTo>
                    <a:lnTo>
                      <a:pt x="4" y="0"/>
                    </a:lnTo>
                    <a:lnTo>
                      <a:pt x="21" y="5"/>
                    </a:lnTo>
                    <a:lnTo>
                      <a:pt x="17" y="19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19" name="Freeform 3000"/>
              <p:cNvSpPr>
                <a:spLocks/>
              </p:cNvSpPr>
              <p:nvPr/>
            </p:nvSpPr>
            <p:spPr bwMode="auto">
              <a:xfrm>
                <a:off x="1607" y="1741"/>
                <a:ext cx="1" cy="3"/>
              </a:xfrm>
              <a:custGeom>
                <a:avLst/>
                <a:gdLst>
                  <a:gd name="T0" fmla="*/ 1 w 2"/>
                  <a:gd name="T1" fmla="*/ 0 h 9"/>
                  <a:gd name="T2" fmla="*/ 0 w 2"/>
                  <a:gd name="T3" fmla="*/ 0 h 9"/>
                  <a:gd name="T4" fmla="*/ 1 w 2"/>
                  <a:gd name="T5" fmla="*/ 0 h 9"/>
                  <a:gd name="T6" fmla="*/ 1 w 2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9">
                    <a:moveTo>
                      <a:pt x="2" y="0"/>
                    </a:moveTo>
                    <a:lnTo>
                      <a:pt x="0" y="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20" name="Freeform 3001"/>
              <p:cNvSpPr>
                <a:spLocks/>
              </p:cNvSpPr>
              <p:nvPr/>
            </p:nvSpPr>
            <p:spPr bwMode="auto">
              <a:xfrm>
                <a:off x="1607" y="1741"/>
                <a:ext cx="3" cy="5"/>
              </a:xfrm>
              <a:custGeom>
                <a:avLst/>
                <a:gdLst>
                  <a:gd name="T0" fmla="*/ 0 w 10"/>
                  <a:gd name="T1" fmla="*/ 0 h 16"/>
                  <a:gd name="T2" fmla="*/ 0 w 10"/>
                  <a:gd name="T3" fmla="*/ 0 h 16"/>
                  <a:gd name="T4" fmla="*/ 0 w 10"/>
                  <a:gd name="T5" fmla="*/ 0 h 16"/>
                  <a:gd name="T6" fmla="*/ 0 w 10"/>
                  <a:gd name="T7" fmla="*/ 0 h 16"/>
                  <a:gd name="T8" fmla="*/ 0 w 10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16">
                    <a:moveTo>
                      <a:pt x="0" y="14"/>
                    </a:moveTo>
                    <a:lnTo>
                      <a:pt x="4" y="0"/>
                    </a:lnTo>
                    <a:lnTo>
                      <a:pt x="10" y="2"/>
                    </a:lnTo>
                    <a:lnTo>
                      <a:pt x="6" y="16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21" name="Freeform 3002"/>
              <p:cNvSpPr>
                <a:spLocks/>
              </p:cNvSpPr>
              <p:nvPr/>
            </p:nvSpPr>
            <p:spPr bwMode="auto">
              <a:xfrm>
                <a:off x="1609" y="1742"/>
                <a:ext cx="2" cy="3"/>
              </a:xfrm>
              <a:custGeom>
                <a:avLst/>
                <a:gdLst>
                  <a:gd name="T0" fmla="*/ 1 w 4"/>
                  <a:gd name="T1" fmla="*/ 0 h 9"/>
                  <a:gd name="T2" fmla="*/ 0 w 4"/>
                  <a:gd name="T3" fmla="*/ 0 h 9"/>
                  <a:gd name="T4" fmla="*/ 1 w 4"/>
                  <a:gd name="T5" fmla="*/ 0 h 9"/>
                  <a:gd name="T6" fmla="*/ 1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9">
                    <a:moveTo>
                      <a:pt x="2" y="0"/>
                    </a:moveTo>
                    <a:lnTo>
                      <a:pt x="0" y="9"/>
                    </a:lnTo>
                    <a:lnTo>
                      <a:pt x="4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22" name="Freeform 3003"/>
              <p:cNvSpPr>
                <a:spLocks/>
              </p:cNvSpPr>
              <p:nvPr/>
            </p:nvSpPr>
            <p:spPr bwMode="auto">
              <a:xfrm>
                <a:off x="1608" y="1742"/>
                <a:ext cx="5" cy="5"/>
              </a:xfrm>
              <a:custGeom>
                <a:avLst/>
                <a:gdLst>
                  <a:gd name="T0" fmla="*/ 0 w 14"/>
                  <a:gd name="T1" fmla="*/ 0 h 16"/>
                  <a:gd name="T2" fmla="*/ 0 w 14"/>
                  <a:gd name="T3" fmla="*/ 0 h 16"/>
                  <a:gd name="T4" fmla="*/ 0 w 14"/>
                  <a:gd name="T5" fmla="*/ 0 h 16"/>
                  <a:gd name="T6" fmla="*/ 0 w 14"/>
                  <a:gd name="T7" fmla="*/ 0 h 16"/>
                  <a:gd name="T8" fmla="*/ 0 w 14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6">
                    <a:moveTo>
                      <a:pt x="0" y="12"/>
                    </a:moveTo>
                    <a:lnTo>
                      <a:pt x="8" y="0"/>
                    </a:lnTo>
                    <a:lnTo>
                      <a:pt x="14" y="4"/>
                    </a:lnTo>
                    <a:lnTo>
                      <a:pt x="6" y="1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23" name="Freeform 3004"/>
              <p:cNvSpPr>
                <a:spLocks/>
              </p:cNvSpPr>
              <p:nvPr/>
            </p:nvSpPr>
            <p:spPr bwMode="auto">
              <a:xfrm>
                <a:off x="1610" y="1746"/>
                <a:ext cx="1" cy="1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0 h 4"/>
                  <a:gd name="T4" fmla="*/ 0 w 4"/>
                  <a:gd name="T5" fmla="*/ 0 h 4"/>
                  <a:gd name="T6" fmla="*/ 0 w 4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24" name="Freeform 3005"/>
              <p:cNvSpPr>
                <a:spLocks/>
              </p:cNvSpPr>
              <p:nvPr/>
            </p:nvSpPr>
            <p:spPr bwMode="auto">
              <a:xfrm>
                <a:off x="1610" y="1743"/>
                <a:ext cx="5" cy="5"/>
              </a:xfrm>
              <a:custGeom>
                <a:avLst/>
                <a:gdLst>
                  <a:gd name="T0" fmla="*/ 0 w 14"/>
                  <a:gd name="T1" fmla="*/ 0 h 15"/>
                  <a:gd name="T2" fmla="*/ 0 w 14"/>
                  <a:gd name="T3" fmla="*/ 0 h 15"/>
                  <a:gd name="T4" fmla="*/ 0 w 14"/>
                  <a:gd name="T5" fmla="*/ 0 h 15"/>
                  <a:gd name="T6" fmla="*/ 0 w 14"/>
                  <a:gd name="T7" fmla="*/ 0 h 15"/>
                  <a:gd name="T8" fmla="*/ 0 w 14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5">
                    <a:moveTo>
                      <a:pt x="0" y="12"/>
                    </a:moveTo>
                    <a:lnTo>
                      <a:pt x="8" y="0"/>
                    </a:lnTo>
                    <a:lnTo>
                      <a:pt x="14" y="3"/>
                    </a:lnTo>
                    <a:lnTo>
                      <a:pt x="5" y="15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25" name="Freeform 3006"/>
              <p:cNvSpPr>
                <a:spLocks/>
              </p:cNvSpPr>
              <p:nvPr/>
            </p:nvSpPr>
            <p:spPr bwMode="auto">
              <a:xfrm>
                <a:off x="1613" y="1744"/>
                <a:ext cx="2" cy="3"/>
              </a:xfrm>
              <a:custGeom>
                <a:avLst/>
                <a:gdLst>
                  <a:gd name="T0" fmla="*/ 0 w 7"/>
                  <a:gd name="T1" fmla="*/ 0 h 8"/>
                  <a:gd name="T2" fmla="*/ 0 w 7"/>
                  <a:gd name="T3" fmla="*/ 0 h 8"/>
                  <a:gd name="T4" fmla="*/ 0 w 7"/>
                  <a:gd name="T5" fmla="*/ 0 h 8"/>
                  <a:gd name="T6" fmla="*/ 0 w 7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8">
                    <a:moveTo>
                      <a:pt x="5" y="0"/>
                    </a:moveTo>
                    <a:lnTo>
                      <a:pt x="0" y="8"/>
                    </a:lnTo>
                    <a:lnTo>
                      <a:pt x="7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26" name="Freeform 3007"/>
              <p:cNvSpPr>
                <a:spLocks/>
              </p:cNvSpPr>
              <p:nvPr/>
            </p:nvSpPr>
            <p:spPr bwMode="auto">
              <a:xfrm>
                <a:off x="1611" y="1745"/>
                <a:ext cx="5" cy="4"/>
              </a:xfrm>
              <a:custGeom>
                <a:avLst/>
                <a:gdLst>
                  <a:gd name="T0" fmla="*/ 0 w 15"/>
                  <a:gd name="T1" fmla="*/ 0 h 11"/>
                  <a:gd name="T2" fmla="*/ 0 w 15"/>
                  <a:gd name="T3" fmla="*/ 0 h 11"/>
                  <a:gd name="T4" fmla="*/ 0 w 15"/>
                  <a:gd name="T5" fmla="*/ 0 h 11"/>
                  <a:gd name="T6" fmla="*/ 0 w 15"/>
                  <a:gd name="T7" fmla="*/ 0 h 11"/>
                  <a:gd name="T8" fmla="*/ 0 w 15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1">
                    <a:moveTo>
                      <a:pt x="0" y="8"/>
                    </a:moveTo>
                    <a:lnTo>
                      <a:pt x="13" y="0"/>
                    </a:lnTo>
                    <a:lnTo>
                      <a:pt x="15" y="3"/>
                    </a:lnTo>
                    <a:lnTo>
                      <a:pt x="2" y="11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27" name="Freeform 3008"/>
              <p:cNvSpPr>
                <a:spLocks/>
              </p:cNvSpPr>
              <p:nvPr/>
            </p:nvSpPr>
            <p:spPr bwMode="auto">
              <a:xfrm>
                <a:off x="1460" y="1589"/>
                <a:ext cx="186" cy="124"/>
              </a:xfrm>
              <a:custGeom>
                <a:avLst/>
                <a:gdLst>
                  <a:gd name="T0" fmla="*/ 0 w 559"/>
                  <a:gd name="T1" fmla="*/ 0 h 371"/>
                  <a:gd name="T2" fmla="*/ 0 w 559"/>
                  <a:gd name="T3" fmla="*/ 0 h 371"/>
                  <a:gd name="T4" fmla="*/ 0 w 559"/>
                  <a:gd name="T5" fmla="*/ 0 h 371"/>
                  <a:gd name="T6" fmla="*/ 0 w 559"/>
                  <a:gd name="T7" fmla="*/ 0 h 371"/>
                  <a:gd name="T8" fmla="*/ 0 w 559"/>
                  <a:gd name="T9" fmla="*/ 0 h 371"/>
                  <a:gd name="T10" fmla="*/ 0 w 559"/>
                  <a:gd name="T11" fmla="*/ 0 h 371"/>
                  <a:gd name="T12" fmla="*/ 0 w 559"/>
                  <a:gd name="T13" fmla="*/ 1 h 371"/>
                  <a:gd name="T14" fmla="*/ 0 w 559"/>
                  <a:gd name="T15" fmla="*/ 1 h 371"/>
                  <a:gd name="T16" fmla="*/ 0 w 559"/>
                  <a:gd name="T17" fmla="*/ 1 h 371"/>
                  <a:gd name="T18" fmla="*/ 0 w 559"/>
                  <a:gd name="T19" fmla="*/ 1 h 371"/>
                  <a:gd name="T20" fmla="*/ 0 w 559"/>
                  <a:gd name="T21" fmla="*/ 1 h 371"/>
                  <a:gd name="T22" fmla="*/ 0 w 559"/>
                  <a:gd name="T23" fmla="*/ 1 h 371"/>
                  <a:gd name="T24" fmla="*/ 0 w 559"/>
                  <a:gd name="T25" fmla="*/ 1 h 371"/>
                  <a:gd name="T26" fmla="*/ 0 w 559"/>
                  <a:gd name="T27" fmla="*/ 1 h 371"/>
                  <a:gd name="T28" fmla="*/ 0 w 559"/>
                  <a:gd name="T29" fmla="*/ 1 h 371"/>
                  <a:gd name="T30" fmla="*/ 0 w 559"/>
                  <a:gd name="T31" fmla="*/ 1 h 371"/>
                  <a:gd name="T32" fmla="*/ 1 w 559"/>
                  <a:gd name="T33" fmla="*/ 1 h 371"/>
                  <a:gd name="T34" fmla="*/ 1 w 559"/>
                  <a:gd name="T35" fmla="*/ 1 h 371"/>
                  <a:gd name="T36" fmla="*/ 1 w 559"/>
                  <a:gd name="T37" fmla="*/ 1 h 371"/>
                  <a:gd name="T38" fmla="*/ 1 w 559"/>
                  <a:gd name="T39" fmla="*/ 2 h 371"/>
                  <a:gd name="T40" fmla="*/ 1 w 559"/>
                  <a:gd name="T41" fmla="*/ 2 h 371"/>
                  <a:gd name="T42" fmla="*/ 1 w 559"/>
                  <a:gd name="T43" fmla="*/ 2 h 371"/>
                  <a:gd name="T44" fmla="*/ 1 w 559"/>
                  <a:gd name="T45" fmla="*/ 2 h 371"/>
                  <a:gd name="T46" fmla="*/ 1 w 559"/>
                  <a:gd name="T47" fmla="*/ 2 h 371"/>
                  <a:gd name="T48" fmla="*/ 2 w 559"/>
                  <a:gd name="T49" fmla="*/ 1 h 371"/>
                  <a:gd name="T50" fmla="*/ 2 w 559"/>
                  <a:gd name="T51" fmla="*/ 1 h 371"/>
                  <a:gd name="T52" fmla="*/ 2 w 559"/>
                  <a:gd name="T53" fmla="*/ 1 h 371"/>
                  <a:gd name="T54" fmla="*/ 2 w 559"/>
                  <a:gd name="T55" fmla="*/ 1 h 371"/>
                  <a:gd name="T56" fmla="*/ 2 w 559"/>
                  <a:gd name="T57" fmla="*/ 1 h 371"/>
                  <a:gd name="T58" fmla="*/ 2 w 559"/>
                  <a:gd name="T59" fmla="*/ 1 h 371"/>
                  <a:gd name="T60" fmla="*/ 2 w 559"/>
                  <a:gd name="T61" fmla="*/ 1 h 371"/>
                  <a:gd name="T62" fmla="*/ 2 w 559"/>
                  <a:gd name="T63" fmla="*/ 1 h 371"/>
                  <a:gd name="T64" fmla="*/ 2 w 559"/>
                  <a:gd name="T65" fmla="*/ 1 h 371"/>
                  <a:gd name="T66" fmla="*/ 2 w 559"/>
                  <a:gd name="T67" fmla="*/ 1 h 371"/>
                  <a:gd name="T68" fmla="*/ 2 w 559"/>
                  <a:gd name="T69" fmla="*/ 1 h 371"/>
                  <a:gd name="T70" fmla="*/ 2 w 559"/>
                  <a:gd name="T71" fmla="*/ 1 h 371"/>
                  <a:gd name="T72" fmla="*/ 2 w 559"/>
                  <a:gd name="T73" fmla="*/ 1 h 371"/>
                  <a:gd name="T74" fmla="*/ 2 w 559"/>
                  <a:gd name="T75" fmla="*/ 1 h 371"/>
                  <a:gd name="T76" fmla="*/ 2 w 559"/>
                  <a:gd name="T77" fmla="*/ 1 h 371"/>
                  <a:gd name="T78" fmla="*/ 2 w 559"/>
                  <a:gd name="T79" fmla="*/ 1 h 371"/>
                  <a:gd name="T80" fmla="*/ 2 w 559"/>
                  <a:gd name="T81" fmla="*/ 1 h 371"/>
                  <a:gd name="T82" fmla="*/ 2 w 559"/>
                  <a:gd name="T83" fmla="*/ 0 h 371"/>
                  <a:gd name="T84" fmla="*/ 2 w 559"/>
                  <a:gd name="T85" fmla="*/ 0 h 371"/>
                  <a:gd name="T86" fmla="*/ 2 w 559"/>
                  <a:gd name="T87" fmla="*/ 0 h 371"/>
                  <a:gd name="T88" fmla="*/ 2 w 559"/>
                  <a:gd name="T89" fmla="*/ 0 h 371"/>
                  <a:gd name="T90" fmla="*/ 2 w 559"/>
                  <a:gd name="T91" fmla="*/ 0 h 371"/>
                  <a:gd name="T92" fmla="*/ 2 w 559"/>
                  <a:gd name="T93" fmla="*/ 0 h 371"/>
                  <a:gd name="T94" fmla="*/ 2 w 559"/>
                  <a:gd name="T95" fmla="*/ 0 h 371"/>
                  <a:gd name="T96" fmla="*/ 2 w 559"/>
                  <a:gd name="T97" fmla="*/ 0 h 371"/>
                  <a:gd name="T98" fmla="*/ 2 w 559"/>
                  <a:gd name="T99" fmla="*/ 0 h 371"/>
                  <a:gd name="T100" fmla="*/ 1 w 559"/>
                  <a:gd name="T101" fmla="*/ 0 h 371"/>
                  <a:gd name="T102" fmla="*/ 1 w 559"/>
                  <a:gd name="T103" fmla="*/ 0 h 371"/>
                  <a:gd name="T104" fmla="*/ 1 w 559"/>
                  <a:gd name="T105" fmla="*/ 0 h 371"/>
                  <a:gd name="T106" fmla="*/ 1 w 559"/>
                  <a:gd name="T107" fmla="*/ 0 h 371"/>
                  <a:gd name="T108" fmla="*/ 1 w 559"/>
                  <a:gd name="T109" fmla="*/ 0 h 371"/>
                  <a:gd name="T110" fmla="*/ 0 w 559"/>
                  <a:gd name="T111" fmla="*/ 0 h 371"/>
                  <a:gd name="T112" fmla="*/ 0 w 559"/>
                  <a:gd name="T113" fmla="*/ 0 h 371"/>
                  <a:gd name="T114" fmla="*/ 0 w 559"/>
                  <a:gd name="T115" fmla="*/ 0 h 371"/>
                  <a:gd name="T116" fmla="*/ 0 w 559"/>
                  <a:gd name="T117" fmla="*/ 0 h 371"/>
                  <a:gd name="T118" fmla="*/ 0 w 559"/>
                  <a:gd name="T119" fmla="*/ 0 h 37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559" h="371">
                    <a:moveTo>
                      <a:pt x="22" y="18"/>
                    </a:moveTo>
                    <a:lnTo>
                      <a:pt x="10" y="27"/>
                    </a:lnTo>
                    <a:lnTo>
                      <a:pt x="4" y="44"/>
                    </a:lnTo>
                    <a:lnTo>
                      <a:pt x="1" y="62"/>
                    </a:lnTo>
                    <a:lnTo>
                      <a:pt x="0" y="81"/>
                    </a:lnTo>
                    <a:lnTo>
                      <a:pt x="1" y="103"/>
                    </a:lnTo>
                    <a:lnTo>
                      <a:pt x="4" y="128"/>
                    </a:lnTo>
                    <a:lnTo>
                      <a:pt x="10" y="154"/>
                    </a:lnTo>
                    <a:lnTo>
                      <a:pt x="20" y="180"/>
                    </a:lnTo>
                    <a:lnTo>
                      <a:pt x="30" y="206"/>
                    </a:lnTo>
                    <a:lnTo>
                      <a:pt x="41" y="231"/>
                    </a:lnTo>
                    <a:lnTo>
                      <a:pt x="53" y="257"/>
                    </a:lnTo>
                    <a:lnTo>
                      <a:pt x="66" y="279"/>
                    </a:lnTo>
                    <a:lnTo>
                      <a:pt x="80" y="301"/>
                    </a:lnTo>
                    <a:lnTo>
                      <a:pt x="96" y="318"/>
                    </a:lnTo>
                    <a:lnTo>
                      <a:pt x="110" y="334"/>
                    </a:lnTo>
                    <a:lnTo>
                      <a:pt x="125" y="345"/>
                    </a:lnTo>
                    <a:lnTo>
                      <a:pt x="142" y="354"/>
                    </a:lnTo>
                    <a:lnTo>
                      <a:pt x="162" y="361"/>
                    </a:lnTo>
                    <a:lnTo>
                      <a:pt x="186" y="365"/>
                    </a:lnTo>
                    <a:lnTo>
                      <a:pt x="211" y="369"/>
                    </a:lnTo>
                    <a:lnTo>
                      <a:pt x="238" y="371"/>
                    </a:lnTo>
                    <a:lnTo>
                      <a:pt x="266" y="371"/>
                    </a:lnTo>
                    <a:lnTo>
                      <a:pt x="325" y="369"/>
                    </a:lnTo>
                    <a:lnTo>
                      <a:pt x="381" y="363"/>
                    </a:lnTo>
                    <a:lnTo>
                      <a:pt x="408" y="357"/>
                    </a:lnTo>
                    <a:lnTo>
                      <a:pt x="434" y="353"/>
                    </a:lnTo>
                    <a:lnTo>
                      <a:pt x="455" y="345"/>
                    </a:lnTo>
                    <a:lnTo>
                      <a:pt x="477" y="338"/>
                    </a:lnTo>
                    <a:lnTo>
                      <a:pt x="495" y="330"/>
                    </a:lnTo>
                    <a:lnTo>
                      <a:pt x="507" y="321"/>
                    </a:lnTo>
                    <a:lnTo>
                      <a:pt x="520" y="313"/>
                    </a:lnTo>
                    <a:lnTo>
                      <a:pt x="529" y="301"/>
                    </a:lnTo>
                    <a:lnTo>
                      <a:pt x="546" y="271"/>
                    </a:lnTo>
                    <a:lnTo>
                      <a:pt x="556" y="237"/>
                    </a:lnTo>
                    <a:lnTo>
                      <a:pt x="559" y="219"/>
                    </a:lnTo>
                    <a:lnTo>
                      <a:pt x="559" y="199"/>
                    </a:lnTo>
                    <a:lnTo>
                      <a:pt x="559" y="182"/>
                    </a:lnTo>
                    <a:lnTo>
                      <a:pt x="557" y="162"/>
                    </a:lnTo>
                    <a:lnTo>
                      <a:pt x="553" y="145"/>
                    </a:lnTo>
                    <a:lnTo>
                      <a:pt x="547" y="126"/>
                    </a:lnTo>
                    <a:lnTo>
                      <a:pt x="540" y="112"/>
                    </a:lnTo>
                    <a:lnTo>
                      <a:pt x="529" y="97"/>
                    </a:lnTo>
                    <a:lnTo>
                      <a:pt x="519" y="82"/>
                    </a:lnTo>
                    <a:lnTo>
                      <a:pt x="504" y="74"/>
                    </a:lnTo>
                    <a:lnTo>
                      <a:pt x="486" y="64"/>
                    </a:lnTo>
                    <a:lnTo>
                      <a:pt x="462" y="53"/>
                    </a:lnTo>
                    <a:lnTo>
                      <a:pt x="434" y="45"/>
                    </a:lnTo>
                    <a:lnTo>
                      <a:pt x="403" y="36"/>
                    </a:lnTo>
                    <a:lnTo>
                      <a:pt x="368" y="27"/>
                    </a:lnTo>
                    <a:lnTo>
                      <a:pt x="332" y="22"/>
                    </a:lnTo>
                    <a:lnTo>
                      <a:pt x="256" y="10"/>
                    </a:lnTo>
                    <a:lnTo>
                      <a:pt x="217" y="5"/>
                    </a:lnTo>
                    <a:lnTo>
                      <a:pt x="179" y="2"/>
                    </a:lnTo>
                    <a:lnTo>
                      <a:pt x="145" y="0"/>
                    </a:lnTo>
                    <a:lnTo>
                      <a:pt x="111" y="0"/>
                    </a:lnTo>
                    <a:lnTo>
                      <a:pt x="82" y="2"/>
                    </a:lnTo>
                    <a:lnTo>
                      <a:pt x="56" y="7"/>
                    </a:lnTo>
                    <a:lnTo>
                      <a:pt x="36" y="10"/>
                    </a:lnTo>
                    <a:lnTo>
                      <a:pt x="22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28" name="Freeform 3009"/>
              <p:cNvSpPr>
                <a:spLocks/>
              </p:cNvSpPr>
              <p:nvPr/>
            </p:nvSpPr>
            <p:spPr bwMode="auto">
              <a:xfrm>
                <a:off x="1461" y="1593"/>
                <a:ext cx="8" cy="7"/>
              </a:xfrm>
              <a:custGeom>
                <a:avLst/>
                <a:gdLst>
                  <a:gd name="T0" fmla="*/ 0 w 22"/>
                  <a:gd name="T1" fmla="*/ 0 h 22"/>
                  <a:gd name="T2" fmla="*/ 0 w 22"/>
                  <a:gd name="T3" fmla="*/ 0 h 22"/>
                  <a:gd name="T4" fmla="*/ 0 w 22"/>
                  <a:gd name="T5" fmla="*/ 0 h 22"/>
                  <a:gd name="T6" fmla="*/ 0 w 22"/>
                  <a:gd name="T7" fmla="*/ 0 h 22"/>
                  <a:gd name="T8" fmla="*/ 0 w 22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22">
                    <a:moveTo>
                      <a:pt x="12" y="0"/>
                    </a:moveTo>
                    <a:lnTo>
                      <a:pt x="22" y="12"/>
                    </a:lnTo>
                    <a:lnTo>
                      <a:pt x="11" y="22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29" name="Freeform 3010"/>
              <p:cNvSpPr>
                <a:spLocks/>
              </p:cNvSpPr>
              <p:nvPr/>
            </p:nvSpPr>
            <p:spPr bwMode="auto">
              <a:xfrm>
                <a:off x="1461" y="1596"/>
                <a:ext cx="2" cy="2"/>
              </a:xfrm>
              <a:custGeom>
                <a:avLst/>
                <a:gdLst>
                  <a:gd name="T0" fmla="*/ 0 w 7"/>
                  <a:gd name="T1" fmla="*/ 0 h 8"/>
                  <a:gd name="T2" fmla="*/ 0 w 7"/>
                  <a:gd name="T3" fmla="*/ 0 h 8"/>
                  <a:gd name="T4" fmla="*/ 0 w 7"/>
                  <a:gd name="T5" fmla="*/ 0 h 8"/>
                  <a:gd name="T6" fmla="*/ 0 w 7"/>
                  <a:gd name="T7" fmla="*/ 0 h 8"/>
                  <a:gd name="T8" fmla="*/ 0 w 7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2" y="0"/>
                    </a:moveTo>
                    <a:lnTo>
                      <a:pt x="1" y="0"/>
                    </a:lnTo>
                    <a:lnTo>
                      <a:pt x="0" y="3"/>
                    </a:lnTo>
                    <a:lnTo>
                      <a:pt x="7" y="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30" name="Freeform 3011"/>
              <p:cNvSpPr>
                <a:spLocks/>
              </p:cNvSpPr>
              <p:nvPr/>
            </p:nvSpPr>
            <p:spPr bwMode="auto">
              <a:xfrm>
                <a:off x="1459" y="1597"/>
                <a:ext cx="7" cy="7"/>
              </a:xfrm>
              <a:custGeom>
                <a:avLst/>
                <a:gdLst>
                  <a:gd name="T0" fmla="*/ 0 w 21"/>
                  <a:gd name="T1" fmla="*/ 0 h 23"/>
                  <a:gd name="T2" fmla="*/ 0 w 21"/>
                  <a:gd name="T3" fmla="*/ 0 h 23"/>
                  <a:gd name="T4" fmla="*/ 0 w 21"/>
                  <a:gd name="T5" fmla="*/ 0 h 23"/>
                  <a:gd name="T6" fmla="*/ 0 w 21"/>
                  <a:gd name="T7" fmla="*/ 0 h 23"/>
                  <a:gd name="T8" fmla="*/ 0 w 21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23">
                    <a:moveTo>
                      <a:pt x="6" y="0"/>
                    </a:moveTo>
                    <a:lnTo>
                      <a:pt x="21" y="6"/>
                    </a:lnTo>
                    <a:lnTo>
                      <a:pt x="14" y="23"/>
                    </a:lnTo>
                    <a:lnTo>
                      <a:pt x="0" y="17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31" name="Freeform 3012"/>
              <p:cNvSpPr>
                <a:spLocks/>
              </p:cNvSpPr>
              <p:nvPr/>
            </p:nvSpPr>
            <p:spPr bwMode="auto">
              <a:xfrm>
                <a:off x="1459" y="1602"/>
                <a:ext cx="2" cy="2"/>
              </a:xfrm>
              <a:custGeom>
                <a:avLst/>
                <a:gdLst>
                  <a:gd name="T0" fmla="*/ 0 w 7"/>
                  <a:gd name="T1" fmla="*/ 0 h 5"/>
                  <a:gd name="T2" fmla="*/ 0 w 7"/>
                  <a:gd name="T3" fmla="*/ 0 h 5"/>
                  <a:gd name="T4" fmla="*/ 0 w 7"/>
                  <a:gd name="T5" fmla="*/ 0 h 5"/>
                  <a:gd name="T6" fmla="*/ 0 w 7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0" y="0"/>
                    </a:moveTo>
                    <a:lnTo>
                      <a:pt x="7" y="5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32" name="Freeform 3013"/>
              <p:cNvSpPr>
                <a:spLocks/>
              </p:cNvSpPr>
              <p:nvPr/>
            </p:nvSpPr>
            <p:spPr bwMode="auto">
              <a:xfrm>
                <a:off x="1458" y="1603"/>
                <a:ext cx="5" cy="7"/>
              </a:xfrm>
              <a:custGeom>
                <a:avLst/>
                <a:gdLst>
                  <a:gd name="T0" fmla="*/ 0 w 17"/>
                  <a:gd name="T1" fmla="*/ 0 h 20"/>
                  <a:gd name="T2" fmla="*/ 0 w 17"/>
                  <a:gd name="T3" fmla="*/ 0 h 20"/>
                  <a:gd name="T4" fmla="*/ 0 w 17"/>
                  <a:gd name="T5" fmla="*/ 0 h 20"/>
                  <a:gd name="T6" fmla="*/ 0 w 17"/>
                  <a:gd name="T7" fmla="*/ 0 h 20"/>
                  <a:gd name="T8" fmla="*/ 0 w 17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20">
                    <a:moveTo>
                      <a:pt x="3" y="0"/>
                    </a:moveTo>
                    <a:lnTo>
                      <a:pt x="17" y="2"/>
                    </a:lnTo>
                    <a:lnTo>
                      <a:pt x="14" y="20"/>
                    </a:lnTo>
                    <a:lnTo>
                      <a:pt x="0" y="1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33" name="Freeform 3014"/>
              <p:cNvSpPr>
                <a:spLocks/>
              </p:cNvSpPr>
              <p:nvPr/>
            </p:nvSpPr>
            <p:spPr bwMode="auto">
              <a:xfrm>
                <a:off x="1458" y="1609"/>
                <a:ext cx="2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7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34" name="Freeform 3015"/>
              <p:cNvSpPr>
                <a:spLocks/>
              </p:cNvSpPr>
              <p:nvPr/>
            </p:nvSpPr>
            <p:spPr bwMode="auto">
              <a:xfrm>
                <a:off x="1457" y="1609"/>
                <a:ext cx="5" cy="7"/>
              </a:xfrm>
              <a:custGeom>
                <a:avLst/>
                <a:gdLst>
                  <a:gd name="T0" fmla="*/ 0 w 15"/>
                  <a:gd name="T1" fmla="*/ 0 h 19"/>
                  <a:gd name="T2" fmla="*/ 0 w 15"/>
                  <a:gd name="T3" fmla="*/ 0 h 19"/>
                  <a:gd name="T4" fmla="*/ 0 w 15"/>
                  <a:gd name="T5" fmla="*/ 0 h 19"/>
                  <a:gd name="T6" fmla="*/ 0 w 15"/>
                  <a:gd name="T7" fmla="*/ 0 h 19"/>
                  <a:gd name="T8" fmla="*/ 0 w 15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9">
                    <a:moveTo>
                      <a:pt x="1" y="0"/>
                    </a:moveTo>
                    <a:lnTo>
                      <a:pt x="15" y="0"/>
                    </a:lnTo>
                    <a:lnTo>
                      <a:pt x="14" y="19"/>
                    </a:lnTo>
                    <a:lnTo>
                      <a:pt x="0" y="1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35" name="Freeform 3016"/>
              <p:cNvSpPr>
                <a:spLocks/>
              </p:cNvSpPr>
              <p:nvPr/>
            </p:nvSpPr>
            <p:spPr bwMode="auto">
              <a:xfrm>
                <a:off x="1457" y="1616"/>
                <a:ext cx="3" cy="0"/>
              </a:xfrm>
              <a:custGeom>
                <a:avLst/>
                <a:gdLst>
                  <a:gd name="T0" fmla="*/ 0 w 7"/>
                  <a:gd name="T1" fmla="*/ 0 h 2"/>
                  <a:gd name="T2" fmla="*/ 0 w 7"/>
                  <a:gd name="T3" fmla="*/ 1 h 2"/>
                  <a:gd name="T4" fmla="*/ 0 w 7"/>
                  <a:gd name="T5" fmla="*/ 0 h 2"/>
                  <a:gd name="T6" fmla="*/ 0 w 7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7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36" name="Freeform 3017"/>
              <p:cNvSpPr>
                <a:spLocks/>
              </p:cNvSpPr>
              <p:nvPr/>
            </p:nvSpPr>
            <p:spPr bwMode="auto">
              <a:xfrm>
                <a:off x="1457" y="1616"/>
                <a:ext cx="5" cy="7"/>
              </a:xfrm>
              <a:custGeom>
                <a:avLst/>
                <a:gdLst>
                  <a:gd name="T0" fmla="*/ 0 w 15"/>
                  <a:gd name="T1" fmla="*/ 0 h 22"/>
                  <a:gd name="T2" fmla="*/ 0 w 15"/>
                  <a:gd name="T3" fmla="*/ 0 h 22"/>
                  <a:gd name="T4" fmla="*/ 0 w 15"/>
                  <a:gd name="T5" fmla="*/ 0 h 22"/>
                  <a:gd name="T6" fmla="*/ 0 w 15"/>
                  <a:gd name="T7" fmla="*/ 0 h 22"/>
                  <a:gd name="T8" fmla="*/ 0 w 15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22">
                    <a:moveTo>
                      <a:pt x="0" y="0"/>
                    </a:moveTo>
                    <a:lnTo>
                      <a:pt x="14" y="0"/>
                    </a:lnTo>
                    <a:lnTo>
                      <a:pt x="15" y="22"/>
                    </a:lnTo>
                    <a:lnTo>
                      <a:pt x="1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37" name="Freeform 3018"/>
              <p:cNvSpPr>
                <a:spLocks/>
              </p:cNvSpPr>
              <p:nvPr/>
            </p:nvSpPr>
            <p:spPr bwMode="auto">
              <a:xfrm>
                <a:off x="1458" y="1623"/>
                <a:ext cx="2" cy="1"/>
              </a:xfrm>
              <a:custGeom>
                <a:avLst/>
                <a:gdLst>
                  <a:gd name="T0" fmla="*/ 0 w 7"/>
                  <a:gd name="T1" fmla="*/ 0 h 2"/>
                  <a:gd name="T2" fmla="*/ 0 w 7"/>
                  <a:gd name="T3" fmla="*/ 1 h 2"/>
                  <a:gd name="T4" fmla="*/ 0 w 7"/>
                  <a:gd name="T5" fmla="*/ 1 h 2"/>
                  <a:gd name="T6" fmla="*/ 0 w 7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7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38" name="Freeform 3019"/>
              <p:cNvSpPr>
                <a:spLocks/>
              </p:cNvSpPr>
              <p:nvPr/>
            </p:nvSpPr>
            <p:spPr bwMode="auto">
              <a:xfrm>
                <a:off x="1458" y="1623"/>
                <a:ext cx="5" cy="9"/>
              </a:xfrm>
              <a:custGeom>
                <a:avLst/>
                <a:gdLst>
                  <a:gd name="T0" fmla="*/ 0 w 17"/>
                  <a:gd name="T1" fmla="*/ 0 h 27"/>
                  <a:gd name="T2" fmla="*/ 0 w 17"/>
                  <a:gd name="T3" fmla="*/ 0 h 27"/>
                  <a:gd name="T4" fmla="*/ 0 w 17"/>
                  <a:gd name="T5" fmla="*/ 0 h 27"/>
                  <a:gd name="T6" fmla="*/ 0 w 17"/>
                  <a:gd name="T7" fmla="*/ 0 h 27"/>
                  <a:gd name="T8" fmla="*/ 0 w 17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27">
                    <a:moveTo>
                      <a:pt x="0" y="2"/>
                    </a:moveTo>
                    <a:lnTo>
                      <a:pt x="14" y="0"/>
                    </a:lnTo>
                    <a:lnTo>
                      <a:pt x="17" y="25"/>
                    </a:lnTo>
                    <a:lnTo>
                      <a:pt x="3" y="27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39" name="Freeform 3020"/>
              <p:cNvSpPr>
                <a:spLocks/>
              </p:cNvSpPr>
              <p:nvPr/>
            </p:nvSpPr>
            <p:spPr bwMode="auto">
              <a:xfrm>
                <a:off x="1459" y="1632"/>
                <a:ext cx="2" cy="0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1 h 1"/>
                  <a:gd name="T4" fmla="*/ 0 w 7"/>
                  <a:gd name="T5" fmla="*/ 1 h 1"/>
                  <a:gd name="T6" fmla="*/ 0 w 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0" y="0"/>
                    </a:moveTo>
                    <a:lnTo>
                      <a:pt x="7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40" name="Freeform 3021"/>
              <p:cNvSpPr>
                <a:spLocks/>
              </p:cNvSpPr>
              <p:nvPr/>
            </p:nvSpPr>
            <p:spPr bwMode="auto">
              <a:xfrm>
                <a:off x="1459" y="1631"/>
                <a:ext cx="7" cy="10"/>
              </a:xfrm>
              <a:custGeom>
                <a:avLst/>
                <a:gdLst>
                  <a:gd name="T0" fmla="*/ 0 w 21"/>
                  <a:gd name="T1" fmla="*/ 0 h 30"/>
                  <a:gd name="T2" fmla="*/ 0 w 21"/>
                  <a:gd name="T3" fmla="*/ 0 h 30"/>
                  <a:gd name="T4" fmla="*/ 0 w 21"/>
                  <a:gd name="T5" fmla="*/ 0 h 30"/>
                  <a:gd name="T6" fmla="*/ 0 w 21"/>
                  <a:gd name="T7" fmla="*/ 0 h 30"/>
                  <a:gd name="T8" fmla="*/ 0 w 21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30">
                    <a:moveTo>
                      <a:pt x="0" y="4"/>
                    </a:moveTo>
                    <a:lnTo>
                      <a:pt x="14" y="0"/>
                    </a:lnTo>
                    <a:lnTo>
                      <a:pt x="21" y="26"/>
                    </a:lnTo>
                    <a:lnTo>
                      <a:pt x="6" y="3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41" name="Freeform 3022"/>
              <p:cNvSpPr>
                <a:spLocks/>
              </p:cNvSpPr>
              <p:nvPr/>
            </p:nvSpPr>
            <p:spPr bwMode="auto">
              <a:xfrm>
                <a:off x="1461" y="1641"/>
                <a:ext cx="2" cy="0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0 w 7"/>
                  <a:gd name="T5" fmla="*/ 1 h 1"/>
                  <a:gd name="T6" fmla="*/ 0 w 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0" y="0"/>
                    </a:moveTo>
                    <a:lnTo>
                      <a:pt x="7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42" name="Freeform 3023"/>
              <p:cNvSpPr>
                <a:spLocks/>
              </p:cNvSpPr>
              <p:nvPr/>
            </p:nvSpPr>
            <p:spPr bwMode="auto">
              <a:xfrm>
                <a:off x="1461" y="1639"/>
                <a:ext cx="8" cy="11"/>
              </a:xfrm>
              <a:custGeom>
                <a:avLst/>
                <a:gdLst>
                  <a:gd name="T0" fmla="*/ 0 w 24"/>
                  <a:gd name="T1" fmla="*/ 0 h 32"/>
                  <a:gd name="T2" fmla="*/ 0 w 24"/>
                  <a:gd name="T3" fmla="*/ 0 h 32"/>
                  <a:gd name="T4" fmla="*/ 0 w 24"/>
                  <a:gd name="T5" fmla="*/ 0 h 32"/>
                  <a:gd name="T6" fmla="*/ 0 w 24"/>
                  <a:gd name="T7" fmla="*/ 0 h 32"/>
                  <a:gd name="T8" fmla="*/ 0 w 24"/>
                  <a:gd name="T9" fmla="*/ 0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32">
                    <a:moveTo>
                      <a:pt x="0" y="6"/>
                    </a:moveTo>
                    <a:lnTo>
                      <a:pt x="15" y="0"/>
                    </a:lnTo>
                    <a:lnTo>
                      <a:pt x="24" y="26"/>
                    </a:lnTo>
                    <a:lnTo>
                      <a:pt x="9" y="3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5177" name="Group 3024"/>
            <p:cNvGrpSpPr>
              <a:grpSpLocks/>
            </p:cNvGrpSpPr>
            <p:nvPr/>
          </p:nvGrpSpPr>
          <p:grpSpPr bwMode="auto">
            <a:xfrm>
              <a:off x="1428" y="1586"/>
              <a:ext cx="221" cy="180"/>
              <a:chOff x="1428" y="1586"/>
              <a:chExt cx="221" cy="180"/>
            </a:xfrm>
          </p:grpSpPr>
          <p:sp>
            <p:nvSpPr>
              <p:cNvPr id="7943" name="Freeform 3025"/>
              <p:cNvSpPr>
                <a:spLocks/>
              </p:cNvSpPr>
              <p:nvPr/>
            </p:nvSpPr>
            <p:spPr bwMode="auto">
              <a:xfrm>
                <a:off x="1464" y="1649"/>
                <a:ext cx="2" cy="1"/>
              </a:xfrm>
              <a:custGeom>
                <a:avLst/>
                <a:gdLst>
                  <a:gd name="T0" fmla="*/ 0 w 8"/>
                  <a:gd name="T1" fmla="*/ 1 h 1"/>
                  <a:gd name="T2" fmla="*/ 0 w 8"/>
                  <a:gd name="T3" fmla="*/ 0 h 1"/>
                  <a:gd name="T4" fmla="*/ 0 w 8"/>
                  <a:gd name="T5" fmla="*/ 1 h 1"/>
                  <a:gd name="T6" fmla="*/ 0 w 8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0" y="1"/>
                    </a:moveTo>
                    <a:lnTo>
                      <a:pt x="8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44" name="Freeform 3026"/>
              <p:cNvSpPr>
                <a:spLocks/>
              </p:cNvSpPr>
              <p:nvPr/>
            </p:nvSpPr>
            <p:spPr bwMode="auto">
              <a:xfrm>
                <a:off x="1464" y="1648"/>
                <a:ext cx="8" cy="10"/>
              </a:xfrm>
              <a:custGeom>
                <a:avLst/>
                <a:gdLst>
                  <a:gd name="T0" fmla="*/ 0 w 25"/>
                  <a:gd name="T1" fmla="*/ 0 h 32"/>
                  <a:gd name="T2" fmla="*/ 0 w 25"/>
                  <a:gd name="T3" fmla="*/ 0 h 32"/>
                  <a:gd name="T4" fmla="*/ 0 w 25"/>
                  <a:gd name="T5" fmla="*/ 0 h 32"/>
                  <a:gd name="T6" fmla="*/ 0 w 25"/>
                  <a:gd name="T7" fmla="*/ 0 h 32"/>
                  <a:gd name="T8" fmla="*/ 0 w 25"/>
                  <a:gd name="T9" fmla="*/ 0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32">
                    <a:moveTo>
                      <a:pt x="0" y="6"/>
                    </a:moveTo>
                    <a:lnTo>
                      <a:pt x="15" y="0"/>
                    </a:lnTo>
                    <a:lnTo>
                      <a:pt x="25" y="26"/>
                    </a:lnTo>
                    <a:lnTo>
                      <a:pt x="11" y="3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45" name="Freeform 3027"/>
              <p:cNvSpPr>
                <a:spLocks/>
              </p:cNvSpPr>
              <p:nvPr/>
            </p:nvSpPr>
            <p:spPr bwMode="auto">
              <a:xfrm>
                <a:off x="1467" y="1658"/>
                <a:ext cx="3" cy="0"/>
              </a:xfrm>
              <a:custGeom>
                <a:avLst/>
                <a:gdLst>
                  <a:gd name="T0" fmla="*/ 0 w 7"/>
                  <a:gd name="T1" fmla="*/ 1 h 1"/>
                  <a:gd name="T2" fmla="*/ 0 w 7"/>
                  <a:gd name="T3" fmla="*/ 0 h 1"/>
                  <a:gd name="T4" fmla="*/ 0 w 7"/>
                  <a:gd name="T5" fmla="*/ 1 h 1"/>
                  <a:gd name="T6" fmla="*/ 0 w 7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0" y="1"/>
                    </a:moveTo>
                    <a:lnTo>
                      <a:pt x="7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46" name="Freeform 3028"/>
              <p:cNvSpPr>
                <a:spLocks/>
              </p:cNvSpPr>
              <p:nvPr/>
            </p:nvSpPr>
            <p:spPr bwMode="auto">
              <a:xfrm>
                <a:off x="1467" y="1656"/>
                <a:ext cx="9" cy="11"/>
              </a:xfrm>
              <a:custGeom>
                <a:avLst/>
                <a:gdLst>
                  <a:gd name="T0" fmla="*/ 0 w 25"/>
                  <a:gd name="T1" fmla="*/ 0 h 31"/>
                  <a:gd name="T2" fmla="*/ 0 w 25"/>
                  <a:gd name="T3" fmla="*/ 0 h 31"/>
                  <a:gd name="T4" fmla="*/ 0 w 25"/>
                  <a:gd name="T5" fmla="*/ 0 h 31"/>
                  <a:gd name="T6" fmla="*/ 0 w 25"/>
                  <a:gd name="T7" fmla="*/ 0 h 31"/>
                  <a:gd name="T8" fmla="*/ 0 w 25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31">
                    <a:moveTo>
                      <a:pt x="0" y="6"/>
                    </a:moveTo>
                    <a:lnTo>
                      <a:pt x="14" y="0"/>
                    </a:lnTo>
                    <a:lnTo>
                      <a:pt x="25" y="25"/>
                    </a:lnTo>
                    <a:lnTo>
                      <a:pt x="10" y="3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47" name="Freeform 3029"/>
              <p:cNvSpPr>
                <a:spLocks/>
              </p:cNvSpPr>
              <p:nvPr/>
            </p:nvSpPr>
            <p:spPr bwMode="auto">
              <a:xfrm>
                <a:off x="1471" y="1666"/>
                <a:ext cx="2" cy="1"/>
              </a:xfrm>
              <a:custGeom>
                <a:avLst/>
                <a:gdLst>
                  <a:gd name="T0" fmla="*/ 0 w 8"/>
                  <a:gd name="T1" fmla="*/ 1 h 1"/>
                  <a:gd name="T2" fmla="*/ 0 w 8"/>
                  <a:gd name="T3" fmla="*/ 0 h 1"/>
                  <a:gd name="T4" fmla="*/ 0 w 8"/>
                  <a:gd name="T5" fmla="*/ 1 h 1"/>
                  <a:gd name="T6" fmla="*/ 0 w 8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0" y="1"/>
                    </a:moveTo>
                    <a:lnTo>
                      <a:pt x="8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48" name="Freeform 3030"/>
              <p:cNvSpPr>
                <a:spLocks/>
              </p:cNvSpPr>
              <p:nvPr/>
            </p:nvSpPr>
            <p:spPr bwMode="auto">
              <a:xfrm>
                <a:off x="1471" y="1665"/>
                <a:ext cx="9" cy="10"/>
              </a:xfrm>
              <a:custGeom>
                <a:avLst/>
                <a:gdLst>
                  <a:gd name="T0" fmla="*/ 0 w 27"/>
                  <a:gd name="T1" fmla="*/ 0 h 32"/>
                  <a:gd name="T2" fmla="*/ 0 w 27"/>
                  <a:gd name="T3" fmla="*/ 0 h 32"/>
                  <a:gd name="T4" fmla="*/ 0 w 27"/>
                  <a:gd name="T5" fmla="*/ 0 h 32"/>
                  <a:gd name="T6" fmla="*/ 0 w 27"/>
                  <a:gd name="T7" fmla="*/ 0 h 32"/>
                  <a:gd name="T8" fmla="*/ 0 w 27"/>
                  <a:gd name="T9" fmla="*/ 0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" h="32">
                    <a:moveTo>
                      <a:pt x="0" y="6"/>
                    </a:moveTo>
                    <a:lnTo>
                      <a:pt x="15" y="0"/>
                    </a:lnTo>
                    <a:lnTo>
                      <a:pt x="27" y="26"/>
                    </a:lnTo>
                    <a:lnTo>
                      <a:pt x="13" y="3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49" name="Freeform 3031"/>
              <p:cNvSpPr>
                <a:spLocks/>
              </p:cNvSpPr>
              <p:nvPr/>
            </p:nvSpPr>
            <p:spPr bwMode="auto">
              <a:xfrm>
                <a:off x="1475" y="1675"/>
                <a:ext cx="2" cy="1"/>
              </a:xfrm>
              <a:custGeom>
                <a:avLst/>
                <a:gdLst>
                  <a:gd name="T0" fmla="*/ 0 w 7"/>
                  <a:gd name="T1" fmla="*/ 1 h 2"/>
                  <a:gd name="T2" fmla="*/ 0 w 7"/>
                  <a:gd name="T3" fmla="*/ 0 h 2"/>
                  <a:gd name="T4" fmla="*/ 0 w 7"/>
                  <a:gd name="T5" fmla="*/ 1 h 2"/>
                  <a:gd name="T6" fmla="*/ 0 w 7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1"/>
                    </a:moveTo>
                    <a:lnTo>
                      <a:pt x="7" y="0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50" name="Freeform 3032"/>
              <p:cNvSpPr>
                <a:spLocks/>
              </p:cNvSpPr>
              <p:nvPr/>
            </p:nvSpPr>
            <p:spPr bwMode="auto">
              <a:xfrm>
                <a:off x="1475" y="1673"/>
                <a:ext cx="9" cy="10"/>
              </a:xfrm>
              <a:custGeom>
                <a:avLst/>
                <a:gdLst>
                  <a:gd name="T0" fmla="*/ 0 w 26"/>
                  <a:gd name="T1" fmla="*/ 0 h 30"/>
                  <a:gd name="T2" fmla="*/ 0 w 26"/>
                  <a:gd name="T3" fmla="*/ 0 h 30"/>
                  <a:gd name="T4" fmla="*/ 0 w 26"/>
                  <a:gd name="T5" fmla="*/ 0 h 30"/>
                  <a:gd name="T6" fmla="*/ 0 w 26"/>
                  <a:gd name="T7" fmla="*/ 0 h 30"/>
                  <a:gd name="T8" fmla="*/ 0 w 26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30">
                    <a:moveTo>
                      <a:pt x="0" y="8"/>
                    </a:moveTo>
                    <a:lnTo>
                      <a:pt x="12" y="0"/>
                    </a:lnTo>
                    <a:lnTo>
                      <a:pt x="26" y="22"/>
                    </a:lnTo>
                    <a:lnTo>
                      <a:pt x="13" y="3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51" name="Freeform 3033"/>
              <p:cNvSpPr>
                <a:spLocks/>
              </p:cNvSpPr>
              <p:nvPr/>
            </p:nvSpPr>
            <p:spPr bwMode="auto">
              <a:xfrm>
                <a:off x="1480" y="1680"/>
                <a:ext cx="8" cy="10"/>
              </a:xfrm>
              <a:custGeom>
                <a:avLst/>
                <a:gdLst>
                  <a:gd name="T0" fmla="*/ 0 w 26"/>
                  <a:gd name="T1" fmla="*/ 0 h 30"/>
                  <a:gd name="T2" fmla="*/ 0 w 26"/>
                  <a:gd name="T3" fmla="*/ 0 h 30"/>
                  <a:gd name="T4" fmla="*/ 0 w 26"/>
                  <a:gd name="T5" fmla="*/ 0 h 30"/>
                  <a:gd name="T6" fmla="*/ 0 w 26"/>
                  <a:gd name="T7" fmla="*/ 0 h 30"/>
                  <a:gd name="T8" fmla="*/ 0 w 26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30">
                    <a:moveTo>
                      <a:pt x="0" y="8"/>
                    </a:moveTo>
                    <a:lnTo>
                      <a:pt x="13" y="0"/>
                    </a:lnTo>
                    <a:lnTo>
                      <a:pt x="26" y="21"/>
                    </a:lnTo>
                    <a:lnTo>
                      <a:pt x="14" y="3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52" name="Freeform 3034"/>
              <p:cNvSpPr>
                <a:spLocks/>
              </p:cNvSpPr>
              <p:nvPr/>
            </p:nvSpPr>
            <p:spPr bwMode="auto">
              <a:xfrm>
                <a:off x="1484" y="1690"/>
                <a:ext cx="2" cy="1"/>
              </a:xfrm>
              <a:custGeom>
                <a:avLst/>
                <a:gdLst>
                  <a:gd name="T0" fmla="*/ 0 w 6"/>
                  <a:gd name="T1" fmla="*/ 0 h 3"/>
                  <a:gd name="T2" fmla="*/ 0 w 6"/>
                  <a:gd name="T3" fmla="*/ 0 h 3"/>
                  <a:gd name="T4" fmla="*/ 0 w 6"/>
                  <a:gd name="T5" fmla="*/ 0 h 3"/>
                  <a:gd name="T6" fmla="*/ 0 w 6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0" y="2"/>
                    </a:moveTo>
                    <a:lnTo>
                      <a:pt x="6" y="0"/>
                    </a:lnTo>
                    <a:lnTo>
                      <a:pt x="0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53" name="Freeform 3035"/>
              <p:cNvSpPr>
                <a:spLocks/>
              </p:cNvSpPr>
              <p:nvPr/>
            </p:nvSpPr>
            <p:spPr bwMode="auto">
              <a:xfrm>
                <a:off x="1484" y="1687"/>
                <a:ext cx="10" cy="9"/>
              </a:xfrm>
              <a:custGeom>
                <a:avLst/>
                <a:gdLst>
                  <a:gd name="T0" fmla="*/ 0 w 28"/>
                  <a:gd name="T1" fmla="*/ 0 h 28"/>
                  <a:gd name="T2" fmla="*/ 0 w 28"/>
                  <a:gd name="T3" fmla="*/ 0 h 28"/>
                  <a:gd name="T4" fmla="*/ 0 w 28"/>
                  <a:gd name="T5" fmla="*/ 0 h 28"/>
                  <a:gd name="T6" fmla="*/ 0 w 28"/>
                  <a:gd name="T7" fmla="*/ 0 h 28"/>
                  <a:gd name="T8" fmla="*/ 0 w 28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28">
                    <a:moveTo>
                      <a:pt x="0" y="11"/>
                    </a:moveTo>
                    <a:lnTo>
                      <a:pt x="12" y="0"/>
                    </a:lnTo>
                    <a:lnTo>
                      <a:pt x="28" y="18"/>
                    </a:lnTo>
                    <a:lnTo>
                      <a:pt x="15" y="28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54" name="Freeform 3036"/>
              <p:cNvSpPr>
                <a:spLocks/>
              </p:cNvSpPr>
              <p:nvPr/>
            </p:nvSpPr>
            <p:spPr bwMode="auto">
              <a:xfrm>
                <a:off x="1489" y="1695"/>
                <a:ext cx="3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0" y="3"/>
                    </a:moveTo>
                    <a:lnTo>
                      <a:pt x="7" y="0"/>
                    </a:lnTo>
                    <a:lnTo>
                      <a:pt x="1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55" name="Freeform 3037"/>
              <p:cNvSpPr>
                <a:spLocks/>
              </p:cNvSpPr>
              <p:nvPr/>
            </p:nvSpPr>
            <p:spPr bwMode="auto">
              <a:xfrm>
                <a:off x="1490" y="1693"/>
                <a:ext cx="8" cy="9"/>
              </a:xfrm>
              <a:custGeom>
                <a:avLst/>
                <a:gdLst>
                  <a:gd name="T0" fmla="*/ 0 w 25"/>
                  <a:gd name="T1" fmla="*/ 0 h 26"/>
                  <a:gd name="T2" fmla="*/ 0 w 25"/>
                  <a:gd name="T3" fmla="*/ 0 h 26"/>
                  <a:gd name="T4" fmla="*/ 0 w 25"/>
                  <a:gd name="T5" fmla="*/ 0 h 26"/>
                  <a:gd name="T6" fmla="*/ 0 w 25"/>
                  <a:gd name="T7" fmla="*/ 0 h 26"/>
                  <a:gd name="T8" fmla="*/ 0 w 25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26">
                    <a:moveTo>
                      <a:pt x="0" y="10"/>
                    </a:moveTo>
                    <a:lnTo>
                      <a:pt x="11" y="0"/>
                    </a:lnTo>
                    <a:lnTo>
                      <a:pt x="25" y="16"/>
                    </a:lnTo>
                    <a:lnTo>
                      <a:pt x="15" y="26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56" name="Freeform 3038"/>
              <p:cNvSpPr>
                <a:spLocks/>
              </p:cNvSpPr>
              <p:nvPr/>
            </p:nvSpPr>
            <p:spPr bwMode="auto">
              <a:xfrm>
                <a:off x="1495" y="1701"/>
                <a:ext cx="1" cy="1"/>
              </a:xfrm>
              <a:custGeom>
                <a:avLst/>
                <a:gdLst>
                  <a:gd name="T0" fmla="*/ 0 w 5"/>
                  <a:gd name="T1" fmla="*/ 0 h 4"/>
                  <a:gd name="T2" fmla="*/ 0 w 5"/>
                  <a:gd name="T3" fmla="*/ 0 h 4"/>
                  <a:gd name="T4" fmla="*/ 0 w 5"/>
                  <a:gd name="T5" fmla="*/ 0 h 4"/>
                  <a:gd name="T6" fmla="*/ 0 w 5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0" y="3"/>
                    </a:moveTo>
                    <a:lnTo>
                      <a:pt x="5" y="0"/>
                    </a:lnTo>
                    <a:lnTo>
                      <a:pt x="0" y="4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57" name="Freeform 3039"/>
              <p:cNvSpPr>
                <a:spLocks/>
              </p:cNvSpPr>
              <p:nvPr/>
            </p:nvSpPr>
            <p:spPr bwMode="auto">
              <a:xfrm>
                <a:off x="1495" y="1698"/>
                <a:ext cx="8" cy="8"/>
              </a:xfrm>
              <a:custGeom>
                <a:avLst/>
                <a:gdLst>
                  <a:gd name="T0" fmla="*/ 0 w 25"/>
                  <a:gd name="T1" fmla="*/ 0 h 24"/>
                  <a:gd name="T2" fmla="*/ 0 w 25"/>
                  <a:gd name="T3" fmla="*/ 0 h 24"/>
                  <a:gd name="T4" fmla="*/ 0 w 25"/>
                  <a:gd name="T5" fmla="*/ 0 h 24"/>
                  <a:gd name="T6" fmla="*/ 0 w 25"/>
                  <a:gd name="T7" fmla="*/ 0 h 24"/>
                  <a:gd name="T8" fmla="*/ 0 w 25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24">
                    <a:moveTo>
                      <a:pt x="0" y="12"/>
                    </a:moveTo>
                    <a:lnTo>
                      <a:pt x="10" y="0"/>
                    </a:lnTo>
                    <a:lnTo>
                      <a:pt x="25" y="11"/>
                    </a:lnTo>
                    <a:lnTo>
                      <a:pt x="14" y="2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58" name="Freeform 3040"/>
              <p:cNvSpPr>
                <a:spLocks/>
              </p:cNvSpPr>
              <p:nvPr/>
            </p:nvSpPr>
            <p:spPr bwMode="auto">
              <a:xfrm>
                <a:off x="1499" y="1704"/>
                <a:ext cx="2" cy="2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0 w 6"/>
                  <a:gd name="T5" fmla="*/ 0 h 6"/>
                  <a:gd name="T6" fmla="*/ 0 w 6"/>
                  <a:gd name="T7" fmla="*/ 0 h 6"/>
                  <a:gd name="T8" fmla="*/ 0 w 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5"/>
                    </a:moveTo>
                    <a:lnTo>
                      <a:pt x="0" y="4"/>
                    </a:lnTo>
                    <a:lnTo>
                      <a:pt x="3" y="6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59" name="Freeform 3041"/>
              <p:cNvSpPr>
                <a:spLocks/>
              </p:cNvSpPr>
              <p:nvPr/>
            </p:nvSpPr>
            <p:spPr bwMode="auto">
              <a:xfrm>
                <a:off x="1500" y="1701"/>
                <a:ext cx="8" cy="8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0" y="15"/>
                    </a:moveTo>
                    <a:lnTo>
                      <a:pt x="6" y="0"/>
                    </a:lnTo>
                    <a:lnTo>
                      <a:pt x="23" y="8"/>
                    </a:lnTo>
                    <a:lnTo>
                      <a:pt x="17" y="23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60" name="Freeform 3042"/>
              <p:cNvSpPr>
                <a:spLocks/>
              </p:cNvSpPr>
              <p:nvPr/>
            </p:nvSpPr>
            <p:spPr bwMode="auto">
              <a:xfrm>
                <a:off x="1506" y="1707"/>
                <a:ext cx="1" cy="2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0 h 5"/>
                  <a:gd name="T4" fmla="*/ 0 w 3"/>
                  <a:gd name="T5" fmla="*/ 0 h 5"/>
                  <a:gd name="T6" fmla="*/ 0 w 3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lnTo>
                      <a:pt x="3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61" name="Freeform 3043"/>
              <p:cNvSpPr>
                <a:spLocks/>
              </p:cNvSpPr>
              <p:nvPr/>
            </p:nvSpPr>
            <p:spPr bwMode="auto">
              <a:xfrm>
                <a:off x="1506" y="1704"/>
                <a:ext cx="9" cy="7"/>
              </a:xfrm>
              <a:custGeom>
                <a:avLst/>
                <a:gdLst>
                  <a:gd name="T0" fmla="*/ 0 w 26"/>
                  <a:gd name="T1" fmla="*/ 0 h 22"/>
                  <a:gd name="T2" fmla="*/ 0 w 26"/>
                  <a:gd name="T3" fmla="*/ 0 h 22"/>
                  <a:gd name="T4" fmla="*/ 0 w 26"/>
                  <a:gd name="T5" fmla="*/ 0 h 22"/>
                  <a:gd name="T6" fmla="*/ 0 w 26"/>
                  <a:gd name="T7" fmla="*/ 0 h 22"/>
                  <a:gd name="T8" fmla="*/ 0 w 26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22">
                    <a:moveTo>
                      <a:pt x="0" y="15"/>
                    </a:moveTo>
                    <a:lnTo>
                      <a:pt x="6" y="0"/>
                    </a:lnTo>
                    <a:lnTo>
                      <a:pt x="26" y="8"/>
                    </a:lnTo>
                    <a:lnTo>
                      <a:pt x="20" y="22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62" name="Freeform 3044"/>
              <p:cNvSpPr>
                <a:spLocks/>
              </p:cNvSpPr>
              <p:nvPr/>
            </p:nvSpPr>
            <p:spPr bwMode="auto">
              <a:xfrm>
                <a:off x="1513" y="1710"/>
                <a:ext cx="1" cy="1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0 h 5"/>
                  <a:gd name="T4" fmla="*/ 0 w 3"/>
                  <a:gd name="T5" fmla="*/ 0 h 5"/>
                  <a:gd name="T6" fmla="*/ 0 w 3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lnTo>
                      <a:pt x="3" y="0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63" name="Freeform 3045"/>
              <p:cNvSpPr>
                <a:spLocks/>
              </p:cNvSpPr>
              <p:nvPr/>
            </p:nvSpPr>
            <p:spPr bwMode="auto">
              <a:xfrm>
                <a:off x="1513" y="1707"/>
                <a:ext cx="9" cy="6"/>
              </a:xfrm>
              <a:custGeom>
                <a:avLst/>
                <a:gdLst>
                  <a:gd name="T0" fmla="*/ 0 w 26"/>
                  <a:gd name="T1" fmla="*/ 0 h 18"/>
                  <a:gd name="T2" fmla="*/ 0 w 26"/>
                  <a:gd name="T3" fmla="*/ 0 h 18"/>
                  <a:gd name="T4" fmla="*/ 0 w 26"/>
                  <a:gd name="T5" fmla="*/ 0 h 18"/>
                  <a:gd name="T6" fmla="*/ 0 w 26"/>
                  <a:gd name="T7" fmla="*/ 0 h 18"/>
                  <a:gd name="T8" fmla="*/ 0 w 2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8">
                    <a:moveTo>
                      <a:pt x="0" y="14"/>
                    </a:moveTo>
                    <a:lnTo>
                      <a:pt x="2" y="0"/>
                    </a:lnTo>
                    <a:lnTo>
                      <a:pt x="26" y="4"/>
                    </a:lnTo>
                    <a:lnTo>
                      <a:pt x="24" y="18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64" name="Freeform 3046"/>
              <p:cNvSpPr>
                <a:spLocks/>
              </p:cNvSpPr>
              <p:nvPr/>
            </p:nvSpPr>
            <p:spPr bwMode="auto">
              <a:xfrm>
                <a:off x="1521" y="1711"/>
                <a:ext cx="1" cy="2"/>
              </a:xfrm>
              <a:custGeom>
                <a:avLst/>
                <a:gdLst>
                  <a:gd name="T0" fmla="*/ 0 w 1"/>
                  <a:gd name="T1" fmla="*/ 0 h 5"/>
                  <a:gd name="T2" fmla="*/ 1 w 1"/>
                  <a:gd name="T3" fmla="*/ 0 h 5"/>
                  <a:gd name="T4" fmla="*/ 0 w 1"/>
                  <a:gd name="T5" fmla="*/ 0 h 5"/>
                  <a:gd name="T6" fmla="*/ 0 w 1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5">
                    <a:moveTo>
                      <a:pt x="0" y="5"/>
                    </a:moveTo>
                    <a:lnTo>
                      <a:pt x="1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65" name="Freeform 3047"/>
              <p:cNvSpPr>
                <a:spLocks/>
              </p:cNvSpPr>
              <p:nvPr/>
            </p:nvSpPr>
            <p:spPr bwMode="auto">
              <a:xfrm>
                <a:off x="1521" y="1708"/>
                <a:ext cx="9" cy="6"/>
              </a:xfrm>
              <a:custGeom>
                <a:avLst/>
                <a:gdLst>
                  <a:gd name="T0" fmla="*/ 0 w 27"/>
                  <a:gd name="T1" fmla="*/ 0 h 18"/>
                  <a:gd name="T2" fmla="*/ 0 w 27"/>
                  <a:gd name="T3" fmla="*/ 0 h 18"/>
                  <a:gd name="T4" fmla="*/ 0 w 27"/>
                  <a:gd name="T5" fmla="*/ 0 h 18"/>
                  <a:gd name="T6" fmla="*/ 0 w 27"/>
                  <a:gd name="T7" fmla="*/ 0 h 18"/>
                  <a:gd name="T8" fmla="*/ 0 w 27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" h="18">
                    <a:moveTo>
                      <a:pt x="0" y="14"/>
                    </a:moveTo>
                    <a:lnTo>
                      <a:pt x="2" y="0"/>
                    </a:lnTo>
                    <a:lnTo>
                      <a:pt x="27" y="4"/>
                    </a:lnTo>
                    <a:lnTo>
                      <a:pt x="25" y="18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66" name="Freeform 3048"/>
              <p:cNvSpPr>
                <a:spLocks/>
              </p:cNvSpPr>
              <p:nvPr/>
            </p:nvSpPr>
            <p:spPr bwMode="auto">
              <a:xfrm>
                <a:off x="1530" y="1712"/>
                <a:ext cx="0" cy="2"/>
              </a:xfrm>
              <a:custGeom>
                <a:avLst/>
                <a:gdLst>
                  <a:gd name="T0" fmla="*/ 0 w 1"/>
                  <a:gd name="T1" fmla="*/ 0 h 5"/>
                  <a:gd name="T2" fmla="*/ 1 w 1"/>
                  <a:gd name="T3" fmla="*/ 0 h 5"/>
                  <a:gd name="T4" fmla="*/ 0 w 1"/>
                  <a:gd name="T5" fmla="*/ 0 h 5"/>
                  <a:gd name="T6" fmla="*/ 0 w 1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5">
                    <a:moveTo>
                      <a:pt x="0" y="5"/>
                    </a:moveTo>
                    <a:lnTo>
                      <a:pt x="1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67" name="Freeform 3049"/>
              <p:cNvSpPr>
                <a:spLocks/>
              </p:cNvSpPr>
              <p:nvPr/>
            </p:nvSpPr>
            <p:spPr bwMode="auto">
              <a:xfrm>
                <a:off x="1530" y="1709"/>
                <a:ext cx="9" cy="6"/>
              </a:xfrm>
              <a:custGeom>
                <a:avLst/>
                <a:gdLst>
                  <a:gd name="T0" fmla="*/ 0 w 29"/>
                  <a:gd name="T1" fmla="*/ 0 h 17"/>
                  <a:gd name="T2" fmla="*/ 0 w 29"/>
                  <a:gd name="T3" fmla="*/ 0 h 17"/>
                  <a:gd name="T4" fmla="*/ 0 w 29"/>
                  <a:gd name="T5" fmla="*/ 0 h 17"/>
                  <a:gd name="T6" fmla="*/ 0 w 29"/>
                  <a:gd name="T7" fmla="*/ 0 h 17"/>
                  <a:gd name="T8" fmla="*/ 0 w 29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" h="17">
                    <a:moveTo>
                      <a:pt x="0" y="14"/>
                    </a:moveTo>
                    <a:lnTo>
                      <a:pt x="2" y="0"/>
                    </a:lnTo>
                    <a:lnTo>
                      <a:pt x="29" y="2"/>
                    </a:lnTo>
                    <a:lnTo>
                      <a:pt x="27" y="17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68" name="Freeform 3050"/>
              <p:cNvSpPr>
                <a:spLocks/>
              </p:cNvSpPr>
              <p:nvPr/>
            </p:nvSpPr>
            <p:spPr bwMode="auto">
              <a:xfrm>
                <a:off x="1539" y="1713"/>
                <a:ext cx="0" cy="2"/>
              </a:xfrm>
              <a:custGeom>
                <a:avLst/>
                <a:gdLst>
                  <a:gd name="T0" fmla="*/ 0 w 1"/>
                  <a:gd name="T1" fmla="*/ 0 h 7"/>
                  <a:gd name="T2" fmla="*/ 1 w 1"/>
                  <a:gd name="T3" fmla="*/ 0 h 7"/>
                  <a:gd name="T4" fmla="*/ 1 w 1"/>
                  <a:gd name="T5" fmla="*/ 0 h 7"/>
                  <a:gd name="T6" fmla="*/ 0 w 1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7">
                    <a:moveTo>
                      <a:pt x="0" y="6"/>
                    </a:moveTo>
                    <a:lnTo>
                      <a:pt x="1" y="0"/>
                    </a:lnTo>
                    <a:lnTo>
                      <a:pt x="1" y="7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69" name="Rectangle 3051"/>
              <p:cNvSpPr>
                <a:spLocks noChangeArrowheads="1"/>
              </p:cNvSpPr>
              <p:nvPr/>
            </p:nvSpPr>
            <p:spPr bwMode="auto">
              <a:xfrm>
                <a:off x="1539" y="1710"/>
                <a:ext cx="9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70" name="Freeform 3052"/>
              <p:cNvSpPr>
                <a:spLocks/>
              </p:cNvSpPr>
              <p:nvPr/>
            </p:nvSpPr>
            <p:spPr bwMode="auto">
              <a:xfrm>
                <a:off x="1548" y="1713"/>
                <a:ext cx="0" cy="2"/>
              </a:xfrm>
              <a:custGeom>
                <a:avLst/>
                <a:gdLst>
                  <a:gd name="T0" fmla="*/ 0 h 7"/>
                  <a:gd name="T1" fmla="*/ 0 h 7"/>
                  <a:gd name="T2" fmla="*/ 0 h 7"/>
                  <a:gd name="T3" fmla="*/ 0 h 7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0" r="r" b="b"/>
                <a:pathLst>
                  <a:path h="7">
                    <a:moveTo>
                      <a:pt x="0" y="7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71" name="Freeform 3053"/>
              <p:cNvSpPr>
                <a:spLocks/>
              </p:cNvSpPr>
              <p:nvPr/>
            </p:nvSpPr>
            <p:spPr bwMode="auto">
              <a:xfrm>
                <a:off x="1548" y="1709"/>
                <a:ext cx="20" cy="6"/>
              </a:xfrm>
              <a:custGeom>
                <a:avLst/>
                <a:gdLst>
                  <a:gd name="T0" fmla="*/ 0 w 59"/>
                  <a:gd name="T1" fmla="*/ 0 h 17"/>
                  <a:gd name="T2" fmla="*/ 0 w 59"/>
                  <a:gd name="T3" fmla="*/ 0 h 17"/>
                  <a:gd name="T4" fmla="*/ 0 w 59"/>
                  <a:gd name="T5" fmla="*/ 0 h 17"/>
                  <a:gd name="T6" fmla="*/ 0 w 59"/>
                  <a:gd name="T7" fmla="*/ 0 h 17"/>
                  <a:gd name="T8" fmla="*/ 0 w 59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" h="17">
                    <a:moveTo>
                      <a:pt x="0" y="17"/>
                    </a:moveTo>
                    <a:lnTo>
                      <a:pt x="0" y="2"/>
                    </a:lnTo>
                    <a:lnTo>
                      <a:pt x="59" y="0"/>
                    </a:lnTo>
                    <a:lnTo>
                      <a:pt x="59" y="14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72" name="Freeform 3054"/>
              <p:cNvSpPr>
                <a:spLocks/>
              </p:cNvSpPr>
              <p:nvPr/>
            </p:nvSpPr>
            <p:spPr bwMode="auto">
              <a:xfrm>
                <a:off x="1568" y="1712"/>
                <a:ext cx="0" cy="2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0 h 5"/>
                  <a:gd name="T4" fmla="*/ 1 w 1"/>
                  <a:gd name="T5" fmla="*/ 0 h 5"/>
                  <a:gd name="T6" fmla="*/ 0 w 1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5">
                    <a:moveTo>
                      <a:pt x="0" y="5"/>
                    </a:moveTo>
                    <a:lnTo>
                      <a:pt x="0" y="0"/>
                    </a:lnTo>
                    <a:lnTo>
                      <a:pt x="1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73" name="Freeform 3055"/>
              <p:cNvSpPr>
                <a:spLocks/>
              </p:cNvSpPr>
              <p:nvPr/>
            </p:nvSpPr>
            <p:spPr bwMode="auto">
              <a:xfrm>
                <a:off x="1568" y="1707"/>
                <a:ext cx="19" cy="7"/>
              </a:xfrm>
              <a:custGeom>
                <a:avLst/>
                <a:gdLst>
                  <a:gd name="T0" fmla="*/ 0 w 58"/>
                  <a:gd name="T1" fmla="*/ 0 h 20"/>
                  <a:gd name="T2" fmla="*/ 0 w 58"/>
                  <a:gd name="T3" fmla="*/ 0 h 20"/>
                  <a:gd name="T4" fmla="*/ 0 w 58"/>
                  <a:gd name="T5" fmla="*/ 0 h 20"/>
                  <a:gd name="T6" fmla="*/ 0 w 58"/>
                  <a:gd name="T7" fmla="*/ 0 h 20"/>
                  <a:gd name="T8" fmla="*/ 0 w 58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20">
                    <a:moveTo>
                      <a:pt x="2" y="20"/>
                    </a:moveTo>
                    <a:lnTo>
                      <a:pt x="0" y="6"/>
                    </a:lnTo>
                    <a:lnTo>
                      <a:pt x="56" y="0"/>
                    </a:lnTo>
                    <a:lnTo>
                      <a:pt x="58" y="14"/>
                    </a:lnTo>
                    <a:lnTo>
                      <a:pt x="2" y="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74" name="Freeform 3056"/>
              <p:cNvSpPr>
                <a:spLocks/>
              </p:cNvSpPr>
              <p:nvPr/>
            </p:nvSpPr>
            <p:spPr bwMode="auto">
              <a:xfrm>
                <a:off x="1587" y="1710"/>
                <a:ext cx="0" cy="2"/>
              </a:xfrm>
              <a:custGeom>
                <a:avLst/>
                <a:gdLst>
                  <a:gd name="T0" fmla="*/ 1 w 2"/>
                  <a:gd name="T1" fmla="*/ 0 h 5"/>
                  <a:gd name="T2" fmla="*/ 0 w 2"/>
                  <a:gd name="T3" fmla="*/ 0 h 5"/>
                  <a:gd name="T4" fmla="*/ 1 w 2"/>
                  <a:gd name="T5" fmla="*/ 0 h 5"/>
                  <a:gd name="T6" fmla="*/ 1 w 2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1" y="5"/>
                    </a:moveTo>
                    <a:lnTo>
                      <a:pt x="0" y="0"/>
                    </a:lnTo>
                    <a:lnTo>
                      <a:pt x="2" y="5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75" name="Freeform 3057"/>
              <p:cNvSpPr>
                <a:spLocks/>
              </p:cNvSpPr>
              <p:nvPr/>
            </p:nvSpPr>
            <p:spPr bwMode="auto">
              <a:xfrm>
                <a:off x="1586" y="1705"/>
                <a:ext cx="10" cy="7"/>
              </a:xfrm>
              <a:custGeom>
                <a:avLst/>
                <a:gdLst>
                  <a:gd name="T0" fmla="*/ 0 w 31"/>
                  <a:gd name="T1" fmla="*/ 0 h 21"/>
                  <a:gd name="T2" fmla="*/ 0 w 31"/>
                  <a:gd name="T3" fmla="*/ 0 h 21"/>
                  <a:gd name="T4" fmla="*/ 0 w 31"/>
                  <a:gd name="T5" fmla="*/ 0 h 21"/>
                  <a:gd name="T6" fmla="*/ 0 w 31"/>
                  <a:gd name="T7" fmla="*/ 0 h 21"/>
                  <a:gd name="T8" fmla="*/ 0 w 31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1" h="21">
                    <a:moveTo>
                      <a:pt x="4" y="21"/>
                    </a:moveTo>
                    <a:lnTo>
                      <a:pt x="0" y="7"/>
                    </a:lnTo>
                    <a:lnTo>
                      <a:pt x="27" y="0"/>
                    </a:lnTo>
                    <a:lnTo>
                      <a:pt x="31" y="15"/>
                    </a:lnTo>
                    <a:lnTo>
                      <a:pt x="4" y="2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76" name="Freeform 3058"/>
              <p:cNvSpPr>
                <a:spLocks/>
              </p:cNvSpPr>
              <p:nvPr/>
            </p:nvSpPr>
            <p:spPr bwMode="auto">
              <a:xfrm>
                <a:off x="1595" y="1705"/>
                <a:ext cx="1" cy="3"/>
              </a:xfrm>
              <a:custGeom>
                <a:avLst/>
                <a:gdLst>
                  <a:gd name="T0" fmla="*/ 0 w 2"/>
                  <a:gd name="T1" fmla="*/ 0 h 10"/>
                  <a:gd name="T2" fmla="*/ 1 w 2"/>
                  <a:gd name="T3" fmla="*/ 0 h 10"/>
                  <a:gd name="T4" fmla="*/ 1 w 2"/>
                  <a:gd name="T5" fmla="*/ 0 h 10"/>
                  <a:gd name="T6" fmla="*/ 0 w 2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10">
                    <a:moveTo>
                      <a:pt x="0" y="0"/>
                    </a:moveTo>
                    <a:lnTo>
                      <a:pt x="2" y="1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77" name="Freeform 3059"/>
              <p:cNvSpPr>
                <a:spLocks/>
              </p:cNvSpPr>
              <p:nvPr/>
            </p:nvSpPr>
            <p:spPr bwMode="auto">
              <a:xfrm>
                <a:off x="1595" y="1704"/>
                <a:ext cx="10" cy="6"/>
              </a:xfrm>
              <a:custGeom>
                <a:avLst/>
                <a:gdLst>
                  <a:gd name="T0" fmla="*/ 0 w 28"/>
                  <a:gd name="T1" fmla="*/ 0 h 19"/>
                  <a:gd name="T2" fmla="*/ 0 w 28"/>
                  <a:gd name="T3" fmla="*/ 0 h 19"/>
                  <a:gd name="T4" fmla="*/ 0 w 28"/>
                  <a:gd name="T5" fmla="*/ 0 h 19"/>
                  <a:gd name="T6" fmla="*/ 0 w 28"/>
                  <a:gd name="T7" fmla="*/ 0 h 19"/>
                  <a:gd name="T8" fmla="*/ 0 w 28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19">
                    <a:moveTo>
                      <a:pt x="2" y="19"/>
                    </a:moveTo>
                    <a:lnTo>
                      <a:pt x="0" y="4"/>
                    </a:lnTo>
                    <a:lnTo>
                      <a:pt x="26" y="0"/>
                    </a:lnTo>
                    <a:lnTo>
                      <a:pt x="28" y="15"/>
                    </a:lnTo>
                    <a:lnTo>
                      <a:pt x="2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78" name="Freeform 3060"/>
              <p:cNvSpPr>
                <a:spLocks/>
              </p:cNvSpPr>
              <p:nvPr/>
            </p:nvSpPr>
            <p:spPr bwMode="auto">
              <a:xfrm>
                <a:off x="1604" y="1707"/>
                <a:ext cx="1" cy="2"/>
              </a:xfrm>
              <a:custGeom>
                <a:avLst/>
                <a:gdLst>
                  <a:gd name="T0" fmla="*/ 1 w 2"/>
                  <a:gd name="T1" fmla="*/ 0 h 5"/>
                  <a:gd name="T2" fmla="*/ 0 w 2"/>
                  <a:gd name="T3" fmla="*/ 0 h 5"/>
                  <a:gd name="T4" fmla="*/ 1 w 2"/>
                  <a:gd name="T5" fmla="*/ 0 h 5"/>
                  <a:gd name="T6" fmla="*/ 1 w 2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1" y="5"/>
                    </a:moveTo>
                    <a:lnTo>
                      <a:pt x="0" y="0"/>
                    </a:lnTo>
                    <a:lnTo>
                      <a:pt x="2" y="5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79" name="Freeform 3061"/>
              <p:cNvSpPr>
                <a:spLocks/>
              </p:cNvSpPr>
              <p:nvPr/>
            </p:nvSpPr>
            <p:spPr bwMode="auto">
              <a:xfrm>
                <a:off x="1604" y="1701"/>
                <a:ext cx="8" cy="8"/>
              </a:xfrm>
              <a:custGeom>
                <a:avLst/>
                <a:gdLst>
                  <a:gd name="T0" fmla="*/ 0 w 25"/>
                  <a:gd name="T1" fmla="*/ 0 h 22"/>
                  <a:gd name="T2" fmla="*/ 0 w 25"/>
                  <a:gd name="T3" fmla="*/ 0 h 22"/>
                  <a:gd name="T4" fmla="*/ 0 w 25"/>
                  <a:gd name="T5" fmla="*/ 0 h 22"/>
                  <a:gd name="T6" fmla="*/ 0 w 25"/>
                  <a:gd name="T7" fmla="*/ 0 h 22"/>
                  <a:gd name="T8" fmla="*/ 0 w 25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22">
                    <a:moveTo>
                      <a:pt x="4" y="22"/>
                    </a:moveTo>
                    <a:lnTo>
                      <a:pt x="0" y="7"/>
                    </a:lnTo>
                    <a:lnTo>
                      <a:pt x="21" y="0"/>
                    </a:lnTo>
                    <a:lnTo>
                      <a:pt x="25" y="15"/>
                    </a:lnTo>
                    <a:lnTo>
                      <a:pt x="4" y="2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80" name="Freeform 3062"/>
              <p:cNvSpPr>
                <a:spLocks/>
              </p:cNvSpPr>
              <p:nvPr/>
            </p:nvSpPr>
            <p:spPr bwMode="auto">
              <a:xfrm>
                <a:off x="1611" y="1701"/>
                <a:ext cx="0" cy="3"/>
              </a:xfrm>
              <a:custGeom>
                <a:avLst/>
                <a:gdLst>
                  <a:gd name="T0" fmla="*/ 0 w 2"/>
                  <a:gd name="T1" fmla="*/ 0 h 9"/>
                  <a:gd name="T2" fmla="*/ 1 w 2"/>
                  <a:gd name="T3" fmla="*/ 0 h 9"/>
                  <a:gd name="T4" fmla="*/ 0 w 2"/>
                  <a:gd name="T5" fmla="*/ 0 h 9"/>
                  <a:gd name="T6" fmla="*/ 0 w 2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9">
                    <a:moveTo>
                      <a:pt x="0" y="0"/>
                    </a:moveTo>
                    <a:lnTo>
                      <a:pt x="2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81" name="Freeform 3063"/>
              <p:cNvSpPr>
                <a:spLocks/>
              </p:cNvSpPr>
              <p:nvPr/>
            </p:nvSpPr>
            <p:spPr bwMode="auto">
              <a:xfrm>
                <a:off x="1611" y="1699"/>
                <a:ext cx="8" cy="7"/>
              </a:xfrm>
              <a:custGeom>
                <a:avLst/>
                <a:gdLst>
                  <a:gd name="T0" fmla="*/ 0 w 26"/>
                  <a:gd name="T1" fmla="*/ 0 h 22"/>
                  <a:gd name="T2" fmla="*/ 0 w 26"/>
                  <a:gd name="T3" fmla="*/ 0 h 22"/>
                  <a:gd name="T4" fmla="*/ 0 w 26"/>
                  <a:gd name="T5" fmla="*/ 0 h 22"/>
                  <a:gd name="T6" fmla="*/ 0 w 26"/>
                  <a:gd name="T7" fmla="*/ 0 h 22"/>
                  <a:gd name="T8" fmla="*/ 0 w 26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22">
                    <a:moveTo>
                      <a:pt x="4" y="22"/>
                    </a:moveTo>
                    <a:lnTo>
                      <a:pt x="0" y="7"/>
                    </a:lnTo>
                    <a:lnTo>
                      <a:pt x="22" y="0"/>
                    </a:lnTo>
                    <a:lnTo>
                      <a:pt x="26" y="14"/>
                    </a:lnTo>
                    <a:lnTo>
                      <a:pt x="4" y="2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82" name="Freeform 3064"/>
              <p:cNvSpPr>
                <a:spLocks/>
              </p:cNvSpPr>
              <p:nvPr/>
            </p:nvSpPr>
            <p:spPr bwMode="auto">
              <a:xfrm>
                <a:off x="1619" y="1702"/>
                <a:ext cx="1" cy="2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0 h 5"/>
                  <a:gd name="T4" fmla="*/ 0 w 3"/>
                  <a:gd name="T5" fmla="*/ 0 h 5"/>
                  <a:gd name="T6" fmla="*/ 0 w 3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2" y="5"/>
                    </a:moveTo>
                    <a:lnTo>
                      <a:pt x="0" y="0"/>
                    </a:lnTo>
                    <a:lnTo>
                      <a:pt x="3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83" name="Freeform 3065"/>
              <p:cNvSpPr>
                <a:spLocks/>
              </p:cNvSpPr>
              <p:nvPr/>
            </p:nvSpPr>
            <p:spPr bwMode="auto">
              <a:xfrm>
                <a:off x="1618" y="1696"/>
                <a:ext cx="8" cy="8"/>
              </a:xfrm>
              <a:custGeom>
                <a:avLst/>
                <a:gdLst>
                  <a:gd name="T0" fmla="*/ 0 w 24"/>
                  <a:gd name="T1" fmla="*/ 0 h 23"/>
                  <a:gd name="T2" fmla="*/ 0 w 24"/>
                  <a:gd name="T3" fmla="*/ 0 h 23"/>
                  <a:gd name="T4" fmla="*/ 0 w 24"/>
                  <a:gd name="T5" fmla="*/ 0 h 23"/>
                  <a:gd name="T6" fmla="*/ 0 w 24"/>
                  <a:gd name="T7" fmla="*/ 0 h 23"/>
                  <a:gd name="T8" fmla="*/ 0 w 24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23">
                    <a:moveTo>
                      <a:pt x="6" y="23"/>
                    </a:moveTo>
                    <a:lnTo>
                      <a:pt x="0" y="9"/>
                    </a:lnTo>
                    <a:lnTo>
                      <a:pt x="18" y="0"/>
                    </a:lnTo>
                    <a:lnTo>
                      <a:pt x="24" y="15"/>
                    </a:lnTo>
                    <a:lnTo>
                      <a:pt x="6" y="2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84" name="Freeform 3066"/>
              <p:cNvSpPr>
                <a:spLocks/>
              </p:cNvSpPr>
              <p:nvPr/>
            </p:nvSpPr>
            <p:spPr bwMode="auto">
              <a:xfrm>
                <a:off x="1625" y="1699"/>
                <a:ext cx="1" cy="2"/>
              </a:xfrm>
              <a:custGeom>
                <a:avLst/>
                <a:gdLst>
                  <a:gd name="T0" fmla="*/ 0 w 4"/>
                  <a:gd name="T1" fmla="*/ 0 h 5"/>
                  <a:gd name="T2" fmla="*/ 0 w 4"/>
                  <a:gd name="T3" fmla="*/ 0 h 5"/>
                  <a:gd name="T4" fmla="*/ 0 w 4"/>
                  <a:gd name="T5" fmla="*/ 0 h 5"/>
                  <a:gd name="T6" fmla="*/ 0 w 4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3" y="5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85" name="Freeform 3067"/>
              <p:cNvSpPr>
                <a:spLocks/>
              </p:cNvSpPr>
              <p:nvPr/>
            </p:nvSpPr>
            <p:spPr bwMode="auto">
              <a:xfrm>
                <a:off x="1623" y="1694"/>
                <a:ext cx="7" cy="7"/>
              </a:xfrm>
              <a:custGeom>
                <a:avLst/>
                <a:gdLst>
                  <a:gd name="T0" fmla="*/ 0 w 20"/>
                  <a:gd name="T1" fmla="*/ 0 h 21"/>
                  <a:gd name="T2" fmla="*/ 0 w 20"/>
                  <a:gd name="T3" fmla="*/ 0 h 21"/>
                  <a:gd name="T4" fmla="*/ 0 w 20"/>
                  <a:gd name="T5" fmla="*/ 0 h 21"/>
                  <a:gd name="T6" fmla="*/ 0 w 20"/>
                  <a:gd name="T7" fmla="*/ 0 h 21"/>
                  <a:gd name="T8" fmla="*/ 0 w 20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21">
                    <a:moveTo>
                      <a:pt x="8" y="21"/>
                    </a:moveTo>
                    <a:lnTo>
                      <a:pt x="0" y="8"/>
                    </a:lnTo>
                    <a:lnTo>
                      <a:pt x="12" y="0"/>
                    </a:lnTo>
                    <a:lnTo>
                      <a:pt x="20" y="13"/>
                    </a:lnTo>
                    <a:lnTo>
                      <a:pt x="8" y="2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86" name="Freeform 3068"/>
              <p:cNvSpPr>
                <a:spLocks/>
              </p:cNvSpPr>
              <p:nvPr/>
            </p:nvSpPr>
            <p:spPr bwMode="auto">
              <a:xfrm>
                <a:off x="1627" y="1691"/>
                <a:ext cx="7" cy="7"/>
              </a:xfrm>
              <a:custGeom>
                <a:avLst/>
                <a:gdLst>
                  <a:gd name="T0" fmla="*/ 0 w 21"/>
                  <a:gd name="T1" fmla="*/ 0 h 21"/>
                  <a:gd name="T2" fmla="*/ 0 w 21"/>
                  <a:gd name="T3" fmla="*/ 0 h 21"/>
                  <a:gd name="T4" fmla="*/ 0 w 21"/>
                  <a:gd name="T5" fmla="*/ 0 h 21"/>
                  <a:gd name="T6" fmla="*/ 0 w 21"/>
                  <a:gd name="T7" fmla="*/ 0 h 21"/>
                  <a:gd name="T8" fmla="*/ 0 w 21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21">
                    <a:moveTo>
                      <a:pt x="8" y="21"/>
                    </a:moveTo>
                    <a:lnTo>
                      <a:pt x="0" y="8"/>
                    </a:lnTo>
                    <a:lnTo>
                      <a:pt x="12" y="0"/>
                    </a:lnTo>
                    <a:lnTo>
                      <a:pt x="21" y="12"/>
                    </a:lnTo>
                    <a:lnTo>
                      <a:pt x="8" y="2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87" name="Freeform 3069"/>
              <p:cNvSpPr>
                <a:spLocks/>
              </p:cNvSpPr>
              <p:nvPr/>
            </p:nvSpPr>
            <p:spPr bwMode="auto">
              <a:xfrm>
                <a:off x="1633" y="1694"/>
                <a:ext cx="2" cy="1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0 h 4"/>
                  <a:gd name="T4" fmla="*/ 0 w 7"/>
                  <a:gd name="T5" fmla="*/ 0 h 4"/>
                  <a:gd name="T6" fmla="*/ 0 w 7"/>
                  <a:gd name="T7" fmla="*/ 0 h 4"/>
                  <a:gd name="T8" fmla="*/ 0 w 7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4" y="4"/>
                    </a:moveTo>
                    <a:lnTo>
                      <a:pt x="7" y="1"/>
                    </a:lnTo>
                    <a:lnTo>
                      <a:pt x="6" y="3"/>
                    </a:lnTo>
                    <a:lnTo>
                      <a:pt x="0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88" name="Freeform 3070"/>
              <p:cNvSpPr>
                <a:spLocks/>
              </p:cNvSpPr>
              <p:nvPr/>
            </p:nvSpPr>
            <p:spPr bwMode="auto">
              <a:xfrm>
                <a:off x="1631" y="1687"/>
                <a:ext cx="7" cy="8"/>
              </a:xfrm>
              <a:custGeom>
                <a:avLst/>
                <a:gdLst>
                  <a:gd name="T0" fmla="*/ 0 w 22"/>
                  <a:gd name="T1" fmla="*/ 0 h 22"/>
                  <a:gd name="T2" fmla="*/ 0 w 22"/>
                  <a:gd name="T3" fmla="*/ 0 h 22"/>
                  <a:gd name="T4" fmla="*/ 0 w 22"/>
                  <a:gd name="T5" fmla="*/ 0 h 22"/>
                  <a:gd name="T6" fmla="*/ 0 w 22"/>
                  <a:gd name="T7" fmla="*/ 0 h 22"/>
                  <a:gd name="T8" fmla="*/ 0 w 22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22">
                    <a:moveTo>
                      <a:pt x="13" y="22"/>
                    </a:moveTo>
                    <a:lnTo>
                      <a:pt x="0" y="13"/>
                    </a:lnTo>
                    <a:lnTo>
                      <a:pt x="10" y="0"/>
                    </a:lnTo>
                    <a:lnTo>
                      <a:pt x="22" y="10"/>
                    </a:lnTo>
                    <a:lnTo>
                      <a:pt x="13" y="2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89" name="Freeform 3071"/>
              <p:cNvSpPr>
                <a:spLocks/>
              </p:cNvSpPr>
              <p:nvPr/>
            </p:nvSpPr>
            <p:spPr bwMode="auto">
              <a:xfrm>
                <a:off x="1636" y="1690"/>
                <a:ext cx="2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6" y="3"/>
                    </a:moveTo>
                    <a:lnTo>
                      <a:pt x="0" y="0"/>
                    </a:lnTo>
                    <a:lnTo>
                      <a:pt x="7" y="2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90" name="Freeform 3072"/>
              <p:cNvSpPr>
                <a:spLocks/>
              </p:cNvSpPr>
              <p:nvPr/>
            </p:nvSpPr>
            <p:spPr bwMode="auto">
              <a:xfrm>
                <a:off x="1634" y="1677"/>
                <a:ext cx="10" cy="13"/>
              </a:xfrm>
              <a:custGeom>
                <a:avLst/>
                <a:gdLst>
                  <a:gd name="T0" fmla="*/ 0 w 31"/>
                  <a:gd name="T1" fmla="*/ 0 h 39"/>
                  <a:gd name="T2" fmla="*/ 0 w 31"/>
                  <a:gd name="T3" fmla="*/ 0 h 39"/>
                  <a:gd name="T4" fmla="*/ 0 w 31"/>
                  <a:gd name="T5" fmla="*/ 0 h 39"/>
                  <a:gd name="T6" fmla="*/ 0 w 31"/>
                  <a:gd name="T7" fmla="*/ 0 h 39"/>
                  <a:gd name="T8" fmla="*/ 0 w 31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1" h="39">
                    <a:moveTo>
                      <a:pt x="14" y="39"/>
                    </a:moveTo>
                    <a:lnTo>
                      <a:pt x="0" y="30"/>
                    </a:lnTo>
                    <a:lnTo>
                      <a:pt x="16" y="0"/>
                    </a:lnTo>
                    <a:lnTo>
                      <a:pt x="31" y="9"/>
                    </a:lnTo>
                    <a:lnTo>
                      <a:pt x="14" y="3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91" name="Freeform 3073"/>
              <p:cNvSpPr>
                <a:spLocks/>
              </p:cNvSpPr>
              <p:nvPr/>
            </p:nvSpPr>
            <p:spPr bwMode="auto">
              <a:xfrm>
                <a:off x="1642" y="1680"/>
                <a:ext cx="2" cy="0"/>
              </a:xfrm>
              <a:custGeom>
                <a:avLst/>
                <a:gdLst>
                  <a:gd name="T0" fmla="*/ 0 w 7"/>
                  <a:gd name="T1" fmla="*/ 1 h 2"/>
                  <a:gd name="T2" fmla="*/ 0 w 7"/>
                  <a:gd name="T3" fmla="*/ 0 h 2"/>
                  <a:gd name="T4" fmla="*/ 0 w 7"/>
                  <a:gd name="T5" fmla="*/ 0 h 2"/>
                  <a:gd name="T6" fmla="*/ 0 w 7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7" y="2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92" name="Freeform 3074"/>
              <p:cNvSpPr>
                <a:spLocks/>
              </p:cNvSpPr>
              <p:nvPr/>
            </p:nvSpPr>
            <p:spPr bwMode="auto">
              <a:xfrm>
                <a:off x="1639" y="1667"/>
                <a:ext cx="8" cy="13"/>
              </a:xfrm>
              <a:custGeom>
                <a:avLst/>
                <a:gdLst>
                  <a:gd name="T0" fmla="*/ 0 w 25"/>
                  <a:gd name="T1" fmla="*/ 0 h 38"/>
                  <a:gd name="T2" fmla="*/ 0 w 25"/>
                  <a:gd name="T3" fmla="*/ 0 h 38"/>
                  <a:gd name="T4" fmla="*/ 0 w 25"/>
                  <a:gd name="T5" fmla="*/ 0 h 38"/>
                  <a:gd name="T6" fmla="*/ 0 w 25"/>
                  <a:gd name="T7" fmla="*/ 0 h 38"/>
                  <a:gd name="T8" fmla="*/ 0 w 25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38">
                    <a:moveTo>
                      <a:pt x="15" y="38"/>
                    </a:moveTo>
                    <a:lnTo>
                      <a:pt x="0" y="33"/>
                    </a:lnTo>
                    <a:lnTo>
                      <a:pt x="11" y="0"/>
                    </a:lnTo>
                    <a:lnTo>
                      <a:pt x="25" y="4"/>
                    </a:lnTo>
                    <a:lnTo>
                      <a:pt x="15" y="3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93" name="Freeform 3075"/>
              <p:cNvSpPr>
                <a:spLocks/>
              </p:cNvSpPr>
              <p:nvPr/>
            </p:nvSpPr>
            <p:spPr bwMode="auto">
              <a:xfrm>
                <a:off x="1645" y="1668"/>
                <a:ext cx="2" cy="0"/>
              </a:xfrm>
              <a:custGeom>
                <a:avLst/>
                <a:gdLst>
                  <a:gd name="T0" fmla="*/ 0 w 7"/>
                  <a:gd name="T1" fmla="*/ 1 h 1"/>
                  <a:gd name="T2" fmla="*/ 0 w 7"/>
                  <a:gd name="T3" fmla="*/ 1 h 1"/>
                  <a:gd name="T4" fmla="*/ 0 w 7"/>
                  <a:gd name="T5" fmla="*/ 0 h 1"/>
                  <a:gd name="T6" fmla="*/ 0 w 7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7" y="1"/>
                    </a:moveTo>
                    <a:lnTo>
                      <a:pt x="0" y="1"/>
                    </a:lnTo>
                    <a:lnTo>
                      <a:pt x="7" y="0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94" name="Freeform 3076"/>
              <p:cNvSpPr>
                <a:spLocks/>
              </p:cNvSpPr>
              <p:nvPr/>
            </p:nvSpPr>
            <p:spPr bwMode="auto">
              <a:xfrm>
                <a:off x="1643" y="1661"/>
                <a:ext cx="5" cy="7"/>
              </a:xfrm>
              <a:custGeom>
                <a:avLst/>
                <a:gdLst>
                  <a:gd name="T0" fmla="*/ 0 w 17"/>
                  <a:gd name="T1" fmla="*/ 0 h 21"/>
                  <a:gd name="T2" fmla="*/ 0 w 17"/>
                  <a:gd name="T3" fmla="*/ 0 h 21"/>
                  <a:gd name="T4" fmla="*/ 0 w 17"/>
                  <a:gd name="T5" fmla="*/ 0 h 21"/>
                  <a:gd name="T6" fmla="*/ 0 w 17"/>
                  <a:gd name="T7" fmla="*/ 0 h 21"/>
                  <a:gd name="T8" fmla="*/ 0 w 17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21">
                    <a:moveTo>
                      <a:pt x="14" y="21"/>
                    </a:moveTo>
                    <a:lnTo>
                      <a:pt x="0" y="19"/>
                    </a:lnTo>
                    <a:lnTo>
                      <a:pt x="3" y="0"/>
                    </a:lnTo>
                    <a:lnTo>
                      <a:pt x="17" y="3"/>
                    </a:lnTo>
                    <a:lnTo>
                      <a:pt x="14" y="2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95" name="Freeform 3077"/>
              <p:cNvSpPr>
                <a:spLocks/>
              </p:cNvSpPr>
              <p:nvPr/>
            </p:nvSpPr>
            <p:spPr bwMode="auto">
              <a:xfrm>
                <a:off x="1646" y="1662"/>
                <a:ext cx="3" cy="0"/>
              </a:xfrm>
              <a:custGeom>
                <a:avLst/>
                <a:gdLst>
                  <a:gd name="T0" fmla="*/ 0 w 8"/>
                  <a:gd name="T1" fmla="*/ 1 h 2"/>
                  <a:gd name="T2" fmla="*/ 0 w 8"/>
                  <a:gd name="T3" fmla="*/ 1 h 2"/>
                  <a:gd name="T4" fmla="*/ 0 w 8"/>
                  <a:gd name="T5" fmla="*/ 0 h 2"/>
                  <a:gd name="T6" fmla="*/ 0 w 8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7" y="1"/>
                    </a:moveTo>
                    <a:lnTo>
                      <a:pt x="0" y="2"/>
                    </a:lnTo>
                    <a:lnTo>
                      <a:pt x="8" y="0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96" name="Rectangle 3078"/>
              <p:cNvSpPr>
                <a:spLocks noChangeArrowheads="1"/>
              </p:cNvSpPr>
              <p:nvPr/>
            </p:nvSpPr>
            <p:spPr bwMode="auto">
              <a:xfrm>
                <a:off x="1644" y="1655"/>
                <a:ext cx="5" cy="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97" name="Rectangle 3079"/>
              <p:cNvSpPr>
                <a:spLocks noChangeArrowheads="1"/>
              </p:cNvSpPr>
              <p:nvPr/>
            </p:nvSpPr>
            <p:spPr bwMode="auto">
              <a:xfrm>
                <a:off x="1644" y="1649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98" name="Freeform 3080"/>
              <p:cNvSpPr>
                <a:spLocks/>
              </p:cNvSpPr>
              <p:nvPr/>
            </p:nvSpPr>
            <p:spPr bwMode="auto">
              <a:xfrm>
                <a:off x="1646" y="1649"/>
                <a:ext cx="3" cy="1"/>
              </a:xfrm>
              <a:custGeom>
                <a:avLst/>
                <a:gdLst>
                  <a:gd name="T0" fmla="*/ 0 w 8"/>
                  <a:gd name="T1" fmla="*/ 0 h 3"/>
                  <a:gd name="T2" fmla="*/ 0 w 8"/>
                  <a:gd name="T3" fmla="*/ 0 h 3"/>
                  <a:gd name="T4" fmla="*/ 0 w 8"/>
                  <a:gd name="T5" fmla="*/ 0 h 3"/>
                  <a:gd name="T6" fmla="*/ 0 w 8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3">
                    <a:moveTo>
                      <a:pt x="8" y="1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99" name="Freeform 3081"/>
              <p:cNvSpPr>
                <a:spLocks/>
              </p:cNvSpPr>
              <p:nvPr/>
            </p:nvSpPr>
            <p:spPr bwMode="auto">
              <a:xfrm>
                <a:off x="1643" y="1642"/>
                <a:ext cx="5" cy="8"/>
              </a:xfrm>
              <a:custGeom>
                <a:avLst/>
                <a:gdLst>
                  <a:gd name="T0" fmla="*/ 0 w 16"/>
                  <a:gd name="T1" fmla="*/ 0 h 22"/>
                  <a:gd name="T2" fmla="*/ 0 w 16"/>
                  <a:gd name="T3" fmla="*/ 0 h 22"/>
                  <a:gd name="T4" fmla="*/ 0 w 16"/>
                  <a:gd name="T5" fmla="*/ 0 h 22"/>
                  <a:gd name="T6" fmla="*/ 0 w 16"/>
                  <a:gd name="T7" fmla="*/ 0 h 22"/>
                  <a:gd name="T8" fmla="*/ 0 w 16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22">
                    <a:moveTo>
                      <a:pt x="16" y="20"/>
                    </a:moveTo>
                    <a:lnTo>
                      <a:pt x="2" y="22"/>
                    </a:lnTo>
                    <a:lnTo>
                      <a:pt x="0" y="2"/>
                    </a:lnTo>
                    <a:lnTo>
                      <a:pt x="14" y="0"/>
                    </a:lnTo>
                    <a:lnTo>
                      <a:pt x="16" y="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00" name="Freeform 3082"/>
              <p:cNvSpPr>
                <a:spLocks/>
              </p:cNvSpPr>
              <p:nvPr/>
            </p:nvSpPr>
            <p:spPr bwMode="auto">
              <a:xfrm>
                <a:off x="1645" y="1642"/>
                <a:ext cx="3" cy="1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0 h 4"/>
                  <a:gd name="T4" fmla="*/ 0 w 7"/>
                  <a:gd name="T5" fmla="*/ 0 h 4"/>
                  <a:gd name="T6" fmla="*/ 0 w 7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7" y="1"/>
                    </a:moveTo>
                    <a:lnTo>
                      <a:pt x="0" y="4"/>
                    </a:lnTo>
                    <a:lnTo>
                      <a:pt x="7" y="0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01" name="Freeform 3083"/>
              <p:cNvSpPr>
                <a:spLocks/>
              </p:cNvSpPr>
              <p:nvPr/>
            </p:nvSpPr>
            <p:spPr bwMode="auto">
              <a:xfrm>
                <a:off x="1642" y="1636"/>
                <a:ext cx="6" cy="7"/>
              </a:xfrm>
              <a:custGeom>
                <a:avLst/>
                <a:gdLst>
                  <a:gd name="T0" fmla="*/ 0 w 18"/>
                  <a:gd name="T1" fmla="*/ 0 h 21"/>
                  <a:gd name="T2" fmla="*/ 0 w 18"/>
                  <a:gd name="T3" fmla="*/ 0 h 21"/>
                  <a:gd name="T4" fmla="*/ 0 w 18"/>
                  <a:gd name="T5" fmla="*/ 0 h 21"/>
                  <a:gd name="T6" fmla="*/ 0 w 18"/>
                  <a:gd name="T7" fmla="*/ 0 h 21"/>
                  <a:gd name="T8" fmla="*/ 0 w 18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21">
                    <a:moveTo>
                      <a:pt x="18" y="17"/>
                    </a:moveTo>
                    <a:lnTo>
                      <a:pt x="4" y="21"/>
                    </a:lnTo>
                    <a:lnTo>
                      <a:pt x="0" y="4"/>
                    </a:lnTo>
                    <a:lnTo>
                      <a:pt x="14" y="0"/>
                    </a:lnTo>
                    <a:lnTo>
                      <a:pt x="18" y="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02" name="Freeform 3084"/>
              <p:cNvSpPr>
                <a:spLocks/>
              </p:cNvSpPr>
              <p:nvPr/>
            </p:nvSpPr>
            <p:spPr bwMode="auto">
              <a:xfrm>
                <a:off x="1644" y="1636"/>
                <a:ext cx="2" cy="2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1 h 4"/>
                  <a:gd name="T4" fmla="*/ 0 w 7"/>
                  <a:gd name="T5" fmla="*/ 0 h 4"/>
                  <a:gd name="T6" fmla="*/ 0 w 7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7" y="0"/>
                    </a:moveTo>
                    <a:lnTo>
                      <a:pt x="0" y="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03" name="Freeform 3085"/>
              <p:cNvSpPr>
                <a:spLocks/>
              </p:cNvSpPr>
              <p:nvPr/>
            </p:nvSpPr>
            <p:spPr bwMode="auto">
              <a:xfrm>
                <a:off x="1639" y="1630"/>
                <a:ext cx="7" cy="8"/>
              </a:xfrm>
              <a:custGeom>
                <a:avLst/>
                <a:gdLst>
                  <a:gd name="T0" fmla="*/ 0 w 21"/>
                  <a:gd name="T1" fmla="*/ 0 h 23"/>
                  <a:gd name="T2" fmla="*/ 0 w 21"/>
                  <a:gd name="T3" fmla="*/ 0 h 23"/>
                  <a:gd name="T4" fmla="*/ 0 w 21"/>
                  <a:gd name="T5" fmla="*/ 0 h 23"/>
                  <a:gd name="T6" fmla="*/ 0 w 21"/>
                  <a:gd name="T7" fmla="*/ 0 h 23"/>
                  <a:gd name="T8" fmla="*/ 0 w 21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23">
                    <a:moveTo>
                      <a:pt x="21" y="19"/>
                    </a:moveTo>
                    <a:lnTo>
                      <a:pt x="7" y="23"/>
                    </a:lnTo>
                    <a:lnTo>
                      <a:pt x="0" y="4"/>
                    </a:lnTo>
                    <a:lnTo>
                      <a:pt x="15" y="0"/>
                    </a:lnTo>
                    <a:lnTo>
                      <a:pt x="21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04" name="Freeform 3086"/>
              <p:cNvSpPr>
                <a:spLocks/>
              </p:cNvSpPr>
              <p:nvPr/>
            </p:nvSpPr>
            <p:spPr bwMode="auto">
              <a:xfrm>
                <a:off x="1642" y="1630"/>
                <a:ext cx="2" cy="1"/>
              </a:xfrm>
              <a:custGeom>
                <a:avLst/>
                <a:gdLst>
                  <a:gd name="T0" fmla="*/ 0 w 7"/>
                  <a:gd name="T1" fmla="*/ 0 h 5"/>
                  <a:gd name="T2" fmla="*/ 0 w 7"/>
                  <a:gd name="T3" fmla="*/ 0 h 5"/>
                  <a:gd name="T4" fmla="*/ 0 w 7"/>
                  <a:gd name="T5" fmla="*/ 0 h 5"/>
                  <a:gd name="T6" fmla="*/ 0 w 7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7" y="1"/>
                    </a:moveTo>
                    <a:lnTo>
                      <a:pt x="0" y="5"/>
                    </a:lnTo>
                    <a:lnTo>
                      <a:pt x="7" y="0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05" name="Freeform 3087"/>
              <p:cNvSpPr>
                <a:spLocks/>
              </p:cNvSpPr>
              <p:nvPr/>
            </p:nvSpPr>
            <p:spPr bwMode="auto">
              <a:xfrm>
                <a:off x="1637" y="1625"/>
                <a:ext cx="7" cy="7"/>
              </a:xfrm>
              <a:custGeom>
                <a:avLst/>
                <a:gdLst>
                  <a:gd name="T0" fmla="*/ 0 w 21"/>
                  <a:gd name="T1" fmla="*/ 0 h 21"/>
                  <a:gd name="T2" fmla="*/ 0 w 21"/>
                  <a:gd name="T3" fmla="*/ 0 h 21"/>
                  <a:gd name="T4" fmla="*/ 0 w 21"/>
                  <a:gd name="T5" fmla="*/ 0 h 21"/>
                  <a:gd name="T6" fmla="*/ 0 w 21"/>
                  <a:gd name="T7" fmla="*/ 0 h 21"/>
                  <a:gd name="T8" fmla="*/ 0 w 21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21">
                    <a:moveTo>
                      <a:pt x="21" y="15"/>
                    </a:moveTo>
                    <a:lnTo>
                      <a:pt x="6" y="21"/>
                    </a:lnTo>
                    <a:lnTo>
                      <a:pt x="0" y="7"/>
                    </a:lnTo>
                    <a:lnTo>
                      <a:pt x="15" y="0"/>
                    </a:lnTo>
                    <a:lnTo>
                      <a:pt x="21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06" name="Freeform 3088"/>
              <p:cNvSpPr>
                <a:spLocks/>
              </p:cNvSpPr>
              <p:nvPr/>
            </p:nvSpPr>
            <p:spPr bwMode="auto">
              <a:xfrm>
                <a:off x="1640" y="1624"/>
                <a:ext cx="2" cy="3"/>
              </a:xfrm>
              <a:custGeom>
                <a:avLst/>
                <a:gdLst>
                  <a:gd name="T0" fmla="*/ 0 w 8"/>
                  <a:gd name="T1" fmla="*/ 0 h 9"/>
                  <a:gd name="T2" fmla="*/ 0 w 8"/>
                  <a:gd name="T3" fmla="*/ 0 h 9"/>
                  <a:gd name="T4" fmla="*/ 0 w 8"/>
                  <a:gd name="T5" fmla="*/ 0 h 9"/>
                  <a:gd name="T6" fmla="*/ 0 w 8"/>
                  <a:gd name="T7" fmla="*/ 0 h 9"/>
                  <a:gd name="T8" fmla="*/ 0 w 8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9">
                    <a:moveTo>
                      <a:pt x="8" y="3"/>
                    </a:moveTo>
                    <a:lnTo>
                      <a:pt x="7" y="0"/>
                    </a:lnTo>
                    <a:lnTo>
                      <a:pt x="7" y="1"/>
                    </a:lnTo>
                    <a:lnTo>
                      <a:pt x="0" y="9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07" name="Freeform 3089"/>
              <p:cNvSpPr>
                <a:spLocks/>
              </p:cNvSpPr>
              <p:nvPr/>
            </p:nvSpPr>
            <p:spPr bwMode="auto">
              <a:xfrm>
                <a:off x="1634" y="1619"/>
                <a:ext cx="8" cy="9"/>
              </a:xfrm>
              <a:custGeom>
                <a:avLst/>
                <a:gdLst>
                  <a:gd name="T0" fmla="*/ 0 w 24"/>
                  <a:gd name="T1" fmla="*/ 0 h 25"/>
                  <a:gd name="T2" fmla="*/ 0 w 24"/>
                  <a:gd name="T3" fmla="*/ 0 h 25"/>
                  <a:gd name="T4" fmla="*/ 0 w 24"/>
                  <a:gd name="T5" fmla="*/ 0 h 25"/>
                  <a:gd name="T6" fmla="*/ 0 w 24"/>
                  <a:gd name="T7" fmla="*/ 0 h 25"/>
                  <a:gd name="T8" fmla="*/ 0 w 24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25">
                    <a:moveTo>
                      <a:pt x="24" y="14"/>
                    </a:moveTo>
                    <a:lnTo>
                      <a:pt x="11" y="25"/>
                    </a:lnTo>
                    <a:lnTo>
                      <a:pt x="0" y="10"/>
                    </a:lnTo>
                    <a:lnTo>
                      <a:pt x="12" y="0"/>
                    </a:lnTo>
                    <a:lnTo>
                      <a:pt x="24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08" name="Freeform 3090"/>
              <p:cNvSpPr>
                <a:spLocks/>
              </p:cNvSpPr>
              <p:nvPr/>
            </p:nvSpPr>
            <p:spPr bwMode="auto">
              <a:xfrm>
                <a:off x="1634" y="1622"/>
                <a:ext cx="2" cy="1"/>
              </a:xfrm>
              <a:custGeom>
                <a:avLst/>
                <a:gdLst>
                  <a:gd name="T0" fmla="*/ 0 w 6"/>
                  <a:gd name="T1" fmla="*/ 0 h 3"/>
                  <a:gd name="T2" fmla="*/ 0 w 6"/>
                  <a:gd name="T3" fmla="*/ 0 h 3"/>
                  <a:gd name="T4" fmla="*/ 0 w 6"/>
                  <a:gd name="T5" fmla="*/ 0 h 3"/>
                  <a:gd name="T6" fmla="*/ 0 w 6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0" y="3"/>
                    </a:moveTo>
                    <a:lnTo>
                      <a:pt x="6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09" name="Freeform 3091"/>
              <p:cNvSpPr>
                <a:spLocks/>
              </p:cNvSpPr>
              <p:nvPr/>
            </p:nvSpPr>
            <p:spPr bwMode="auto">
              <a:xfrm>
                <a:off x="1630" y="1615"/>
                <a:ext cx="8" cy="7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23" y="15"/>
                    </a:moveTo>
                    <a:lnTo>
                      <a:pt x="11" y="23"/>
                    </a:lnTo>
                    <a:lnTo>
                      <a:pt x="0" y="9"/>
                    </a:lnTo>
                    <a:lnTo>
                      <a:pt x="13" y="0"/>
                    </a:lnTo>
                    <a:lnTo>
                      <a:pt x="23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10" name="Freeform 3092"/>
              <p:cNvSpPr>
                <a:spLocks/>
              </p:cNvSpPr>
              <p:nvPr/>
            </p:nvSpPr>
            <p:spPr bwMode="auto">
              <a:xfrm>
                <a:off x="1633" y="1613"/>
                <a:ext cx="2" cy="4"/>
              </a:xfrm>
              <a:custGeom>
                <a:avLst/>
                <a:gdLst>
                  <a:gd name="T0" fmla="*/ 0 w 6"/>
                  <a:gd name="T1" fmla="*/ 0 h 10"/>
                  <a:gd name="T2" fmla="*/ 0 w 6"/>
                  <a:gd name="T3" fmla="*/ 0 h 10"/>
                  <a:gd name="T4" fmla="*/ 0 w 6"/>
                  <a:gd name="T5" fmla="*/ 0 h 10"/>
                  <a:gd name="T6" fmla="*/ 0 w 6"/>
                  <a:gd name="T7" fmla="*/ 0 h 10"/>
                  <a:gd name="T8" fmla="*/ 0 w 6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0">
                    <a:moveTo>
                      <a:pt x="6" y="4"/>
                    </a:moveTo>
                    <a:lnTo>
                      <a:pt x="4" y="0"/>
                    </a:lnTo>
                    <a:lnTo>
                      <a:pt x="4" y="1"/>
                    </a:lnTo>
                    <a:lnTo>
                      <a:pt x="0" y="10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11" name="Freeform 3093"/>
              <p:cNvSpPr>
                <a:spLocks/>
              </p:cNvSpPr>
              <p:nvPr/>
            </p:nvSpPr>
            <p:spPr bwMode="auto">
              <a:xfrm>
                <a:off x="1626" y="1611"/>
                <a:ext cx="8" cy="8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23" y="8"/>
                    </a:moveTo>
                    <a:lnTo>
                      <a:pt x="14" y="23"/>
                    </a:lnTo>
                    <a:lnTo>
                      <a:pt x="0" y="14"/>
                    </a:lnTo>
                    <a:lnTo>
                      <a:pt x="8" y="0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12" name="Freeform 3094"/>
              <p:cNvSpPr>
                <a:spLocks/>
              </p:cNvSpPr>
              <p:nvPr/>
            </p:nvSpPr>
            <p:spPr bwMode="auto">
              <a:xfrm>
                <a:off x="1626" y="1614"/>
                <a:ext cx="2" cy="2"/>
              </a:xfrm>
              <a:custGeom>
                <a:avLst/>
                <a:gdLst>
                  <a:gd name="T0" fmla="*/ 0 w 4"/>
                  <a:gd name="T1" fmla="*/ 0 h 5"/>
                  <a:gd name="T2" fmla="*/ 1 w 4"/>
                  <a:gd name="T3" fmla="*/ 0 h 5"/>
                  <a:gd name="T4" fmla="*/ 0 w 4"/>
                  <a:gd name="T5" fmla="*/ 0 h 5"/>
                  <a:gd name="T6" fmla="*/ 0 w 4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13" name="Freeform 3095"/>
              <p:cNvSpPr>
                <a:spLocks/>
              </p:cNvSpPr>
              <p:nvPr/>
            </p:nvSpPr>
            <p:spPr bwMode="auto">
              <a:xfrm>
                <a:off x="1620" y="1608"/>
                <a:ext cx="9" cy="7"/>
              </a:xfrm>
              <a:custGeom>
                <a:avLst/>
                <a:gdLst>
                  <a:gd name="T0" fmla="*/ 0 w 26"/>
                  <a:gd name="T1" fmla="*/ 0 h 23"/>
                  <a:gd name="T2" fmla="*/ 0 w 26"/>
                  <a:gd name="T3" fmla="*/ 0 h 23"/>
                  <a:gd name="T4" fmla="*/ 0 w 26"/>
                  <a:gd name="T5" fmla="*/ 0 h 23"/>
                  <a:gd name="T6" fmla="*/ 0 w 26"/>
                  <a:gd name="T7" fmla="*/ 0 h 23"/>
                  <a:gd name="T8" fmla="*/ 0 w 26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23">
                    <a:moveTo>
                      <a:pt x="26" y="11"/>
                    </a:moveTo>
                    <a:lnTo>
                      <a:pt x="18" y="23"/>
                    </a:lnTo>
                    <a:lnTo>
                      <a:pt x="0" y="13"/>
                    </a:lnTo>
                    <a:lnTo>
                      <a:pt x="9" y="0"/>
                    </a:lnTo>
                    <a:lnTo>
                      <a:pt x="26" y="1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14" name="Freeform 3096"/>
              <p:cNvSpPr>
                <a:spLocks/>
              </p:cNvSpPr>
              <p:nvPr/>
            </p:nvSpPr>
            <p:spPr bwMode="auto">
              <a:xfrm>
                <a:off x="1622" y="1607"/>
                <a:ext cx="1" cy="4"/>
              </a:xfrm>
              <a:custGeom>
                <a:avLst/>
                <a:gdLst>
                  <a:gd name="T0" fmla="*/ 0 w 5"/>
                  <a:gd name="T1" fmla="*/ 0 h 10"/>
                  <a:gd name="T2" fmla="*/ 0 w 5"/>
                  <a:gd name="T3" fmla="*/ 0 h 10"/>
                  <a:gd name="T4" fmla="*/ 0 w 5"/>
                  <a:gd name="T5" fmla="*/ 0 h 10"/>
                  <a:gd name="T6" fmla="*/ 0 w 5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10">
                    <a:moveTo>
                      <a:pt x="5" y="1"/>
                    </a:moveTo>
                    <a:lnTo>
                      <a:pt x="0" y="10"/>
                    </a:lnTo>
                    <a:lnTo>
                      <a:pt x="3" y="0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15" name="Freeform 3097"/>
              <p:cNvSpPr>
                <a:spLocks/>
              </p:cNvSpPr>
              <p:nvPr/>
            </p:nvSpPr>
            <p:spPr bwMode="auto">
              <a:xfrm>
                <a:off x="1613" y="1604"/>
                <a:ext cx="10" cy="8"/>
              </a:xfrm>
              <a:custGeom>
                <a:avLst/>
                <a:gdLst>
                  <a:gd name="T0" fmla="*/ 0 w 30"/>
                  <a:gd name="T1" fmla="*/ 0 h 25"/>
                  <a:gd name="T2" fmla="*/ 0 w 30"/>
                  <a:gd name="T3" fmla="*/ 0 h 25"/>
                  <a:gd name="T4" fmla="*/ 0 w 30"/>
                  <a:gd name="T5" fmla="*/ 0 h 25"/>
                  <a:gd name="T6" fmla="*/ 0 w 30"/>
                  <a:gd name="T7" fmla="*/ 0 h 25"/>
                  <a:gd name="T8" fmla="*/ 0 w 30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" h="25">
                    <a:moveTo>
                      <a:pt x="30" y="10"/>
                    </a:moveTo>
                    <a:lnTo>
                      <a:pt x="24" y="25"/>
                    </a:lnTo>
                    <a:lnTo>
                      <a:pt x="0" y="15"/>
                    </a:lnTo>
                    <a:lnTo>
                      <a:pt x="7" y="0"/>
                    </a:lnTo>
                    <a:lnTo>
                      <a:pt x="3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16" name="Freeform 3098"/>
              <p:cNvSpPr>
                <a:spLocks/>
              </p:cNvSpPr>
              <p:nvPr/>
            </p:nvSpPr>
            <p:spPr bwMode="auto">
              <a:xfrm>
                <a:off x="1614" y="1604"/>
                <a:ext cx="1" cy="3"/>
              </a:xfrm>
              <a:custGeom>
                <a:avLst/>
                <a:gdLst>
                  <a:gd name="T0" fmla="*/ 0 w 4"/>
                  <a:gd name="T1" fmla="*/ 0 h 9"/>
                  <a:gd name="T2" fmla="*/ 0 w 4"/>
                  <a:gd name="T3" fmla="*/ 0 h 9"/>
                  <a:gd name="T4" fmla="*/ 0 w 4"/>
                  <a:gd name="T5" fmla="*/ 0 h 9"/>
                  <a:gd name="T6" fmla="*/ 0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9">
                    <a:moveTo>
                      <a:pt x="4" y="0"/>
                    </a:moveTo>
                    <a:lnTo>
                      <a:pt x="0" y="9"/>
                    </a:lnTo>
                    <a:lnTo>
                      <a:pt x="3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17" name="Freeform 3099"/>
              <p:cNvSpPr>
                <a:spLocks/>
              </p:cNvSpPr>
              <p:nvPr/>
            </p:nvSpPr>
            <p:spPr bwMode="auto">
              <a:xfrm>
                <a:off x="1604" y="1601"/>
                <a:ext cx="11" cy="8"/>
              </a:xfrm>
              <a:custGeom>
                <a:avLst/>
                <a:gdLst>
                  <a:gd name="T0" fmla="*/ 0 w 33"/>
                  <a:gd name="T1" fmla="*/ 0 h 23"/>
                  <a:gd name="T2" fmla="*/ 0 w 33"/>
                  <a:gd name="T3" fmla="*/ 0 h 23"/>
                  <a:gd name="T4" fmla="*/ 0 w 33"/>
                  <a:gd name="T5" fmla="*/ 0 h 23"/>
                  <a:gd name="T6" fmla="*/ 0 w 33"/>
                  <a:gd name="T7" fmla="*/ 0 h 23"/>
                  <a:gd name="T8" fmla="*/ 0 w 33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3" h="23">
                    <a:moveTo>
                      <a:pt x="33" y="8"/>
                    </a:moveTo>
                    <a:lnTo>
                      <a:pt x="28" y="23"/>
                    </a:lnTo>
                    <a:lnTo>
                      <a:pt x="0" y="14"/>
                    </a:lnTo>
                    <a:lnTo>
                      <a:pt x="4" y="0"/>
                    </a:lnTo>
                    <a:lnTo>
                      <a:pt x="33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18" name="Freeform 3100"/>
              <p:cNvSpPr>
                <a:spLocks/>
              </p:cNvSpPr>
              <p:nvPr/>
            </p:nvSpPr>
            <p:spPr bwMode="auto">
              <a:xfrm>
                <a:off x="1604" y="1604"/>
                <a:ext cx="0" cy="2"/>
              </a:xfrm>
              <a:custGeom>
                <a:avLst/>
                <a:gdLst>
                  <a:gd name="T0" fmla="*/ 0 w 2"/>
                  <a:gd name="T1" fmla="*/ 0 h 5"/>
                  <a:gd name="T2" fmla="*/ 1 w 2"/>
                  <a:gd name="T3" fmla="*/ 0 h 5"/>
                  <a:gd name="T4" fmla="*/ 0 w 2"/>
                  <a:gd name="T5" fmla="*/ 0 h 5"/>
                  <a:gd name="T6" fmla="*/ 0 w 2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0" y="5"/>
                    </a:moveTo>
                    <a:lnTo>
                      <a:pt x="2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19" name="Freeform 3101"/>
              <p:cNvSpPr>
                <a:spLocks/>
              </p:cNvSpPr>
              <p:nvPr/>
            </p:nvSpPr>
            <p:spPr bwMode="auto">
              <a:xfrm>
                <a:off x="1593" y="1598"/>
                <a:ext cx="12" cy="8"/>
              </a:xfrm>
              <a:custGeom>
                <a:avLst/>
                <a:gdLst>
                  <a:gd name="T0" fmla="*/ 0 w 35"/>
                  <a:gd name="T1" fmla="*/ 0 h 24"/>
                  <a:gd name="T2" fmla="*/ 0 w 35"/>
                  <a:gd name="T3" fmla="*/ 0 h 24"/>
                  <a:gd name="T4" fmla="*/ 0 w 35"/>
                  <a:gd name="T5" fmla="*/ 0 h 24"/>
                  <a:gd name="T6" fmla="*/ 0 w 35"/>
                  <a:gd name="T7" fmla="*/ 0 h 24"/>
                  <a:gd name="T8" fmla="*/ 0 w 35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" h="24">
                    <a:moveTo>
                      <a:pt x="35" y="10"/>
                    </a:moveTo>
                    <a:lnTo>
                      <a:pt x="31" y="24"/>
                    </a:lnTo>
                    <a:lnTo>
                      <a:pt x="0" y="15"/>
                    </a:lnTo>
                    <a:lnTo>
                      <a:pt x="4" y="0"/>
                    </a:lnTo>
                    <a:lnTo>
                      <a:pt x="35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20" name="Freeform 3102"/>
              <p:cNvSpPr>
                <a:spLocks/>
              </p:cNvSpPr>
              <p:nvPr/>
            </p:nvSpPr>
            <p:spPr bwMode="auto">
              <a:xfrm>
                <a:off x="1594" y="1598"/>
                <a:ext cx="1" cy="3"/>
              </a:xfrm>
              <a:custGeom>
                <a:avLst/>
                <a:gdLst>
                  <a:gd name="T0" fmla="*/ 1 w 2"/>
                  <a:gd name="T1" fmla="*/ 0 h 10"/>
                  <a:gd name="T2" fmla="*/ 0 w 2"/>
                  <a:gd name="T3" fmla="*/ 0 h 10"/>
                  <a:gd name="T4" fmla="*/ 1 w 2"/>
                  <a:gd name="T5" fmla="*/ 0 h 10"/>
                  <a:gd name="T6" fmla="*/ 1 w 2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10">
                    <a:moveTo>
                      <a:pt x="2" y="0"/>
                    </a:moveTo>
                    <a:lnTo>
                      <a:pt x="0" y="1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21" name="Freeform 3103"/>
              <p:cNvSpPr>
                <a:spLocks/>
              </p:cNvSpPr>
              <p:nvPr/>
            </p:nvSpPr>
            <p:spPr bwMode="auto">
              <a:xfrm>
                <a:off x="1582" y="1595"/>
                <a:ext cx="13" cy="8"/>
              </a:xfrm>
              <a:custGeom>
                <a:avLst/>
                <a:gdLst>
                  <a:gd name="T0" fmla="*/ 0 w 39"/>
                  <a:gd name="T1" fmla="*/ 0 h 23"/>
                  <a:gd name="T2" fmla="*/ 0 w 39"/>
                  <a:gd name="T3" fmla="*/ 0 h 23"/>
                  <a:gd name="T4" fmla="*/ 0 w 39"/>
                  <a:gd name="T5" fmla="*/ 0 h 23"/>
                  <a:gd name="T6" fmla="*/ 0 w 39"/>
                  <a:gd name="T7" fmla="*/ 0 h 23"/>
                  <a:gd name="T8" fmla="*/ 0 w 39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9" h="23">
                    <a:moveTo>
                      <a:pt x="39" y="8"/>
                    </a:moveTo>
                    <a:lnTo>
                      <a:pt x="35" y="23"/>
                    </a:lnTo>
                    <a:lnTo>
                      <a:pt x="0" y="15"/>
                    </a:lnTo>
                    <a:lnTo>
                      <a:pt x="4" y="0"/>
                    </a:lnTo>
                    <a:lnTo>
                      <a:pt x="39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22" name="Freeform 3104"/>
              <p:cNvSpPr>
                <a:spLocks/>
              </p:cNvSpPr>
              <p:nvPr/>
            </p:nvSpPr>
            <p:spPr bwMode="auto">
              <a:xfrm>
                <a:off x="1582" y="1595"/>
                <a:ext cx="1" cy="3"/>
              </a:xfrm>
              <a:custGeom>
                <a:avLst/>
                <a:gdLst>
                  <a:gd name="T0" fmla="*/ 1 w 2"/>
                  <a:gd name="T1" fmla="*/ 0 h 9"/>
                  <a:gd name="T2" fmla="*/ 0 w 2"/>
                  <a:gd name="T3" fmla="*/ 0 h 9"/>
                  <a:gd name="T4" fmla="*/ 1 w 2"/>
                  <a:gd name="T5" fmla="*/ 0 h 9"/>
                  <a:gd name="T6" fmla="*/ 1 w 2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9">
                    <a:moveTo>
                      <a:pt x="2" y="0"/>
                    </a:moveTo>
                    <a:lnTo>
                      <a:pt x="0" y="9"/>
                    </a:lnTo>
                    <a:lnTo>
                      <a:pt x="1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23" name="Freeform 3105"/>
              <p:cNvSpPr>
                <a:spLocks/>
              </p:cNvSpPr>
              <p:nvPr/>
            </p:nvSpPr>
            <p:spPr bwMode="auto">
              <a:xfrm>
                <a:off x="1570" y="1594"/>
                <a:ext cx="13" cy="6"/>
              </a:xfrm>
              <a:custGeom>
                <a:avLst/>
                <a:gdLst>
                  <a:gd name="T0" fmla="*/ 0 w 39"/>
                  <a:gd name="T1" fmla="*/ 0 h 20"/>
                  <a:gd name="T2" fmla="*/ 0 w 39"/>
                  <a:gd name="T3" fmla="*/ 0 h 20"/>
                  <a:gd name="T4" fmla="*/ 0 w 39"/>
                  <a:gd name="T5" fmla="*/ 0 h 20"/>
                  <a:gd name="T6" fmla="*/ 0 w 39"/>
                  <a:gd name="T7" fmla="*/ 0 h 20"/>
                  <a:gd name="T8" fmla="*/ 0 w 39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9" h="20">
                    <a:moveTo>
                      <a:pt x="39" y="5"/>
                    </a:moveTo>
                    <a:lnTo>
                      <a:pt x="37" y="20"/>
                    </a:lnTo>
                    <a:lnTo>
                      <a:pt x="0" y="14"/>
                    </a:lnTo>
                    <a:lnTo>
                      <a:pt x="3" y="0"/>
                    </a:lnTo>
                    <a:lnTo>
                      <a:pt x="39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24" name="Freeform 3106"/>
              <p:cNvSpPr>
                <a:spLocks/>
              </p:cNvSpPr>
              <p:nvPr/>
            </p:nvSpPr>
            <p:spPr bwMode="auto">
              <a:xfrm>
                <a:off x="1570" y="1597"/>
                <a:ext cx="0" cy="1"/>
              </a:xfrm>
              <a:custGeom>
                <a:avLst/>
                <a:gdLst>
                  <a:gd name="T0" fmla="*/ 0 w 2"/>
                  <a:gd name="T1" fmla="*/ 0 h 5"/>
                  <a:gd name="T2" fmla="*/ 1 w 2"/>
                  <a:gd name="T3" fmla="*/ 0 h 5"/>
                  <a:gd name="T4" fmla="*/ 0 w 2"/>
                  <a:gd name="T5" fmla="*/ 0 h 5"/>
                  <a:gd name="T6" fmla="*/ 0 w 2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0" y="5"/>
                    </a:moveTo>
                    <a:lnTo>
                      <a:pt x="2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25" name="Freeform 3107"/>
              <p:cNvSpPr>
                <a:spLocks/>
              </p:cNvSpPr>
              <p:nvPr/>
            </p:nvSpPr>
            <p:spPr bwMode="auto">
              <a:xfrm>
                <a:off x="1545" y="1589"/>
                <a:ext cx="26" cy="9"/>
              </a:xfrm>
              <a:custGeom>
                <a:avLst/>
                <a:gdLst>
                  <a:gd name="T0" fmla="*/ 0 w 78"/>
                  <a:gd name="T1" fmla="*/ 0 h 27"/>
                  <a:gd name="T2" fmla="*/ 0 w 78"/>
                  <a:gd name="T3" fmla="*/ 0 h 27"/>
                  <a:gd name="T4" fmla="*/ 0 w 78"/>
                  <a:gd name="T5" fmla="*/ 0 h 27"/>
                  <a:gd name="T6" fmla="*/ 0 w 78"/>
                  <a:gd name="T7" fmla="*/ 0 h 27"/>
                  <a:gd name="T8" fmla="*/ 0 w 78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8" h="27">
                    <a:moveTo>
                      <a:pt x="78" y="13"/>
                    </a:moveTo>
                    <a:lnTo>
                      <a:pt x="75" y="27"/>
                    </a:lnTo>
                    <a:lnTo>
                      <a:pt x="0" y="15"/>
                    </a:lnTo>
                    <a:lnTo>
                      <a:pt x="2" y="0"/>
                    </a:lnTo>
                    <a:lnTo>
                      <a:pt x="78" y="1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26" name="Freeform 3108"/>
              <p:cNvSpPr>
                <a:spLocks/>
              </p:cNvSpPr>
              <p:nvPr/>
            </p:nvSpPr>
            <p:spPr bwMode="auto">
              <a:xfrm>
                <a:off x="1545" y="1589"/>
                <a:ext cx="0" cy="4"/>
              </a:xfrm>
              <a:custGeom>
                <a:avLst/>
                <a:gdLst>
                  <a:gd name="T0" fmla="*/ 1 w 1"/>
                  <a:gd name="T1" fmla="*/ 0 h 10"/>
                  <a:gd name="T2" fmla="*/ 0 w 1"/>
                  <a:gd name="T3" fmla="*/ 0 h 10"/>
                  <a:gd name="T4" fmla="*/ 1 w 1"/>
                  <a:gd name="T5" fmla="*/ 0 h 10"/>
                  <a:gd name="T6" fmla="*/ 1 w 1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0">
                    <a:moveTo>
                      <a:pt x="1" y="0"/>
                    </a:moveTo>
                    <a:lnTo>
                      <a:pt x="0" y="1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27" name="Freeform 3109"/>
              <p:cNvSpPr>
                <a:spLocks/>
              </p:cNvSpPr>
              <p:nvPr/>
            </p:nvSpPr>
            <p:spPr bwMode="auto">
              <a:xfrm>
                <a:off x="1532" y="1588"/>
                <a:ext cx="13" cy="6"/>
              </a:xfrm>
              <a:custGeom>
                <a:avLst/>
                <a:gdLst>
                  <a:gd name="T0" fmla="*/ 0 w 41"/>
                  <a:gd name="T1" fmla="*/ 0 h 20"/>
                  <a:gd name="T2" fmla="*/ 0 w 41"/>
                  <a:gd name="T3" fmla="*/ 0 h 20"/>
                  <a:gd name="T4" fmla="*/ 0 w 41"/>
                  <a:gd name="T5" fmla="*/ 0 h 20"/>
                  <a:gd name="T6" fmla="*/ 0 w 41"/>
                  <a:gd name="T7" fmla="*/ 0 h 20"/>
                  <a:gd name="T8" fmla="*/ 0 w 41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" h="20">
                    <a:moveTo>
                      <a:pt x="41" y="5"/>
                    </a:moveTo>
                    <a:lnTo>
                      <a:pt x="39" y="20"/>
                    </a:lnTo>
                    <a:lnTo>
                      <a:pt x="0" y="15"/>
                    </a:lnTo>
                    <a:lnTo>
                      <a:pt x="2" y="0"/>
                    </a:lnTo>
                    <a:lnTo>
                      <a:pt x="41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28" name="Freeform 3110"/>
              <p:cNvSpPr>
                <a:spLocks/>
              </p:cNvSpPr>
              <p:nvPr/>
            </p:nvSpPr>
            <p:spPr bwMode="auto">
              <a:xfrm>
                <a:off x="1532" y="1588"/>
                <a:ext cx="0" cy="3"/>
              </a:xfrm>
              <a:custGeom>
                <a:avLst/>
                <a:gdLst>
                  <a:gd name="T0" fmla="*/ 1 w 1"/>
                  <a:gd name="T1" fmla="*/ 0 h 10"/>
                  <a:gd name="T2" fmla="*/ 0 w 1"/>
                  <a:gd name="T3" fmla="*/ 0 h 10"/>
                  <a:gd name="T4" fmla="*/ 0 w 1"/>
                  <a:gd name="T5" fmla="*/ 0 h 10"/>
                  <a:gd name="T6" fmla="*/ 1 w 1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0">
                    <a:moveTo>
                      <a:pt x="1" y="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29" name="Freeform 3111"/>
              <p:cNvSpPr>
                <a:spLocks/>
              </p:cNvSpPr>
              <p:nvPr/>
            </p:nvSpPr>
            <p:spPr bwMode="auto">
              <a:xfrm>
                <a:off x="1519" y="1587"/>
                <a:ext cx="13" cy="6"/>
              </a:xfrm>
              <a:custGeom>
                <a:avLst/>
                <a:gdLst>
                  <a:gd name="T0" fmla="*/ 0 w 38"/>
                  <a:gd name="T1" fmla="*/ 0 h 17"/>
                  <a:gd name="T2" fmla="*/ 0 w 38"/>
                  <a:gd name="T3" fmla="*/ 0 h 17"/>
                  <a:gd name="T4" fmla="*/ 0 w 38"/>
                  <a:gd name="T5" fmla="*/ 0 h 17"/>
                  <a:gd name="T6" fmla="*/ 0 w 38"/>
                  <a:gd name="T7" fmla="*/ 0 h 17"/>
                  <a:gd name="T8" fmla="*/ 0 w 38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8" h="17">
                    <a:moveTo>
                      <a:pt x="38" y="2"/>
                    </a:moveTo>
                    <a:lnTo>
                      <a:pt x="38" y="17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38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30" name="Freeform 3112"/>
              <p:cNvSpPr>
                <a:spLocks/>
              </p:cNvSpPr>
              <p:nvPr/>
            </p:nvSpPr>
            <p:spPr bwMode="auto">
              <a:xfrm>
                <a:off x="1519" y="1590"/>
                <a:ext cx="0" cy="2"/>
              </a:xfrm>
              <a:custGeom>
                <a:avLst/>
                <a:gdLst>
                  <a:gd name="T0" fmla="*/ 0 h 6"/>
                  <a:gd name="T1" fmla="*/ 0 h 6"/>
                  <a:gd name="T2" fmla="*/ 0 h 6"/>
                  <a:gd name="T3" fmla="*/ 0 h 6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31" name="Freeform 3113"/>
              <p:cNvSpPr>
                <a:spLocks/>
              </p:cNvSpPr>
              <p:nvPr/>
            </p:nvSpPr>
            <p:spPr bwMode="auto">
              <a:xfrm>
                <a:off x="1508" y="1586"/>
                <a:ext cx="11" cy="6"/>
              </a:xfrm>
              <a:custGeom>
                <a:avLst/>
                <a:gdLst>
                  <a:gd name="T0" fmla="*/ 0 w 34"/>
                  <a:gd name="T1" fmla="*/ 0 h 17"/>
                  <a:gd name="T2" fmla="*/ 0 w 34"/>
                  <a:gd name="T3" fmla="*/ 0 h 17"/>
                  <a:gd name="T4" fmla="*/ 0 w 34"/>
                  <a:gd name="T5" fmla="*/ 0 h 17"/>
                  <a:gd name="T6" fmla="*/ 0 w 34"/>
                  <a:gd name="T7" fmla="*/ 0 h 17"/>
                  <a:gd name="T8" fmla="*/ 0 w 34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" h="17">
                    <a:moveTo>
                      <a:pt x="34" y="2"/>
                    </a:moveTo>
                    <a:lnTo>
                      <a:pt x="34" y="17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34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32" name="Freeform 3114"/>
              <p:cNvSpPr>
                <a:spLocks/>
              </p:cNvSpPr>
              <p:nvPr/>
            </p:nvSpPr>
            <p:spPr bwMode="auto">
              <a:xfrm>
                <a:off x="1508" y="1586"/>
                <a:ext cx="0" cy="3"/>
              </a:xfrm>
              <a:custGeom>
                <a:avLst/>
                <a:gdLst>
                  <a:gd name="T0" fmla="*/ 0 h 9"/>
                  <a:gd name="T1" fmla="*/ 0 h 9"/>
                  <a:gd name="T2" fmla="*/ 0 h 9"/>
                  <a:gd name="T3" fmla="*/ 0 h 9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0" r="r" b="b"/>
                <a:pathLst>
                  <a:path h="9">
                    <a:moveTo>
                      <a:pt x="0" y="0"/>
                    </a:move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33" name="Rectangle 3115"/>
              <p:cNvSpPr>
                <a:spLocks noChangeArrowheads="1"/>
              </p:cNvSpPr>
              <p:nvPr/>
            </p:nvSpPr>
            <p:spPr bwMode="auto">
              <a:xfrm>
                <a:off x="1497" y="1586"/>
                <a:ext cx="11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34" name="Freeform 3116"/>
              <p:cNvSpPr>
                <a:spLocks/>
              </p:cNvSpPr>
              <p:nvPr/>
            </p:nvSpPr>
            <p:spPr bwMode="auto">
              <a:xfrm>
                <a:off x="1496" y="1586"/>
                <a:ext cx="1" cy="3"/>
              </a:xfrm>
              <a:custGeom>
                <a:avLst/>
                <a:gdLst>
                  <a:gd name="T0" fmla="*/ 1 w 1"/>
                  <a:gd name="T1" fmla="*/ 0 h 9"/>
                  <a:gd name="T2" fmla="*/ 1 w 1"/>
                  <a:gd name="T3" fmla="*/ 0 h 9"/>
                  <a:gd name="T4" fmla="*/ 0 w 1"/>
                  <a:gd name="T5" fmla="*/ 0 h 9"/>
                  <a:gd name="T6" fmla="*/ 1 w 1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9">
                    <a:moveTo>
                      <a:pt x="1" y="0"/>
                    </a:moveTo>
                    <a:lnTo>
                      <a:pt x="1" y="9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35" name="Freeform 3117"/>
              <p:cNvSpPr>
                <a:spLocks/>
              </p:cNvSpPr>
              <p:nvPr/>
            </p:nvSpPr>
            <p:spPr bwMode="auto">
              <a:xfrm>
                <a:off x="1487" y="1586"/>
                <a:ext cx="10" cy="6"/>
              </a:xfrm>
              <a:custGeom>
                <a:avLst/>
                <a:gdLst>
                  <a:gd name="T0" fmla="*/ 0 w 31"/>
                  <a:gd name="T1" fmla="*/ 0 h 17"/>
                  <a:gd name="T2" fmla="*/ 0 w 31"/>
                  <a:gd name="T3" fmla="*/ 0 h 17"/>
                  <a:gd name="T4" fmla="*/ 0 w 31"/>
                  <a:gd name="T5" fmla="*/ 0 h 17"/>
                  <a:gd name="T6" fmla="*/ 0 w 31"/>
                  <a:gd name="T7" fmla="*/ 0 h 17"/>
                  <a:gd name="T8" fmla="*/ 0 w 31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1" h="17">
                    <a:moveTo>
                      <a:pt x="29" y="0"/>
                    </a:moveTo>
                    <a:lnTo>
                      <a:pt x="31" y="15"/>
                    </a:lnTo>
                    <a:lnTo>
                      <a:pt x="2" y="17"/>
                    </a:lnTo>
                    <a:lnTo>
                      <a:pt x="0" y="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36" name="Freeform 3118"/>
              <p:cNvSpPr>
                <a:spLocks/>
              </p:cNvSpPr>
              <p:nvPr/>
            </p:nvSpPr>
            <p:spPr bwMode="auto">
              <a:xfrm>
                <a:off x="1487" y="1587"/>
                <a:ext cx="0" cy="3"/>
              </a:xfrm>
              <a:custGeom>
                <a:avLst/>
                <a:gdLst>
                  <a:gd name="T0" fmla="*/ 0 w 1"/>
                  <a:gd name="T1" fmla="*/ 0 h 9"/>
                  <a:gd name="T2" fmla="*/ 1 w 1"/>
                  <a:gd name="T3" fmla="*/ 0 h 9"/>
                  <a:gd name="T4" fmla="*/ 0 w 1"/>
                  <a:gd name="T5" fmla="*/ 0 h 9"/>
                  <a:gd name="T6" fmla="*/ 0 w 1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9">
                    <a:moveTo>
                      <a:pt x="0" y="0"/>
                    </a:moveTo>
                    <a:lnTo>
                      <a:pt x="1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37" name="Freeform 3119"/>
              <p:cNvSpPr>
                <a:spLocks/>
              </p:cNvSpPr>
              <p:nvPr/>
            </p:nvSpPr>
            <p:spPr bwMode="auto">
              <a:xfrm>
                <a:off x="1478" y="1587"/>
                <a:ext cx="9" cy="6"/>
              </a:xfrm>
              <a:custGeom>
                <a:avLst/>
                <a:gdLst>
                  <a:gd name="T0" fmla="*/ 0 w 28"/>
                  <a:gd name="T1" fmla="*/ 0 h 19"/>
                  <a:gd name="T2" fmla="*/ 0 w 28"/>
                  <a:gd name="T3" fmla="*/ 0 h 19"/>
                  <a:gd name="T4" fmla="*/ 0 w 28"/>
                  <a:gd name="T5" fmla="*/ 0 h 19"/>
                  <a:gd name="T6" fmla="*/ 0 w 28"/>
                  <a:gd name="T7" fmla="*/ 0 h 19"/>
                  <a:gd name="T8" fmla="*/ 0 w 28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19">
                    <a:moveTo>
                      <a:pt x="26" y="0"/>
                    </a:moveTo>
                    <a:lnTo>
                      <a:pt x="28" y="15"/>
                    </a:lnTo>
                    <a:lnTo>
                      <a:pt x="2" y="19"/>
                    </a:lnTo>
                    <a:lnTo>
                      <a:pt x="0" y="4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38" name="Freeform 3120"/>
              <p:cNvSpPr>
                <a:spLocks/>
              </p:cNvSpPr>
              <p:nvPr/>
            </p:nvSpPr>
            <p:spPr bwMode="auto">
              <a:xfrm>
                <a:off x="1478" y="1592"/>
                <a:ext cx="1" cy="1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0 h 5"/>
                  <a:gd name="T4" fmla="*/ 1 w 1"/>
                  <a:gd name="T5" fmla="*/ 0 h 5"/>
                  <a:gd name="T6" fmla="*/ 1 w 1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5">
                    <a:moveTo>
                      <a:pt x="1" y="5"/>
                    </a:moveTo>
                    <a:lnTo>
                      <a:pt x="0" y="0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39" name="Freeform 3121"/>
              <p:cNvSpPr>
                <a:spLocks/>
              </p:cNvSpPr>
              <p:nvPr/>
            </p:nvSpPr>
            <p:spPr bwMode="auto">
              <a:xfrm>
                <a:off x="1471" y="1588"/>
                <a:ext cx="8" cy="6"/>
              </a:xfrm>
              <a:custGeom>
                <a:avLst/>
                <a:gdLst>
                  <a:gd name="T0" fmla="*/ 0 w 22"/>
                  <a:gd name="T1" fmla="*/ 0 h 18"/>
                  <a:gd name="T2" fmla="*/ 0 w 22"/>
                  <a:gd name="T3" fmla="*/ 0 h 18"/>
                  <a:gd name="T4" fmla="*/ 0 w 22"/>
                  <a:gd name="T5" fmla="*/ 0 h 18"/>
                  <a:gd name="T6" fmla="*/ 0 w 22"/>
                  <a:gd name="T7" fmla="*/ 0 h 18"/>
                  <a:gd name="T8" fmla="*/ 0 w 22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18">
                    <a:moveTo>
                      <a:pt x="20" y="0"/>
                    </a:moveTo>
                    <a:lnTo>
                      <a:pt x="22" y="15"/>
                    </a:lnTo>
                    <a:lnTo>
                      <a:pt x="2" y="18"/>
                    </a:lnTo>
                    <a:lnTo>
                      <a:pt x="0" y="3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40" name="Freeform 3122"/>
              <p:cNvSpPr>
                <a:spLocks/>
              </p:cNvSpPr>
              <p:nvPr/>
            </p:nvSpPr>
            <p:spPr bwMode="auto">
              <a:xfrm>
                <a:off x="1470" y="1589"/>
                <a:ext cx="2" cy="4"/>
              </a:xfrm>
              <a:custGeom>
                <a:avLst/>
                <a:gdLst>
                  <a:gd name="T0" fmla="*/ 0 w 5"/>
                  <a:gd name="T1" fmla="*/ 0 h 10"/>
                  <a:gd name="T2" fmla="*/ 0 w 5"/>
                  <a:gd name="T3" fmla="*/ 0 h 10"/>
                  <a:gd name="T4" fmla="*/ 0 w 5"/>
                  <a:gd name="T5" fmla="*/ 0 h 10"/>
                  <a:gd name="T6" fmla="*/ 0 w 5"/>
                  <a:gd name="T7" fmla="*/ 0 h 10"/>
                  <a:gd name="T8" fmla="*/ 0 w 5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10">
                    <a:moveTo>
                      <a:pt x="4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5" y="1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41" name="Freeform 3123"/>
              <p:cNvSpPr>
                <a:spLocks/>
              </p:cNvSpPr>
              <p:nvPr/>
            </p:nvSpPr>
            <p:spPr bwMode="auto">
              <a:xfrm>
                <a:off x="1465" y="1592"/>
                <a:ext cx="2" cy="3"/>
              </a:xfrm>
              <a:custGeom>
                <a:avLst/>
                <a:gdLst>
                  <a:gd name="T0" fmla="*/ 0 w 5"/>
                  <a:gd name="T1" fmla="*/ 0 h 9"/>
                  <a:gd name="T2" fmla="*/ 0 w 5"/>
                  <a:gd name="T3" fmla="*/ 0 h 9"/>
                  <a:gd name="T4" fmla="*/ 0 w 5"/>
                  <a:gd name="T5" fmla="*/ 0 h 9"/>
                  <a:gd name="T6" fmla="*/ 0 w 5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9">
                    <a:moveTo>
                      <a:pt x="1" y="0"/>
                    </a:moveTo>
                    <a:lnTo>
                      <a:pt x="5" y="9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42" name="Freeform 3124"/>
              <p:cNvSpPr>
                <a:spLocks/>
              </p:cNvSpPr>
              <p:nvPr/>
            </p:nvSpPr>
            <p:spPr bwMode="auto">
              <a:xfrm>
                <a:off x="1466" y="1589"/>
                <a:ext cx="7" cy="8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14" y="0"/>
                    </a:moveTo>
                    <a:lnTo>
                      <a:pt x="23" y="15"/>
                    </a:lnTo>
                    <a:lnTo>
                      <a:pt x="8" y="23"/>
                    </a:lnTo>
                    <a:lnTo>
                      <a:pt x="0" y="9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43" name="Freeform 3125"/>
              <p:cNvSpPr>
                <a:spLocks/>
              </p:cNvSpPr>
              <p:nvPr/>
            </p:nvSpPr>
            <p:spPr bwMode="auto">
              <a:xfrm>
                <a:off x="1431" y="1611"/>
                <a:ext cx="48" cy="153"/>
              </a:xfrm>
              <a:custGeom>
                <a:avLst/>
                <a:gdLst>
                  <a:gd name="T0" fmla="*/ 0 w 144"/>
                  <a:gd name="T1" fmla="*/ 0 h 461"/>
                  <a:gd name="T2" fmla="*/ 0 w 144"/>
                  <a:gd name="T3" fmla="*/ 0 h 461"/>
                  <a:gd name="T4" fmla="*/ 0 w 144"/>
                  <a:gd name="T5" fmla="*/ 0 h 461"/>
                  <a:gd name="T6" fmla="*/ 0 w 144"/>
                  <a:gd name="T7" fmla="*/ 0 h 461"/>
                  <a:gd name="T8" fmla="*/ 0 w 144"/>
                  <a:gd name="T9" fmla="*/ 0 h 461"/>
                  <a:gd name="T10" fmla="*/ 0 w 144"/>
                  <a:gd name="T11" fmla="*/ 0 h 461"/>
                  <a:gd name="T12" fmla="*/ 0 w 144"/>
                  <a:gd name="T13" fmla="*/ 0 h 461"/>
                  <a:gd name="T14" fmla="*/ 0 w 144"/>
                  <a:gd name="T15" fmla="*/ 1 h 461"/>
                  <a:gd name="T16" fmla="*/ 0 w 144"/>
                  <a:gd name="T17" fmla="*/ 1 h 461"/>
                  <a:gd name="T18" fmla="*/ 1 w 144"/>
                  <a:gd name="T19" fmla="*/ 1 h 461"/>
                  <a:gd name="T20" fmla="*/ 1 w 144"/>
                  <a:gd name="T21" fmla="*/ 1 h 461"/>
                  <a:gd name="T22" fmla="*/ 1 w 144"/>
                  <a:gd name="T23" fmla="*/ 1 h 461"/>
                  <a:gd name="T24" fmla="*/ 1 w 144"/>
                  <a:gd name="T25" fmla="*/ 1 h 461"/>
                  <a:gd name="T26" fmla="*/ 1 w 144"/>
                  <a:gd name="T27" fmla="*/ 1 h 461"/>
                  <a:gd name="T28" fmla="*/ 1 w 144"/>
                  <a:gd name="T29" fmla="*/ 1 h 461"/>
                  <a:gd name="T30" fmla="*/ 1 w 144"/>
                  <a:gd name="T31" fmla="*/ 1 h 461"/>
                  <a:gd name="T32" fmla="*/ 1 w 144"/>
                  <a:gd name="T33" fmla="*/ 2 h 461"/>
                  <a:gd name="T34" fmla="*/ 1 w 144"/>
                  <a:gd name="T35" fmla="*/ 2 h 461"/>
                  <a:gd name="T36" fmla="*/ 0 w 144"/>
                  <a:gd name="T37" fmla="*/ 2 h 461"/>
                  <a:gd name="T38" fmla="*/ 0 w 144"/>
                  <a:gd name="T39" fmla="*/ 2 h 461"/>
                  <a:gd name="T40" fmla="*/ 0 w 144"/>
                  <a:gd name="T41" fmla="*/ 2 h 461"/>
                  <a:gd name="T42" fmla="*/ 0 w 144"/>
                  <a:gd name="T43" fmla="*/ 2 h 461"/>
                  <a:gd name="T44" fmla="*/ 0 w 144"/>
                  <a:gd name="T45" fmla="*/ 2 h 461"/>
                  <a:gd name="T46" fmla="*/ 0 w 144"/>
                  <a:gd name="T47" fmla="*/ 2 h 461"/>
                  <a:gd name="T48" fmla="*/ 0 w 144"/>
                  <a:gd name="T49" fmla="*/ 2 h 461"/>
                  <a:gd name="T50" fmla="*/ 0 w 144"/>
                  <a:gd name="T51" fmla="*/ 2 h 461"/>
                  <a:gd name="T52" fmla="*/ 0 w 144"/>
                  <a:gd name="T53" fmla="*/ 2 h 461"/>
                  <a:gd name="T54" fmla="*/ 0 w 144"/>
                  <a:gd name="T55" fmla="*/ 2 h 461"/>
                  <a:gd name="T56" fmla="*/ 0 w 144"/>
                  <a:gd name="T57" fmla="*/ 2 h 461"/>
                  <a:gd name="T58" fmla="*/ 0 w 144"/>
                  <a:gd name="T59" fmla="*/ 2 h 461"/>
                  <a:gd name="T60" fmla="*/ 0 w 144"/>
                  <a:gd name="T61" fmla="*/ 2 h 461"/>
                  <a:gd name="T62" fmla="*/ 0 w 144"/>
                  <a:gd name="T63" fmla="*/ 2 h 461"/>
                  <a:gd name="T64" fmla="*/ 0 w 144"/>
                  <a:gd name="T65" fmla="*/ 2 h 461"/>
                  <a:gd name="T66" fmla="*/ 0 w 144"/>
                  <a:gd name="T67" fmla="*/ 1 h 461"/>
                  <a:gd name="T68" fmla="*/ 0 w 144"/>
                  <a:gd name="T69" fmla="*/ 1 h 461"/>
                  <a:gd name="T70" fmla="*/ 0 w 144"/>
                  <a:gd name="T71" fmla="*/ 1 h 461"/>
                  <a:gd name="T72" fmla="*/ 0 w 144"/>
                  <a:gd name="T73" fmla="*/ 1 h 461"/>
                  <a:gd name="T74" fmla="*/ 0 w 144"/>
                  <a:gd name="T75" fmla="*/ 1 h 461"/>
                  <a:gd name="T76" fmla="*/ 0 w 144"/>
                  <a:gd name="T77" fmla="*/ 1 h 461"/>
                  <a:gd name="T78" fmla="*/ 0 w 144"/>
                  <a:gd name="T79" fmla="*/ 1 h 461"/>
                  <a:gd name="T80" fmla="*/ 0 w 144"/>
                  <a:gd name="T81" fmla="*/ 1 h 461"/>
                  <a:gd name="T82" fmla="*/ 0 w 144"/>
                  <a:gd name="T83" fmla="*/ 0 h 461"/>
                  <a:gd name="T84" fmla="*/ 0 w 144"/>
                  <a:gd name="T85" fmla="*/ 0 h 461"/>
                  <a:gd name="T86" fmla="*/ 0 w 144"/>
                  <a:gd name="T87" fmla="*/ 0 h 461"/>
                  <a:gd name="T88" fmla="*/ 0 w 144"/>
                  <a:gd name="T89" fmla="*/ 0 h 461"/>
                  <a:gd name="T90" fmla="*/ 0 w 144"/>
                  <a:gd name="T91" fmla="*/ 0 h 461"/>
                  <a:gd name="T92" fmla="*/ 0 w 144"/>
                  <a:gd name="T93" fmla="*/ 0 h 461"/>
                  <a:gd name="T94" fmla="*/ 0 w 144"/>
                  <a:gd name="T95" fmla="*/ 0 h 461"/>
                  <a:gd name="T96" fmla="*/ 0 w 144"/>
                  <a:gd name="T97" fmla="*/ 0 h 461"/>
                  <a:gd name="T98" fmla="*/ 0 w 144"/>
                  <a:gd name="T99" fmla="*/ 0 h 461"/>
                  <a:gd name="T100" fmla="*/ 0 w 144"/>
                  <a:gd name="T101" fmla="*/ 0 h 461"/>
                  <a:gd name="T102" fmla="*/ 0 w 144"/>
                  <a:gd name="T103" fmla="*/ 0 h 46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44" h="461">
                    <a:moveTo>
                      <a:pt x="46" y="6"/>
                    </a:moveTo>
                    <a:lnTo>
                      <a:pt x="51" y="14"/>
                    </a:lnTo>
                    <a:lnTo>
                      <a:pt x="57" y="23"/>
                    </a:lnTo>
                    <a:lnTo>
                      <a:pt x="63" y="35"/>
                    </a:lnTo>
                    <a:lnTo>
                      <a:pt x="70" y="51"/>
                    </a:lnTo>
                    <a:lnTo>
                      <a:pt x="77" y="66"/>
                    </a:lnTo>
                    <a:lnTo>
                      <a:pt x="84" y="86"/>
                    </a:lnTo>
                    <a:lnTo>
                      <a:pt x="99" y="128"/>
                    </a:lnTo>
                    <a:lnTo>
                      <a:pt x="115" y="171"/>
                    </a:lnTo>
                    <a:lnTo>
                      <a:pt x="128" y="213"/>
                    </a:lnTo>
                    <a:lnTo>
                      <a:pt x="137" y="252"/>
                    </a:lnTo>
                    <a:lnTo>
                      <a:pt x="141" y="270"/>
                    </a:lnTo>
                    <a:lnTo>
                      <a:pt x="143" y="285"/>
                    </a:lnTo>
                    <a:lnTo>
                      <a:pt x="144" y="309"/>
                    </a:lnTo>
                    <a:lnTo>
                      <a:pt x="143" y="334"/>
                    </a:lnTo>
                    <a:lnTo>
                      <a:pt x="140" y="358"/>
                    </a:lnTo>
                    <a:lnTo>
                      <a:pt x="135" y="378"/>
                    </a:lnTo>
                    <a:lnTo>
                      <a:pt x="129" y="398"/>
                    </a:lnTo>
                    <a:lnTo>
                      <a:pt x="120" y="413"/>
                    </a:lnTo>
                    <a:lnTo>
                      <a:pt x="114" y="430"/>
                    </a:lnTo>
                    <a:lnTo>
                      <a:pt x="107" y="441"/>
                    </a:lnTo>
                    <a:lnTo>
                      <a:pt x="99" y="452"/>
                    </a:lnTo>
                    <a:lnTo>
                      <a:pt x="91" y="458"/>
                    </a:lnTo>
                    <a:lnTo>
                      <a:pt x="84" y="461"/>
                    </a:lnTo>
                    <a:lnTo>
                      <a:pt x="77" y="461"/>
                    </a:lnTo>
                    <a:lnTo>
                      <a:pt x="61" y="460"/>
                    </a:lnTo>
                    <a:lnTo>
                      <a:pt x="50" y="452"/>
                    </a:lnTo>
                    <a:lnTo>
                      <a:pt x="43" y="439"/>
                    </a:lnTo>
                    <a:lnTo>
                      <a:pt x="41" y="430"/>
                    </a:lnTo>
                    <a:lnTo>
                      <a:pt x="41" y="421"/>
                    </a:lnTo>
                    <a:lnTo>
                      <a:pt x="39" y="406"/>
                    </a:lnTo>
                    <a:lnTo>
                      <a:pt x="39" y="393"/>
                    </a:lnTo>
                    <a:lnTo>
                      <a:pt x="37" y="374"/>
                    </a:lnTo>
                    <a:lnTo>
                      <a:pt x="36" y="355"/>
                    </a:lnTo>
                    <a:lnTo>
                      <a:pt x="34" y="330"/>
                    </a:lnTo>
                    <a:lnTo>
                      <a:pt x="28" y="301"/>
                    </a:lnTo>
                    <a:lnTo>
                      <a:pt x="21" y="268"/>
                    </a:lnTo>
                    <a:lnTo>
                      <a:pt x="14" y="234"/>
                    </a:lnTo>
                    <a:lnTo>
                      <a:pt x="9" y="198"/>
                    </a:lnTo>
                    <a:lnTo>
                      <a:pt x="4" y="167"/>
                    </a:lnTo>
                    <a:lnTo>
                      <a:pt x="0" y="138"/>
                    </a:lnTo>
                    <a:lnTo>
                      <a:pt x="0" y="112"/>
                    </a:lnTo>
                    <a:lnTo>
                      <a:pt x="3" y="90"/>
                    </a:lnTo>
                    <a:lnTo>
                      <a:pt x="6" y="66"/>
                    </a:lnTo>
                    <a:lnTo>
                      <a:pt x="9" y="45"/>
                    </a:lnTo>
                    <a:lnTo>
                      <a:pt x="16" y="27"/>
                    </a:lnTo>
                    <a:lnTo>
                      <a:pt x="24" y="11"/>
                    </a:lnTo>
                    <a:lnTo>
                      <a:pt x="30" y="2"/>
                    </a:lnTo>
                    <a:lnTo>
                      <a:pt x="34" y="0"/>
                    </a:lnTo>
                    <a:lnTo>
                      <a:pt x="37" y="0"/>
                    </a:lnTo>
                    <a:lnTo>
                      <a:pt x="41" y="2"/>
                    </a:lnTo>
                    <a:lnTo>
                      <a:pt x="46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44" name="Freeform 3126"/>
              <p:cNvSpPr>
                <a:spLocks/>
              </p:cNvSpPr>
              <p:nvPr/>
            </p:nvSpPr>
            <p:spPr bwMode="auto">
              <a:xfrm>
                <a:off x="1444" y="1611"/>
                <a:ext cx="6" cy="5"/>
              </a:xfrm>
              <a:custGeom>
                <a:avLst/>
                <a:gdLst>
                  <a:gd name="T0" fmla="*/ 0 w 19"/>
                  <a:gd name="T1" fmla="*/ 0 h 14"/>
                  <a:gd name="T2" fmla="*/ 0 w 19"/>
                  <a:gd name="T3" fmla="*/ 0 h 14"/>
                  <a:gd name="T4" fmla="*/ 0 w 19"/>
                  <a:gd name="T5" fmla="*/ 0 h 14"/>
                  <a:gd name="T6" fmla="*/ 0 w 19"/>
                  <a:gd name="T7" fmla="*/ 0 h 14"/>
                  <a:gd name="T8" fmla="*/ 0 w 19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4">
                    <a:moveTo>
                      <a:pt x="0" y="6"/>
                    </a:moveTo>
                    <a:lnTo>
                      <a:pt x="15" y="0"/>
                    </a:lnTo>
                    <a:lnTo>
                      <a:pt x="19" y="8"/>
                    </a:lnTo>
                    <a:lnTo>
                      <a:pt x="4" y="1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45" name="Freeform 3127"/>
              <p:cNvSpPr>
                <a:spLocks/>
              </p:cNvSpPr>
              <p:nvPr/>
            </p:nvSpPr>
            <p:spPr bwMode="auto">
              <a:xfrm>
                <a:off x="1445" y="1615"/>
                <a:ext cx="3" cy="1"/>
              </a:xfrm>
              <a:custGeom>
                <a:avLst/>
                <a:gdLst>
                  <a:gd name="T0" fmla="*/ 0 w 8"/>
                  <a:gd name="T1" fmla="*/ 0 h 3"/>
                  <a:gd name="T2" fmla="*/ 0 w 8"/>
                  <a:gd name="T3" fmla="*/ 0 h 3"/>
                  <a:gd name="T4" fmla="*/ 0 w 8"/>
                  <a:gd name="T5" fmla="*/ 0 h 3"/>
                  <a:gd name="T6" fmla="*/ 0 w 8"/>
                  <a:gd name="T7" fmla="*/ 0 h 3"/>
                  <a:gd name="T8" fmla="*/ 0 w 8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3">
                    <a:moveTo>
                      <a:pt x="0" y="1"/>
                    </a:moveTo>
                    <a:lnTo>
                      <a:pt x="1" y="2"/>
                    </a:lnTo>
                    <a:lnTo>
                      <a:pt x="1" y="3"/>
                    </a:lnTo>
                    <a:lnTo>
                      <a:pt x="8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46" name="Freeform 3128"/>
              <p:cNvSpPr>
                <a:spLocks/>
              </p:cNvSpPr>
              <p:nvPr/>
            </p:nvSpPr>
            <p:spPr bwMode="auto">
              <a:xfrm>
                <a:off x="1445" y="1613"/>
                <a:ext cx="7" cy="6"/>
              </a:xfrm>
              <a:custGeom>
                <a:avLst/>
                <a:gdLst>
                  <a:gd name="T0" fmla="*/ 0 w 19"/>
                  <a:gd name="T1" fmla="*/ 0 h 18"/>
                  <a:gd name="T2" fmla="*/ 0 w 19"/>
                  <a:gd name="T3" fmla="*/ 0 h 18"/>
                  <a:gd name="T4" fmla="*/ 0 w 19"/>
                  <a:gd name="T5" fmla="*/ 0 h 18"/>
                  <a:gd name="T6" fmla="*/ 0 w 19"/>
                  <a:gd name="T7" fmla="*/ 0 h 18"/>
                  <a:gd name="T8" fmla="*/ 0 w 19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8">
                    <a:moveTo>
                      <a:pt x="0" y="9"/>
                    </a:moveTo>
                    <a:lnTo>
                      <a:pt x="13" y="0"/>
                    </a:lnTo>
                    <a:lnTo>
                      <a:pt x="19" y="8"/>
                    </a:lnTo>
                    <a:lnTo>
                      <a:pt x="7" y="18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47" name="Freeform 3129"/>
              <p:cNvSpPr>
                <a:spLocks/>
              </p:cNvSpPr>
              <p:nvPr/>
            </p:nvSpPr>
            <p:spPr bwMode="auto">
              <a:xfrm>
                <a:off x="1450" y="1616"/>
                <a:ext cx="2" cy="2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0 h 7"/>
                  <a:gd name="T4" fmla="*/ 0 w 7"/>
                  <a:gd name="T5" fmla="*/ 0 h 7"/>
                  <a:gd name="T6" fmla="*/ 0 w 7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7">
                    <a:moveTo>
                      <a:pt x="6" y="0"/>
                    </a:moveTo>
                    <a:lnTo>
                      <a:pt x="0" y="7"/>
                    </a:lnTo>
                    <a:lnTo>
                      <a:pt x="7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48" name="Freeform 3130"/>
              <p:cNvSpPr>
                <a:spLocks/>
              </p:cNvSpPr>
              <p:nvPr/>
            </p:nvSpPr>
            <p:spPr bwMode="auto">
              <a:xfrm>
                <a:off x="1447" y="1616"/>
                <a:ext cx="7" cy="7"/>
              </a:xfrm>
              <a:custGeom>
                <a:avLst/>
                <a:gdLst>
                  <a:gd name="T0" fmla="*/ 0 w 20"/>
                  <a:gd name="T1" fmla="*/ 0 h 19"/>
                  <a:gd name="T2" fmla="*/ 0 w 20"/>
                  <a:gd name="T3" fmla="*/ 0 h 19"/>
                  <a:gd name="T4" fmla="*/ 0 w 20"/>
                  <a:gd name="T5" fmla="*/ 0 h 19"/>
                  <a:gd name="T6" fmla="*/ 0 w 20"/>
                  <a:gd name="T7" fmla="*/ 0 h 19"/>
                  <a:gd name="T8" fmla="*/ 0 w 20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9">
                    <a:moveTo>
                      <a:pt x="0" y="7"/>
                    </a:moveTo>
                    <a:lnTo>
                      <a:pt x="14" y="0"/>
                    </a:lnTo>
                    <a:lnTo>
                      <a:pt x="20" y="13"/>
                    </a:lnTo>
                    <a:lnTo>
                      <a:pt x="6" y="1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49" name="Freeform 3131"/>
              <p:cNvSpPr>
                <a:spLocks/>
              </p:cNvSpPr>
              <p:nvPr/>
            </p:nvSpPr>
            <p:spPr bwMode="auto">
              <a:xfrm>
                <a:off x="1452" y="1621"/>
                <a:ext cx="2" cy="1"/>
              </a:xfrm>
              <a:custGeom>
                <a:avLst/>
                <a:gdLst>
                  <a:gd name="T0" fmla="*/ 0 w 7"/>
                  <a:gd name="T1" fmla="*/ 0 h 5"/>
                  <a:gd name="T2" fmla="*/ 0 w 7"/>
                  <a:gd name="T3" fmla="*/ 0 h 5"/>
                  <a:gd name="T4" fmla="*/ 0 w 7"/>
                  <a:gd name="T5" fmla="*/ 0 h 5"/>
                  <a:gd name="T6" fmla="*/ 0 w 7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7" y="0"/>
                    </a:moveTo>
                    <a:lnTo>
                      <a:pt x="0" y="5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50" name="Freeform 3132"/>
              <p:cNvSpPr>
                <a:spLocks/>
              </p:cNvSpPr>
              <p:nvPr/>
            </p:nvSpPr>
            <p:spPr bwMode="auto">
              <a:xfrm>
                <a:off x="1449" y="1621"/>
                <a:ext cx="8" cy="7"/>
              </a:xfrm>
              <a:custGeom>
                <a:avLst/>
                <a:gdLst>
                  <a:gd name="T0" fmla="*/ 0 w 22"/>
                  <a:gd name="T1" fmla="*/ 0 h 22"/>
                  <a:gd name="T2" fmla="*/ 0 w 22"/>
                  <a:gd name="T3" fmla="*/ 0 h 22"/>
                  <a:gd name="T4" fmla="*/ 0 w 22"/>
                  <a:gd name="T5" fmla="*/ 0 h 22"/>
                  <a:gd name="T6" fmla="*/ 0 w 22"/>
                  <a:gd name="T7" fmla="*/ 0 h 22"/>
                  <a:gd name="T8" fmla="*/ 0 w 22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22">
                    <a:moveTo>
                      <a:pt x="0" y="6"/>
                    </a:moveTo>
                    <a:lnTo>
                      <a:pt x="14" y="0"/>
                    </a:lnTo>
                    <a:lnTo>
                      <a:pt x="22" y="15"/>
                    </a:lnTo>
                    <a:lnTo>
                      <a:pt x="7" y="2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51" name="Freeform 3133"/>
              <p:cNvSpPr>
                <a:spLocks/>
              </p:cNvSpPr>
              <p:nvPr/>
            </p:nvSpPr>
            <p:spPr bwMode="auto">
              <a:xfrm>
                <a:off x="1454" y="1626"/>
                <a:ext cx="3" cy="2"/>
              </a:xfrm>
              <a:custGeom>
                <a:avLst/>
                <a:gdLst>
                  <a:gd name="T0" fmla="*/ 0 w 8"/>
                  <a:gd name="T1" fmla="*/ 0 h 6"/>
                  <a:gd name="T2" fmla="*/ 0 w 8"/>
                  <a:gd name="T3" fmla="*/ 0 h 6"/>
                  <a:gd name="T4" fmla="*/ 0 w 8"/>
                  <a:gd name="T5" fmla="*/ 0 h 6"/>
                  <a:gd name="T6" fmla="*/ 0 w 8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6">
                    <a:moveTo>
                      <a:pt x="8" y="0"/>
                    </a:moveTo>
                    <a:lnTo>
                      <a:pt x="0" y="6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52" name="Freeform 3134"/>
              <p:cNvSpPr>
                <a:spLocks/>
              </p:cNvSpPr>
              <p:nvPr/>
            </p:nvSpPr>
            <p:spPr bwMode="auto">
              <a:xfrm>
                <a:off x="1452" y="1626"/>
                <a:ext cx="7" cy="7"/>
              </a:xfrm>
              <a:custGeom>
                <a:avLst/>
                <a:gdLst>
                  <a:gd name="T0" fmla="*/ 0 w 21"/>
                  <a:gd name="T1" fmla="*/ 0 h 22"/>
                  <a:gd name="T2" fmla="*/ 0 w 21"/>
                  <a:gd name="T3" fmla="*/ 0 h 22"/>
                  <a:gd name="T4" fmla="*/ 0 w 21"/>
                  <a:gd name="T5" fmla="*/ 0 h 22"/>
                  <a:gd name="T6" fmla="*/ 0 w 21"/>
                  <a:gd name="T7" fmla="*/ 0 h 22"/>
                  <a:gd name="T8" fmla="*/ 0 w 21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22">
                    <a:moveTo>
                      <a:pt x="0" y="7"/>
                    </a:moveTo>
                    <a:lnTo>
                      <a:pt x="15" y="0"/>
                    </a:lnTo>
                    <a:lnTo>
                      <a:pt x="21" y="16"/>
                    </a:lnTo>
                    <a:lnTo>
                      <a:pt x="6" y="22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53" name="Freeform 3135"/>
              <p:cNvSpPr>
                <a:spLocks/>
              </p:cNvSpPr>
              <p:nvPr/>
            </p:nvSpPr>
            <p:spPr bwMode="auto">
              <a:xfrm>
                <a:off x="1456" y="1631"/>
                <a:ext cx="3" cy="2"/>
              </a:xfrm>
              <a:custGeom>
                <a:avLst/>
                <a:gdLst>
                  <a:gd name="T0" fmla="*/ 0 w 7"/>
                  <a:gd name="T1" fmla="*/ 0 h 5"/>
                  <a:gd name="T2" fmla="*/ 0 w 7"/>
                  <a:gd name="T3" fmla="*/ 0 h 5"/>
                  <a:gd name="T4" fmla="*/ 0 w 7"/>
                  <a:gd name="T5" fmla="*/ 0 h 5"/>
                  <a:gd name="T6" fmla="*/ 0 w 7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7" y="0"/>
                    </a:moveTo>
                    <a:lnTo>
                      <a:pt x="0" y="5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54" name="Freeform 3136"/>
              <p:cNvSpPr>
                <a:spLocks/>
              </p:cNvSpPr>
              <p:nvPr/>
            </p:nvSpPr>
            <p:spPr bwMode="auto">
              <a:xfrm>
                <a:off x="1454" y="1631"/>
                <a:ext cx="7" cy="9"/>
              </a:xfrm>
              <a:custGeom>
                <a:avLst/>
                <a:gdLst>
                  <a:gd name="T0" fmla="*/ 0 w 22"/>
                  <a:gd name="T1" fmla="*/ 0 h 26"/>
                  <a:gd name="T2" fmla="*/ 0 w 22"/>
                  <a:gd name="T3" fmla="*/ 0 h 26"/>
                  <a:gd name="T4" fmla="*/ 0 w 22"/>
                  <a:gd name="T5" fmla="*/ 0 h 26"/>
                  <a:gd name="T6" fmla="*/ 0 w 22"/>
                  <a:gd name="T7" fmla="*/ 0 h 26"/>
                  <a:gd name="T8" fmla="*/ 0 w 22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26">
                    <a:moveTo>
                      <a:pt x="0" y="6"/>
                    </a:moveTo>
                    <a:lnTo>
                      <a:pt x="15" y="0"/>
                    </a:lnTo>
                    <a:lnTo>
                      <a:pt x="22" y="20"/>
                    </a:lnTo>
                    <a:lnTo>
                      <a:pt x="8" y="2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55" name="Freeform 3137"/>
              <p:cNvSpPr>
                <a:spLocks/>
              </p:cNvSpPr>
              <p:nvPr/>
            </p:nvSpPr>
            <p:spPr bwMode="auto">
              <a:xfrm>
                <a:off x="1456" y="1639"/>
                <a:ext cx="3" cy="1"/>
              </a:xfrm>
              <a:custGeom>
                <a:avLst/>
                <a:gdLst>
                  <a:gd name="T0" fmla="*/ 0 w 7"/>
                  <a:gd name="T1" fmla="*/ 1 h 1"/>
                  <a:gd name="T2" fmla="*/ 0 w 7"/>
                  <a:gd name="T3" fmla="*/ 0 h 1"/>
                  <a:gd name="T4" fmla="*/ 0 w 7"/>
                  <a:gd name="T5" fmla="*/ 1 h 1"/>
                  <a:gd name="T6" fmla="*/ 0 w 7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0" y="1"/>
                    </a:moveTo>
                    <a:lnTo>
                      <a:pt x="7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56" name="Freeform 3138"/>
              <p:cNvSpPr>
                <a:spLocks/>
              </p:cNvSpPr>
              <p:nvPr/>
            </p:nvSpPr>
            <p:spPr bwMode="auto">
              <a:xfrm>
                <a:off x="1456" y="1638"/>
                <a:ext cx="10" cy="16"/>
              </a:xfrm>
              <a:custGeom>
                <a:avLst/>
                <a:gdLst>
                  <a:gd name="T0" fmla="*/ 0 w 30"/>
                  <a:gd name="T1" fmla="*/ 0 h 48"/>
                  <a:gd name="T2" fmla="*/ 0 w 30"/>
                  <a:gd name="T3" fmla="*/ 0 h 48"/>
                  <a:gd name="T4" fmla="*/ 0 w 30"/>
                  <a:gd name="T5" fmla="*/ 0 h 48"/>
                  <a:gd name="T6" fmla="*/ 0 w 30"/>
                  <a:gd name="T7" fmla="*/ 0 h 48"/>
                  <a:gd name="T8" fmla="*/ 0 w 30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" h="48">
                    <a:moveTo>
                      <a:pt x="0" y="6"/>
                    </a:moveTo>
                    <a:lnTo>
                      <a:pt x="14" y="0"/>
                    </a:lnTo>
                    <a:lnTo>
                      <a:pt x="30" y="41"/>
                    </a:lnTo>
                    <a:lnTo>
                      <a:pt x="15" y="48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57" name="Freeform 3139"/>
              <p:cNvSpPr>
                <a:spLocks/>
              </p:cNvSpPr>
              <p:nvPr/>
            </p:nvSpPr>
            <p:spPr bwMode="auto">
              <a:xfrm>
                <a:off x="1464" y="1651"/>
                <a:ext cx="2" cy="2"/>
              </a:xfrm>
              <a:custGeom>
                <a:avLst/>
                <a:gdLst>
                  <a:gd name="T0" fmla="*/ 0 w 8"/>
                  <a:gd name="T1" fmla="*/ 0 h 6"/>
                  <a:gd name="T2" fmla="*/ 0 w 8"/>
                  <a:gd name="T3" fmla="*/ 0 h 6"/>
                  <a:gd name="T4" fmla="*/ 0 w 8"/>
                  <a:gd name="T5" fmla="*/ 0 h 6"/>
                  <a:gd name="T6" fmla="*/ 0 w 8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6">
                    <a:moveTo>
                      <a:pt x="8" y="0"/>
                    </a:moveTo>
                    <a:lnTo>
                      <a:pt x="0" y="6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58" name="Freeform 3140"/>
              <p:cNvSpPr>
                <a:spLocks/>
              </p:cNvSpPr>
              <p:nvPr/>
            </p:nvSpPr>
            <p:spPr bwMode="auto">
              <a:xfrm>
                <a:off x="1461" y="1651"/>
                <a:ext cx="10" cy="17"/>
              </a:xfrm>
              <a:custGeom>
                <a:avLst/>
                <a:gdLst>
                  <a:gd name="T0" fmla="*/ 0 w 30"/>
                  <a:gd name="T1" fmla="*/ 0 h 50"/>
                  <a:gd name="T2" fmla="*/ 0 w 30"/>
                  <a:gd name="T3" fmla="*/ 0 h 50"/>
                  <a:gd name="T4" fmla="*/ 0 w 30"/>
                  <a:gd name="T5" fmla="*/ 0 h 50"/>
                  <a:gd name="T6" fmla="*/ 0 w 30"/>
                  <a:gd name="T7" fmla="*/ 0 h 50"/>
                  <a:gd name="T8" fmla="*/ 0 w 30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" h="50">
                    <a:moveTo>
                      <a:pt x="0" y="7"/>
                    </a:moveTo>
                    <a:lnTo>
                      <a:pt x="15" y="0"/>
                    </a:lnTo>
                    <a:lnTo>
                      <a:pt x="30" y="44"/>
                    </a:lnTo>
                    <a:lnTo>
                      <a:pt x="16" y="5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59" name="Freeform 3141"/>
              <p:cNvSpPr>
                <a:spLocks/>
              </p:cNvSpPr>
              <p:nvPr/>
            </p:nvSpPr>
            <p:spPr bwMode="auto">
              <a:xfrm>
                <a:off x="1469" y="1666"/>
                <a:ext cx="2" cy="2"/>
              </a:xfrm>
              <a:custGeom>
                <a:avLst/>
                <a:gdLst>
                  <a:gd name="T0" fmla="*/ 0 w 7"/>
                  <a:gd name="T1" fmla="*/ 0 h 5"/>
                  <a:gd name="T2" fmla="*/ 0 w 7"/>
                  <a:gd name="T3" fmla="*/ 0 h 5"/>
                  <a:gd name="T4" fmla="*/ 0 w 7"/>
                  <a:gd name="T5" fmla="*/ 0 h 5"/>
                  <a:gd name="T6" fmla="*/ 0 w 7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7" y="0"/>
                    </a:moveTo>
                    <a:lnTo>
                      <a:pt x="0" y="5"/>
                    </a:lnTo>
                    <a:lnTo>
                      <a:pt x="7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60" name="Freeform 3142"/>
              <p:cNvSpPr>
                <a:spLocks/>
              </p:cNvSpPr>
              <p:nvPr/>
            </p:nvSpPr>
            <p:spPr bwMode="auto">
              <a:xfrm>
                <a:off x="1467" y="1666"/>
                <a:ext cx="9" cy="16"/>
              </a:xfrm>
              <a:custGeom>
                <a:avLst/>
                <a:gdLst>
                  <a:gd name="T0" fmla="*/ 0 w 27"/>
                  <a:gd name="T1" fmla="*/ 0 h 46"/>
                  <a:gd name="T2" fmla="*/ 0 w 27"/>
                  <a:gd name="T3" fmla="*/ 0 h 46"/>
                  <a:gd name="T4" fmla="*/ 0 w 27"/>
                  <a:gd name="T5" fmla="*/ 0 h 46"/>
                  <a:gd name="T6" fmla="*/ 0 w 27"/>
                  <a:gd name="T7" fmla="*/ 0 h 46"/>
                  <a:gd name="T8" fmla="*/ 0 w 27"/>
                  <a:gd name="T9" fmla="*/ 0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" h="46">
                    <a:moveTo>
                      <a:pt x="0" y="4"/>
                    </a:moveTo>
                    <a:lnTo>
                      <a:pt x="14" y="0"/>
                    </a:lnTo>
                    <a:lnTo>
                      <a:pt x="27" y="42"/>
                    </a:lnTo>
                    <a:lnTo>
                      <a:pt x="12" y="4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61" name="Freeform 3143"/>
              <p:cNvSpPr>
                <a:spLocks/>
              </p:cNvSpPr>
              <p:nvPr/>
            </p:nvSpPr>
            <p:spPr bwMode="auto">
              <a:xfrm>
                <a:off x="1473" y="1680"/>
                <a:ext cx="3" cy="2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1 h 4"/>
                  <a:gd name="T4" fmla="*/ 0 w 7"/>
                  <a:gd name="T5" fmla="*/ 0 h 4"/>
                  <a:gd name="T6" fmla="*/ 0 w 7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7" y="0"/>
                    </a:moveTo>
                    <a:lnTo>
                      <a:pt x="0" y="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62" name="Freeform 3144"/>
              <p:cNvSpPr>
                <a:spLocks/>
              </p:cNvSpPr>
              <p:nvPr/>
            </p:nvSpPr>
            <p:spPr bwMode="auto">
              <a:xfrm>
                <a:off x="1471" y="1680"/>
                <a:ext cx="8" cy="15"/>
              </a:xfrm>
              <a:custGeom>
                <a:avLst/>
                <a:gdLst>
                  <a:gd name="T0" fmla="*/ 0 w 24"/>
                  <a:gd name="T1" fmla="*/ 0 h 43"/>
                  <a:gd name="T2" fmla="*/ 0 w 24"/>
                  <a:gd name="T3" fmla="*/ 0 h 43"/>
                  <a:gd name="T4" fmla="*/ 0 w 24"/>
                  <a:gd name="T5" fmla="*/ 0 h 43"/>
                  <a:gd name="T6" fmla="*/ 0 w 24"/>
                  <a:gd name="T7" fmla="*/ 0 h 43"/>
                  <a:gd name="T8" fmla="*/ 0 w 24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43">
                    <a:moveTo>
                      <a:pt x="0" y="4"/>
                    </a:moveTo>
                    <a:lnTo>
                      <a:pt x="15" y="0"/>
                    </a:lnTo>
                    <a:lnTo>
                      <a:pt x="24" y="39"/>
                    </a:lnTo>
                    <a:lnTo>
                      <a:pt x="10" y="4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63" name="Freeform 3145"/>
              <p:cNvSpPr>
                <a:spLocks/>
              </p:cNvSpPr>
              <p:nvPr/>
            </p:nvSpPr>
            <p:spPr bwMode="auto">
              <a:xfrm>
                <a:off x="1476" y="1693"/>
                <a:ext cx="3" cy="2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1 h 4"/>
                  <a:gd name="T4" fmla="*/ 0 w 7"/>
                  <a:gd name="T5" fmla="*/ 0 h 4"/>
                  <a:gd name="T6" fmla="*/ 0 w 7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7" y="0"/>
                    </a:moveTo>
                    <a:lnTo>
                      <a:pt x="0" y="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64" name="Freeform 3146"/>
              <p:cNvSpPr>
                <a:spLocks/>
              </p:cNvSpPr>
              <p:nvPr/>
            </p:nvSpPr>
            <p:spPr bwMode="auto">
              <a:xfrm>
                <a:off x="1474" y="1693"/>
                <a:ext cx="6" cy="8"/>
              </a:xfrm>
              <a:custGeom>
                <a:avLst/>
                <a:gdLst>
                  <a:gd name="T0" fmla="*/ 0 w 18"/>
                  <a:gd name="T1" fmla="*/ 0 h 22"/>
                  <a:gd name="T2" fmla="*/ 0 w 18"/>
                  <a:gd name="T3" fmla="*/ 0 h 22"/>
                  <a:gd name="T4" fmla="*/ 0 w 18"/>
                  <a:gd name="T5" fmla="*/ 0 h 22"/>
                  <a:gd name="T6" fmla="*/ 0 w 18"/>
                  <a:gd name="T7" fmla="*/ 0 h 22"/>
                  <a:gd name="T8" fmla="*/ 0 w 18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22">
                    <a:moveTo>
                      <a:pt x="0" y="4"/>
                    </a:moveTo>
                    <a:lnTo>
                      <a:pt x="14" y="0"/>
                    </a:lnTo>
                    <a:lnTo>
                      <a:pt x="18" y="18"/>
                    </a:lnTo>
                    <a:lnTo>
                      <a:pt x="4" y="2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65" name="Freeform 3147"/>
              <p:cNvSpPr>
                <a:spLocks/>
              </p:cNvSpPr>
              <p:nvPr/>
            </p:nvSpPr>
            <p:spPr bwMode="auto">
              <a:xfrm>
                <a:off x="1478" y="1699"/>
                <a:ext cx="2" cy="2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1 h 4"/>
                  <a:gd name="T4" fmla="*/ 0 w 7"/>
                  <a:gd name="T5" fmla="*/ 1 h 4"/>
                  <a:gd name="T6" fmla="*/ 0 w 7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7" y="0"/>
                    </a:moveTo>
                    <a:lnTo>
                      <a:pt x="0" y="4"/>
                    </a:lnTo>
                    <a:lnTo>
                      <a:pt x="7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66" name="Freeform 3148"/>
              <p:cNvSpPr>
                <a:spLocks/>
              </p:cNvSpPr>
              <p:nvPr/>
            </p:nvSpPr>
            <p:spPr bwMode="auto">
              <a:xfrm>
                <a:off x="1475" y="1700"/>
                <a:ext cx="6" cy="5"/>
              </a:xfrm>
              <a:custGeom>
                <a:avLst/>
                <a:gdLst>
                  <a:gd name="T0" fmla="*/ 0 w 16"/>
                  <a:gd name="T1" fmla="*/ 0 h 16"/>
                  <a:gd name="T2" fmla="*/ 0 w 16"/>
                  <a:gd name="T3" fmla="*/ 0 h 16"/>
                  <a:gd name="T4" fmla="*/ 0 w 16"/>
                  <a:gd name="T5" fmla="*/ 0 h 16"/>
                  <a:gd name="T6" fmla="*/ 0 w 16"/>
                  <a:gd name="T7" fmla="*/ 0 h 16"/>
                  <a:gd name="T8" fmla="*/ 0 w 16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0" y="2"/>
                    </a:moveTo>
                    <a:lnTo>
                      <a:pt x="14" y="0"/>
                    </a:lnTo>
                    <a:lnTo>
                      <a:pt x="16" y="14"/>
                    </a:lnTo>
                    <a:lnTo>
                      <a:pt x="2" y="16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67" name="Freeform 3149"/>
              <p:cNvSpPr>
                <a:spLocks/>
              </p:cNvSpPr>
              <p:nvPr/>
            </p:nvSpPr>
            <p:spPr bwMode="auto">
              <a:xfrm>
                <a:off x="1478" y="1704"/>
                <a:ext cx="3" cy="2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1 h 4"/>
                  <a:gd name="T4" fmla="*/ 0 w 7"/>
                  <a:gd name="T5" fmla="*/ 1 h 4"/>
                  <a:gd name="T6" fmla="*/ 0 w 7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7" y="0"/>
                    </a:moveTo>
                    <a:lnTo>
                      <a:pt x="0" y="4"/>
                    </a:lnTo>
                    <a:lnTo>
                      <a:pt x="7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68" name="Freeform 3150"/>
              <p:cNvSpPr>
                <a:spLocks/>
              </p:cNvSpPr>
              <p:nvPr/>
            </p:nvSpPr>
            <p:spPr bwMode="auto">
              <a:xfrm>
                <a:off x="1476" y="1705"/>
                <a:ext cx="5" cy="8"/>
              </a:xfrm>
              <a:custGeom>
                <a:avLst/>
                <a:gdLst>
                  <a:gd name="T0" fmla="*/ 0 w 15"/>
                  <a:gd name="T1" fmla="*/ 0 h 25"/>
                  <a:gd name="T2" fmla="*/ 0 w 15"/>
                  <a:gd name="T3" fmla="*/ 0 h 25"/>
                  <a:gd name="T4" fmla="*/ 0 w 15"/>
                  <a:gd name="T5" fmla="*/ 0 h 25"/>
                  <a:gd name="T6" fmla="*/ 0 w 15"/>
                  <a:gd name="T7" fmla="*/ 0 h 25"/>
                  <a:gd name="T8" fmla="*/ 0 w 15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25">
                    <a:moveTo>
                      <a:pt x="0" y="0"/>
                    </a:moveTo>
                    <a:lnTo>
                      <a:pt x="14" y="0"/>
                    </a:lnTo>
                    <a:lnTo>
                      <a:pt x="15" y="25"/>
                    </a:lnTo>
                    <a:lnTo>
                      <a:pt x="1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69" name="Freeform 3151"/>
              <p:cNvSpPr>
                <a:spLocks/>
              </p:cNvSpPr>
              <p:nvPr/>
            </p:nvSpPr>
            <p:spPr bwMode="auto">
              <a:xfrm>
                <a:off x="1479" y="1713"/>
                <a:ext cx="2" cy="1"/>
              </a:xfrm>
              <a:custGeom>
                <a:avLst/>
                <a:gdLst>
                  <a:gd name="T0" fmla="*/ 0 w 7"/>
                  <a:gd name="T1" fmla="*/ 0 h 2"/>
                  <a:gd name="T2" fmla="*/ 0 w 7"/>
                  <a:gd name="T3" fmla="*/ 1 h 2"/>
                  <a:gd name="T4" fmla="*/ 0 w 7"/>
                  <a:gd name="T5" fmla="*/ 0 h 2"/>
                  <a:gd name="T6" fmla="*/ 0 w 7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7" y="0"/>
                    </a:moveTo>
                    <a:lnTo>
                      <a:pt x="0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70" name="Freeform 3152"/>
              <p:cNvSpPr>
                <a:spLocks/>
              </p:cNvSpPr>
              <p:nvPr/>
            </p:nvSpPr>
            <p:spPr bwMode="auto">
              <a:xfrm>
                <a:off x="1476" y="1713"/>
                <a:ext cx="5" cy="8"/>
              </a:xfrm>
              <a:custGeom>
                <a:avLst/>
                <a:gdLst>
                  <a:gd name="T0" fmla="*/ 0 w 15"/>
                  <a:gd name="T1" fmla="*/ 0 h 25"/>
                  <a:gd name="T2" fmla="*/ 0 w 15"/>
                  <a:gd name="T3" fmla="*/ 0 h 25"/>
                  <a:gd name="T4" fmla="*/ 0 w 15"/>
                  <a:gd name="T5" fmla="*/ 0 h 25"/>
                  <a:gd name="T6" fmla="*/ 0 w 15"/>
                  <a:gd name="T7" fmla="*/ 0 h 25"/>
                  <a:gd name="T8" fmla="*/ 0 w 15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25">
                    <a:moveTo>
                      <a:pt x="1" y="0"/>
                    </a:moveTo>
                    <a:lnTo>
                      <a:pt x="15" y="0"/>
                    </a:lnTo>
                    <a:lnTo>
                      <a:pt x="14" y="25"/>
                    </a:lnTo>
                    <a:lnTo>
                      <a:pt x="0" y="2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71" name="Freeform 3153"/>
              <p:cNvSpPr>
                <a:spLocks/>
              </p:cNvSpPr>
              <p:nvPr/>
            </p:nvSpPr>
            <p:spPr bwMode="auto">
              <a:xfrm>
                <a:off x="1478" y="1721"/>
                <a:ext cx="3" cy="1"/>
              </a:xfrm>
              <a:custGeom>
                <a:avLst/>
                <a:gdLst>
                  <a:gd name="T0" fmla="*/ 0 w 7"/>
                  <a:gd name="T1" fmla="*/ 0 h 2"/>
                  <a:gd name="T2" fmla="*/ 0 w 7"/>
                  <a:gd name="T3" fmla="*/ 1 h 2"/>
                  <a:gd name="T4" fmla="*/ 0 w 7"/>
                  <a:gd name="T5" fmla="*/ 1 h 2"/>
                  <a:gd name="T6" fmla="*/ 0 w 7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7" y="0"/>
                    </a:moveTo>
                    <a:lnTo>
                      <a:pt x="0" y="2"/>
                    </a:lnTo>
                    <a:lnTo>
                      <a:pt x="7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72" name="Freeform 3154"/>
              <p:cNvSpPr>
                <a:spLocks/>
              </p:cNvSpPr>
              <p:nvPr/>
            </p:nvSpPr>
            <p:spPr bwMode="auto">
              <a:xfrm>
                <a:off x="1475" y="1721"/>
                <a:ext cx="6" cy="9"/>
              </a:xfrm>
              <a:custGeom>
                <a:avLst/>
                <a:gdLst>
                  <a:gd name="T0" fmla="*/ 0 w 17"/>
                  <a:gd name="T1" fmla="*/ 0 h 26"/>
                  <a:gd name="T2" fmla="*/ 0 w 17"/>
                  <a:gd name="T3" fmla="*/ 0 h 26"/>
                  <a:gd name="T4" fmla="*/ 0 w 17"/>
                  <a:gd name="T5" fmla="*/ 0 h 26"/>
                  <a:gd name="T6" fmla="*/ 0 w 17"/>
                  <a:gd name="T7" fmla="*/ 0 h 26"/>
                  <a:gd name="T8" fmla="*/ 0 w 17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26">
                    <a:moveTo>
                      <a:pt x="3" y="0"/>
                    </a:moveTo>
                    <a:lnTo>
                      <a:pt x="17" y="2"/>
                    </a:lnTo>
                    <a:lnTo>
                      <a:pt x="14" y="26"/>
                    </a:lnTo>
                    <a:lnTo>
                      <a:pt x="0" y="2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73" name="Freeform 3155"/>
              <p:cNvSpPr>
                <a:spLocks/>
              </p:cNvSpPr>
              <p:nvPr/>
            </p:nvSpPr>
            <p:spPr bwMode="auto">
              <a:xfrm>
                <a:off x="1477" y="1730"/>
                <a:ext cx="3" cy="0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1 h 1"/>
                  <a:gd name="T4" fmla="*/ 0 w 7"/>
                  <a:gd name="T5" fmla="*/ 1 h 1"/>
                  <a:gd name="T6" fmla="*/ 0 w 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7" y="0"/>
                    </a:moveTo>
                    <a:lnTo>
                      <a:pt x="0" y="1"/>
                    </a:lnTo>
                    <a:lnTo>
                      <a:pt x="7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74" name="Freeform 3156"/>
              <p:cNvSpPr>
                <a:spLocks/>
              </p:cNvSpPr>
              <p:nvPr/>
            </p:nvSpPr>
            <p:spPr bwMode="auto">
              <a:xfrm>
                <a:off x="1473" y="1729"/>
                <a:ext cx="7" cy="8"/>
              </a:xfrm>
              <a:custGeom>
                <a:avLst/>
                <a:gdLst>
                  <a:gd name="T0" fmla="*/ 0 w 19"/>
                  <a:gd name="T1" fmla="*/ 0 h 24"/>
                  <a:gd name="T2" fmla="*/ 0 w 19"/>
                  <a:gd name="T3" fmla="*/ 0 h 24"/>
                  <a:gd name="T4" fmla="*/ 0 w 19"/>
                  <a:gd name="T5" fmla="*/ 0 h 24"/>
                  <a:gd name="T6" fmla="*/ 0 w 19"/>
                  <a:gd name="T7" fmla="*/ 0 h 24"/>
                  <a:gd name="T8" fmla="*/ 0 w 19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24">
                    <a:moveTo>
                      <a:pt x="5" y="0"/>
                    </a:moveTo>
                    <a:lnTo>
                      <a:pt x="19" y="4"/>
                    </a:lnTo>
                    <a:lnTo>
                      <a:pt x="14" y="24"/>
                    </a:lnTo>
                    <a:lnTo>
                      <a:pt x="0" y="2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75" name="Freeform 3157"/>
              <p:cNvSpPr>
                <a:spLocks/>
              </p:cNvSpPr>
              <p:nvPr/>
            </p:nvSpPr>
            <p:spPr bwMode="auto">
              <a:xfrm>
                <a:off x="1476" y="1737"/>
                <a:ext cx="2" cy="0"/>
              </a:xfrm>
              <a:custGeom>
                <a:avLst/>
                <a:gdLst>
                  <a:gd name="T0" fmla="*/ 0 w 7"/>
                  <a:gd name="T1" fmla="*/ 0 w 7"/>
                  <a:gd name="T2" fmla="*/ 0 w 7"/>
                  <a:gd name="T3" fmla="*/ 0 w 7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7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76" name="Freeform 3158"/>
              <p:cNvSpPr>
                <a:spLocks/>
              </p:cNvSpPr>
              <p:nvPr/>
            </p:nvSpPr>
            <p:spPr bwMode="auto">
              <a:xfrm>
                <a:off x="1471" y="1735"/>
                <a:ext cx="7" cy="8"/>
              </a:xfrm>
              <a:custGeom>
                <a:avLst/>
                <a:gdLst>
                  <a:gd name="T0" fmla="*/ 0 w 21"/>
                  <a:gd name="T1" fmla="*/ 0 h 24"/>
                  <a:gd name="T2" fmla="*/ 0 w 21"/>
                  <a:gd name="T3" fmla="*/ 0 h 24"/>
                  <a:gd name="T4" fmla="*/ 0 w 21"/>
                  <a:gd name="T5" fmla="*/ 0 h 24"/>
                  <a:gd name="T6" fmla="*/ 0 w 21"/>
                  <a:gd name="T7" fmla="*/ 0 h 24"/>
                  <a:gd name="T8" fmla="*/ 0 w 21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24">
                    <a:moveTo>
                      <a:pt x="7" y="0"/>
                    </a:moveTo>
                    <a:lnTo>
                      <a:pt x="21" y="4"/>
                    </a:lnTo>
                    <a:lnTo>
                      <a:pt x="15" y="24"/>
                    </a:lnTo>
                    <a:lnTo>
                      <a:pt x="0" y="2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77" name="Freeform 3159"/>
              <p:cNvSpPr>
                <a:spLocks/>
              </p:cNvSpPr>
              <p:nvPr/>
            </p:nvSpPr>
            <p:spPr bwMode="auto">
              <a:xfrm>
                <a:off x="1474" y="1743"/>
                <a:ext cx="2" cy="1"/>
              </a:xfrm>
              <a:custGeom>
                <a:avLst/>
                <a:gdLst>
                  <a:gd name="T0" fmla="*/ 0 w 7"/>
                  <a:gd name="T1" fmla="*/ 0 h 2"/>
                  <a:gd name="T2" fmla="*/ 0 w 7"/>
                  <a:gd name="T3" fmla="*/ 0 h 2"/>
                  <a:gd name="T4" fmla="*/ 0 w 7"/>
                  <a:gd name="T5" fmla="*/ 1 h 2"/>
                  <a:gd name="T6" fmla="*/ 0 w 7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7" y="0"/>
                    </a:moveTo>
                    <a:lnTo>
                      <a:pt x="0" y="0"/>
                    </a:lnTo>
                    <a:lnTo>
                      <a:pt x="7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78" name="Freeform 3160"/>
              <p:cNvSpPr>
                <a:spLocks/>
              </p:cNvSpPr>
              <p:nvPr/>
            </p:nvSpPr>
            <p:spPr bwMode="auto">
              <a:xfrm>
                <a:off x="1468" y="1741"/>
                <a:ext cx="8" cy="8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8" y="0"/>
                    </a:moveTo>
                    <a:lnTo>
                      <a:pt x="23" y="8"/>
                    </a:lnTo>
                    <a:lnTo>
                      <a:pt x="15" y="23"/>
                    </a:lnTo>
                    <a:lnTo>
                      <a:pt x="0" y="1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79" name="Freeform 3161"/>
              <p:cNvSpPr>
                <a:spLocks/>
              </p:cNvSpPr>
              <p:nvPr/>
            </p:nvSpPr>
            <p:spPr bwMode="auto">
              <a:xfrm>
                <a:off x="1468" y="1746"/>
                <a:ext cx="3" cy="2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0 w 7"/>
                  <a:gd name="T5" fmla="*/ 0 h 6"/>
                  <a:gd name="T6" fmla="*/ 0 w 7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lnTo>
                      <a:pt x="7" y="6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80" name="Freeform 3162"/>
              <p:cNvSpPr>
                <a:spLocks/>
              </p:cNvSpPr>
              <p:nvPr/>
            </p:nvSpPr>
            <p:spPr bwMode="auto">
              <a:xfrm>
                <a:off x="1466" y="1747"/>
                <a:ext cx="7" cy="7"/>
              </a:xfrm>
              <a:custGeom>
                <a:avLst/>
                <a:gdLst>
                  <a:gd name="T0" fmla="*/ 0 w 21"/>
                  <a:gd name="T1" fmla="*/ 0 h 23"/>
                  <a:gd name="T2" fmla="*/ 0 w 21"/>
                  <a:gd name="T3" fmla="*/ 0 h 23"/>
                  <a:gd name="T4" fmla="*/ 0 w 21"/>
                  <a:gd name="T5" fmla="*/ 0 h 23"/>
                  <a:gd name="T6" fmla="*/ 0 w 21"/>
                  <a:gd name="T7" fmla="*/ 0 h 23"/>
                  <a:gd name="T8" fmla="*/ 0 w 21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23">
                    <a:moveTo>
                      <a:pt x="6" y="0"/>
                    </a:moveTo>
                    <a:lnTo>
                      <a:pt x="21" y="6"/>
                    </a:lnTo>
                    <a:lnTo>
                      <a:pt x="14" y="23"/>
                    </a:lnTo>
                    <a:lnTo>
                      <a:pt x="0" y="17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81" name="Freeform 3163"/>
              <p:cNvSpPr>
                <a:spLocks/>
              </p:cNvSpPr>
              <p:nvPr/>
            </p:nvSpPr>
            <p:spPr bwMode="auto">
              <a:xfrm>
                <a:off x="1469" y="1754"/>
                <a:ext cx="2" cy="1"/>
              </a:xfrm>
              <a:custGeom>
                <a:avLst/>
                <a:gdLst>
                  <a:gd name="T0" fmla="*/ 0 w 7"/>
                  <a:gd name="T1" fmla="*/ 1 h 2"/>
                  <a:gd name="T2" fmla="*/ 0 w 7"/>
                  <a:gd name="T3" fmla="*/ 0 h 2"/>
                  <a:gd name="T4" fmla="*/ 0 w 7"/>
                  <a:gd name="T5" fmla="*/ 1 h 2"/>
                  <a:gd name="T6" fmla="*/ 0 w 7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7" y="1"/>
                    </a:moveTo>
                    <a:lnTo>
                      <a:pt x="0" y="0"/>
                    </a:lnTo>
                    <a:lnTo>
                      <a:pt x="6" y="2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82" name="Freeform 3164"/>
              <p:cNvSpPr>
                <a:spLocks/>
              </p:cNvSpPr>
              <p:nvPr/>
            </p:nvSpPr>
            <p:spPr bwMode="auto">
              <a:xfrm>
                <a:off x="1464" y="1752"/>
                <a:ext cx="7" cy="7"/>
              </a:xfrm>
              <a:custGeom>
                <a:avLst/>
                <a:gdLst>
                  <a:gd name="T0" fmla="*/ 0 w 20"/>
                  <a:gd name="T1" fmla="*/ 0 h 20"/>
                  <a:gd name="T2" fmla="*/ 0 w 20"/>
                  <a:gd name="T3" fmla="*/ 0 h 20"/>
                  <a:gd name="T4" fmla="*/ 0 w 20"/>
                  <a:gd name="T5" fmla="*/ 0 h 20"/>
                  <a:gd name="T6" fmla="*/ 0 w 20"/>
                  <a:gd name="T7" fmla="*/ 0 h 20"/>
                  <a:gd name="T8" fmla="*/ 0 w 20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8" y="0"/>
                    </a:moveTo>
                    <a:lnTo>
                      <a:pt x="20" y="8"/>
                    </a:lnTo>
                    <a:lnTo>
                      <a:pt x="13" y="20"/>
                    </a:lnTo>
                    <a:lnTo>
                      <a:pt x="0" y="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83" name="Freeform 3165"/>
              <p:cNvSpPr>
                <a:spLocks/>
              </p:cNvSpPr>
              <p:nvPr/>
            </p:nvSpPr>
            <p:spPr bwMode="auto">
              <a:xfrm>
                <a:off x="1466" y="1758"/>
                <a:ext cx="2" cy="1"/>
              </a:xfrm>
              <a:custGeom>
                <a:avLst/>
                <a:gdLst>
                  <a:gd name="T0" fmla="*/ 0 w 6"/>
                  <a:gd name="T1" fmla="*/ 0 h 3"/>
                  <a:gd name="T2" fmla="*/ 0 w 6"/>
                  <a:gd name="T3" fmla="*/ 0 h 3"/>
                  <a:gd name="T4" fmla="*/ 0 w 6"/>
                  <a:gd name="T5" fmla="*/ 0 h 3"/>
                  <a:gd name="T6" fmla="*/ 0 w 6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0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84" name="Freeform 3166"/>
              <p:cNvSpPr>
                <a:spLocks/>
              </p:cNvSpPr>
              <p:nvPr/>
            </p:nvSpPr>
            <p:spPr bwMode="auto">
              <a:xfrm>
                <a:off x="1462" y="1756"/>
                <a:ext cx="6" cy="6"/>
              </a:xfrm>
              <a:custGeom>
                <a:avLst/>
                <a:gdLst>
                  <a:gd name="T0" fmla="*/ 0 w 20"/>
                  <a:gd name="T1" fmla="*/ 0 h 19"/>
                  <a:gd name="T2" fmla="*/ 0 w 20"/>
                  <a:gd name="T3" fmla="*/ 0 h 19"/>
                  <a:gd name="T4" fmla="*/ 0 w 20"/>
                  <a:gd name="T5" fmla="*/ 0 h 19"/>
                  <a:gd name="T6" fmla="*/ 0 w 20"/>
                  <a:gd name="T7" fmla="*/ 0 h 19"/>
                  <a:gd name="T8" fmla="*/ 0 w 20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9">
                    <a:moveTo>
                      <a:pt x="7" y="0"/>
                    </a:moveTo>
                    <a:lnTo>
                      <a:pt x="20" y="9"/>
                    </a:lnTo>
                    <a:lnTo>
                      <a:pt x="13" y="19"/>
                    </a:lnTo>
                    <a:lnTo>
                      <a:pt x="0" y="1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85" name="Freeform 3167"/>
              <p:cNvSpPr>
                <a:spLocks/>
              </p:cNvSpPr>
              <p:nvPr/>
            </p:nvSpPr>
            <p:spPr bwMode="auto">
              <a:xfrm>
                <a:off x="1464" y="1761"/>
                <a:ext cx="2" cy="2"/>
              </a:xfrm>
              <a:custGeom>
                <a:avLst/>
                <a:gdLst>
                  <a:gd name="T0" fmla="*/ 0 w 7"/>
                  <a:gd name="T1" fmla="*/ 1 h 4"/>
                  <a:gd name="T2" fmla="*/ 0 w 7"/>
                  <a:gd name="T3" fmla="*/ 1 h 4"/>
                  <a:gd name="T4" fmla="*/ 0 w 7"/>
                  <a:gd name="T5" fmla="*/ 1 h 4"/>
                  <a:gd name="T6" fmla="*/ 0 w 7"/>
                  <a:gd name="T7" fmla="*/ 0 h 4"/>
                  <a:gd name="T8" fmla="*/ 0 w 7"/>
                  <a:gd name="T9" fmla="*/ 1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7" y="2"/>
                    </a:moveTo>
                    <a:lnTo>
                      <a:pt x="5" y="4"/>
                    </a:lnTo>
                    <a:lnTo>
                      <a:pt x="6" y="4"/>
                    </a:lnTo>
                    <a:lnTo>
                      <a:pt x="0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86" name="Freeform 3168"/>
              <p:cNvSpPr>
                <a:spLocks/>
              </p:cNvSpPr>
              <p:nvPr/>
            </p:nvSpPr>
            <p:spPr bwMode="auto">
              <a:xfrm>
                <a:off x="1460" y="1759"/>
                <a:ext cx="6" cy="6"/>
              </a:xfrm>
              <a:custGeom>
                <a:avLst/>
                <a:gdLst>
                  <a:gd name="T0" fmla="*/ 0 w 18"/>
                  <a:gd name="T1" fmla="*/ 0 h 18"/>
                  <a:gd name="T2" fmla="*/ 0 w 18"/>
                  <a:gd name="T3" fmla="*/ 0 h 18"/>
                  <a:gd name="T4" fmla="*/ 0 w 18"/>
                  <a:gd name="T5" fmla="*/ 0 h 18"/>
                  <a:gd name="T6" fmla="*/ 0 w 18"/>
                  <a:gd name="T7" fmla="*/ 0 h 18"/>
                  <a:gd name="T8" fmla="*/ 0 w 18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8" y="0"/>
                    </a:moveTo>
                    <a:lnTo>
                      <a:pt x="18" y="12"/>
                    </a:lnTo>
                    <a:lnTo>
                      <a:pt x="9" y="18"/>
                    </a:lnTo>
                    <a:lnTo>
                      <a:pt x="0" y="6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87" name="Freeform 3169"/>
              <p:cNvSpPr>
                <a:spLocks/>
              </p:cNvSpPr>
              <p:nvPr/>
            </p:nvSpPr>
            <p:spPr bwMode="auto">
              <a:xfrm>
                <a:off x="1461" y="1763"/>
                <a:ext cx="2" cy="2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0 h 5"/>
                  <a:gd name="T4" fmla="*/ 0 w 5"/>
                  <a:gd name="T5" fmla="*/ 0 h 5"/>
                  <a:gd name="T6" fmla="*/ 0 w 5"/>
                  <a:gd name="T7" fmla="*/ 0 h 5"/>
                  <a:gd name="T8" fmla="*/ 0 w 5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4"/>
                    </a:moveTo>
                    <a:lnTo>
                      <a:pt x="5" y="3"/>
                    </a:lnTo>
                    <a:lnTo>
                      <a:pt x="3" y="5"/>
                    </a:lnTo>
                    <a:lnTo>
                      <a:pt x="0" y="0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88" name="Freeform 3170"/>
              <p:cNvSpPr>
                <a:spLocks/>
              </p:cNvSpPr>
              <p:nvPr/>
            </p:nvSpPr>
            <p:spPr bwMode="auto">
              <a:xfrm>
                <a:off x="1458" y="1760"/>
                <a:ext cx="4" cy="6"/>
              </a:xfrm>
              <a:custGeom>
                <a:avLst/>
                <a:gdLst>
                  <a:gd name="T0" fmla="*/ 0 w 13"/>
                  <a:gd name="T1" fmla="*/ 0 h 17"/>
                  <a:gd name="T2" fmla="*/ 0 w 13"/>
                  <a:gd name="T3" fmla="*/ 0 h 17"/>
                  <a:gd name="T4" fmla="*/ 0 w 13"/>
                  <a:gd name="T5" fmla="*/ 0 h 17"/>
                  <a:gd name="T6" fmla="*/ 0 w 13"/>
                  <a:gd name="T7" fmla="*/ 0 h 17"/>
                  <a:gd name="T8" fmla="*/ 0 w 13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7">
                    <a:moveTo>
                      <a:pt x="7" y="0"/>
                    </a:moveTo>
                    <a:lnTo>
                      <a:pt x="13" y="14"/>
                    </a:lnTo>
                    <a:lnTo>
                      <a:pt x="6" y="17"/>
                    </a:lnTo>
                    <a:lnTo>
                      <a:pt x="0" y="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89" name="Freeform 3171"/>
              <p:cNvSpPr>
                <a:spLocks/>
              </p:cNvSpPr>
              <p:nvPr/>
            </p:nvSpPr>
            <p:spPr bwMode="auto">
              <a:xfrm>
                <a:off x="1459" y="1764"/>
                <a:ext cx="1" cy="2"/>
              </a:xfrm>
              <a:custGeom>
                <a:avLst/>
                <a:gdLst>
                  <a:gd name="T0" fmla="*/ 0 w 3"/>
                  <a:gd name="T1" fmla="*/ 0 h 6"/>
                  <a:gd name="T2" fmla="*/ 0 w 3"/>
                  <a:gd name="T3" fmla="*/ 0 h 6"/>
                  <a:gd name="T4" fmla="*/ 0 w 3"/>
                  <a:gd name="T5" fmla="*/ 0 h 6"/>
                  <a:gd name="T6" fmla="*/ 0 w 3"/>
                  <a:gd name="T7" fmla="*/ 0 h 6"/>
                  <a:gd name="T8" fmla="*/ 0 w 3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5"/>
                    </a:moveTo>
                    <a:lnTo>
                      <a:pt x="1" y="5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90" name="Rectangle 3172"/>
              <p:cNvSpPr>
                <a:spLocks noChangeArrowheads="1"/>
              </p:cNvSpPr>
              <p:nvPr/>
            </p:nvSpPr>
            <p:spPr bwMode="auto">
              <a:xfrm>
                <a:off x="1456" y="1761"/>
                <a:ext cx="3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91" name="Freeform 3173"/>
              <p:cNvSpPr>
                <a:spLocks/>
              </p:cNvSpPr>
              <p:nvPr/>
            </p:nvSpPr>
            <p:spPr bwMode="auto">
              <a:xfrm>
                <a:off x="1456" y="1764"/>
                <a:ext cx="0" cy="2"/>
              </a:xfrm>
              <a:custGeom>
                <a:avLst/>
                <a:gdLst>
                  <a:gd name="T0" fmla="*/ 0 h 6"/>
                  <a:gd name="T1" fmla="*/ 0 h 6"/>
                  <a:gd name="T2" fmla="*/ 0 h 6"/>
                  <a:gd name="T3" fmla="*/ 0 h 6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92" name="Freeform 3174"/>
              <p:cNvSpPr>
                <a:spLocks/>
              </p:cNvSpPr>
              <p:nvPr/>
            </p:nvSpPr>
            <p:spPr bwMode="auto">
              <a:xfrm>
                <a:off x="1451" y="1761"/>
                <a:ext cx="5" cy="5"/>
              </a:xfrm>
              <a:custGeom>
                <a:avLst/>
                <a:gdLst>
                  <a:gd name="T0" fmla="*/ 0 w 16"/>
                  <a:gd name="T1" fmla="*/ 0 h 15"/>
                  <a:gd name="T2" fmla="*/ 0 w 16"/>
                  <a:gd name="T3" fmla="*/ 0 h 15"/>
                  <a:gd name="T4" fmla="*/ 0 w 16"/>
                  <a:gd name="T5" fmla="*/ 0 h 15"/>
                  <a:gd name="T6" fmla="*/ 0 w 16"/>
                  <a:gd name="T7" fmla="*/ 0 h 15"/>
                  <a:gd name="T8" fmla="*/ 0 w 16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5">
                    <a:moveTo>
                      <a:pt x="16" y="1"/>
                    </a:moveTo>
                    <a:lnTo>
                      <a:pt x="16" y="15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93" name="Freeform 3175"/>
              <p:cNvSpPr>
                <a:spLocks/>
              </p:cNvSpPr>
              <p:nvPr/>
            </p:nvSpPr>
            <p:spPr bwMode="auto">
              <a:xfrm>
                <a:off x="1450" y="1764"/>
                <a:ext cx="1" cy="2"/>
              </a:xfrm>
              <a:custGeom>
                <a:avLst/>
                <a:gdLst>
                  <a:gd name="T0" fmla="*/ 0 w 4"/>
                  <a:gd name="T1" fmla="*/ 0 h 5"/>
                  <a:gd name="T2" fmla="*/ 0 w 4"/>
                  <a:gd name="T3" fmla="*/ 0 h 5"/>
                  <a:gd name="T4" fmla="*/ 0 w 4"/>
                  <a:gd name="T5" fmla="*/ 0 h 5"/>
                  <a:gd name="T6" fmla="*/ 0 w 4"/>
                  <a:gd name="T7" fmla="*/ 0 h 5"/>
                  <a:gd name="T8" fmla="*/ 0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4" y="5"/>
                    </a:moveTo>
                    <a:lnTo>
                      <a:pt x="1" y="4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94" name="Freeform 3176"/>
              <p:cNvSpPr>
                <a:spLocks/>
              </p:cNvSpPr>
              <p:nvPr/>
            </p:nvSpPr>
            <p:spPr bwMode="auto">
              <a:xfrm>
                <a:off x="1446" y="1759"/>
                <a:ext cx="6" cy="6"/>
              </a:xfrm>
              <a:custGeom>
                <a:avLst/>
                <a:gdLst>
                  <a:gd name="T0" fmla="*/ 0 w 20"/>
                  <a:gd name="T1" fmla="*/ 0 h 20"/>
                  <a:gd name="T2" fmla="*/ 0 w 20"/>
                  <a:gd name="T3" fmla="*/ 0 h 20"/>
                  <a:gd name="T4" fmla="*/ 0 w 20"/>
                  <a:gd name="T5" fmla="*/ 0 h 20"/>
                  <a:gd name="T6" fmla="*/ 0 w 20"/>
                  <a:gd name="T7" fmla="*/ 0 h 20"/>
                  <a:gd name="T8" fmla="*/ 0 w 20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20" y="8"/>
                    </a:moveTo>
                    <a:lnTo>
                      <a:pt x="12" y="20"/>
                    </a:lnTo>
                    <a:lnTo>
                      <a:pt x="0" y="12"/>
                    </a:lnTo>
                    <a:lnTo>
                      <a:pt x="9" y="0"/>
                    </a:lnTo>
                    <a:lnTo>
                      <a:pt x="20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95" name="Freeform 3177"/>
              <p:cNvSpPr>
                <a:spLocks/>
              </p:cNvSpPr>
              <p:nvPr/>
            </p:nvSpPr>
            <p:spPr bwMode="auto">
              <a:xfrm>
                <a:off x="1445" y="1761"/>
                <a:ext cx="2" cy="2"/>
              </a:xfrm>
              <a:custGeom>
                <a:avLst/>
                <a:gdLst>
                  <a:gd name="T0" fmla="*/ 0 w 8"/>
                  <a:gd name="T1" fmla="*/ 1 h 4"/>
                  <a:gd name="T2" fmla="*/ 0 w 8"/>
                  <a:gd name="T3" fmla="*/ 1 h 4"/>
                  <a:gd name="T4" fmla="*/ 0 w 8"/>
                  <a:gd name="T5" fmla="*/ 1 h 4"/>
                  <a:gd name="T6" fmla="*/ 0 w 8"/>
                  <a:gd name="T7" fmla="*/ 0 h 4"/>
                  <a:gd name="T8" fmla="*/ 0 w 8"/>
                  <a:gd name="T9" fmla="*/ 1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3" y="4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8" y="0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96" name="Freeform 3178"/>
              <p:cNvSpPr>
                <a:spLocks/>
              </p:cNvSpPr>
              <p:nvPr/>
            </p:nvSpPr>
            <p:spPr bwMode="auto">
              <a:xfrm>
                <a:off x="1443" y="1755"/>
                <a:ext cx="7" cy="7"/>
              </a:xfrm>
              <a:custGeom>
                <a:avLst/>
                <a:gdLst>
                  <a:gd name="T0" fmla="*/ 0 w 21"/>
                  <a:gd name="T1" fmla="*/ 0 h 19"/>
                  <a:gd name="T2" fmla="*/ 0 w 21"/>
                  <a:gd name="T3" fmla="*/ 0 h 19"/>
                  <a:gd name="T4" fmla="*/ 0 w 21"/>
                  <a:gd name="T5" fmla="*/ 0 h 19"/>
                  <a:gd name="T6" fmla="*/ 0 w 21"/>
                  <a:gd name="T7" fmla="*/ 0 h 19"/>
                  <a:gd name="T8" fmla="*/ 0 w 21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19">
                    <a:moveTo>
                      <a:pt x="21" y="13"/>
                    </a:moveTo>
                    <a:lnTo>
                      <a:pt x="6" y="19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97" name="Freeform 3179"/>
              <p:cNvSpPr>
                <a:spLocks/>
              </p:cNvSpPr>
              <p:nvPr/>
            </p:nvSpPr>
            <p:spPr bwMode="auto">
              <a:xfrm>
                <a:off x="1443" y="1757"/>
                <a:ext cx="2" cy="0"/>
              </a:xfrm>
              <a:custGeom>
                <a:avLst/>
                <a:gdLst>
                  <a:gd name="T0" fmla="*/ 0 w 7"/>
                  <a:gd name="T1" fmla="*/ 1 h 1"/>
                  <a:gd name="T2" fmla="*/ 0 w 7"/>
                  <a:gd name="T3" fmla="*/ 0 h 1"/>
                  <a:gd name="T4" fmla="*/ 0 w 7"/>
                  <a:gd name="T5" fmla="*/ 0 h 1"/>
                  <a:gd name="T6" fmla="*/ 0 w 7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0" y="1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98" name="Freeform 3180"/>
              <p:cNvSpPr>
                <a:spLocks/>
              </p:cNvSpPr>
              <p:nvPr/>
            </p:nvSpPr>
            <p:spPr bwMode="auto">
              <a:xfrm>
                <a:off x="1442" y="1753"/>
                <a:ext cx="6" cy="4"/>
              </a:xfrm>
              <a:custGeom>
                <a:avLst/>
                <a:gdLst>
                  <a:gd name="T0" fmla="*/ 0 w 17"/>
                  <a:gd name="T1" fmla="*/ 0 h 13"/>
                  <a:gd name="T2" fmla="*/ 0 w 17"/>
                  <a:gd name="T3" fmla="*/ 0 h 13"/>
                  <a:gd name="T4" fmla="*/ 0 w 17"/>
                  <a:gd name="T5" fmla="*/ 0 h 13"/>
                  <a:gd name="T6" fmla="*/ 0 w 17"/>
                  <a:gd name="T7" fmla="*/ 0 h 13"/>
                  <a:gd name="T8" fmla="*/ 0 w 17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3">
                    <a:moveTo>
                      <a:pt x="17" y="9"/>
                    </a:moveTo>
                    <a:lnTo>
                      <a:pt x="2" y="13"/>
                    </a:lnTo>
                    <a:lnTo>
                      <a:pt x="0" y="4"/>
                    </a:lnTo>
                    <a:lnTo>
                      <a:pt x="15" y="0"/>
                    </a:lnTo>
                    <a:lnTo>
                      <a:pt x="17" y="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99" name="Freeform 3181"/>
              <p:cNvSpPr>
                <a:spLocks/>
              </p:cNvSpPr>
              <p:nvPr/>
            </p:nvSpPr>
            <p:spPr bwMode="auto">
              <a:xfrm>
                <a:off x="1442" y="1753"/>
                <a:ext cx="2" cy="1"/>
              </a:xfrm>
              <a:custGeom>
                <a:avLst/>
                <a:gdLst>
                  <a:gd name="T0" fmla="*/ 0 w 7"/>
                  <a:gd name="T1" fmla="*/ 1 h 2"/>
                  <a:gd name="T2" fmla="*/ 0 w 7"/>
                  <a:gd name="T3" fmla="*/ 1 h 2"/>
                  <a:gd name="T4" fmla="*/ 0 w 7"/>
                  <a:gd name="T5" fmla="*/ 0 h 2"/>
                  <a:gd name="T6" fmla="*/ 0 w 7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2"/>
                    </a:moveTo>
                    <a:lnTo>
                      <a:pt x="7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00" name="Rectangle 3182"/>
              <p:cNvSpPr>
                <a:spLocks noChangeArrowheads="1"/>
              </p:cNvSpPr>
              <p:nvPr/>
            </p:nvSpPr>
            <p:spPr bwMode="auto">
              <a:xfrm>
                <a:off x="1442" y="1750"/>
                <a:ext cx="5" cy="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01" name="Freeform 3183"/>
              <p:cNvSpPr>
                <a:spLocks/>
              </p:cNvSpPr>
              <p:nvPr/>
            </p:nvSpPr>
            <p:spPr bwMode="auto">
              <a:xfrm>
                <a:off x="1444" y="1750"/>
                <a:ext cx="3" cy="1"/>
              </a:xfrm>
              <a:custGeom>
                <a:avLst/>
                <a:gdLst>
                  <a:gd name="T0" fmla="*/ 0 w 9"/>
                  <a:gd name="T1" fmla="*/ 0 h 3"/>
                  <a:gd name="T2" fmla="*/ 0 w 9"/>
                  <a:gd name="T3" fmla="*/ 0 h 3"/>
                  <a:gd name="T4" fmla="*/ 0 w 9"/>
                  <a:gd name="T5" fmla="*/ 0 h 3"/>
                  <a:gd name="T6" fmla="*/ 0 w 9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3">
                    <a:moveTo>
                      <a:pt x="9" y="1"/>
                    </a:moveTo>
                    <a:lnTo>
                      <a:pt x="0" y="3"/>
                    </a:lnTo>
                    <a:lnTo>
                      <a:pt x="8" y="0"/>
                    </a:ln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02" name="Freeform 3184"/>
              <p:cNvSpPr>
                <a:spLocks/>
              </p:cNvSpPr>
              <p:nvPr/>
            </p:nvSpPr>
            <p:spPr bwMode="auto">
              <a:xfrm>
                <a:off x="1441" y="1745"/>
                <a:ext cx="6" cy="6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0 h 17"/>
                  <a:gd name="T8" fmla="*/ 0 w 17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7" y="15"/>
                    </a:moveTo>
                    <a:lnTo>
                      <a:pt x="2" y="17"/>
                    </a:lnTo>
                    <a:lnTo>
                      <a:pt x="0" y="2"/>
                    </a:lnTo>
                    <a:lnTo>
                      <a:pt x="14" y="0"/>
                    </a:lnTo>
                    <a:lnTo>
                      <a:pt x="17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03" name="Freeform 3185"/>
              <p:cNvSpPr>
                <a:spLocks/>
              </p:cNvSpPr>
              <p:nvPr/>
            </p:nvSpPr>
            <p:spPr bwMode="auto">
              <a:xfrm>
                <a:off x="1441" y="1745"/>
                <a:ext cx="3" cy="1"/>
              </a:xfrm>
              <a:custGeom>
                <a:avLst/>
                <a:gdLst>
                  <a:gd name="T0" fmla="*/ 0 w 7"/>
                  <a:gd name="T1" fmla="*/ 1 h 2"/>
                  <a:gd name="T2" fmla="*/ 0 w 7"/>
                  <a:gd name="T3" fmla="*/ 1 h 2"/>
                  <a:gd name="T4" fmla="*/ 0 w 7"/>
                  <a:gd name="T5" fmla="*/ 0 h 2"/>
                  <a:gd name="T6" fmla="*/ 0 w 7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1"/>
                    </a:moveTo>
                    <a:lnTo>
                      <a:pt x="7" y="2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04" name="Rectangle 3186"/>
              <p:cNvSpPr>
                <a:spLocks noChangeArrowheads="1"/>
              </p:cNvSpPr>
              <p:nvPr/>
            </p:nvSpPr>
            <p:spPr bwMode="auto">
              <a:xfrm>
                <a:off x="1441" y="1741"/>
                <a:ext cx="5" cy="4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05" name="Freeform 3187"/>
              <p:cNvSpPr>
                <a:spLocks/>
              </p:cNvSpPr>
              <p:nvPr/>
            </p:nvSpPr>
            <p:spPr bwMode="auto">
              <a:xfrm>
                <a:off x="1444" y="1740"/>
                <a:ext cx="2" cy="2"/>
              </a:xfrm>
              <a:custGeom>
                <a:avLst/>
                <a:gdLst>
                  <a:gd name="T0" fmla="*/ 0 w 8"/>
                  <a:gd name="T1" fmla="*/ 1 h 4"/>
                  <a:gd name="T2" fmla="*/ 0 w 8"/>
                  <a:gd name="T3" fmla="*/ 1 h 4"/>
                  <a:gd name="T4" fmla="*/ 0 w 8"/>
                  <a:gd name="T5" fmla="*/ 0 h 4"/>
                  <a:gd name="T6" fmla="*/ 0 w 8"/>
                  <a:gd name="T7" fmla="*/ 1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4">
                    <a:moveTo>
                      <a:pt x="8" y="2"/>
                    </a:moveTo>
                    <a:lnTo>
                      <a:pt x="0" y="4"/>
                    </a:lnTo>
                    <a:lnTo>
                      <a:pt x="7" y="0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06" name="Freeform 3188"/>
              <p:cNvSpPr>
                <a:spLocks/>
              </p:cNvSpPr>
              <p:nvPr/>
            </p:nvSpPr>
            <p:spPr bwMode="auto">
              <a:xfrm>
                <a:off x="1441" y="1734"/>
                <a:ext cx="5" cy="7"/>
              </a:xfrm>
              <a:custGeom>
                <a:avLst/>
                <a:gdLst>
                  <a:gd name="T0" fmla="*/ 0 w 16"/>
                  <a:gd name="T1" fmla="*/ 0 h 21"/>
                  <a:gd name="T2" fmla="*/ 0 w 16"/>
                  <a:gd name="T3" fmla="*/ 0 h 21"/>
                  <a:gd name="T4" fmla="*/ 0 w 16"/>
                  <a:gd name="T5" fmla="*/ 0 h 21"/>
                  <a:gd name="T6" fmla="*/ 0 w 16"/>
                  <a:gd name="T7" fmla="*/ 0 h 21"/>
                  <a:gd name="T8" fmla="*/ 0 w 16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21">
                    <a:moveTo>
                      <a:pt x="16" y="18"/>
                    </a:moveTo>
                    <a:lnTo>
                      <a:pt x="2" y="21"/>
                    </a:lnTo>
                    <a:lnTo>
                      <a:pt x="0" y="2"/>
                    </a:lnTo>
                    <a:lnTo>
                      <a:pt x="14" y="0"/>
                    </a:lnTo>
                    <a:lnTo>
                      <a:pt x="16" y="1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07" name="Freeform 3189"/>
              <p:cNvSpPr>
                <a:spLocks/>
              </p:cNvSpPr>
              <p:nvPr/>
            </p:nvSpPr>
            <p:spPr bwMode="auto">
              <a:xfrm>
                <a:off x="1441" y="1735"/>
                <a:ext cx="2" cy="0"/>
              </a:xfrm>
              <a:custGeom>
                <a:avLst/>
                <a:gdLst>
                  <a:gd name="T0" fmla="*/ 0 w 7"/>
                  <a:gd name="T1" fmla="*/ 1 h 2"/>
                  <a:gd name="T2" fmla="*/ 0 w 7"/>
                  <a:gd name="T3" fmla="*/ 1 h 2"/>
                  <a:gd name="T4" fmla="*/ 0 w 7"/>
                  <a:gd name="T5" fmla="*/ 0 h 2"/>
                  <a:gd name="T6" fmla="*/ 0 w 7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1"/>
                    </a:moveTo>
                    <a:lnTo>
                      <a:pt x="7" y="2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08" name="Freeform 3190"/>
              <p:cNvSpPr>
                <a:spLocks/>
              </p:cNvSpPr>
              <p:nvPr/>
            </p:nvSpPr>
            <p:spPr bwMode="auto">
              <a:xfrm>
                <a:off x="1440" y="1728"/>
                <a:ext cx="5" cy="7"/>
              </a:xfrm>
              <a:custGeom>
                <a:avLst/>
                <a:gdLst>
                  <a:gd name="T0" fmla="*/ 0 w 15"/>
                  <a:gd name="T1" fmla="*/ 0 h 19"/>
                  <a:gd name="T2" fmla="*/ 0 w 15"/>
                  <a:gd name="T3" fmla="*/ 0 h 19"/>
                  <a:gd name="T4" fmla="*/ 0 w 15"/>
                  <a:gd name="T5" fmla="*/ 0 h 19"/>
                  <a:gd name="T6" fmla="*/ 0 w 15"/>
                  <a:gd name="T7" fmla="*/ 0 h 19"/>
                  <a:gd name="T8" fmla="*/ 0 w 15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9">
                    <a:moveTo>
                      <a:pt x="15" y="19"/>
                    </a:moveTo>
                    <a:lnTo>
                      <a:pt x="1" y="19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09" name="Freeform 3191"/>
              <p:cNvSpPr>
                <a:spLocks/>
              </p:cNvSpPr>
              <p:nvPr/>
            </p:nvSpPr>
            <p:spPr bwMode="auto">
              <a:xfrm>
                <a:off x="1443" y="1728"/>
                <a:ext cx="2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7" y="1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10" name="Freeform 3192"/>
              <p:cNvSpPr>
                <a:spLocks/>
              </p:cNvSpPr>
              <p:nvPr/>
            </p:nvSpPr>
            <p:spPr bwMode="auto">
              <a:xfrm>
                <a:off x="1440" y="1720"/>
                <a:ext cx="5" cy="9"/>
              </a:xfrm>
              <a:custGeom>
                <a:avLst/>
                <a:gdLst>
                  <a:gd name="T0" fmla="*/ 0 w 16"/>
                  <a:gd name="T1" fmla="*/ 0 h 27"/>
                  <a:gd name="T2" fmla="*/ 0 w 16"/>
                  <a:gd name="T3" fmla="*/ 0 h 27"/>
                  <a:gd name="T4" fmla="*/ 0 w 16"/>
                  <a:gd name="T5" fmla="*/ 0 h 27"/>
                  <a:gd name="T6" fmla="*/ 0 w 16"/>
                  <a:gd name="T7" fmla="*/ 0 h 27"/>
                  <a:gd name="T8" fmla="*/ 0 w 16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27">
                    <a:moveTo>
                      <a:pt x="16" y="25"/>
                    </a:moveTo>
                    <a:lnTo>
                      <a:pt x="2" y="27"/>
                    </a:lnTo>
                    <a:lnTo>
                      <a:pt x="0" y="2"/>
                    </a:lnTo>
                    <a:lnTo>
                      <a:pt x="14" y="0"/>
                    </a:lnTo>
                    <a:lnTo>
                      <a:pt x="16" y="2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11" name="Freeform 3193"/>
              <p:cNvSpPr>
                <a:spLocks/>
              </p:cNvSpPr>
              <p:nvPr/>
            </p:nvSpPr>
            <p:spPr bwMode="auto">
              <a:xfrm>
                <a:off x="1442" y="1719"/>
                <a:ext cx="2" cy="2"/>
              </a:xfrm>
              <a:custGeom>
                <a:avLst/>
                <a:gdLst>
                  <a:gd name="T0" fmla="*/ 0 w 7"/>
                  <a:gd name="T1" fmla="*/ 1 h 4"/>
                  <a:gd name="T2" fmla="*/ 0 w 7"/>
                  <a:gd name="T3" fmla="*/ 1 h 4"/>
                  <a:gd name="T4" fmla="*/ 0 w 7"/>
                  <a:gd name="T5" fmla="*/ 0 h 4"/>
                  <a:gd name="T6" fmla="*/ 0 w 7"/>
                  <a:gd name="T7" fmla="*/ 1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7" y="1"/>
                    </a:moveTo>
                    <a:lnTo>
                      <a:pt x="0" y="4"/>
                    </a:lnTo>
                    <a:lnTo>
                      <a:pt x="7" y="0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12" name="Freeform 3194"/>
              <p:cNvSpPr>
                <a:spLocks/>
              </p:cNvSpPr>
              <p:nvPr/>
            </p:nvSpPr>
            <p:spPr bwMode="auto">
              <a:xfrm>
                <a:off x="1437" y="1710"/>
                <a:ext cx="7" cy="11"/>
              </a:xfrm>
              <a:custGeom>
                <a:avLst/>
                <a:gdLst>
                  <a:gd name="T0" fmla="*/ 0 w 21"/>
                  <a:gd name="T1" fmla="*/ 0 h 33"/>
                  <a:gd name="T2" fmla="*/ 0 w 21"/>
                  <a:gd name="T3" fmla="*/ 0 h 33"/>
                  <a:gd name="T4" fmla="*/ 0 w 21"/>
                  <a:gd name="T5" fmla="*/ 0 h 33"/>
                  <a:gd name="T6" fmla="*/ 0 w 21"/>
                  <a:gd name="T7" fmla="*/ 0 h 33"/>
                  <a:gd name="T8" fmla="*/ 0 w 21"/>
                  <a:gd name="T9" fmla="*/ 0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33">
                    <a:moveTo>
                      <a:pt x="21" y="29"/>
                    </a:moveTo>
                    <a:lnTo>
                      <a:pt x="7" y="33"/>
                    </a:lnTo>
                    <a:lnTo>
                      <a:pt x="0" y="4"/>
                    </a:lnTo>
                    <a:lnTo>
                      <a:pt x="15" y="0"/>
                    </a:lnTo>
                    <a:lnTo>
                      <a:pt x="21" y="2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13" name="Freeform 3195"/>
              <p:cNvSpPr>
                <a:spLocks/>
              </p:cNvSpPr>
              <p:nvPr/>
            </p:nvSpPr>
            <p:spPr bwMode="auto">
              <a:xfrm>
                <a:off x="1437" y="1711"/>
                <a:ext cx="3" cy="0"/>
              </a:xfrm>
              <a:custGeom>
                <a:avLst/>
                <a:gdLst>
                  <a:gd name="T0" fmla="*/ 0 w 8"/>
                  <a:gd name="T1" fmla="*/ 1 h 1"/>
                  <a:gd name="T2" fmla="*/ 0 w 8"/>
                  <a:gd name="T3" fmla="*/ 1 h 1"/>
                  <a:gd name="T4" fmla="*/ 0 w 8"/>
                  <a:gd name="T5" fmla="*/ 0 h 1"/>
                  <a:gd name="T6" fmla="*/ 0 w 8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0" y="1"/>
                    </a:moveTo>
                    <a:lnTo>
                      <a:pt x="8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14" name="Freeform 3196"/>
              <p:cNvSpPr>
                <a:spLocks/>
              </p:cNvSpPr>
              <p:nvPr/>
            </p:nvSpPr>
            <p:spPr bwMode="auto">
              <a:xfrm>
                <a:off x="1435" y="1699"/>
                <a:ext cx="7" cy="12"/>
              </a:xfrm>
              <a:custGeom>
                <a:avLst/>
                <a:gdLst>
                  <a:gd name="T0" fmla="*/ 0 w 21"/>
                  <a:gd name="T1" fmla="*/ 0 h 35"/>
                  <a:gd name="T2" fmla="*/ 0 w 21"/>
                  <a:gd name="T3" fmla="*/ 0 h 35"/>
                  <a:gd name="T4" fmla="*/ 0 w 21"/>
                  <a:gd name="T5" fmla="*/ 0 h 35"/>
                  <a:gd name="T6" fmla="*/ 0 w 21"/>
                  <a:gd name="T7" fmla="*/ 0 h 35"/>
                  <a:gd name="T8" fmla="*/ 0 w 21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35">
                    <a:moveTo>
                      <a:pt x="21" y="33"/>
                    </a:moveTo>
                    <a:lnTo>
                      <a:pt x="6" y="35"/>
                    </a:lnTo>
                    <a:lnTo>
                      <a:pt x="0" y="2"/>
                    </a:lnTo>
                    <a:lnTo>
                      <a:pt x="15" y="0"/>
                    </a:lnTo>
                    <a:lnTo>
                      <a:pt x="21" y="3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15" name="Freeform 3197"/>
              <p:cNvSpPr>
                <a:spLocks/>
              </p:cNvSpPr>
              <p:nvPr/>
            </p:nvSpPr>
            <p:spPr bwMode="auto">
              <a:xfrm>
                <a:off x="1438" y="1699"/>
                <a:ext cx="2" cy="1"/>
              </a:xfrm>
              <a:custGeom>
                <a:avLst/>
                <a:gdLst>
                  <a:gd name="T0" fmla="*/ 0 w 8"/>
                  <a:gd name="T1" fmla="*/ 0 h 4"/>
                  <a:gd name="T2" fmla="*/ 0 w 8"/>
                  <a:gd name="T3" fmla="*/ 0 h 4"/>
                  <a:gd name="T4" fmla="*/ 0 w 8"/>
                  <a:gd name="T5" fmla="*/ 0 h 4"/>
                  <a:gd name="T6" fmla="*/ 0 w 8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4">
                    <a:moveTo>
                      <a:pt x="8" y="1"/>
                    </a:moveTo>
                    <a:lnTo>
                      <a:pt x="0" y="4"/>
                    </a:lnTo>
                    <a:lnTo>
                      <a:pt x="8" y="0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16" name="Freeform 3198"/>
              <p:cNvSpPr>
                <a:spLocks/>
              </p:cNvSpPr>
              <p:nvPr/>
            </p:nvSpPr>
            <p:spPr bwMode="auto">
              <a:xfrm>
                <a:off x="1433" y="1687"/>
                <a:ext cx="7" cy="13"/>
              </a:xfrm>
              <a:custGeom>
                <a:avLst/>
                <a:gdLst>
                  <a:gd name="T0" fmla="*/ 0 w 22"/>
                  <a:gd name="T1" fmla="*/ 0 h 39"/>
                  <a:gd name="T2" fmla="*/ 0 w 22"/>
                  <a:gd name="T3" fmla="*/ 0 h 39"/>
                  <a:gd name="T4" fmla="*/ 0 w 22"/>
                  <a:gd name="T5" fmla="*/ 0 h 39"/>
                  <a:gd name="T6" fmla="*/ 0 w 22"/>
                  <a:gd name="T7" fmla="*/ 0 h 39"/>
                  <a:gd name="T8" fmla="*/ 0 w 22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39">
                    <a:moveTo>
                      <a:pt x="22" y="35"/>
                    </a:moveTo>
                    <a:lnTo>
                      <a:pt x="7" y="39"/>
                    </a:lnTo>
                    <a:lnTo>
                      <a:pt x="0" y="5"/>
                    </a:lnTo>
                    <a:lnTo>
                      <a:pt x="14" y="0"/>
                    </a:lnTo>
                    <a:lnTo>
                      <a:pt x="22" y="3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17" name="Freeform 3199"/>
              <p:cNvSpPr>
                <a:spLocks/>
              </p:cNvSpPr>
              <p:nvPr/>
            </p:nvSpPr>
            <p:spPr bwMode="auto">
              <a:xfrm>
                <a:off x="1433" y="1688"/>
                <a:ext cx="2" cy="1"/>
              </a:xfrm>
              <a:custGeom>
                <a:avLst/>
                <a:gdLst>
                  <a:gd name="T0" fmla="*/ 0 w 7"/>
                  <a:gd name="T1" fmla="*/ 1 h 1"/>
                  <a:gd name="T2" fmla="*/ 0 w 7"/>
                  <a:gd name="T3" fmla="*/ 1 h 1"/>
                  <a:gd name="T4" fmla="*/ 0 w 7"/>
                  <a:gd name="T5" fmla="*/ 0 h 1"/>
                  <a:gd name="T6" fmla="*/ 0 w 7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0" y="1"/>
                    </a:moveTo>
                    <a:lnTo>
                      <a:pt x="7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18" name="Freeform 3200"/>
              <p:cNvSpPr>
                <a:spLocks/>
              </p:cNvSpPr>
              <p:nvPr/>
            </p:nvSpPr>
            <p:spPr bwMode="auto">
              <a:xfrm>
                <a:off x="1431" y="1676"/>
                <a:ext cx="7" cy="12"/>
              </a:xfrm>
              <a:custGeom>
                <a:avLst/>
                <a:gdLst>
                  <a:gd name="T0" fmla="*/ 0 w 19"/>
                  <a:gd name="T1" fmla="*/ 0 h 38"/>
                  <a:gd name="T2" fmla="*/ 0 w 19"/>
                  <a:gd name="T3" fmla="*/ 0 h 38"/>
                  <a:gd name="T4" fmla="*/ 0 w 19"/>
                  <a:gd name="T5" fmla="*/ 0 h 38"/>
                  <a:gd name="T6" fmla="*/ 0 w 19"/>
                  <a:gd name="T7" fmla="*/ 0 h 38"/>
                  <a:gd name="T8" fmla="*/ 0 w 19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38">
                    <a:moveTo>
                      <a:pt x="19" y="35"/>
                    </a:moveTo>
                    <a:lnTo>
                      <a:pt x="5" y="38"/>
                    </a:lnTo>
                    <a:lnTo>
                      <a:pt x="0" y="2"/>
                    </a:lnTo>
                    <a:lnTo>
                      <a:pt x="14" y="0"/>
                    </a:lnTo>
                    <a:lnTo>
                      <a:pt x="19" y="3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19" name="Freeform 3201"/>
              <p:cNvSpPr>
                <a:spLocks/>
              </p:cNvSpPr>
              <p:nvPr/>
            </p:nvSpPr>
            <p:spPr bwMode="auto">
              <a:xfrm>
                <a:off x="1434" y="1676"/>
                <a:ext cx="2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7" y="0"/>
                    </a:moveTo>
                    <a:lnTo>
                      <a:pt x="0" y="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20" name="Freeform 3202"/>
              <p:cNvSpPr>
                <a:spLocks/>
              </p:cNvSpPr>
              <p:nvPr/>
            </p:nvSpPr>
            <p:spPr bwMode="auto">
              <a:xfrm>
                <a:off x="1430" y="1665"/>
                <a:ext cx="6" cy="11"/>
              </a:xfrm>
              <a:custGeom>
                <a:avLst/>
                <a:gdLst>
                  <a:gd name="T0" fmla="*/ 0 w 19"/>
                  <a:gd name="T1" fmla="*/ 0 h 33"/>
                  <a:gd name="T2" fmla="*/ 0 w 19"/>
                  <a:gd name="T3" fmla="*/ 0 h 33"/>
                  <a:gd name="T4" fmla="*/ 0 w 19"/>
                  <a:gd name="T5" fmla="*/ 0 h 33"/>
                  <a:gd name="T6" fmla="*/ 0 w 19"/>
                  <a:gd name="T7" fmla="*/ 0 h 33"/>
                  <a:gd name="T8" fmla="*/ 0 w 19"/>
                  <a:gd name="T9" fmla="*/ 0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33">
                    <a:moveTo>
                      <a:pt x="19" y="31"/>
                    </a:moveTo>
                    <a:lnTo>
                      <a:pt x="5" y="33"/>
                    </a:lnTo>
                    <a:lnTo>
                      <a:pt x="0" y="2"/>
                    </a:lnTo>
                    <a:lnTo>
                      <a:pt x="14" y="0"/>
                    </a:lnTo>
                    <a:lnTo>
                      <a:pt x="19" y="3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21" name="Freeform 3203"/>
              <p:cNvSpPr>
                <a:spLocks/>
              </p:cNvSpPr>
              <p:nvPr/>
            </p:nvSpPr>
            <p:spPr bwMode="auto">
              <a:xfrm>
                <a:off x="1430" y="1666"/>
                <a:ext cx="2" cy="0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1 h 1"/>
                  <a:gd name="T4" fmla="*/ 0 w 7"/>
                  <a:gd name="T5" fmla="*/ 0 h 1"/>
                  <a:gd name="T6" fmla="*/ 0 w 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0" y="0"/>
                    </a:moveTo>
                    <a:lnTo>
                      <a:pt x="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22" name="Freeform 3204"/>
              <p:cNvSpPr>
                <a:spLocks/>
              </p:cNvSpPr>
              <p:nvPr/>
            </p:nvSpPr>
            <p:spPr bwMode="auto">
              <a:xfrm>
                <a:off x="1428" y="1656"/>
                <a:ext cx="6" cy="10"/>
              </a:xfrm>
              <a:custGeom>
                <a:avLst/>
                <a:gdLst>
                  <a:gd name="T0" fmla="*/ 0 w 19"/>
                  <a:gd name="T1" fmla="*/ 0 h 31"/>
                  <a:gd name="T2" fmla="*/ 0 w 19"/>
                  <a:gd name="T3" fmla="*/ 0 h 31"/>
                  <a:gd name="T4" fmla="*/ 0 w 19"/>
                  <a:gd name="T5" fmla="*/ 0 h 31"/>
                  <a:gd name="T6" fmla="*/ 0 w 19"/>
                  <a:gd name="T7" fmla="*/ 0 h 31"/>
                  <a:gd name="T8" fmla="*/ 0 w 19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31">
                    <a:moveTo>
                      <a:pt x="19" y="29"/>
                    </a:moveTo>
                    <a:lnTo>
                      <a:pt x="5" y="31"/>
                    </a:lnTo>
                    <a:lnTo>
                      <a:pt x="0" y="2"/>
                    </a:lnTo>
                    <a:lnTo>
                      <a:pt x="15" y="0"/>
                    </a:lnTo>
                    <a:lnTo>
                      <a:pt x="19" y="2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23" name="Freeform 3205"/>
              <p:cNvSpPr>
                <a:spLocks/>
              </p:cNvSpPr>
              <p:nvPr/>
            </p:nvSpPr>
            <p:spPr bwMode="auto">
              <a:xfrm>
                <a:off x="1428" y="1656"/>
                <a:ext cx="3" cy="1"/>
              </a:xfrm>
              <a:custGeom>
                <a:avLst/>
                <a:gdLst>
                  <a:gd name="T0" fmla="*/ 0 w 8"/>
                  <a:gd name="T1" fmla="*/ 1 h 2"/>
                  <a:gd name="T2" fmla="*/ 0 w 8"/>
                  <a:gd name="T3" fmla="*/ 1 h 2"/>
                  <a:gd name="T4" fmla="*/ 0 w 8"/>
                  <a:gd name="T5" fmla="*/ 0 h 2"/>
                  <a:gd name="T6" fmla="*/ 0 w 8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0" y="1"/>
                    </a:moveTo>
                    <a:lnTo>
                      <a:pt x="8" y="2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24" name="Rectangle 3206"/>
              <p:cNvSpPr>
                <a:spLocks noChangeArrowheads="1"/>
              </p:cNvSpPr>
              <p:nvPr/>
            </p:nvSpPr>
            <p:spPr bwMode="auto">
              <a:xfrm>
                <a:off x="1428" y="1647"/>
                <a:ext cx="5" cy="9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25" name="Freeform 3207"/>
              <p:cNvSpPr>
                <a:spLocks/>
              </p:cNvSpPr>
              <p:nvPr/>
            </p:nvSpPr>
            <p:spPr bwMode="auto">
              <a:xfrm>
                <a:off x="1428" y="1647"/>
                <a:ext cx="3" cy="1"/>
              </a:xfrm>
              <a:custGeom>
                <a:avLst/>
                <a:gdLst>
                  <a:gd name="T0" fmla="*/ 0 w 8"/>
                  <a:gd name="T1" fmla="*/ 0 h 3"/>
                  <a:gd name="T2" fmla="*/ 0 w 8"/>
                  <a:gd name="T3" fmla="*/ 0 h 3"/>
                  <a:gd name="T4" fmla="*/ 0 w 8"/>
                  <a:gd name="T5" fmla="*/ 0 h 3"/>
                  <a:gd name="T6" fmla="*/ 0 w 8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3">
                    <a:moveTo>
                      <a:pt x="0" y="1"/>
                    </a:moveTo>
                    <a:lnTo>
                      <a:pt x="8" y="3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26" name="Freeform 3208"/>
              <p:cNvSpPr>
                <a:spLocks/>
              </p:cNvSpPr>
              <p:nvPr/>
            </p:nvSpPr>
            <p:spPr bwMode="auto">
              <a:xfrm>
                <a:off x="1428" y="1640"/>
                <a:ext cx="6" cy="8"/>
              </a:xfrm>
              <a:custGeom>
                <a:avLst/>
                <a:gdLst>
                  <a:gd name="T0" fmla="*/ 0 w 18"/>
                  <a:gd name="T1" fmla="*/ 0 h 24"/>
                  <a:gd name="T2" fmla="*/ 0 w 18"/>
                  <a:gd name="T3" fmla="*/ 0 h 24"/>
                  <a:gd name="T4" fmla="*/ 0 w 18"/>
                  <a:gd name="T5" fmla="*/ 0 h 24"/>
                  <a:gd name="T6" fmla="*/ 0 w 18"/>
                  <a:gd name="T7" fmla="*/ 0 h 24"/>
                  <a:gd name="T8" fmla="*/ 0 w 18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24">
                    <a:moveTo>
                      <a:pt x="15" y="24"/>
                    </a:moveTo>
                    <a:lnTo>
                      <a:pt x="0" y="22"/>
                    </a:lnTo>
                    <a:lnTo>
                      <a:pt x="4" y="0"/>
                    </a:lnTo>
                    <a:lnTo>
                      <a:pt x="18" y="2"/>
                    </a:lnTo>
                    <a:lnTo>
                      <a:pt x="15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27" name="Freeform 3209"/>
              <p:cNvSpPr>
                <a:spLocks/>
              </p:cNvSpPr>
              <p:nvPr/>
            </p:nvSpPr>
            <p:spPr bwMode="auto">
              <a:xfrm>
                <a:off x="1432" y="1640"/>
                <a:ext cx="2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1 h 1"/>
                  <a:gd name="T4" fmla="*/ 0 w 7"/>
                  <a:gd name="T5" fmla="*/ 0 h 1"/>
                  <a:gd name="T6" fmla="*/ 0 w 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7" y="0"/>
                    </a:moveTo>
                    <a:lnTo>
                      <a:pt x="0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28" name="Freeform 3210"/>
              <p:cNvSpPr>
                <a:spLocks/>
              </p:cNvSpPr>
              <p:nvPr/>
            </p:nvSpPr>
            <p:spPr bwMode="auto">
              <a:xfrm>
                <a:off x="1429" y="1632"/>
                <a:ext cx="6" cy="8"/>
              </a:xfrm>
              <a:custGeom>
                <a:avLst/>
                <a:gdLst>
                  <a:gd name="T0" fmla="*/ 0 w 17"/>
                  <a:gd name="T1" fmla="*/ 0 h 26"/>
                  <a:gd name="T2" fmla="*/ 0 w 17"/>
                  <a:gd name="T3" fmla="*/ 0 h 26"/>
                  <a:gd name="T4" fmla="*/ 0 w 17"/>
                  <a:gd name="T5" fmla="*/ 0 h 26"/>
                  <a:gd name="T6" fmla="*/ 0 w 17"/>
                  <a:gd name="T7" fmla="*/ 0 h 26"/>
                  <a:gd name="T8" fmla="*/ 0 w 17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26">
                    <a:moveTo>
                      <a:pt x="14" y="26"/>
                    </a:moveTo>
                    <a:lnTo>
                      <a:pt x="0" y="24"/>
                    </a:lnTo>
                    <a:lnTo>
                      <a:pt x="3" y="0"/>
                    </a:lnTo>
                    <a:lnTo>
                      <a:pt x="17" y="2"/>
                    </a:lnTo>
                    <a:lnTo>
                      <a:pt x="14" y="2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29" name="Freeform 3211"/>
              <p:cNvSpPr>
                <a:spLocks/>
              </p:cNvSpPr>
              <p:nvPr/>
            </p:nvSpPr>
            <p:spPr bwMode="auto">
              <a:xfrm>
                <a:off x="1430" y="1632"/>
                <a:ext cx="3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7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30" name="Freeform 3212"/>
              <p:cNvSpPr>
                <a:spLocks/>
              </p:cNvSpPr>
              <p:nvPr/>
            </p:nvSpPr>
            <p:spPr bwMode="auto">
              <a:xfrm>
                <a:off x="1430" y="1625"/>
                <a:ext cx="6" cy="7"/>
              </a:xfrm>
              <a:custGeom>
                <a:avLst/>
                <a:gdLst>
                  <a:gd name="T0" fmla="*/ 0 w 17"/>
                  <a:gd name="T1" fmla="*/ 0 h 23"/>
                  <a:gd name="T2" fmla="*/ 0 w 17"/>
                  <a:gd name="T3" fmla="*/ 0 h 23"/>
                  <a:gd name="T4" fmla="*/ 0 w 17"/>
                  <a:gd name="T5" fmla="*/ 0 h 23"/>
                  <a:gd name="T6" fmla="*/ 0 w 17"/>
                  <a:gd name="T7" fmla="*/ 0 h 23"/>
                  <a:gd name="T8" fmla="*/ 0 w 17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23">
                    <a:moveTo>
                      <a:pt x="14" y="23"/>
                    </a:moveTo>
                    <a:lnTo>
                      <a:pt x="0" y="21"/>
                    </a:lnTo>
                    <a:lnTo>
                      <a:pt x="3" y="0"/>
                    </a:lnTo>
                    <a:lnTo>
                      <a:pt x="17" y="2"/>
                    </a:lnTo>
                    <a:lnTo>
                      <a:pt x="14" y="2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31" name="Freeform 3213"/>
              <p:cNvSpPr>
                <a:spLocks/>
              </p:cNvSpPr>
              <p:nvPr/>
            </p:nvSpPr>
            <p:spPr bwMode="auto">
              <a:xfrm>
                <a:off x="1431" y="1624"/>
                <a:ext cx="3" cy="2"/>
              </a:xfrm>
              <a:custGeom>
                <a:avLst/>
                <a:gdLst>
                  <a:gd name="T0" fmla="*/ 0 w 7"/>
                  <a:gd name="T1" fmla="*/ 0 h 5"/>
                  <a:gd name="T2" fmla="*/ 0 w 7"/>
                  <a:gd name="T3" fmla="*/ 0 h 5"/>
                  <a:gd name="T4" fmla="*/ 0 w 7"/>
                  <a:gd name="T5" fmla="*/ 0 h 5"/>
                  <a:gd name="T6" fmla="*/ 0 w 7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0" y="2"/>
                    </a:moveTo>
                    <a:lnTo>
                      <a:pt x="7" y="5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32" name="Freeform 3214"/>
              <p:cNvSpPr>
                <a:spLocks/>
              </p:cNvSpPr>
              <p:nvPr/>
            </p:nvSpPr>
            <p:spPr bwMode="auto">
              <a:xfrm>
                <a:off x="1431" y="1618"/>
                <a:ext cx="8" cy="8"/>
              </a:xfrm>
              <a:custGeom>
                <a:avLst/>
                <a:gdLst>
                  <a:gd name="T0" fmla="*/ 0 w 22"/>
                  <a:gd name="T1" fmla="*/ 0 h 25"/>
                  <a:gd name="T2" fmla="*/ 0 w 22"/>
                  <a:gd name="T3" fmla="*/ 0 h 25"/>
                  <a:gd name="T4" fmla="*/ 0 w 22"/>
                  <a:gd name="T5" fmla="*/ 0 h 25"/>
                  <a:gd name="T6" fmla="*/ 0 w 22"/>
                  <a:gd name="T7" fmla="*/ 0 h 25"/>
                  <a:gd name="T8" fmla="*/ 0 w 22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25">
                    <a:moveTo>
                      <a:pt x="14" y="25"/>
                    </a:moveTo>
                    <a:lnTo>
                      <a:pt x="0" y="18"/>
                    </a:lnTo>
                    <a:lnTo>
                      <a:pt x="7" y="0"/>
                    </a:lnTo>
                    <a:lnTo>
                      <a:pt x="22" y="6"/>
                    </a:lnTo>
                    <a:lnTo>
                      <a:pt x="14" y="2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33" name="Freeform 3215"/>
              <p:cNvSpPr>
                <a:spLocks/>
              </p:cNvSpPr>
              <p:nvPr/>
            </p:nvSpPr>
            <p:spPr bwMode="auto">
              <a:xfrm>
                <a:off x="1434" y="1618"/>
                <a:ext cx="2" cy="2"/>
              </a:xfrm>
              <a:custGeom>
                <a:avLst/>
                <a:gdLst>
                  <a:gd name="T0" fmla="*/ 0 w 7"/>
                  <a:gd name="T1" fmla="*/ 0 h 5"/>
                  <a:gd name="T2" fmla="*/ 0 w 7"/>
                  <a:gd name="T3" fmla="*/ 0 h 5"/>
                  <a:gd name="T4" fmla="*/ 0 w 7"/>
                  <a:gd name="T5" fmla="*/ 0 h 5"/>
                  <a:gd name="T6" fmla="*/ 0 w 7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0" y="0"/>
                    </a:moveTo>
                    <a:lnTo>
                      <a:pt x="7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34" name="Freeform 3216"/>
              <p:cNvSpPr>
                <a:spLocks/>
              </p:cNvSpPr>
              <p:nvPr/>
            </p:nvSpPr>
            <p:spPr bwMode="auto">
              <a:xfrm>
                <a:off x="1434" y="1613"/>
                <a:ext cx="7" cy="7"/>
              </a:xfrm>
              <a:custGeom>
                <a:avLst/>
                <a:gdLst>
                  <a:gd name="T0" fmla="*/ 0 w 22"/>
                  <a:gd name="T1" fmla="*/ 0 h 22"/>
                  <a:gd name="T2" fmla="*/ 0 w 22"/>
                  <a:gd name="T3" fmla="*/ 0 h 22"/>
                  <a:gd name="T4" fmla="*/ 0 w 22"/>
                  <a:gd name="T5" fmla="*/ 0 h 22"/>
                  <a:gd name="T6" fmla="*/ 0 w 22"/>
                  <a:gd name="T7" fmla="*/ 0 h 22"/>
                  <a:gd name="T8" fmla="*/ 0 w 22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22">
                    <a:moveTo>
                      <a:pt x="15" y="22"/>
                    </a:moveTo>
                    <a:lnTo>
                      <a:pt x="0" y="16"/>
                    </a:lnTo>
                    <a:lnTo>
                      <a:pt x="7" y="0"/>
                    </a:lnTo>
                    <a:lnTo>
                      <a:pt x="22" y="6"/>
                    </a:lnTo>
                    <a:lnTo>
                      <a:pt x="15" y="2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35" name="Freeform 3217"/>
              <p:cNvSpPr>
                <a:spLocks/>
              </p:cNvSpPr>
              <p:nvPr/>
            </p:nvSpPr>
            <p:spPr bwMode="auto">
              <a:xfrm>
                <a:off x="1436" y="1612"/>
                <a:ext cx="3" cy="2"/>
              </a:xfrm>
              <a:custGeom>
                <a:avLst/>
                <a:gdLst>
                  <a:gd name="T0" fmla="*/ 0 w 8"/>
                  <a:gd name="T1" fmla="*/ 0 h 6"/>
                  <a:gd name="T2" fmla="*/ 0 w 8"/>
                  <a:gd name="T3" fmla="*/ 0 h 6"/>
                  <a:gd name="T4" fmla="*/ 0 w 8"/>
                  <a:gd name="T5" fmla="*/ 0 h 6"/>
                  <a:gd name="T6" fmla="*/ 0 w 8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6">
                    <a:moveTo>
                      <a:pt x="0" y="1"/>
                    </a:moveTo>
                    <a:lnTo>
                      <a:pt x="8" y="6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36" name="Freeform 3218"/>
              <p:cNvSpPr>
                <a:spLocks/>
              </p:cNvSpPr>
              <p:nvPr/>
            </p:nvSpPr>
            <p:spPr bwMode="auto">
              <a:xfrm>
                <a:off x="1436" y="1609"/>
                <a:ext cx="7" cy="6"/>
              </a:xfrm>
              <a:custGeom>
                <a:avLst/>
                <a:gdLst>
                  <a:gd name="T0" fmla="*/ 0 w 19"/>
                  <a:gd name="T1" fmla="*/ 0 h 17"/>
                  <a:gd name="T2" fmla="*/ 0 w 19"/>
                  <a:gd name="T3" fmla="*/ 0 h 17"/>
                  <a:gd name="T4" fmla="*/ 0 w 19"/>
                  <a:gd name="T5" fmla="*/ 0 h 17"/>
                  <a:gd name="T6" fmla="*/ 0 w 19"/>
                  <a:gd name="T7" fmla="*/ 0 h 17"/>
                  <a:gd name="T8" fmla="*/ 0 w 19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7">
                    <a:moveTo>
                      <a:pt x="13" y="17"/>
                    </a:moveTo>
                    <a:lnTo>
                      <a:pt x="0" y="9"/>
                    </a:lnTo>
                    <a:lnTo>
                      <a:pt x="7" y="0"/>
                    </a:lnTo>
                    <a:lnTo>
                      <a:pt x="19" y="8"/>
                    </a:lnTo>
                    <a:lnTo>
                      <a:pt x="13" y="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37" name="Freeform 3219"/>
              <p:cNvSpPr>
                <a:spLocks/>
              </p:cNvSpPr>
              <p:nvPr/>
            </p:nvSpPr>
            <p:spPr bwMode="auto">
              <a:xfrm>
                <a:off x="1439" y="1608"/>
                <a:ext cx="2" cy="3"/>
              </a:xfrm>
              <a:custGeom>
                <a:avLst/>
                <a:gdLst>
                  <a:gd name="T0" fmla="*/ 0 w 6"/>
                  <a:gd name="T1" fmla="*/ 0 h 10"/>
                  <a:gd name="T2" fmla="*/ 0 w 6"/>
                  <a:gd name="T3" fmla="*/ 0 h 10"/>
                  <a:gd name="T4" fmla="*/ 0 w 6"/>
                  <a:gd name="T5" fmla="*/ 0 h 10"/>
                  <a:gd name="T6" fmla="*/ 0 w 6"/>
                  <a:gd name="T7" fmla="*/ 0 h 10"/>
                  <a:gd name="T8" fmla="*/ 0 w 6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0">
                    <a:moveTo>
                      <a:pt x="0" y="4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6" y="1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38" name="Freeform 3220"/>
              <p:cNvSpPr>
                <a:spLocks/>
              </p:cNvSpPr>
              <p:nvPr/>
            </p:nvSpPr>
            <p:spPr bwMode="auto">
              <a:xfrm>
                <a:off x="1440" y="1607"/>
                <a:ext cx="3" cy="6"/>
              </a:xfrm>
              <a:custGeom>
                <a:avLst/>
                <a:gdLst>
                  <a:gd name="T0" fmla="*/ 0 w 10"/>
                  <a:gd name="T1" fmla="*/ 0 h 17"/>
                  <a:gd name="T2" fmla="*/ 0 w 10"/>
                  <a:gd name="T3" fmla="*/ 0 h 17"/>
                  <a:gd name="T4" fmla="*/ 0 w 10"/>
                  <a:gd name="T5" fmla="*/ 0 h 17"/>
                  <a:gd name="T6" fmla="*/ 0 w 10"/>
                  <a:gd name="T7" fmla="*/ 0 h 17"/>
                  <a:gd name="T8" fmla="*/ 0 w 10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17">
                    <a:moveTo>
                      <a:pt x="6" y="17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10" y="15"/>
                    </a:lnTo>
                    <a:lnTo>
                      <a:pt x="6" y="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39" name="Freeform 3221"/>
              <p:cNvSpPr>
                <a:spLocks/>
              </p:cNvSpPr>
              <p:nvPr/>
            </p:nvSpPr>
            <p:spPr bwMode="auto">
              <a:xfrm>
                <a:off x="1441" y="1607"/>
                <a:ext cx="1" cy="4"/>
              </a:xfrm>
              <a:custGeom>
                <a:avLst/>
                <a:gdLst>
                  <a:gd name="T0" fmla="*/ 0 w 3"/>
                  <a:gd name="T1" fmla="*/ 0 h 11"/>
                  <a:gd name="T2" fmla="*/ 0 w 3"/>
                  <a:gd name="T3" fmla="*/ 0 h 11"/>
                  <a:gd name="T4" fmla="*/ 0 w 3"/>
                  <a:gd name="T5" fmla="*/ 0 h 11"/>
                  <a:gd name="T6" fmla="*/ 0 w 3"/>
                  <a:gd name="T7" fmla="*/ 0 h 11"/>
                  <a:gd name="T8" fmla="*/ 0 w 3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11">
                    <a:moveTo>
                      <a:pt x="0" y="1"/>
                    </a:moveTo>
                    <a:lnTo>
                      <a:pt x="0" y="0"/>
                    </a:lnTo>
                    <a:lnTo>
                      <a:pt x="3" y="1"/>
                    </a:lnTo>
                    <a:lnTo>
                      <a:pt x="3" y="1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40" name="Rectangle 3222"/>
              <p:cNvSpPr>
                <a:spLocks noChangeArrowheads="1"/>
              </p:cNvSpPr>
              <p:nvPr/>
            </p:nvSpPr>
            <p:spPr bwMode="auto">
              <a:xfrm>
                <a:off x="1442" y="1607"/>
                <a:ext cx="1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41" name="Freeform 3223"/>
              <p:cNvSpPr>
                <a:spLocks/>
              </p:cNvSpPr>
              <p:nvPr/>
            </p:nvSpPr>
            <p:spPr bwMode="auto">
              <a:xfrm>
                <a:off x="1443" y="1607"/>
                <a:ext cx="1" cy="4"/>
              </a:xfrm>
              <a:custGeom>
                <a:avLst/>
                <a:gdLst>
                  <a:gd name="T0" fmla="*/ 0 w 3"/>
                  <a:gd name="T1" fmla="*/ 0 h 11"/>
                  <a:gd name="T2" fmla="*/ 0 w 3"/>
                  <a:gd name="T3" fmla="*/ 0 h 11"/>
                  <a:gd name="T4" fmla="*/ 0 w 3"/>
                  <a:gd name="T5" fmla="*/ 0 h 11"/>
                  <a:gd name="T6" fmla="*/ 0 w 3"/>
                  <a:gd name="T7" fmla="*/ 0 h 11"/>
                  <a:gd name="T8" fmla="*/ 0 w 3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11">
                    <a:moveTo>
                      <a:pt x="0" y="1"/>
                    </a:moveTo>
                    <a:lnTo>
                      <a:pt x="3" y="0"/>
                    </a:lnTo>
                    <a:lnTo>
                      <a:pt x="3" y="1"/>
                    </a:lnTo>
                    <a:lnTo>
                      <a:pt x="0" y="1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42" name="Freeform 3224"/>
              <p:cNvSpPr>
                <a:spLocks/>
              </p:cNvSpPr>
              <p:nvPr/>
            </p:nvSpPr>
            <p:spPr bwMode="auto">
              <a:xfrm>
                <a:off x="1442" y="1607"/>
                <a:ext cx="3" cy="6"/>
              </a:xfrm>
              <a:custGeom>
                <a:avLst/>
                <a:gdLst>
                  <a:gd name="T0" fmla="*/ 0 w 10"/>
                  <a:gd name="T1" fmla="*/ 0 h 17"/>
                  <a:gd name="T2" fmla="*/ 0 w 10"/>
                  <a:gd name="T3" fmla="*/ 0 h 17"/>
                  <a:gd name="T4" fmla="*/ 0 w 10"/>
                  <a:gd name="T5" fmla="*/ 0 h 17"/>
                  <a:gd name="T6" fmla="*/ 0 w 10"/>
                  <a:gd name="T7" fmla="*/ 0 h 17"/>
                  <a:gd name="T8" fmla="*/ 0 w 10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17">
                    <a:moveTo>
                      <a:pt x="0" y="15"/>
                    </a:moveTo>
                    <a:lnTo>
                      <a:pt x="6" y="0"/>
                    </a:lnTo>
                    <a:lnTo>
                      <a:pt x="10" y="2"/>
                    </a:lnTo>
                    <a:lnTo>
                      <a:pt x="4" y="17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5178" name="Group 3225"/>
            <p:cNvGrpSpPr>
              <a:grpSpLocks/>
            </p:cNvGrpSpPr>
            <p:nvPr/>
          </p:nvGrpSpPr>
          <p:grpSpPr bwMode="auto">
            <a:xfrm>
              <a:off x="1443" y="1608"/>
              <a:ext cx="230" cy="698"/>
              <a:chOff x="1443" y="1608"/>
              <a:chExt cx="230" cy="698"/>
            </a:xfrm>
          </p:grpSpPr>
          <p:sp>
            <p:nvSpPr>
              <p:cNvPr id="7743" name="Freeform 3226"/>
              <p:cNvSpPr>
                <a:spLocks/>
              </p:cNvSpPr>
              <p:nvPr/>
            </p:nvSpPr>
            <p:spPr bwMode="auto">
              <a:xfrm>
                <a:off x="1444" y="1608"/>
                <a:ext cx="2" cy="3"/>
              </a:xfrm>
              <a:custGeom>
                <a:avLst/>
                <a:gdLst>
                  <a:gd name="T0" fmla="*/ 0 w 5"/>
                  <a:gd name="T1" fmla="*/ 0 h 10"/>
                  <a:gd name="T2" fmla="*/ 0 w 5"/>
                  <a:gd name="T3" fmla="*/ 0 h 10"/>
                  <a:gd name="T4" fmla="*/ 0 w 5"/>
                  <a:gd name="T5" fmla="*/ 0 h 10"/>
                  <a:gd name="T6" fmla="*/ 0 w 5"/>
                  <a:gd name="T7" fmla="*/ 0 h 10"/>
                  <a:gd name="T8" fmla="*/ 0 w 5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10">
                    <a:moveTo>
                      <a:pt x="3" y="0"/>
                    </a:moveTo>
                    <a:lnTo>
                      <a:pt x="5" y="0"/>
                    </a:lnTo>
                    <a:lnTo>
                      <a:pt x="5" y="2"/>
                    </a:lnTo>
                    <a:lnTo>
                      <a:pt x="0" y="1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44" name="Freeform 3227"/>
              <p:cNvSpPr>
                <a:spLocks/>
              </p:cNvSpPr>
              <p:nvPr/>
            </p:nvSpPr>
            <p:spPr bwMode="auto">
              <a:xfrm>
                <a:off x="1446" y="1610"/>
                <a:ext cx="3" cy="3"/>
              </a:xfrm>
              <a:custGeom>
                <a:avLst/>
                <a:gdLst>
                  <a:gd name="T0" fmla="*/ 0 w 8"/>
                  <a:gd name="T1" fmla="*/ 0 h 8"/>
                  <a:gd name="T2" fmla="*/ 0 w 8"/>
                  <a:gd name="T3" fmla="*/ 0 h 8"/>
                  <a:gd name="T4" fmla="*/ 0 w 8"/>
                  <a:gd name="T5" fmla="*/ 0 h 8"/>
                  <a:gd name="T6" fmla="*/ 0 w 8"/>
                  <a:gd name="T7" fmla="*/ 0 h 8"/>
                  <a:gd name="T8" fmla="*/ 0 w 8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6" y="0"/>
                    </a:moveTo>
                    <a:lnTo>
                      <a:pt x="7" y="0"/>
                    </a:lnTo>
                    <a:lnTo>
                      <a:pt x="8" y="3"/>
                    </a:lnTo>
                    <a:lnTo>
                      <a:pt x="0" y="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45" name="Freeform 3228"/>
              <p:cNvSpPr>
                <a:spLocks/>
              </p:cNvSpPr>
              <p:nvPr/>
            </p:nvSpPr>
            <p:spPr bwMode="auto">
              <a:xfrm>
                <a:off x="1443" y="1609"/>
                <a:ext cx="5" cy="5"/>
              </a:xfrm>
              <a:custGeom>
                <a:avLst/>
                <a:gdLst>
                  <a:gd name="T0" fmla="*/ 0 w 16"/>
                  <a:gd name="T1" fmla="*/ 0 h 16"/>
                  <a:gd name="T2" fmla="*/ 0 w 16"/>
                  <a:gd name="T3" fmla="*/ 0 h 16"/>
                  <a:gd name="T4" fmla="*/ 0 w 16"/>
                  <a:gd name="T5" fmla="*/ 0 h 16"/>
                  <a:gd name="T6" fmla="*/ 0 w 16"/>
                  <a:gd name="T7" fmla="*/ 0 h 16"/>
                  <a:gd name="T8" fmla="*/ 0 w 16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0" y="12"/>
                    </a:moveTo>
                    <a:lnTo>
                      <a:pt x="10" y="0"/>
                    </a:lnTo>
                    <a:lnTo>
                      <a:pt x="16" y="4"/>
                    </a:lnTo>
                    <a:lnTo>
                      <a:pt x="5" y="1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46" name="Freeform 3229"/>
              <p:cNvSpPr>
                <a:spLocks/>
              </p:cNvSpPr>
              <p:nvPr/>
            </p:nvSpPr>
            <p:spPr bwMode="auto">
              <a:xfrm>
                <a:off x="1575" y="2216"/>
                <a:ext cx="95" cy="88"/>
              </a:xfrm>
              <a:custGeom>
                <a:avLst/>
                <a:gdLst>
                  <a:gd name="T0" fmla="*/ 0 w 285"/>
                  <a:gd name="T1" fmla="*/ 0 h 262"/>
                  <a:gd name="T2" fmla="*/ 1 w 285"/>
                  <a:gd name="T3" fmla="*/ 0 h 262"/>
                  <a:gd name="T4" fmla="*/ 1 w 285"/>
                  <a:gd name="T5" fmla="*/ 0 h 262"/>
                  <a:gd name="T6" fmla="*/ 1 w 285"/>
                  <a:gd name="T7" fmla="*/ 0 h 262"/>
                  <a:gd name="T8" fmla="*/ 1 w 285"/>
                  <a:gd name="T9" fmla="*/ 0 h 262"/>
                  <a:gd name="T10" fmla="*/ 1 w 285"/>
                  <a:gd name="T11" fmla="*/ 0 h 262"/>
                  <a:gd name="T12" fmla="*/ 1 w 285"/>
                  <a:gd name="T13" fmla="*/ 0 h 262"/>
                  <a:gd name="T14" fmla="*/ 1 w 285"/>
                  <a:gd name="T15" fmla="*/ 0 h 262"/>
                  <a:gd name="T16" fmla="*/ 1 w 285"/>
                  <a:gd name="T17" fmla="*/ 0 h 262"/>
                  <a:gd name="T18" fmla="*/ 1 w 285"/>
                  <a:gd name="T19" fmla="*/ 0 h 262"/>
                  <a:gd name="T20" fmla="*/ 1 w 285"/>
                  <a:gd name="T21" fmla="*/ 0 h 262"/>
                  <a:gd name="T22" fmla="*/ 1 w 285"/>
                  <a:gd name="T23" fmla="*/ 1 h 262"/>
                  <a:gd name="T24" fmla="*/ 1 w 285"/>
                  <a:gd name="T25" fmla="*/ 1 h 262"/>
                  <a:gd name="T26" fmla="*/ 1 w 285"/>
                  <a:gd name="T27" fmla="*/ 1 h 262"/>
                  <a:gd name="T28" fmla="*/ 1 w 285"/>
                  <a:gd name="T29" fmla="*/ 1 h 262"/>
                  <a:gd name="T30" fmla="*/ 1 w 285"/>
                  <a:gd name="T31" fmla="*/ 1 h 262"/>
                  <a:gd name="T32" fmla="*/ 1 w 285"/>
                  <a:gd name="T33" fmla="*/ 1 h 262"/>
                  <a:gd name="T34" fmla="*/ 1 w 285"/>
                  <a:gd name="T35" fmla="*/ 1 h 262"/>
                  <a:gd name="T36" fmla="*/ 1 w 285"/>
                  <a:gd name="T37" fmla="*/ 1 h 262"/>
                  <a:gd name="T38" fmla="*/ 1 w 285"/>
                  <a:gd name="T39" fmla="*/ 1 h 262"/>
                  <a:gd name="T40" fmla="*/ 1 w 285"/>
                  <a:gd name="T41" fmla="*/ 1 h 262"/>
                  <a:gd name="T42" fmla="*/ 1 w 285"/>
                  <a:gd name="T43" fmla="*/ 1 h 262"/>
                  <a:gd name="T44" fmla="*/ 1 w 285"/>
                  <a:gd name="T45" fmla="*/ 1 h 262"/>
                  <a:gd name="T46" fmla="*/ 1 w 285"/>
                  <a:gd name="T47" fmla="*/ 1 h 262"/>
                  <a:gd name="T48" fmla="*/ 1 w 285"/>
                  <a:gd name="T49" fmla="*/ 1 h 262"/>
                  <a:gd name="T50" fmla="*/ 1 w 285"/>
                  <a:gd name="T51" fmla="*/ 1 h 262"/>
                  <a:gd name="T52" fmla="*/ 1 w 285"/>
                  <a:gd name="T53" fmla="*/ 1 h 262"/>
                  <a:gd name="T54" fmla="*/ 1 w 285"/>
                  <a:gd name="T55" fmla="*/ 1 h 262"/>
                  <a:gd name="T56" fmla="*/ 1 w 285"/>
                  <a:gd name="T57" fmla="*/ 1 h 262"/>
                  <a:gd name="T58" fmla="*/ 1 w 285"/>
                  <a:gd name="T59" fmla="*/ 1 h 262"/>
                  <a:gd name="T60" fmla="*/ 1 w 285"/>
                  <a:gd name="T61" fmla="*/ 1 h 262"/>
                  <a:gd name="T62" fmla="*/ 1 w 285"/>
                  <a:gd name="T63" fmla="*/ 1 h 262"/>
                  <a:gd name="T64" fmla="*/ 1 w 285"/>
                  <a:gd name="T65" fmla="*/ 1 h 262"/>
                  <a:gd name="T66" fmla="*/ 1 w 285"/>
                  <a:gd name="T67" fmla="*/ 1 h 262"/>
                  <a:gd name="T68" fmla="*/ 1 w 285"/>
                  <a:gd name="T69" fmla="*/ 1 h 262"/>
                  <a:gd name="T70" fmla="*/ 1 w 285"/>
                  <a:gd name="T71" fmla="*/ 1 h 262"/>
                  <a:gd name="T72" fmla="*/ 1 w 285"/>
                  <a:gd name="T73" fmla="*/ 1 h 262"/>
                  <a:gd name="T74" fmla="*/ 0 w 285"/>
                  <a:gd name="T75" fmla="*/ 1 h 262"/>
                  <a:gd name="T76" fmla="*/ 0 w 285"/>
                  <a:gd name="T77" fmla="*/ 1 h 262"/>
                  <a:gd name="T78" fmla="*/ 0 w 285"/>
                  <a:gd name="T79" fmla="*/ 1 h 262"/>
                  <a:gd name="T80" fmla="*/ 0 w 285"/>
                  <a:gd name="T81" fmla="*/ 0 h 262"/>
                  <a:gd name="T82" fmla="*/ 0 w 285"/>
                  <a:gd name="T83" fmla="*/ 0 h 26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285" h="262">
                    <a:moveTo>
                      <a:pt x="40" y="67"/>
                    </a:moveTo>
                    <a:lnTo>
                      <a:pt x="56" y="63"/>
                    </a:lnTo>
                    <a:lnTo>
                      <a:pt x="72" y="61"/>
                    </a:lnTo>
                    <a:lnTo>
                      <a:pt x="86" y="61"/>
                    </a:lnTo>
                    <a:lnTo>
                      <a:pt x="103" y="56"/>
                    </a:lnTo>
                    <a:lnTo>
                      <a:pt x="126" y="40"/>
                    </a:lnTo>
                    <a:lnTo>
                      <a:pt x="146" y="27"/>
                    </a:lnTo>
                    <a:lnTo>
                      <a:pt x="166" y="13"/>
                    </a:lnTo>
                    <a:lnTo>
                      <a:pt x="188" y="0"/>
                    </a:lnTo>
                    <a:lnTo>
                      <a:pt x="195" y="11"/>
                    </a:lnTo>
                    <a:lnTo>
                      <a:pt x="200" y="21"/>
                    </a:lnTo>
                    <a:lnTo>
                      <a:pt x="201" y="28"/>
                    </a:lnTo>
                    <a:lnTo>
                      <a:pt x="203" y="35"/>
                    </a:lnTo>
                    <a:lnTo>
                      <a:pt x="200" y="40"/>
                    </a:lnTo>
                    <a:lnTo>
                      <a:pt x="196" y="48"/>
                    </a:lnTo>
                    <a:lnTo>
                      <a:pt x="190" y="54"/>
                    </a:lnTo>
                    <a:lnTo>
                      <a:pt x="181" y="63"/>
                    </a:lnTo>
                    <a:lnTo>
                      <a:pt x="183" y="76"/>
                    </a:lnTo>
                    <a:lnTo>
                      <a:pt x="187" y="82"/>
                    </a:lnTo>
                    <a:lnTo>
                      <a:pt x="195" y="83"/>
                    </a:lnTo>
                    <a:lnTo>
                      <a:pt x="207" y="82"/>
                    </a:lnTo>
                    <a:lnTo>
                      <a:pt x="218" y="83"/>
                    </a:lnTo>
                    <a:lnTo>
                      <a:pt x="231" y="86"/>
                    </a:lnTo>
                    <a:lnTo>
                      <a:pt x="241" y="83"/>
                    </a:lnTo>
                    <a:lnTo>
                      <a:pt x="252" y="82"/>
                    </a:lnTo>
                    <a:lnTo>
                      <a:pt x="261" y="83"/>
                    </a:lnTo>
                    <a:lnTo>
                      <a:pt x="265" y="86"/>
                    </a:lnTo>
                    <a:lnTo>
                      <a:pt x="270" y="90"/>
                    </a:lnTo>
                    <a:lnTo>
                      <a:pt x="273" y="94"/>
                    </a:lnTo>
                    <a:lnTo>
                      <a:pt x="273" y="98"/>
                    </a:lnTo>
                    <a:lnTo>
                      <a:pt x="271" y="104"/>
                    </a:lnTo>
                    <a:lnTo>
                      <a:pt x="268" y="108"/>
                    </a:lnTo>
                    <a:lnTo>
                      <a:pt x="264" y="117"/>
                    </a:lnTo>
                    <a:lnTo>
                      <a:pt x="252" y="124"/>
                    </a:lnTo>
                    <a:lnTo>
                      <a:pt x="239" y="127"/>
                    </a:lnTo>
                    <a:lnTo>
                      <a:pt x="235" y="127"/>
                    </a:lnTo>
                    <a:lnTo>
                      <a:pt x="231" y="129"/>
                    </a:lnTo>
                    <a:lnTo>
                      <a:pt x="221" y="131"/>
                    </a:lnTo>
                    <a:lnTo>
                      <a:pt x="217" y="131"/>
                    </a:lnTo>
                    <a:lnTo>
                      <a:pt x="215" y="131"/>
                    </a:lnTo>
                    <a:lnTo>
                      <a:pt x="213" y="133"/>
                    </a:lnTo>
                    <a:lnTo>
                      <a:pt x="215" y="133"/>
                    </a:lnTo>
                    <a:lnTo>
                      <a:pt x="221" y="133"/>
                    </a:lnTo>
                    <a:lnTo>
                      <a:pt x="229" y="133"/>
                    </a:lnTo>
                    <a:lnTo>
                      <a:pt x="247" y="127"/>
                    </a:lnTo>
                    <a:lnTo>
                      <a:pt x="268" y="120"/>
                    </a:lnTo>
                    <a:lnTo>
                      <a:pt x="275" y="121"/>
                    </a:lnTo>
                    <a:lnTo>
                      <a:pt x="279" y="124"/>
                    </a:lnTo>
                    <a:lnTo>
                      <a:pt x="281" y="127"/>
                    </a:lnTo>
                    <a:lnTo>
                      <a:pt x="281" y="135"/>
                    </a:lnTo>
                    <a:lnTo>
                      <a:pt x="279" y="141"/>
                    </a:lnTo>
                    <a:lnTo>
                      <a:pt x="273" y="145"/>
                    </a:lnTo>
                    <a:lnTo>
                      <a:pt x="267" y="149"/>
                    </a:lnTo>
                    <a:lnTo>
                      <a:pt x="249" y="156"/>
                    </a:lnTo>
                    <a:lnTo>
                      <a:pt x="234" y="165"/>
                    </a:lnTo>
                    <a:lnTo>
                      <a:pt x="232" y="168"/>
                    </a:lnTo>
                    <a:lnTo>
                      <a:pt x="234" y="168"/>
                    </a:lnTo>
                    <a:lnTo>
                      <a:pt x="238" y="165"/>
                    </a:lnTo>
                    <a:lnTo>
                      <a:pt x="241" y="164"/>
                    </a:lnTo>
                    <a:lnTo>
                      <a:pt x="252" y="156"/>
                    </a:lnTo>
                    <a:lnTo>
                      <a:pt x="262" y="153"/>
                    </a:lnTo>
                    <a:lnTo>
                      <a:pt x="270" y="151"/>
                    </a:lnTo>
                    <a:lnTo>
                      <a:pt x="278" y="151"/>
                    </a:lnTo>
                    <a:lnTo>
                      <a:pt x="279" y="153"/>
                    </a:lnTo>
                    <a:lnTo>
                      <a:pt x="281" y="159"/>
                    </a:lnTo>
                    <a:lnTo>
                      <a:pt x="281" y="165"/>
                    </a:lnTo>
                    <a:lnTo>
                      <a:pt x="281" y="175"/>
                    </a:lnTo>
                    <a:lnTo>
                      <a:pt x="278" y="180"/>
                    </a:lnTo>
                    <a:lnTo>
                      <a:pt x="271" y="186"/>
                    </a:lnTo>
                    <a:lnTo>
                      <a:pt x="265" y="191"/>
                    </a:lnTo>
                    <a:lnTo>
                      <a:pt x="261" y="197"/>
                    </a:lnTo>
                    <a:lnTo>
                      <a:pt x="249" y="201"/>
                    </a:lnTo>
                    <a:lnTo>
                      <a:pt x="245" y="203"/>
                    </a:lnTo>
                    <a:lnTo>
                      <a:pt x="241" y="205"/>
                    </a:lnTo>
                    <a:lnTo>
                      <a:pt x="239" y="205"/>
                    </a:lnTo>
                    <a:lnTo>
                      <a:pt x="235" y="205"/>
                    </a:lnTo>
                    <a:lnTo>
                      <a:pt x="231" y="207"/>
                    </a:lnTo>
                    <a:lnTo>
                      <a:pt x="225" y="207"/>
                    </a:lnTo>
                    <a:lnTo>
                      <a:pt x="215" y="208"/>
                    </a:lnTo>
                    <a:lnTo>
                      <a:pt x="207" y="210"/>
                    </a:lnTo>
                    <a:lnTo>
                      <a:pt x="204" y="210"/>
                    </a:lnTo>
                    <a:lnTo>
                      <a:pt x="203" y="210"/>
                    </a:lnTo>
                    <a:lnTo>
                      <a:pt x="204" y="210"/>
                    </a:lnTo>
                    <a:lnTo>
                      <a:pt x="207" y="210"/>
                    </a:lnTo>
                    <a:lnTo>
                      <a:pt x="215" y="208"/>
                    </a:lnTo>
                    <a:lnTo>
                      <a:pt x="225" y="207"/>
                    </a:lnTo>
                    <a:lnTo>
                      <a:pt x="234" y="203"/>
                    </a:lnTo>
                    <a:lnTo>
                      <a:pt x="242" y="201"/>
                    </a:lnTo>
                    <a:lnTo>
                      <a:pt x="246" y="199"/>
                    </a:lnTo>
                    <a:lnTo>
                      <a:pt x="247" y="199"/>
                    </a:lnTo>
                    <a:lnTo>
                      <a:pt x="249" y="199"/>
                    </a:lnTo>
                    <a:lnTo>
                      <a:pt x="255" y="197"/>
                    </a:lnTo>
                    <a:lnTo>
                      <a:pt x="264" y="193"/>
                    </a:lnTo>
                    <a:lnTo>
                      <a:pt x="268" y="191"/>
                    </a:lnTo>
                    <a:lnTo>
                      <a:pt x="278" y="186"/>
                    </a:lnTo>
                    <a:lnTo>
                      <a:pt x="283" y="193"/>
                    </a:lnTo>
                    <a:lnTo>
                      <a:pt x="285" y="199"/>
                    </a:lnTo>
                    <a:lnTo>
                      <a:pt x="285" y="203"/>
                    </a:lnTo>
                    <a:lnTo>
                      <a:pt x="283" y="207"/>
                    </a:lnTo>
                    <a:lnTo>
                      <a:pt x="278" y="214"/>
                    </a:lnTo>
                    <a:lnTo>
                      <a:pt x="267" y="224"/>
                    </a:lnTo>
                    <a:lnTo>
                      <a:pt x="231" y="246"/>
                    </a:lnTo>
                    <a:lnTo>
                      <a:pt x="210" y="255"/>
                    </a:lnTo>
                    <a:lnTo>
                      <a:pt x="190" y="262"/>
                    </a:lnTo>
                    <a:lnTo>
                      <a:pt x="188" y="262"/>
                    </a:lnTo>
                    <a:lnTo>
                      <a:pt x="183" y="262"/>
                    </a:lnTo>
                    <a:lnTo>
                      <a:pt x="174" y="259"/>
                    </a:lnTo>
                    <a:lnTo>
                      <a:pt x="165" y="258"/>
                    </a:lnTo>
                    <a:lnTo>
                      <a:pt x="161" y="255"/>
                    </a:lnTo>
                    <a:lnTo>
                      <a:pt x="159" y="255"/>
                    </a:lnTo>
                    <a:lnTo>
                      <a:pt x="138" y="252"/>
                    </a:lnTo>
                    <a:lnTo>
                      <a:pt x="114" y="244"/>
                    </a:lnTo>
                    <a:lnTo>
                      <a:pt x="92" y="234"/>
                    </a:lnTo>
                    <a:lnTo>
                      <a:pt x="73" y="223"/>
                    </a:lnTo>
                    <a:lnTo>
                      <a:pt x="51" y="205"/>
                    </a:lnTo>
                    <a:lnTo>
                      <a:pt x="28" y="193"/>
                    </a:lnTo>
                    <a:lnTo>
                      <a:pt x="22" y="188"/>
                    </a:lnTo>
                    <a:lnTo>
                      <a:pt x="19" y="182"/>
                    </a:lnTo>
                    <a:lnTo>
                      <a:pt x="7" y="156"/>
                    </a:lnTo>
                    <a:lnTo>
                      <a:pt x="0" y="131"/>
                    </a:lnTo>
                    <a:lnTo>
                      <a:pt x="0" y="121"/>
                    </a:lnTo>
                    <a:lnTo>
                      <a:pt x="4" y="113"/>
                    </a:lnTo>
                    <a:lnTo>
                      <a:pt x="9" y="104"/>
                    </a:lnTo>
                    <a:lnTo>
                      <a:pt x="15" y="96"/>
                    </a:lnTo>
                    <a:lnTo>
                      <a:pt x="31" y="82"/>
                    </a:lnTo>
                    <a:lnTo>
                      <a:pt x="35" y="74"/>
                    </a:lnTo>
                    <a:lnTo>
                      <a:pt x="40" y="67"/>
                    </a:lnTo>
                    <a:close/>
                  </a:path>
                </a:pathLst>
              </a:custGeom>
              <a:solidFill>
                <a:srgbClr val="FFE1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47" name="Freeform 3230"/>
              <p:cNvSpPr>
                <a:spLocks/>
              </p:cNvSpPr>
              <p:nvPr/>
            </p:nvSpPr>
            <p:spPr bwMode="auto">
              <a:xfrm>
                <a:off x="1587" y="2234"/>
                <a:ext cx="7" cy="6"/>
              </a:xfrm>
              <a:custGeom>
                <a:avLst/>
                <a:gdLst>
                  <a:gd name="T0" fmla="*/ 0 w 21"/>
                  <a:gd name="T1" fmla="*/ 0 h 19"/>
                  <a:gd name="T2" fmla="*/ 0 w 21"/>
                  <a:gd name="T3" fmla="*/ 0 h 19"/>
                  <a:gd name="T4" fmla="*/ 0 w 21"/>
                  <a:gd name="T5" fmla="*/ 0 h 19"/>
                  <a:gd name="T6" fmla="*/ 0 w 21"/>
                  <a:gd name="T7" fmla="*/ 0 h 19"/>
                  <a:gd name="T8" fmla="*/ 0 w 21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19">
                    <a:moveTo>
                      <a:pt x="5" y="19"/>
                    </a:moveTo>
                    <a:lnTo>
                      <a:pt x="0" y="5"/>
                    </a:lnTo>
                    <a:lnTo>
                      <a:pt x="17" y="0"/>
                    </a:lnTo>
                    <a:lnTo>
                      <a:pt x="21" y="15"/>
                    </a:lnTo>
                    <a:lnTo>
                      <a:pt x="5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48" name="Freeform 3231"/>
              <p:cNvSpPr>
                <a:spLocks/>
              </p:cNvSpPr>
              <p:nvPr/>
            </p:nvSpPr>
            <p:spPr bwMode="auto">
              <a:xfrm>
                <a:off x="1593" y="2234"/>
                <a:ext cx="1" cy="3"/>
              </a:xfrm>
              <a:custGeom>
                <a:avLst/>
                <a:gdLst>
                  <a:gd name="T0" fmla="*/ 0 w 2"/>
                  <a:gd name="T1" fmla="*/ 0 h 10"/>
                  <a:gd name="T2" fmla="*/ 1 w 2"/>
                  <a:gd name="T3" fmla="*/ 0 h 10"/>
                  <a:gd name="T4" fmla="*/ 1 w 2"/>
                  <a:gd name="T5" fmla="*/ 0 h 10"/>
                  <a:gd name="T6" fmla="*/ 0 w 2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10">
                    <a:moveTo>
                      <a:pt x="0" y="0"/>
                    </a:moveTo>
                    <a:lnTo>
                      <a:pt x="2" y="1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49" name="Freeform 3232"/>
              <p:cNvSpPr>
                <a:spLocks/>
              </p:cNvSpPr>
              <p:nvPr/>
            </p:nvSpPr>
            <p:spPr bwMode="auto">
              <a:xfrm>
                <a:off x="1593" y="2233"/>
                <a:ext cx="6" cy="6"/>
              </a:xfrm>
              <a:custGeom>
                <a:avLst/>
                <a:gdLst>
                  <a:gd name="T0" fmla="*/ 0 w 18"/>
                  <a:gd name="T1" fmla="*/ 0 h 17"/>
                  <a:gd name="T2" fmla="*/ 0 w 18"/>
                  <a:gd name="T3" fmla="*/ 0 h 17"/>
                  <a:gd name="T4" fmla="*/ 0 w 18"/>
                  <a:gd name="T5" fmla="*/ 0 h 17"/>
                  <a:gd name="T6" fmla="*/ 0 w 18"/>
                  <a:gd name="T7" fmla="*/ 0 h 17"/>
                  <a:gd name="T8" fmla="*/ 0 w 18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7">
                    <a:moveTo>
                      <a:pt x="2" y="17"/>
                    </a:moveTo>
                    <a:lnTo>
                      <a:pt x="0" y="2"/>
                    </a:lnTo>
                    <a:lnTo>
                      <a:pt x="16" y="0"/>
                    </a:lnTo>
                    <a:lnTo>
                      <a:pt x="18" y="15"/>
                    </a:lnTo>
                    <a:lnTo>
                      <a:pt x="2" y="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50" name="Freeform 3233"/>
              <p:cNvSpPr>
                <a:spLocks/>
              </p:cNvSpPr>
              <p:nvPr/>
            </p:nvSpPr>
            <p:spPr bwMode="auto">
              <a:xfrm>
                <a:off x="1599" y="2233"/>
                <a:ext cx="0" cy="4"/>
              </a:xfrm>
              <a:custGeom>
                <a:avLst/>
                <a:gdLst>
                  <a:gd name="T0" fmla="*/ 0 w 1"/>
                  <a:gd name="T1" fmla="*/ 0 h 10"/>
                  <a:gd name="T2" fmla="*/ 1 w 1"/>
                  <a:gd name="T3" fmla="*/ 0 h 10"/>
                  <a:gd name="T4" fmla="*/ 1 w 1"/>
                  <a:gd name="T5" fmla="*/ 0 h 10"/>
                  <a:gd name="T6" fmla="*/ 0 w 1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0">
                    <a:moveTo>
                      <a:pt x="0" y="0"/>
                    </a:moveTo>
                    <a:lnTo>
                      <a:pt x="1" y="1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51" name="Rectangle 3234"/>
              <p:cNvSpPr>
                <a:spLocks noChangeArrowheads="1"/>
              </p:cNvSpPr>
              <p:nvPr/>
            </p:nvSpPr>
            <p:spPr bwMode="auto">
              <a:xfrm>
                <a:off x="1599" y="2233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52" name="Freeform 3235"/>
              <p:cNvSpPr>
                <a:spLocks/>
              </p:cNvSpPr>
              <p:nvPr/>
            </p:nvSpPr>
            <p:spPr bwMode="auto">
              <a:xfrm>
                <a:off x="1603" y="2237"/>
                <a:ext cx="1" cy="2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0 h 6"/>
                  <a:gd name="T4" fmla="*/ 0 w 4"/>
                  <a:gd name="T5" fmla="*/ 0 h 6"/>
                  <a:gd name="T6" fmla="*/ 0 w 4"/>
                  <a:gd name="T7" fmla="*/ 0 h 6"/>
                  <a:gd name="T8" fmla="*/ 0 w 4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2" y="6"/>
                    </a:moveTo>
                    <a:lnTo>
                      <a:pt x="0" y="5"/>
                    </a:lnTo>
                    <a:lnTo>
                      <a:pt x="4" y="5"/>
                    </a:lnTo>
                    <a:lnTo>
                      <a:pt x="2" y="0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53" name="Freeform 3236"/>
              <p:cNvSpPr>
                <a:spLocks/>
              </p:cNvSpPr>
              <p:nvPr/>
            </p:nvSpPr>
            <p:spPr bwMode="auto">
              <a:xfrm>
                <a:off x="1603" y="2232"/>
                <a:ext cx="7" cy="6"/>
              </a:xfrm>
              <a:custGeom>
                <a:avLst/>
                <a:gdLst>
                  <a:gd name="T0" fmla="*/ 0 w 21"/>
                  <a:gd name="T1" fmla="*/ 0 h 19"/>
                  <a:gd name="T2" fmla="*/ 0 w 21"/>
                  <a:gd name="T3" fmla="*/ 0 h 19"/>
                  <a:gd name="T4" fmla="*/ 0 w 21"/>
                  <a:gd name="T5" fmla="*/ 0 h 19"/>
                  <a:gd name="T6" fmla="*/ 0 w 21"/>
                  <a:gd name="T7" fmla="*/ 0 h 19"/>
                  <a:gd name="T8" fmla="*/ 0 w 21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19">
                    <a:moveTo>
                      <a:pt x="4" y="19"/>
                    </a:moveTo>
                    <a:lnTo>
                      <a:pt x="0" y="4"/>
                    </a:lnTo>
                    <a:lnTo>
                      <a:pt x="17" y="0"/>
                    </a:lnTo>
                    <a:lnTo>
                      <a:pt x="21" y="15"/>
                    </a:lnTo>
                    <a:lnTo>
                      <a:pt x="4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54" name="Freeform 3237"/>
              <p:cNvSpPr>
                <a:spLocks/>
              </p:cNvSpPr>
              <p:nvPr/>
            </p:nvSpPr>
            <p:spPr bwMode="auto">
              <a:xfrm>
                <a:off x="1609" y="2235"/>
                <a:ext cx="2" cy="2"/>
              </a:xfrm>
              <a:custGeom>
                <a:avLst/>
                <a:gdLst>
                  <a:gd name="T0" fmla="*/ 1 w 4"/>
                  <a:gd name="T1" fmla="*/ 0 h 6"/>
                  <a:gd name="T2" fmla="*/ 1 w 4"/>
                  <a:gd name="T3" fmla="*/ 0 h 6"/>
                  <a:gd name="T4" fmla="*/ 1 w 4"/>
                  <a:gd name="T5" fmla="*/ 0 h 6"/>
                  <a:gd name="T6" fmla="*/ 0 w 4"/>
                  <a:gd name="T7" fmla="*/ 0 h 6"/>
                  <a:gd name="T8" fmla="*/ 1 w 4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2" y="6"/>
                    </a:moveTo>
                    <a:lnTo>
                      <a:pt x="3" y="5"/>
                    </a:lnTo>
                    <a:lnTo>
                      <a:pt x="4" y="5"/>
                    </a:lnTo>
                    <a:lnTo>
                      <a:pt x="0" y="0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55" name="Freeform 3238"/>
              <p:cNvSpPr>
                <a:spLocks/>
              </p:cNvSpPr>
              <p:nvPr/>
            </p:nvSpPr>
            <p:spPr bwMode="auto">
              <a:xfrm>
                <a:off x="1608" y="2227"/>
                <a:ext cx="10" cy="10"/>
              </a:xfrm>
              <a:custGeom>
                <a:avLst/>
                <a:gdLst>
                  <a:gd name="T0" fmla="*/ 0 w 31"/>
                  <a:gd name="T1" fmla="*/ 0 h 29"/>
                  <a:gd name="T2" fmla="*/ 0 w 31"/>
                  <a:gd name="T3" fmla="*/ 0 h 29"/>
                  <a:gd name="T4" fmla="*/ 0 w 31"/>
                  <a:gd name="T5" fmla="*/ 0 h 29"/>
                  <a:gd name="T6" fmla="*/ 0 w 31"/>
                  <a:gd name="T7" fmla="*/ 0 h 29"/>
                  <a:gd name="T8" fmla="*/ 0 w 31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1" h="29">
                    <a:moveTo>
                      <a:pt x="8" y="29"/>
                    </a:moveTo>
                    <a:lnTo>
                      <a:pt x="0" y="16"/>
                    </a:lnTo>
                    <a:lnTo>
                      <a:pt x="23" y="0"/>
                    </a:lnTo>
                    <a:lnTo>
                      <a:pt x="31" y="12"/>
                    </a:lnTo>
                    <a:lnTo>
                      <a:pt x="8" y="2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56" name="Freeform 3239"/>
              <p:cNvSpPr>
                <a:spLocks/>
              </p:cNvSpPr>
              <p:nvPr/>
            </p:nvSpPr>
            <p:spPr bwMode="auto">
              <a:xfrm>
                <a:off x="1616" y="2227"/>
                <a:ext cx="1" cy="3"/>
              </a:xfrm>
              <a:custGeom>
                <a:avLst/>
                <a:gdLst>
                  <a:gd name="T0" fmla="*/ 0 w 4"/>
                  <a:gd name="T1" fmla="*/ 0 h 8"/>
                  <a:gd name="T2" fmla="*/ 0 w 4"/>
                  <a:gd name="T3" fmla="*/ 0 h 8"/>
                  <a:gd name="T4" fmla="*/ 0 w 4"/>
                  <a:gd name="T5" fmla="*/ 0 h 8"/>
                  <a:gd name="T6" fmla="*/ 0 w 4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4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57" name="Freeform 3240"/>
              <p:cNvSpPr>
                <a:spLocks/>
              </p:cNvSpPr>
              <p:nvPr/>
            </p:nvSpPr>
            <p:spPr bwMode="auto">
              <a:xfrm>
                <a:off x="1616" y="2223"/>
                <a:ext cx="9" cy="8"/>
              </a:xfrm>
              <a:custGeom>
                <a:avLst/>
                <a:gdLst>
                  <a:gd name="T0" fmla="*/ 0 w 28"/>
                  <a:gd name="T1" fmla="*/ 0 h 25"/>
                  <a:gd name="T2" fmla="*/ 0 w 28"/>
                  <a:gd name="T3" fmla="*/ 0 h 25"/>
                  <a:gd name="T4" fmla="*/ 0 w 28"/>
                  <a:gd name="T5" fmla="*/ 0 h 25"/>
                  <a:gd name="T6" fmla="*/ 0 w 28"/>
                  <a:gd name="T7" fmla="*/ 0 h 25"/>
                  <a:gd name="T8" fmla="*/ 0 w 28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25">
                    <a:moveTo>
                      <a:pt x="8" y="25"/>
                    </a:moveTo>
                    <a:lnTo>
                      <a:pt x="0" y="13"/>
                    </a:lnTo>
                    <a:lnTo>
                      <a:pt x="19" y="0"/>
                    </a:lnTo>
                    <a:lnTo>
                      <a:pt x="28" y="13"/>
                    </a:lnTo>
                    <a:lnTo>
                      <a:pt x="8" y="2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58" name="Freeform 3241"/>
              <p:cNvSpPr>
                <a:spLocks/>
              </p:cNvSpPr>
              <p:nvPr/>
            </p:nvSpPr>
            <p:spPr bwMode="auto">
              <a:xfrm>
                <a:off x="1624" y="2225"/>
                <a:ext cx="1" cy="2"/>
              </a:xfrm>
              <a:custGeom>
                <a:avLst/>
                <a:gdLst>
                  <a:gd name="T0" fmla="*/ 0 w 4"/>
                  <a:gd name="T1" fmla="*/ 0 h 5"/>
                  <a:gd name="T2" fmla="*/ 0 w 4"/>
                  <a:gd name="T3" fmla="*/ 0 h 5"/>
                  <a:gd name="T4" fmla="*/ 0 w 4"/>
                  <a:gd name="T5" fmla="*/ 0 h 5"/>
                  <a:gd name="T6" fmla="*/ 0 w 4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4" y="5"/>
                    </a:moveTo>
                    <a:lnTo>
                      <a:pt x="0" y="0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59" name="Freeform 3242"/>
              <p:cNvSpPr>
                <a:spLocks/>
              </p:cNvSpPr>
              <p:nvPr/>
            </p:nvSpPr>
            <p:spPr bwMode="auto">
              <a:xfrm>
                <a:off x="1622" y="2218"/>
                <a:ext cx="10" cy="9"/>
              </a:xfrm>
              <a:custGeom>
                <a:avLst/>
                <a:gdLst>
                  <a:gd name="T0" fmla="*/ 0 w 30"/>
                  <a:gd name="T1" fmla="*/ 0 h 27"/>
                  <a:gd name="T2" fmla="*/ 0 w 30"/>
                  <a:gd name="T3" fmla="*/ 0 h 27"/>
                  <a:gd name="T4" fmla="*/ 0 w 30"/>
                  <a:gd name="T5" fmla="*/ 0 h 27"/>
                  <a:gd name="T6" fmla="*/ 0 w 30"/>
                  <a:gd name="T7" fmla="*/ 0 h 27"/>
                  <a:gd name="T8" fmla="*/ 0 w 30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" h="27">
                    <a:moveTo>
                      <a:pt x="9" y="27"/>
                    </a:moveTo>
                    <a:lnTo>
                      <a:pt x="0" y="14"/>
                    </a:lnTo>
                    <a:lnTo>
                      <a:pt x="21" y="0"/>
                    </a:lnTo>
                    <a:lnTo>
                      <a:pt x="30" y="12"/>
                    </a:lnTo>
                    <a:lnTo>
                      <a:pt x="9" y="2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60" name="Freeform 3243"/>
              <p:cNvSpPr>
                <a:spLocks/>
              </p:cNvSpPr>
              <p:nvPr/>
            </p:nvSpPr>
            <p:spPr bwMode="auto">
              <a:xfrm>
                <a:off x="1629" y="2217"/>
                <a:ext cx="1" cy="4"/>
              </a:xfrm>
              <a:custGeom>
                <a:avLst/>
                <a:gdLst>
                  <a:gd name="T0" fmla="*/ 0 w 4"/>
                  <a:gd name="T1" fmla="*/ 0 h 10"/>
                  <a:gd name="T2" fmla="*/ 0 w 4"/>
                  <a:gd name="T3" fmla="*/ 0 h 10"/>
                  <a:gd name="T4" fmla="*/ 0 w 4"/>
                  <a:gd name="T5" fmla="*/ 0 h 10"/>
                  <a:gd name="T6" fmla="*/ 0 w 4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10">
                    <a:moveTo>
                      <a:pt x="0" y="2"/>
                    </a:moveTo>
                    <a:lnTo>
                      <a:pt x="4" y="1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61" name="Freeform 3244"/>
              <p:cNvSpPr>
                <a:spLocks/>
              </p:cNvSpPr>
              <p:nvPr/>
            </p:nvSpPr>
            <p:spPr bwMode="auto">
              <a:xfrm>
                <a:off x="1629" y="2213"/>
                <a:ext cx="10" cy="9"/>
              </a:xfrm>
              <a:custGeom>
                <a:avLst/>
                <a:gdLst>
                  <a:gd name="T0" fmla="*/ 0 w 30"/>
                  <a:gd name="T1" fmla="*/ 0 h 27"/>
                  <a:gd name="T2" fmla="*/ 0 w 30"/>
                  <a:gd name="T3" fmla="*/ 0 h 27"/>
                  <a:gd name="T4" fmla="*/ 0 w 30"/>
                  <a:gd name="T5" fmla="*/ 0 h 27"/>
                  <a:gd name="T6" fmla="*/ 0 w 30"/>
                  <a:gd name="T7" fmla="*/ 0 h 27"/>
                  <a:gd name="T8" fmla="*/ 0 w 30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" h="27">
                    <a:moveTo>
                      <a:pt x="9" y="27"/>
                    </a:moveTo>
                    <a:lnTo>
                      <a:pt x="0" y="12"/>
                    </a:lnTo>
                    <a:lnTo>
                      <a:pt x="22" y="0"/>
                    </a:lnTo>
                    <a:lnTo>
                      <a:pt x="30" y="15"/>
                    </a:lnTo>
                    <a:lnTo>
                      <a:pt x="9" y="2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62" name="Freeform 3245"/>
              <p:cNvSpPr>
                <a:spLocks/>
              </p:cNvSpPr>
              <p:nvPr/>
            </p:nvSpPr>
            <p:spPr bwMode="auto">
              <a:xfrm>
                <a:off x="1636" y="2212"/>
                <a:ext cx="4" cy="4"/>
              </a:xfrm>
              <a:custGeom>
                <a:avLst/>
                <a:gdLst>
                  <a:gd name="T0" fmla="*/ 0 w 10"/>
                  <a:gd name="T1" fmla="*/ 0 h 13"/>
                  <a:gd name="T2" fmla="*/ 0 w 10"/>
                  <a:gd name="T3" fmla="*/ 0 h 13"/>
                  <a:gd name="T4" fmla="*/ 0 w 10"/>
                  <a:gd name="T5" fmla="*/ 0 h 13"/>
                  <a:gd name="T6" fmla="*/ 0 w 10"/>
                  <a:gd name="T7" fmla="*/ 0 h 13"/>
                  <a:gd name="T8" fmla="*/ 0 w 10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13">
                    <a:moveTo>
                      <a:pt x="0" y="4"/>
                    </a:moveTo>
                    <a:lnTo>
                      <a:pt x="6" y="0"/>
                    </a:lnTo>
                    <a:lnTo>
                      <a:pt x="10" y="7"/>
                    </a:lnTo>
                    <a:lnTo>
                      <a:pt x="4" y="1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63" name="Freeform 3246"/>
              <p:cNvSpPr>
                <a:spLocks/>
              </p:cNvSpPr>
              <p:nvPr/>
            </p:nvSpPr>
            <p:spPr bwMode="auto">
              <a:xfrm>
                <a:off x="1636" y="2214"/>
                <a:ext cx="6" cy="7"/>
              </a:xfrm>
              <a:custGeom>
                <a:avLst/>
                <a:gdLst>
                  <a:gd name="T0" fmla="*/ 0 w 20"/>
                  <a:gd name="T1" fmla="*/ 0 h 19"/>
                  <a:gd name="T2" fmla="*/ 0 w 20"/>
                  <a:gd name="T3" fmla="*/ 0 h 19"/>
                  <a:gd name="T4" fmla="*/ 0 w 20"/>
                  <a:gd name="T5" fmla="*/ 0 h 19"/>
                  <a:gd name="T6" fmla="*/ 0 w 20"/>
                  <a:gd name="T7" fmla="*/ 0 h 19"/>
                  <a:gd name="T8" fmla="*/ 0 w 20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9">
                    <a:moveTo>
                      <a:pt x="0" y="8"/>
                    </a:moveTo>
                    <a:lnTo>
                      <a:pt x="12" y="0"/>
                    </a:lnTo>
                    <a:lnTo>
                      <a:pt x="20" y="11"/>
                    </a:lnTo>
                    <a:lnTo>
                      <a:pt x="7" y="19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64" name="Freeform 3247"/>
              <p:cNvSpPr>
                <a:spLocks/>
              </p:cNvSpPr>
              <p:nvPr/>
            </p:nvSpPr>
            <p:spPr bwMode="auto">
              <a:xfrm>
                <a:off x="1640" y="2218"/>
                <a:ext cx="3" cy="2"/>
              </a:xfrm>
              <a:custGeom>
                <a:avLst/>
                <a:gdLst>
                  <a:gd name="T0" fmla="*/ 0 w 8"/>
                  <a:gd name="T1" fmla="*/ 0 h 6"/>
                  <a:gd name="T2" fmla="*/ 0 w 8"/>
                  <a:gd name="T3" fmla="*/ 0 h 6"/>
                  <a:gd name="T4" fmla="*/ 0 w 8"/>
                  <a:gd name="T5" fmla="*/ 0 h 6"/>
                  <a:gd name="T6" fmla="*/ 0 w 8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6">
                    <a:moveTo>
                      <a:pt x="7" y="0"/>
                    </a:moveTo>
                    <a:lnTo>
                      <a:pt x="0" y="6"/>
                    </a:lnTo>
                    <a:lnTo>
                      <a:pt x="8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65" name="Freeform 3248"/>
              <p:cNvSpPr>
                <a:spLocks/>
              </p:cNvSpPr>
              <p:nvPr/>
            </p:nvSpPr>
            <p:spPr bwMode="auto">
              <a:xfrm>
                <a:off x="1638" y="2218"/>
                <a:ext cx="6" cy="6"/>
              </a:xfrm>
              <a:custGeom>
                <a:avLst/>
                <a:gdLst>
                  <a:gd name="T0" fmla="*/ 0 w 19"/>
                  <a:gd name="T1" fmla="*/ 0 h 16"/>
                  <a:gd name="T2" fmla="*/ 0 w 19"/>
                  <a:gd name="T3" fmla="*/ 0 h 16"/>
                  <a:gd name="T4" fmla="*/ 0 w 19"/>
                  <a:gd name="T5" fmla="*/ 0 h 16"/>
                  <a:gd name="T6" fmla="*/ 0 w 19"/>
                  <a:gd name="T7" fmla="*/ 0 h 16"/>
                  <a:gd name="T8" fmla="*/ 0 w 19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6">
                    <a:moveTo>
                      <a:pt x="0" y="6"/>
                    </a:moveTo>
                    <a:lnTo>
                      <a:pt x="15" y="0"/>
                    </a:lnTo>
                    <a:lnTo>
                      <a:pt x="19" y="10"/>
                    </a:lnTo>
                    <a:lnTo>
                      <a:pt x="4" y="1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66" name="Freeform 3249"/>
              <p:cNvSpPr>
                <a:spLocks/>
              </p:cNvSpPr>
              <p:nvPr/>
            </p:nvSpPr>
            <p:spPr bwMode="auto">
              <a:xfrm>
                <a:off x="1642" y="2222"/>
                <a:ext cx="2" cy="1"/>
              </a:xfrm>
              <a:custGeom>
                <a:avLst/>
                <a:gdLst>
                  <a:gd name="T0" fmla="*/ 0 w 7"/>
                  <a:gd name="T1" fmla="*/ 0 h 5"/>
                  <a:gd name="T2" fmla="*/ 0 w 7"/>
                  <a:gd name="T3" fmla="*/ 0 h 5"/>
                  <a:gd name="T4" fmla="*/ 0 w 7"/>
                  <a:gd name="T5" fmla="*/ 0 h 5"/>
                  <a:gd name="T6" fmla="*/ 0 w 7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7" y="0"/>
                    </a:moveTo>
                    <a:lnTo>
                      <a:pt x="0" y="5"/>
                    </a:lnTo>
                    <a:lnTo>
                      <a:pt x="7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67" name="Freeform 3250"/>
              <p:cNvSpPr>
                <a:spLocks/>
              </p:cNvSpPr>
              <p:nvPr/>
            </p:nvSpPr>
            <p:spPr bwMode="auto">
              <a:xfrm>
                <a:off x="1639" y="2222"/>
                <a:ext cx="5" cy="3"/>
              </a:xfrm>
              <a:custGeom>
                <a:avLst/>
                <a:gdLst>
                  <a:gd name="T0" fmla="*/ 0 w 16"/>
                  <a:gd name="T1" fmla="*/ 0 h 9"/>
                  <a:gd name="T2" fmla="*/ 0 w 16"/>
                  <a:gd name="T3" fmla="*/ 0 h 9"/>
                  <a:gd name="T4" fmla="*/ 0 w 16"/>
                  <a:gd name="T5" fmla="*/ 0 h 9"/>
                  <a:gd name="T6" fmla="*/ 0 w 16"/>
                  <a:gd name="T7" fmla="*/ 0 h 9"/>
                  <a:gd name="T8" fmla="*/ 0 w 16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9">
                    <a:moveTo>
                      <a:pt x="0" y="2"/>
                    </a:moveTo>
                    <a:lnTo>
                      <a:pt x="15" y="0"/>
                    </a:lnTo>
                    <a:lnTo>
                      <a:pt x="16" y="7"/>
                    </a:lnTo>
                    <a:lnTo>
                      <a:pt x="1" y="9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68" name="Freeform 3251"/>
              <p:cNvSpPr>
                <a:spLocks/>
              </p:cNvSpPr>
              <p:nvPr/>
            </p:nvSpPr>
            <p:spPr bwMode="auto">
              <a:xfrm>
                <a:off x="1639" y="2225"/>
                <a:ext cx="3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1 h 1"/>
                  <a:gd name="T4" fmla="*/ 0 w 8"/>
                  <a:gd name="T5" fmla="*/ 1 h 1"/>
                  <a:gd name="T6" fmla="*/ 0 w 8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lnTo>
                      <a:pt x="8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69" name="Freeform 3252"/>
              <p:cNvSpPr>
                <a:spLocks/>
              </p:cNvSpPr>
              <p:nvPr/>
            </p:nvSpPr>
            <p:spPr bwMode="auto">
              <a:xfrm>
                <a:off x="1639" y="2224"/>
                <a:ext cx="6" cy="4"/>
              </a:xfrm>
              <a:custGeom>
                <a:avLst/>
                <a:gdLst>
                  <a:gd name="T0" fmla="*/ 0 w 17"/>
                  <a:gd name="T1" fmla="*/ 0 h 11"/>
                  <a:gd name="T2" fmla="*/ 0 w 17"/>
                  <a:gd name="T3" fmla="*/ 0 h 11"/>
                  <a:gd name="T4" fmla="*/ 0 w 17"/>
                  <a:gd name="T5" fmla="*/ 0 h 11"/>
                  <a:gd name="T6" fmla="*/ 0 w 17"/>
                  <a:gd name="T7" fmla="*/ 0 h 11"/>
                  <a:gd name="T8" fmla="*/ 0 w 17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1">
                    <a:moveTo>
                      <a:pt x="0" y="4"/>
                    </a:moveTo>
                    <a:lnTo>
                      <a:pt x="15" y="0"/>
                    </a:lnTo>
                    <a:lnTo>
                      <a:pt x="17" y="6"/>
                    </a:lnTo>
                    <a:lnTo>
                      <a:pt x="2" y="11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70" name="Freeform 3253"/>
              <p:cNvSpPr>
                <a:spLocks/>
              </p:cNvSpPr>
              <p:nvPr/>
            </p:nvSpPr>
            <p:spPr bwMode="auto">
              <a:xfrm>
                <a:off x="1643" y="2226"/>
                <a:ext cx="2" cy="3"/>
              </a:xfrm>
              <a:custGeom>
                <a:avLst/>
                <a:gdLst>
                  <a:gd name="T0" fmla="*/ 0 w 8"/>
                  <a:gd name="T1" fmla="*/ 0 h 7"/>
                  <a:gd name="T2" fmla="*/ 0 w 8"/>
                  <a:gd name="T3" fmla="*/ 0 h 7"/>
                  <a:gd name="T4" fmla="*/ 0 w 8"/>
                  <a:gd name="T5" fmla="*/ 0 h 7"/>
                  <a:gd name="T6" fmla="*/ 0 w 8"/>
                  <a:gd name="T7" fmla="*/ 0 h 7"/>
                  <a:gd name="T8" fmla="*/ 0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7" y="0"/>
                    </a:moveTo>
                    <a:lnTo>
                      <a:pt x="8" y="3"/>
                    </a:lnTo>
                    <a:lnTo>
                      <a:pt x="6" y="7"/>
                    </a:lnTo>
                    <a:lnTo>
                      <a:pt x="0" y="5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71" name="Freeform 3254"/>
              <p:cNvSpPr>
                <a:spLocks/>
              </p:cNvSpPr>
              <p:nvPr/>
            </p:nvSpPr>
            <p:spPr bwMode="auto">
              <a:xfrm>
                <a:off x="1639" y="2226"/>
                <a:ext cx="6" cy="4"/>
              </a:xfrm>
              <a:custGeom>
                <a:avLst/>
                <a:gdLst>
                  <a:gd name="T0" fmla="*/ 0 w 16"/>
                  <a:gd name="T1" fmla="*/ 0 h 14"/>
                  <a:gd name="T2" fmla="*/ 0 w 16"/>
                  <a:gd name="T3" fmla="*/ 0 h 14"/>
                  <a:gd name="T4" fmla="*/ 0 w 16"/>
                  <a:gd name="T5" fmla="*/ 0 h 14"/>
                  <a:gd name="T6" fmla="*/ 0 w 16"/>
                  <a:gd name="T7" fmla="*/ 0 h 14"/>
                  <a:gd name="T8" fmla="*/ 0 w 16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4">
                    <a:moveTo>
                      <a:pt x="3" y="0"/>
                    </a:moveTo>
                    <a:lnTo>
                      <a:pt x="16" y="9"/>
                    </a:lnTo>
                    <a:lnTo>
                      <a:pt x="13" y="14"/>
                    </a:lnTo>
                    <a:lnTo>
                      <a:pt x="0" y="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72" name="Freeform 3255"/>
              <p:cNvSpPr>
                <a:spLocks/>
              </p:cNvSpPr>
              <p:nvPr/>
            </p:nvSpPr>
            <p:spPr bwMode="auto">
              <a:xfrm>
                <a:off x="1639" y="2228"/>
                <a:ext cx="3" cy="2"/>
              </a:xfrm>
              <a:custGeom>
                <a:avLst/>
                <a:gdLst>
                  <a:gd name="T0" fmla="*/ 0 w 8"/>
                  <a:gd name="T1" fmla="*/ 0 h 6"/>
                  <a:gd name="T2" fmla="*/ 0 w 8"/>
                  <a:gd name="T3" fmla="*/ 0 h 6"/>
                  <a:gd name="T4" fmla="*/ 0 w 8"/>
                  <a:gd name="T5" fmla="*/ 0 h 6"/>
                  <a:gd name="T6" fmla="*/ 0 w 8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6">
                    <a:moveTo>
                      <a:pt x="1" y="0"/>
                    </a:moveTo>
                    <a:lnTo>
                      <a:pt x="8" y="6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73" name="Freeform 3256"/>
              <p:cNvSpPr>
                <a:spLocks/>
              </p:cNvSpPr>
              <p:nvPr/>
            </p:nvSpPr>
            <p:spPr bwMode="auto">
              <a:xfrm>
                <a:off x="1638" y="2228"/>
                <a:ext cx="6" cy="5"/>
              </a:xfrm>
              <a:custGeom>
                <a:avLst/>
                <a:gdLst>
                  <a:gd name="T0" fmla="*/ 0 w 18"/>
                  <a:gd name="T1" fmla="*/ 0 h 14"/>
                  <a:gd name="T2" fmla="*/ 0 w 18"/>
                  <a:gd name="T3" fmla="*/ 0 h 14"/>
                  <a:gd name="T4" fmla="*/ 0 w 18"/>
                  <a:gd name="T5" fmla="*/ 0 h 14"/>
                  <a:gd name="T6" fmla="*/ 0 w 18"/>
                  <a:gd name="T7" fmla="*/ 0 h 14"/>
                  <a:gd name="T8" fmla="*/ 0 w 18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4">
                    <a:moveTo>
                      <a:pt x="3" y="0"/>
                    </a:moveTo>
                    <a:lnTo>
                      <a:pt x="18" y="6"/>
                    </a:lnTo>
                    <a:lnTo>
                      <a:pt x="15" y="14"/>
                    </a:lnTo>
                    <a:lnTo>
                      <a:pt x="0" y="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74" name="Freeform 3257"/>
              <p:cNvSpPr>
                <a:spLocks/>
              </p:cNvSpPr>
              <p:nvPr/>
            </p:nvSpPr>
            <p:spPr bwMode="auto">
              <a:xfrm>
                <a:off x="1640" y="2232"/>
                <a:ext cx="3" cy="1"/>
              </a:xfrm>
              <a:custGeom>
                <a:avLst/>
                <a:gdLst>
                  <a:gd name="T0" fmla="*/ 0 w 8"/>
                  <a:gd name="T1" fmla="*/ 0 h 3"/>
                  <a:gd name="T2" fmla="*/ 0 w 8"/>
                  <a:gd name="T3" fmla="*/ 0 h 3"/>
                  <a:gd name="T4" fmla="*/ 0 w 8"/>
                  <a:gd name="T5" fmla="*/ 0 h 3"/>
                  <a:gd name="T6" fmla="*/ 0 w 8"/>
                  <a:gd name="T7" fmla="*/ 0 h 3"/>
                  <a:gd name="T8" fmla="*/ 0 w 8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3">
                    <a:moveTo>
                      <a:pt x="8" y="1"/>
                    </a:moveTo>
                    <a:lnTo>
                      <a:pt x="8" y="0"/>
                    </a:lnTo>
                    <a:lnTo>
                      <a:pt x="6" y="3"/>
                    </a:lnTo>
                    <a:lnTo>
                      <a:pt x="0" y="0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75" name="Freeform 3258"/>
              <p:cNvSpPr>
                <a:spLocks/>
              </p:cNvSpPr>
              <p:nvPr/>
            </p:nvSpPr>
            <p:spPr bwMode="auto">
              <a:xfrm>
                <a:off x="1637" y="2230"/>
                <a:ext cx="5" cy="6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0 h 17"/>
                  <a:gd name="T8" fmla="*/ 0 w 17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6" y="0"/>
                    </a:moveTo>
                    <a:lnTo>
                      <a:pt x="17" y="10"/>
                    </a:lnTo>
                    <a:lnTo>
                      <a:pt x="10" y="17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76" name="Freeform 3259"/>
              <p:cNvSpPr>
                <a:spLocks/>
              </p:cNvSpPr>
              <p:nvPr/>
            </p:nvSpPr>
            <p:spPr bwMode="auto">
              <a:xfrm>
                <a:off x="1638" y="2234"/>
                <a:ext cx="2" cy="2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0 h 5"/>
                  <a:gd name="T4" fmla="*/ 0 w 5"/>
                  <a:gd name="T5" fmla="*/ 0 h 5"/>
                  <a:gd name="T6" fmla="*/ 0 w 5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5" y="4"/>
                    </a:moveTo>
                    <a:lnTo>
                      <a:pt x="0" y="0"/>
                    </a:lnTo>
                    <a:lnTo>
                      <a:pt x="5" y="5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77" name="Freeform 3260"/>
              <p:cNvSpPr>
                <a:spLocks/>
              </p:cNvSpPr>
              <p:nvPr/>
            </p:nvSpPr>
            <p:spPr bwMode="auto">
              <a:xfrm>
                <a:off x="1634" y="2232"/>
                <a:ext cx="6" cy="7"/>
              </a:xfrm>
              <a:custGeom>
                <a:avLst/>
                <a:gdLst>
                  <a:gd name="T0" fmla="*/ 0 w 19"/>
                  <a:gd name="T1" fmla="*/ 0 h 21"/>
                  <a:gd name="T2" fmla="*/ 0 w 19"/>
                  <a:gd name="T3" fmla="*/ 0 h 21"/>
                  <a:gd name="T4" fmla="*/ 0 w 19"/>
                  <a:gd name="T5" fmla="*/ 0 h 21"/>
                  <a:gd name="T6" fmla="*/ 0 w 19"/>
                  <a:gd name="T7" fmla="*/ 0 h 21"/>
                  <a:gd name="T8" fmla="*/ 0 w 19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21">
                    <a:moveTo>
                      <a:pt x="9" y="0"/>
                    </a:moveTo>
                    <a:lnTo>
                      <a:pt x="19" y="13"/>
                    </a:lnTo>
                    <a:lnTo>
                      <a:pt x="10" y="21"/>
                    </a:lnTo>
                    <a:lnTo>
                      <a:pt x="0" y="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78" name="Freeform 3261"/>
              <p:cNvSpPr>
                <a:spLocks/>
              </p:cNvSpPr>
              <p:nvPr/>
            </p:nvSpPr>
            <p:spPr bwMode="auto">
              <a:xfrm>
                <a:off x="1633" y="2234"/>
                <a:ext cx="2" cy="3"/>
              </a:xfrm>
              <a:custGeom>
                <a:avLst/>
                <a:gdLst>
                  <a:gd name="T0" fmla="*/ 0 w 8"/>
                  <a:gd name="T1" fmla="*/ 0 h 9"/>
                  <a:gd name="T2" fmla="*/ 0 w 8"/>
                  <a:gd name="T3" fmla="*/ 0 h 9"/>
                  <a:gd name="T4" fmla="*/ 0 w 8"/>
                  <a:gd name="T5" fmla="*/ 0 h 9"/>
                  <a:gd name="T6" fmla="*/ 0 w 8"/>
                  <a:gd name="T7" fmla="*/ 0 h 9"/>
                  <a:gd name="T8" fmla="*/ 0 w 8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9">
                    <a:moveTo>
                      <a:pt x="3" y="0"/>
                    </a:moveTo>
                    <a:lnTo>
                      <a:pt x="0" y="1"/>
                    </a:lnTo>
                    <a:lnTo>
                      <a:pt x="1" y="8"/>
                    </a:lnTo>
                    <a:lnTo>
                      <a:pt x="8" y="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79" name="Freeform 3262"/>
              <p:cNvSpPr>
                <a:spLocks/>
              </p:cNvSpPr>
              <p:nvPr/>
            </p:nvSpPr>
            <p:spPr bwMode="auto">
              <a:xfrm>
                <a:off x="1633" y="2236"/>
                <a:ext cx="5" cy="5"/>
              </a:xfrm>
              <a:custGeom>
                <a:avLst/>
                <a:gdLst>
                  <a:gd name="T0" fmla="*/ 0 w 16"/>
                  <a:gd name="T1" fmla="*/ 0 h 15"/>
                  <a:gd name="T2" fmla="*/ 0 w 16"/>
                  <a:gd name="T3" fmla="*/ 0 h 15"/>
                  <a:gd name="T4" fmla="*/ 0 w 16"/>
                  <a:gd name="T5" fmla="*/ 0 h 15"/>
                  <a:gd name="T6" fmla="*/ 0 w 16"/>
                  <a:gd name="T7" fmla="*/ 0 h 15"/>
                  <a:gd name="T8" fmla="*/ 0 w 16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5">
                    <a:moveTo>
                      <a:pt x="0" y="2"/>
                    </a:moveTo>
                    <a:lnTo>
                      <a:pt x="14" y="0"/>
                    </a:lnTo>
                    <a:lnTo>
                      <a:pt x="16" y="13"/>
                    </a:lnTo>
                    <a:lnTo>
                      <a:pt x="2" y="1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80" name="Freeform 3263"/>
              <p:cNvSpPr>
                <a:spLocks/>
              </p:cNvSpPr>
              <p:nvPr/>
            </p:nvSpPr>
            <p:spPr bwMode="auto">
              <a:xfrm>
                <a:off x="1634" y="2241"/>
                <a:ext cx="2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0" y="1"/>
                    </a:lnTo>
                    <a:lnTo>
                      <a:pt x="1" y="3"/>
                    </a:lnTo>
                    <a:lnTo>
                      <a:pt x="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81" name="Freeform 3264"/>
              <p:cNvSpPr>
                <a:spLocks/>
              </p:cNvSpPr>
              <p:nvPr/>
            </p:nvSpPr>
            <p:spPr bwMode="auto">
              <a:xfrm>
                <a:off x="1634" y="2240"/>
                <a:ext cx="5" cy="5"/>
              </a:xfrm>
              <a:custGeom>
                <a:avLst/>
                <a:gdLst>
                  <a:gd name="T0" fmla="*/ 0 w 16"/>
                  <a:gd name="T1" fmla="*/ 0 h 15"/>
                  <a:gd name="T2" fmla="*/ 0 w 16"/>
                  <a:gd name="T3" fmla="*/ 0 h 15"/>
                  <a:gd name="T4" fmla="*/ 0 w 16"/>
                  <a:gd name="T5" fmla="*/ 0 h 15"/>
                  <a:gd name="T6" fmla="*/ 0 w 16"/>
                  <a:gd name="T7" fmla="*/ 0 h 15"/>
                  <a:gd name="T8" fmla="*/ 0 w 16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5">
                    <a:moveTo>
                      <a:pt x="0" y="8"/>
                    </a:moveTo>
                    <a:lnTo>
                      <a:pt x="12" y="0"/>
                    </a:lnTo>
                    <a:lnTo>
                      <a:pt x="16" y="6"/>
                    </a:lnTo>
                    <a:lnTo>
                      <a:pt x="4" y="1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82" name="Freeform 3265"/>
              <p:cNvSpPr>
                <a:spLocks/>
              </p:cNvSpPr>
              <p:nvPr/>
            </p:nvSpPr>
            <p:spPr bwMode="auto">
              <a:xfrm>
                <a:off x="1635" y="2244"/>
                <a:ext cx="2" cy="2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0 w 6"/>
                  <a:gd name="T5" fmla="*/ 0 h 6"/>
                  <a:gd name="T6" fmla="*/ 0 w 6"/>
                  <a:gd name="T7" fmla="*/ 0 h 6"/>
                  <a:gd name="T8" fmla="*/ 0 w 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3"/>
                    </a:moveTo>
                    <a:lnTo>
                      <a:pt x="2" y="5"/>
                    </a:lnTo>
                    <a:lnTo>
                      <a:pt x="5" y="6"/>
                    </a:lnTo>
                    <a:lnTo>
                      <a:pt x="6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83" name="Freeform 3266"/>
              <p:cNvSpPr>
                <a:spLocks/>
              </p:cNvSpPr>
              <p:nvPr/>
            </p:nvSpPr>
            <p:spPr bwMode="auto">
              <a:xfrm>
                <a:off x="1637" y="2241"/>
                <a:ext cx="3" cy="5"/>
              </a:xfrm>
              <a:custGeom>
                <a:avLst/>
                <a:gdLst>
                  <a:gd name="T0" fmla="*/ 0 w 10"/>
                  <a:gd name="T1" fmla="*/ 0 h 16"/>
                  <a:gd name="T2" fmla="*/ 0 w 10"/>
                  <a:gd name="T3" fmla="*/ 0 h 16"/>
                  <a:gd name="T4" fmla="*/ 0 w 10"/>
                  <a:gd name="T5" fmla="*/ 0 h 16"/>
                  <a:gd name="T6" fmla="*/ 0 w 10"/>
                  <a:gd name="T7" fmla="*/ 0 h 16"/>
                  <a:gd name="T8" fmla="*/ 0 w 10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16">
                    <a:moveTo>
                      <a:pt x="0" y="15"/>
                    </a:moveTo>
                    <a:lnTo>
                      <a:pt x="2" y="0"/>
                    </a:lnTo>
                    <a:lnTo>
                      <a:pt x="10" y="1"/>
                    </a:lnTo>
                    <a:lnTo>
                      <a:pt x="8" y="16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84" name="Freeform 3267"/>
              <p:cNvSpPr>
                <a:spLocks/>
              </p:cNvSpPr>
              <p:nvPr/>
            </p:nvSpPr>
            <p:spPr bwMode="auto">
              <a:xfrm>
                <a:off x="1640" y="2244"/>
                <a:ext cx="0" cy="2"/>
              </a:xfrm>
              <a:custGeom>
                <a:avLst/>
                <a:gdLst>
                  <a:gd name="T0" fmla="*/ 0 w 2"/>
                  <a:gd name="T1" fmla="*/ 0 h 6"/>
                  <a:gd name="T2" fmla="*/ 1 w 2"/>
                  <a:gd name="T3" fmla="*/ 0 h 6"/>
                  <a:gd name="T4" fmla="*/ 1 w 2"/>
                  <a:gd name="T5" fmla="*/ 0 h 6"/>
                  <a:gd name="T6" fmla="*/ 0 w 2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6">
                    <a:moveTo>
                      <a:pt x="0" y="6"/>
                    </a:moveTo>
                    <a:lnTo>
                      <a:pt x="1" y="0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85" name="Freeform 3268"/>
              <p:cNvSpPr>
                <a:spLocks/>
              </p:cNvSpPr>
              <p:nvPr/>
            </p:nvSpPr>
            <p:spPr bwMode="auto">
              <a:xfrm>
                <a:off x="1640" y="2241"/>
                <a:ext cx="4" cy="5"/>
              </a:xfrm>
              <a:custGeom>
                <a:avLst/>
                <a:gdLst>
                  <a:gd name="T0" fmla="*/ 0 w 14"/>
                  <a:gd name="T1" fmla="*/ 0 h 16"/>
                  <a:gd name="T2" fmla="*/ 0 w 14"/>
                  <a:gd name="T3" fmla="*/ 0 h 16"/>
                  <a:gd name="T4" fmla="*/ 0 w 14"/>
                  <a:gd name="T5" fmla="*/ 0 h 16"/>
                  <a:gd name="T6" fmla="*/ 0 w 14"/>
                  <a:gd name="T7" fmla="*/ 0 h 16"/>
                  <a:gd name="T8" fmla="*/ 0 w 14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6">
                    <a:moveTo>
                      <a:pt x="2" y="16"/>
                    </a:moveTo>
                    <a:lnTo>
                      <a:pt x="0" y="1"/>
                    </a:lnTo>
                    <a:lnTo>
                      <a:pt x="12" y="0"/>
                    </a:lnTo>
                    <a:lnTo>
                      <a:pt x="14" y="15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86" name="Freeform 3269"/>
              <p:cNvSpPr>
                <a:spLocks/>
              </p:cNvSpPr>
              <p:nvPr/>
            </p:nvSpPr>
            <p:spPr bwMode="auto">
              <a:xfrm>
                <a:off x="1644" y="2241"/>
                <a:ext cx="0" cy="3"/>
              </a:xfrm>
              <a:custGeom>
                <a:avLst/>
                <a:gdLst>
                  <a:gd name="T0" fmla="*/ 0 w 2"/>
                  <a:gd name="T1" fmla="*/ 0 h 9"/>
                  <a:gd name="T2" fmla="*/ 1 w 2"/>
                  <a:gd name="T3" fmla="*/ 0 h 9"/>
                  <a:gd name="T4" fmla="*/ 1 w 2"/>
                  <a:gd name="T5" fmla="*/ 0 h 9"/>
                  <a:gd name="T6" fmla="*/ 0 w 2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9">
                    <a:moveTo>
                      <a:pt x="0" y="0"/>
                    </a:moveTo>
                    <a:lnTo>
                      <a:pt x="1" y="9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87" name="Freeform 3270"/>
              <p:cNvSpPr>
                <a:spLocks/>
              </p:cNvSpPr>
              <p:nvPr/>
            </p:nvSpPr>
            <p:spPr bwMode="auto">
              <a:xfrm>
                <a:off x="1644" y="2241"/>
                <a:ext cx="4" cy="5"/>
              </a:xfrm>
              <a:custGeom>
                <a:avLst/>
                <a:gdLst>
                  <a:gd name="T0" fmla="*/ 0 w 13"/>
                  <a:gd name="T1" fmla="*/ 0 h 16"/>
                  <a:gd name="T2" fmla="*/ 0 w 13"/>
                  <a:gd name="T3" fmla="*/ 0 h 16"/>
                  <a:gd name="T4" fmla="*/ 0 w 13"/>
                  <a:gd name="T5" fmla="*/ 0 h 16"/>
                  <a:gd name="T6" fmla="*/ 0 w 13"/>
                  <a:gd name="T7" fmla="*/ 0 h 16"/>
                  <a:gd name="T8" fmla="*/ 0 w 13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6">
                    <a:moveTo>
                      <a:pt x="0" y="15"/>
                    </a:moveTo>
                    <a:lnTo>
                      <a:pt x="2" y="0"/>
                    </a:lnTo>
                    <a:lnTo>
                      <a:pt x="13" y="1"/>
                    </a:lnTo>
                    <a:lnTo>
                      <a:pt x="11" y="16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88" name="Freeform 3271"/>
              <p:cNvSpPr>
                <a:spLocks/>
              </p:cNvSpPr>
              <p:nvPr/>
            </p:nvSpPr>
            <p:spPr bwMode="auto">
              <a:xfrm>
                <a:off x="1648" y="2241"/>
                <a:ext cx="0" cy="3"/>
              </a:xfrm>
              <a:custGeom>
                <a:avLst/>
                <a:gdLst>
                  <a:gd name="T0" fmla="*/ 1 w 1"/>
                  <a:gd name="T1" fmla="*/ 0 h 9"/>
                  <a:gd name="T2" fmla="*/ 0 w 1"/>
                  <a:gd name="T3" fmla="*/ 0 h 9"/>
                  <a:gd name="T4" fmla="*/ 1 w 1"/>
                  <a:gd name="T5" fmla="*/ 0 h 9"/>
                  <a:gd name="T6" fmla="*/ 1 w 1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9">
                    <a:moveTo>
                      <a:pt x="1" y="0"/>
                    </a:moveTo>
                    <a:lnTo>
                      <a:pt x="0" y="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89" name="Freeform 3272"/>
              <p:cNvSpPr>
                <a:spLocks/>
              </p:cNvSpPr>
              <p:nvPr/>
            </p:nvSpPr>
            <p:spPr bwMode="auto">
              <a:xfrm>
                <a:off x="1647" y="2241"/>
                <a:ext cx="5" cy="6"/>
              </a:xfrm>
              <a:custGeom>
                <a:avLst/>
                <a:gdLst>
                  <a:gd name="T0" fmla="*/ 0 w 15"/>
                  <a:gd name="T1" fmla="*/ 0 h 17"/>
                  <a:gd name="T2" fmla="*/ 0 w 15"/>
                  <a:gd name="T3" fmla="*/ 0 h 17"/>
                  <a:gd name="T4" fmla="*/ 0 w 15"/>
                  <a:gd name="T5" fmla="*/ 0 h 17"/>
                  <a:gd name="T6" fmla="*/ 0 w 15"/>
                  <a:gd name="T7" fmla="*/ 0 h 17"/>
                  <a:gd name="T8" fmla="*/ 0 w 15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7">
                    <a:moveTo>
                      <a:pt x="0" y="15"/>
                    </a:moveTo>
                    <a:lnTo>
                      <a:pt x="2" y="0"/>
                    </a:lnTo>
                    <a:lnTo>
                      <a:pt x="15" y="2"/>
                    </a:lnTo>
                    <a:lnTo>
                      <a:pt x="13" y="17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90" name="Freeform 3273"/>
              <p:cNvSpPr>
                <a:spLocks/>
              </p:cNvSpPr>
              <p:nvPr/>
            </p:nvSpPr>
            <p:spPr bwMode="auto">
              <a:xfrm>
                <a:off x="1652" y="2245"/>
                <a:ext cx="0" cy="2"/>
              </a:xfrm>
              <a:custGeom>
                <a:avLst/>
                <a:gdLst>
                  <a:gd name="T0" fmla="*/ 0 w 2"/>
                  <a:gd name="T1" fmla="*/ 0 h 5"/>
                  <a:gd name="T2" fmla="*/ 1 w 2"/>
                  <a:gd name="T3" fmla="*/ 0 h 5"/>
                  <a:gd name="T4" fmla="*/ 1 w 2"/>
                  <a:gd name="T5" fmla="*/ 0 h 5"/>
                  <a:gd name="T6" fmla="*/ 0 w 2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0" y="5"/>
                    </a:moveTo>
                    <a:lnTo>
                      <a:pt x="1" y="0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91" name="Freeform 3274"/>
              <p:cNvSpPr>
                <a:spLocks/>
              </p:cNvSpPr>
              <p:nvPr/>
            </p:nvSpPr>
            <p:spPr bwMode="auto">
              <a:xfrm>
                <a:off x="1652" y="2241"/>
                <a:ext cx="4" cy="6"/>
              </a:xfrm>
              <a:custGeom>
                <a:avLst/>
                <a:gdLst>
                  <a:gd name="T0" fmla="*/ 0 w 12"/>
                  <a:gd name="T1" fmla="*/ 0 h 17"/>
                  <a:gd name="T2" fmla="*/ 0 w 12"/>
                  <a:gd name="T3" fmla="*/ 0 h 17"/>
                  <a:gd name="T4" fmla="*/ 0 w 12"/>
                  <a:gd name="T5" fmla="*/ 0 h 17"/>
                  <a:gd name="T6" fmla="*/ 0 w 12"/>
                  <a:gd name="T7" fmla="*/ 0 h 17"/>
                  <a:gd name="T8" fmla="*/ 0 w 12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17">
                    <a:moveTo>
                      <a:pt x="2" y="17"/>
                    </a:moveTo>
                    <a:lnTo>
                      <a:pt x="0" y="2"/>
                    </a:lnTo>
                    <a:lnTo>
                      <a:pt x="10" y="0"/>
                    </a:lnTo>
                    <a:lnTo>
                      <a:pt x="12" y="15"/>
                    </a:lnTo>
                    <a:lnTo>
                      <a:pt x="2" y="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92" name="Freeform 3275"/>
              <p:cNvSpPr>
                <a:spLocks/>
              </p:cNvSpPr>
              <p:nvPr/>
            </p:nvSpPr>
            <p:spPr bwMode="auto">
              <a:xfrm>
                <a:off x="1655" y="2241"/>
                <a:ext cx="0" cy="3"/>
              </a:xfrm>
              <a:custGeom>
                <a:avLst/>
                <a:gdLst>
                  <a:gd name="T0" fmla="*/ 0 w 1"/>
                  <a:gd name="T1" fmla="*/ 0 h 9"/>
                  <a:gd name="T2" fmla="*/ 1 w 1"/>
                  <a:gd name="T3" fmla="*/ 0 h 9"/>
                  <a:gd name="T4" fmla="*/ 0 w 1"/>
                  <a:gd name="T5" fmla="*/ 0 h 9"/>
                  <a:gd name="T6" fmla="*/ 0 w 1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9">
                    <a:moveTo>
                      <a:pt x="0" y="0"/>
                    </a:moveTo>
                    <a:lnTo>
                      <a:pt x="1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93" name="Freeform 3276"/>
              <p:cNvSpPr>
                <a:spLocks/>
              </p:cNvSpPr>
              <p:nvPr/>
            </p:nvSpPr>
            <p:spPr bwMode="auto">
              <a:xfrm>
                <a:off x="1655" y="2241"/>
                <a:ext cx="4" cy="5"/>
              </a:xfrm>
              <a:custGeom>
                <a:avLst/>
                <a:gdLst>
                  <a:gd name="T0" fmla="*/ 0 w 13"/>
                  <a:gd name="T1" fmla="*/ 0 h 16"/>
                  <a:gd name="T2" fmla="*/ 0 w 13"/>
                  <a:gd name="T3" fmla="*/ 0 h 16"/>
                  <a:gd name="T4" fmla="*/ 0 w 13"/>
                  <a:gd name="T5" fmla="*/ 0 h 16"/>
                  <a:gd name="T6" fmla="*/ 0 w 13"/>
                  <a:gd name="T7" fmla="*/ 0 h 16"/>
                  <a:gd name="T8" fmla="*/ 0 w 13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6">
                    <a:moveTo>
                      <a:pt x="2" y="16"/>
                    </a:moveTo>
                    <a:lnTo>
                      <a:pt x="0" y="1"/>
                    </a:lnTo>
                    <a:lnTo>
                      <a:pt x="11" y="0"/>
                    </a:lnTo>
                    <a:lnTo>
                      <a:pt x="13" y="15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94" name="Freeform 3277"/>
              <p:cNvSpPr>
                <a:spLocks/>
              </p:cNvSpPr>
              <p:nvPr/>
            </p:nvSpPr>
            <p:spPr bwMode="auto">
              <a:xfrm>
                <a:off x="1659" y="2241"/>
                <a:ext cx="0" cy="3"/>
              </a:xfrm>
              <a:custGeom>
                <a:avLst/>
                <a:gdLst>
                  <a:gd name="T0" fmla="*/ 0 w 2"/>
                  <a:gd name="T1" fmla="*/ 0 h 9"/>
                  <a:gd name="T2" fmla="*/ 1 w 2"/>
                  <a:gd name="T3" fmla="*/ 0 h 9"/>
                  <a:gd name="T4" fmla="*/ 1 w 2"/>
                  <a:gd name="T5" fmla="*/ 0 h 9"/>
                  <a:gd name="T6" fmla="*/ 0 w 2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9">
                    <a:moveTo>
                      <a:pt x="0" y="0"/>
                    </a:moveTo>
                    <a:lnTo>
                      <a:pt x="1" y="9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95" name="Freeform 3278"/>
              <p:cNvSpPr>
                <a:spLocks/>
              </p:cNvSpPr>
              <p:nvPr/>
            </p:nvSpPr>
            <p:spPr bwMode="auto">
              <a:xfrm>
                <a:off x="1659" y="2241"/>
                <a:ext cx="3" cy="5"/>
              </a:xfrm>
              <a:custGeom>
                <a:avLst/>
                <a:gdLst>
                  <a:gd name="T0" fmla="*/ 0 w 11"/>
                  <a:gd name="T1" fmla="*/ 0 h 16"/>
                  <a:gd name="T2" fmla="*/ 0 w 11"/>
                  <a:gd name="T3" fmla="*/ 0 h 16"/>
                  <a:gd name="T4" fmla="*/ 0 w 11"/>
                  <a:gd name="T5" fmla="*/ 0 h 16"/>
                  <a:gd name="T6" fmla="*/ 0 w 11"/>
                  <a:gd name="T7" fmla="*/ 0 h 16"/>
                  <a:gd name="T8" fmla="*/ 0 w 11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16">
                    <a:moveTo>
                      <a:pt x="0" y="15"/>
                    </a:moveTo>
                    <a:lnTo>
                      <a:pt x="2" y="0"/>
                    </a:lnTo>
                    <a:lnTo>
                      <a:pt x="11" y="1"/>
                    </a:lnTo>
                    <a:lnTo>
                      <a:pt x="9" y="16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96" name="Freeform 3279"/>
              <p:cNvSpPr>
                <a:spLocks/>
              </p:cNvSpPr>
              <p:nvPr/>
            </p:nvSpPr>
            <p:spPr bwMode="auto">
              <a:xfrm>
                <a:off x="1662" y="2241"/>
                <a:ext cx="1" cy="3"/>
              </a:xfrm>
              <a:custGeom>
                <a:avLst/>
                <a:gdLst>
                  <a:gd name="T0" fmla="*/ 0 w 3"/>
                  <a:gd name="T1" fmla="*/ 0 h 9"/>
                  <a:gd name="T2" fmla="*/ 0 w 3"/>
                  <a:gd name="T3" fmla="*/ 0 h 9"/>
                  <a:gd name="T4" fmla="*/ 0 w 3"/>
                  <a:gd name="T5" fmla="*/ 0 h 9"/>
                  <a:gd name="T6" fmla="*/ 0 w 3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9">
                    <a:moveTo>
                      <a:pt x="1" y="0"/>
                    </a:moveTo>
                    <a:lnTo>
                      <a:pt x="0" y="9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97" name="Freeform 3280"/>
              <p:cNvSpPr>
                <a:spLocks/>
              </p:cNvSpPr>
              <p:nvPr/>
            </p:nvSpPr>
            <p:spPr bwMode="auto">
              <a:xfrm>
                <a:off x="1661" y="2241"/>
                <a:ext cx="3" cy="6"/>
              </a:xfrm>
              <a:custGeom>
                <a:avLst/>
                <a:gdLst>
                  <a:gd name="T0" fmla="*/ 0 w 10"/>
                  <a:gd name="T1" fmla="*/ 0 h 17"/>
                  <a:gd name="T2" fmla="*/ 0 w 10"/>
                  <a:gd name="T3" fmla="*/ 0 h 17"/>
                  <a:gd name="T4" fmla="*/ 0 w 10"/>
                  <a:gd name="T5" fmla="*/ 0 h 17"/>
                  <a:gd name="T6" fmla="*/ 0 w 10"/>
                  <a:gd name="T7" fmla="*/ 0 h 17"/>
                  <a:gd name="T8" fmla="*/ 0 w 10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17">
                    <a:moveTo>
                      <a:pt x="0" y="15"/>
                    </a:moveTo>
                    <a:lnTo>
                      <a:pt x="6" y="0"/>
                    </a:lnTo>
                    <a:lnTo>
                      <a:pt x="10" y="2"/>
                    </a:lnTo>
                    <a:lnTo>
                      <a:pt x="4" y="17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98" name="Freeform 3281"/>
              <p:cNvSpPr>
                <a:spLocks/>
              </p:cNvSpPr>
              <p:nvPr/>
            </p:nvSpPr>
            <p:spPr bwMode="auto">
              <a:xfrm>
                <a:off x="1663" y="2242"/>
                <a:ext cx="2" cy="3"/>
              </a:xfrm>
              <a:custGeom>
                <a:avLst/>
                <a:gdLst>
                  <a:gd name="T0" fmla="*/ 0 w 5"/>
                  <a:gd name="T1" fmla="*/ 0 h 10"/>
                  <a:gd name="T2" fmla="*/ 0 w 5"/>
                  <a:gd name="T3" fmla="*/ 0 h 10"/>
                  <a:gd name="T4" fmla="*/ 0 w 5"/>
                  <a:gd name="T5" fmla="*/ 0 h 10"/>
                  <a:gd name="T6" fmla="*/ 0 w 5"/>
                  <a:gd name="T7" fmla="*/ 0 h 10"/>
                  <a:gd name="T8" fmla="*/ 0 w 5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10">
                    <a:moveTo>
                      <a:pt x="3" y="0"/>
                    </a:moveTo>
                    <a:lnTo>
                      <a:pt x="5" y="0"/>
                    </a:lnTo>
                    <a:lnTo>
                      <a:pt x="5" y="1"/>
                    </a:lnTo>
                    <a:lnTo>
                      <a:pt x="0" y="1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99" name="Freeform 3282"/>
              <p:cNvSpPr>
                <a:spLocks/>
              </p:cNvSpPr>
              <p:nvPr/>
            </p:nvSpPr>
            <p:spPr bwMode="auto">
              <a:xfrm>
                <a:off x="1662" y="2242"/>
                <a:ext cx="5" cy="6"/>
              </a:xfrm>
              <a:custGeom>
                <a:avLst/>
                <a:gdLst>
                  <a:gd name="T0" fmla="*/ 0 w 15"/>
                  <a:gd name="T1" fmla="*/ 0 h 17"/>
                  <a:gd name="T2" fmla="*/ 0 w 15"/>
                  <a:gd name="T3" fmla="*/ 0 h 17"/>
                  <a:gd name="T4" fmla="*/ 0 w 15"/>
                  <a:gd name="T5" fmla="*/ 0 h 17"/>
                  <a:gd name="T6" fmla="*/ 0 w 15"/>
                  <a:gd name="T7" fmla="*/ 0 h 17"/>
                  <a:gd name="T8" fmla="*/ 0 w 15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7">
                    <a:moveTo>
                      <a:pt x="0" y="13"/>
                    </a:moveTo>
                    <a:lnTo>
                      <a:pt x="10" y="0"/>
                    </a:lnTo>
                    <a:lnTo>
                      <a:pt x="15" y="4"/>
                    </a:lnTo>
                    <a:lnTo>
                      <a:pt x="5" y="1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00" name="Freeform 3283"/>
              <p:cNvSpPr>
                <a:spLocks/>
              </p:cNvSpPr>
              <p:nvPr/>
            </p:nvSpPr>
            <p:spPr bwMode="auto">
              <a:xfrm>
                <a:off x="1665" y="2243"/>
                <a:ext cx="2" cy="3"/>
              </a:xfrm>
              <a:custGeom>
                <a:avLst/>
                <a:gdLst>
                  <a:gd name="T0" fmla="*/ 0 w 7"/>
                  <a:gd name="T1" fmla="*/ 0 h 11"/>
                  <a:gd name="T2" fmla="*/ 0 w 7"/>
                  <a:gd name="T3" fmla="*/ 0 h 11"/>
                  <a:gd name="T4" fmla="*/ 0 w 7"/>
                  <a:gd name="T5" fmla="*/ 0 h 11"/>
                  <a:gd name="T6" fmla="*/ 0 w 7"/>
                  <a:gd name="T7" fmla="*/ 0 h 11"/>
                  <a:gd name="T8" fmla="*/ 0 w 7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1">
                    <a:moveTo>
                      <a:pt x="5" y="2"/>
                    </a:moveTo>
                    <a:lnTo>
                      <a:pt x="4" y="0"/>
                    </a:lnTo>
                    <a:lnTo>
                      <a:pt x="7" y="4"/>
                    </a:lnTo>
                    <a:lnTo>
                      <a:pt x="0" y="11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01" name="Freeform 3284"/>
              <p:cNvSpPr>
                <a:spLocks/>
              </p:cNvSpPr>
              <p:nvPr/>
            </p:nvSpPr>
            <p:spPr bwMode="auto">
              <a:xfrm>
                <a:off x="1663" y="2244"/>
                <a:ext cx="5" cy="5"/>
              </a:xfrm>
              <a:custGeom>
                <a:avLst/>
                <a:gdLst>
                  <a:gd name="T0" fmla="*/ 0 w 16"/>
                  <a:gd name="T1" fmla="*/ 0 h 14"/>
                  <a:gd name="T2" fmla="*/ 0 w 16"/>
                  <a:gd name="T3" fmla="*/ 0 h 14"/>
                  <a:gd name="T4" fmla="*/ 0 w 16"/>
                  <a:gd name="T5" fmla="*/ 0 h 14"/>
                  <a:gd name="T6" fmla="*/ 0 w 16"/>
                  <a:gd name="T7" fmla="*/ 0 h 14"/>
                  <a:gd name="T8" fmla="*/ 0 w 16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4">
                    <a:moveTo>
                      <a:pt x="0" y="10"/>
                    </a:moveTo>
                    <a:lnTo>
                      <a:pt x="13" y="0"/>
                    </a:lnTo>
                    <a:lnTo>
                      <a:pt x="16" y="5"/>
                    </a:lnTo>
                    <a:lnTo>
                      <a:pt x="3" y="14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02" name="Freeform 3285"/>
              <p:cNvSpPr>
                <a:spLocks/>
              </p:cNvSpPr>
              <p:nvPr/>
            </p:nvSpPr>
            <p:spPr bwMode="auto">
              <a:xfrm>
                <a:off x="1666" y="2246"/>
                <a:ext cx="3" cy="2"/>
              </a:xfrm>
              <a:custGeom>
                <a:avLst/>
                <a:gdLst>
                  <a:gd name="T0" fmla="*/ 0 w 9"/>
                  <a:gd name="T1" fmla="*/ 0 h 6"/>
                  <a:gd name="T2" fmla="*/ 0 w 9"/>
                  <a:gd name="T3" fmla="*/ 0 h 6"/>
                  <a:gd name="T4" fmla="*/ 0 w 9"/>
                  <a:gd name="T5" fmla="*/ 0 h 6"/>
                  <a:gd name="T6" fmla="*/ 0 w 9"/>
                  <a:gd name="T7" fmla="*/ 0 h 6"/>
                  <a:gd name="T8" fmla="*/ 0 w 9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6">
                    <a:moveTo>
                      <a:pt x="7" y="0"/>
                    </a:moveTo>
                    <a:lnTo>
                      <a:pt x="9" y="2"/>
                    </a:lnTo>
                    <a:lnTo>
                      <a:pt x="9" y="4"/>
                    </a:lnTo>
                    <a:lnTo>
                      <a:pt x="0" y="6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03" name="Rectangle 3286"/>
              <p:cNvSpPr>
                <a:spLocks noChangeArrowheads="1"/>
              </p:cNvSpPr>
              <p:nvPr/>
            </p:nvSpPr>
            <p:spPr bwMode="auto">
              <a:xfrm>
                <a:off x="1664" y="2247"/>
                <a:ext cx="5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04" name="Freeform 3287"/>
              <p:cNvSpPr>
                <a:spLocks/>
              </p:cNvSpPr>
              <p:nvPr/>
            </p:nvSpPr>
            <p:spPr bwMode="auto">
              <a:xfrm>
                <a:off x="1666" y="2248"/>
                <a:ext cx="3" cy="1"/>
              </a:xfrm>
              <a:custGeom>
                <a:avLst/>
                <a:gdLst>
                  <a:gd name="T0" fmla="*/ 0 w 9"/>
                  <a:gd name="T1" fmla="*/ 0 h 4"/>
                  <a:gd name="T2" fmla="*/ 0 w 9"/>
                  <a:gd name="T3" fmla="*/ 0 h 4"/>
                  <a:gd name="T4" fmla="*/ 0 w 9"/>
                  <a:gd name="T5" fmla="*/ 0 h 4"/>
                  <a:gd name="T6" fmla="*/ 0 w 9"/>
                  <a:gd name="T7" fmla="*/ 0 h 4"/>
                  <a:gd name="T8" fmla="*/ 0 w 9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4">
                    <a:moveTo>
                      <a:pt x="9" y="2"/>
                    </a:moveTo>
                    <a:lnTo>
                      <a:pt x="9" y="0"/>
                    </a:lnTo>
                    <a:lnTo>
                      <a:pt x="8" y="4"/>
                    </a:lnTo>
                    <a:lnTo>
                      <a:pt x="0" y="4"/>
                    </a:lnTo>
                    <a:lnTo>
                      <a:pt x="9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05" name="Freeform 3288"/>
              <p:cNvSpPr>
                <a:spLocks/>
              </p:cNvSpPr>
              <p:nvPr/>
            </p:nvSpPr>
            <p:spPr bwMode="auto">
              <a:xfrm>
                <a:off x="1663" y="2248"/>
                <a:ext cx="6" cy="3"/>
              </a:xfrm>
              <a:custGeom>
                <a:avLst/>
                <a:gdLst>
                  <a:gd name="T0" fmla="*/ 0 w 17"/>
                  <a:gd name="T1" fmla="*/ 0 h 10"/>
                  <a:gd name="T2" fmla="*/ 0 w 17"/>
                  <a:gd name="T3" fmla="*/ 0 h 10"/>
                  <a:gd name="T4" fmla="*/ 0 w 17"/>
                  <a:gd name="T5" fmla="*/ 0 h 10"/>
                  <a:gd name="T6" fmla="*/ 0 w 17"/>
                  <a:gd name="T7" fmla="*/ 0 h 10"/>
                  <a:gd name="T8" fmla="*/ 0 w 17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0">
                    <a:moveTo>
                      <a:pt x="2" y="0"/>
                    </a:moveTo>
                    <a:lnTo>
                      <a:pt x="17" y="4"/>
                    </a:lnTo>
                    <a:lnTo>
                      <a:pt x="15" y="10"/>
                    </a:lnTo>
                    <a:lnTo>
                      <a:pt x="0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06" name="Freeform 3289"/>
              <p:cNvSpPr>
                <a:spLocks/>
              </p:cNvSpPr>
              <p:nvPr/>
            </p:nvSpPr>
            <p:spPr bwMode="auto">
              <a:xfrm>
                <a:off x="1665" y="2251"/>
                <a:ext cx="3" cy="1"/>
              </a:xfrm>
              <a:custGeom>
                <a:avLst/>
                <a:gdLst>
                  <a:gd name="T0" fmla="*/ 0 w 8"/>
                  <a:gd name="T1" fmla="*/ 0 h 3"/>
                  <a:gd name="T2" fmla="*/ 0 w 8"/>
                  <a:gd name="T3" fmla="*/ 0 h 3"/>
                  <a:gd name="T4" fmla="*/ 0 w 8"/>
                  <a:gd name="T5" fmla="*/ 0 h 3"/>
                  <a:gd name="T6" fmla="*/ 0 w 8"/>
                  <a:gd name="T7" fmla="*/ 0 h 3"/>
                  <a:gd name="T8" fmla="*/ 0 w 8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3">
                    <a:moveTo>
                      <a:pt x="8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07" name="Freeform 3290"/>
              <p:cNvSpPr>
                <a:spLocks/>
              </p:cNvSpPr>
              <p:nvPr/>
            </p:nvSpPr>
            <p:spPr bwMode="auto">
              <a:xfrm>
                <a:off x="1662" y="2249"/>
                <a:ext cx="6" cy="5"/>
              </a:xfrm>
              <a:custGeom>
                <a:avLst/>
                <a:gdLst>
                  <a:gd name="T0" fmla="*/ 0 w 16"/>
                  <a:gd name="T1" fmla="*/ 0 h 14"/>
                  <a:gd name="T2" fmla="*/ 0 w 16"/>
                  <a:gd name="T3" fmla="*/ 0 h 14"/>
                  <a:gd name="T4" fmla="*/ 0 w 16"/>
                  <a:gd name="T5" fmla="*/ 0 h 14"/>
                  <a:gd name="T6" fmla="*/ 0 w 16"/>
                  <a:gd name="T7" fmla="*/ 0 h 14"/>
                  <a:gd name="T8" fmla="*/ 0 w 16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4">
                    <a:moveTo>
                      <a:pt x="3" y="0"/>
                    </a:moveTo>
                    <a:lnTo>
                      <a:pt x="16" y="9"/>
                    </a:lnTo>
                    <a:lnTo>
                      <a:pt x="12" y="14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08" name="Freeform 3291"/>
              <p:cNvSpPr>
                <a:spLocks/>
              </p:cNvSpPr>
              <p:nvPr/>
            </p:nvSpPr>
            <p:spPr bwMode="auto">
              <a:xfrm>
                <a:off x="1662" y="2250"/>
                <a:ext cx="2" cy="2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0 w 7"/>
                  <a:gd name="T5" fmla="*/ 0 h 6"/>
                  <a:gd name="T6" fmla="*/ 0 w 7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1" y="0"/>
                    </a:moveTo>
                    <a:lnTo>
                      <a:pt x="7" y="6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09" name="Freeform 3292"/>
              <p:cNvSpPr>
                <a:spLocks/>
              </p:cNvSpPr>
              <p:nvPr/>
            </p:nvSpPr>
            <p:spPr bwMode="auto">
              <a:xfrm>
                <a:off x="1661" y="2251"/>
                <a:ext cx="6" cy="5"/>
              </a:xfrm>
              <a:custGeom>
                <a:avLst/>
                <a:gdLst>
                  <a:gd name="T0" fmla="*/ 0 w 18"/>
                  <a:gd name="T1" fmla="*/ 0 h 15"/>
                  <a:gd name="T2" fmla="*/ 0 w 18"/>
                  <a:gd name="T3" fmla="*/ 0 h 15"/>
                  <a:gd name="T4" fmla="*/ 0 w 18"/>
                  <a:gd name="T5" fmla="*/ 0 h 15"/>
                  <a:gd name="T6" fmla="*/ 0 w 18"/>
                  <a:gd name="T7" fmla="*/ 0 h 15"/>
                  <a:gd name="T8" fmla="*/ 0 w 18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5">
                    <a:moveTo>
                      <a:pt x="4" y="0"/>
                    </a:moveTo>
                    <a:lnTo>
                      <a:pt x="18" y="6"/>
                    </a:lnTo>
                    <a:lnTo>
                      <a:pt x="14" y="15"/>
                    </a:lnTo>
                    <a:lnTo>
                      <a:pt x="0" y="9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10" name="Freeform 3293"/>
              <p:cNvSpPr>
                <a:spLocks/>
              </p:cNvSpPr>
              <p:nvPr/>
            </p:nvSpPr>
            <p:spPr bwMode="auto">
              <a:xfrm>
                <a:off x="1663" y="2255"/>
                <a:ext cx="2" cy="2"/>
              </a:xfrm>
              <a:custGeom>
                <a:avLst/>
                <a:gdLst>
                  <a:gd name="T0" fmla="*/ 0 w 7"/>
                  <a:gd name="T1" fmla="*/ 1 h 4"/>
                  <a:gd name="T2" fmla="*/ 0 w 7"/>
                  <a:gd name="T3" fmla="*/ 1 h 4"/>
                  <a:gd name="T4" fmla="*/ 0 w 7"/>
                  <a:gd name="T5" fmla="*/ 1 h 4"/>
                  <a:gd name="T6" fmla="*/ 0 w 7"/>
                  <a:gd name="T7" fmla="*/ 0 h 4"/>
                  <a:gd name="T8" fmla="*/ 0 w 7"/>
                  <a:gd name="T9" fmla="*/ 1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7" y="1"/>
                    </a:moveTo>
                    <a:lnTo>
                      <a:pt x="6" y="2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11" name="Freeform 3294"/>
              <p:cNvSpPr>
                <a:spLocks/>
              </p:cNvSpPr>
              <p:nvPr/>
            </p:nvSpPr>
            <p:spPr bwMode="auto">
              <a:xfrm>
                <a:off x="1657" y="2252"/>
                <a:ext cx="7" cy="7"/>
              </a:xfrm>
              <a:custGeom>
                <a:avLst/>
                <a:gdLst>
                  <a:gd name="T0" fmla="*/ 0 w 21"/>
                  <a:gd name="T1" fmla="*/ 0 h 20"/>
                  <a:gd name="T2" fmla="*/ 0 w 21"/>
                  <a:gd name="T3" fmla="*/ 0 h 20"/>
                  <a:gd name="T4" fmla="*/ 0 w 21"/>
                  <a:gd name="T5" fmla="*/ 0 h 20"/>
                  <a:gd name="T6" fmla="*/ 0 w 21"/>
                  <a:gd name="T7" fmla="*/ 0 h 20"/>
                  <a:gd name="T8" fmla="*/ 0 w 21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20">
                    <a:moveTo>
                      <a:pt x="13" y="0"/>
                    </a:moveTo>
                    <a:lnTo>
                      <a:pt x="21" y="13"/>
                    </a:lnTo>
                    <a:lnTo>
                      <a:pt x="9" y="20"/>
                    </a:lnTo>
                    <a:lnTo>
                      <a:pt x="0" y="8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12" name="Freeform 3295"/>
              <p:cNvSpPr>
                <a:spLocks/>
              </p:cNvSpPr>
              <p:nvPr/>
            </p:nvSpPr>
            <p:spPr bwMode="auto">
              <a:xfrm>
                <a:off x="1659" y="2258"/>
                <a:ext cx="1" cy="1"/>
              </a:xfrm>
              <a:custGeom>
                <a:avLst/>
                <a:gdLst>
                  <a:gd name="T0" fmla="*/ 0 w 4"/>
                  <a:gd name="T1" fmla="*/ 0 h 5"/>
                  <a:gd name="T2" fmla="*/ 0 w 4"/>
                  <a:gd name="T3" fmla="*/ 0 h 5"/>
                  <a:gd name="T4" fmla="*/ 0 w 4"/>
                  <a:gd name="T5" fmla="*/ 0 h 5"/>
                  <a:gd name="T6" fmla="*/ 0 w 4"/>
                  <a:gd name="T7" fmla="*/ 0 h 5"/>
                  <a:gd name="T8" fmla="*/ 0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4" y="4"/>
                    </a:moveTo>
                    <a:lnTo>
                      <a:pt x="3" y="4"/>
                    </a:lnTo>
                    <a:lnTo>
                      <a:pt x="2" y="5"/>
                    </a:lnTo>
                    <a:lnTo>
                      <a:pt x="0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13" name="Freeform 3296"/>
              <p:cNvSpPr>
                <a:spLocks/>
              </p:cNvSpPr>
              <p:nvPr/>
            </p:nvSpPr>
            <p:spPr bwMode="auto">
              <a:xfrm>
                <a:off x="1654" y="2255"/>
                <a:ext cx="6" cy="5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0 h 17"/>
                  <a:gd name="T8" fmla="*/ 0 w 17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2" y="0"/>
                    </a:moveTo>
                    <a:lnTo>
                      <a:pt x="17" y="14"/>
                    </a:lnTo>
                    <a:lnTo>
                      <a:pt x="4" y="17"/>
                    </a:lnTo>
                    <a:lnTo>
                      <a:pt x="0" y="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14" name="Freeform 3297"/>
              <p:cNvSpPr>
                <a:spLocks/>
              </p:cNvSpPr>
              <p:nvPr/>
            </p:nvSpPr>
            <p:spPr bwMode="auto">
              <a:xfrm>
                <a:off x="1654" y="2259"/>
                <a:ext cx="1" cy="2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0 h 6"/>
                  <a:gd name="T4" fmla="*/ 0 w 4"/>
                  <a:gd name="T5" fmla="*/ 0 h 6"/>
                  <a:gd name="T6" fmla="*/ 0 w 4"/>
                  <a:gd name="T7" fmla="*/ 0 h 6"/>
                  <a:gd name="T8" fmla="*/ 0 w 4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4" y="5"/>
                    </a:moveTo>
                    <a:lnTo>
                      <a:pt x="0" y="5"/>
                    </a:lnTo>
                    <a:lnTo>
                      <a:pt x="2" y="6"/>
                    </a:lnTo>
                    <a:lnTo>
                      <a:pt x="2" y="0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15" name="Rectangle 3298"/>
              <p:cNvSpPr>
                <a:spLocks noChangeArrowheads="1"/>
              </p:cNvSpPr>
              <p:nvPr/>
            </p:nvSpPr>
            <p:spPr bwMode="auto">
              <a:xfrm>
                <a:off x="1653" y="2256"/>
                <a:ext cx="2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16" name="Freeform 3299"/>
              <p:cNvSpPr>
                <a:spLocks/>
              </p:cNvSpPr>
              <p:nvPr/>
            </p:nvSpPr>
            <p:spPr bwMode="auto">
              <a:xfrm>
                <a:off x="1652" y="2255"/>
                <a:ext cx="1" cy="4"/>
              </a:xfrm>
              <a:custGeom>
                <a:avLst/>
                <a:gdLst>
                  <a:gd name="T0" fmla="*/ 0 w 3"/>
                  <a:gd name="T1" fmla="*/ 0 h 10"/>
                  <a:gd name="T2" fmla="*/ 0 w 3"/>
                  <a:gd name="T3" fmla="*/ 0 h 10"/>
                  <a:gd name="T4" fmla="*/ 0 w 3"/>
                  <a:gd name="T5" fmla="*/ 0 h 10"/>
                  <a:gd name="T6" fmla="*/ 0 w 3"/>
                  <a:gd name="T7" fmla="*/ 0 h 10"/>
                  <a:gd name="T8" fmla="*/ 0 w 3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10">
                    <a:moveTo>
                      <a:pt x="3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3" y="1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17" name="Freeform 3300"/>
              <p:cNvSpPr>
                <a:spLocks/>
              </p:cNvSpPr>
              <p:nvPr/>
            </p:nvSpPr>
            <p:spPr bwMode="auto">
              <a:xfrm>
                <a:off x="1651" y="2256"/>
                <a:ext cx="3" cy="5"/>
              </a:xfrm>
              <a:custGeom>
                <a:avLst/>
                <a:gdLst>
                  <a:gd name="T0" fmla="*/ 0 w 10"/>
                  <a:gd name="T1" fmla="*/ 0 h 16"/>
                  <a:gd name="T2" fmla="*/ 0 w 10"/>
                  <a:gd name="T3" fmla="*/ 0 h 16"/>
                  <a:gd name="T4" fmla="*/ 0 w 10"/>
                  <a:gd name="T5" fmla="*/ 0 h 16"/>
                  <a:gd name="T6" fmla="*/ 0 w 10"/>
                  <a:gd name="T7" fmla="*/ 0 h 16"/>
                  <a:gd name="T8" fmla="*/ 0 w 10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16">
                    <a:moveTo>
                      <a:pt x="4" y="0"/>
                    </a:moveTo>
                    <a:lnTo>
                      <a:pt x="10" y="14"/>
                    </a:lnTo>
                    <a:lnTo>
                      <a:pt x="6" y="16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18" name="Freeform 3301"/>
              <p:cNvSpPr>
                <a:spLocks/>
              </p:cNvSpPr>
              <p:nvPr/>
            </p:nvSpPr>
            <p:spPr bwMode="auto">
              <a:xfrm>
                <a:off x="1652" y="2259"/>
                <a:ext cx="1" cy="2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0 h 5"/>
                  <a:gd name="T4" fmla="*/ 0 w 3"/>
                  <a:gd name="T5" fmla="*/ 0 h 5"/>
                  <a:gd name="T6" fmla="*/ 0 w 3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lnTo>
                      <a:pt x="0" y="0"/>
                    </a:lnTo>
                    <a:lnTo>
                      <a:pt x="2" y="5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19" name="Freeform 3302"/>
              <p:cNvSpPr>
                <a:spLocks/>
              </p:cNvSpPr>
              <p:nvPr/>
            </p:nvSpPr>
            <p:spPr bwMode="auto">
              <a:xfrm>
                <a:off x="1648" y="2256"/>
                <a:ext cx="5" cy="6"/>
              </a:xfrm>
              <a:custGeom>
                <a:avLst/>
                <a:gdLst>
                  <a:gd name="T0" fmla="*/ 0 w 14"/>
                  <a:gd name="T1" fmla="*/ 0 h 16"/>
                  <a:gd name="T2" fmla="*/ 0 w 14"/>
                  <a:gd name="T3" fmla="*/ 0 h 16"/>
                  <a:gd name="T4" fmla="*/ 0 w 14"/>
                  <a:gd name="T5" fmla="*/ 0 h 16"/>
                  <a:gd name="T6" fmla="*/ 0 w 14"/>
                  <a:gd name="T7" fmla="*/ 0 h 16"/>
                  <a:gd name="T8" fmla="*/ 0 w 14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6">
                    <a:moveTo>
                      <a:pt x="10" y="0"/>
                    </a:moveTo>
                    <a:lnTo>
                      <a:pt x="14" y="14"/>
                    </a:lnTo>
                    <a:lnTo>
                      <a:pt x="5" y="16"/>
                    </a:lnTo>
                    <a:lnTo>
                      <a:pt x="0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20" name="Freeform 3303"/>
              <p:cNvSpPr>
                <a:spLocks/>
              </p:cNvSpPr>
              <p:nvPr/>
            </p:nvSpPr>
            <p:spPr bwMode="auto">
              <a:xfrm>
                <a:off x="1648" y="2260"/>
                <a:ext cx="2" cy="2"/>
              </a:xfrm>
              <a:custGeom>
                <a:avLst/>
                <a:gdLst>
                  <a:gd name="T0" fmla="*/ 0 w 6"/>
                  <a:gd name="T1" fmla="*/ 0 h 7"/>
                  <a:gd name="T2" fmla="*/ 0 w 6"/>
                  <a:gd name="T3" fmla="*/ 0 h 7"/>
                  <a:gd name="T4" fmla="*/ 0 w 6"/>
                  <a:gd name="T5" fmla="*/ 0 h 7"/>
                  <a:gd name="T6" fmla="*/ 0 w 6"/>
                  <a:gd name="T7" fmla="*/ 0 h 7"/>
                  <a:gd name="T8" fmla="*/ 0 w 6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6" y="5"/>
                    </a:moveTo>
                    <a:lnTo>
                      <a:pt x="0" y="5"/>
                    </a:lnTo>
                    <a:lnTo>
                      <a:pt x="3" y="7"/>
                    </a:lnTo>
                    <a:lnTo>
                      <a:pt x="3" y="0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21" name="Rectangle 3304"/>
              <p:cNvSpPr>
                <a:spLocks noChangeArrowheads="1"/>
              </p:cNvSpPr>
              <p:nvPr/>
            </p:nvSpPr>
            <p:spPr bwMode="auto">
              <a:xfrm>
                <a:off x="1647" y="2257"/>
                <a:ext cx="2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22" name="Rectangle 3305"/>
              <p:cNvSpPr>
                <a:spLocks noChangeArrowheads="1"/>
              </p:cNvSpPr>
              <p:nvPr/>
            </p:nvSpPr>
            <p:spPr bwMode="auto">
              <a:xfrm>
                <a:off x="1647" y="2257"/>
                <a:ext cx="1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23" name="Freeform 3306"/>
              <p:cNvSpPr>
                <a:spLocks/>
              </p:cNvSpPr>
              <p:nvPr/>
            </p:nvSpPr>
            <p:spPr bwMode="auto">
              <a:xfrm>
                <a:off x="1645" y="2257"/>
                <a:ext cx="2" cy="3"/>
              </a:xfrm>
              <a:custGeom>
                <a:avLst/>
                <a:gdLst>
                  <a:gd name="T0" fmla="*/ 0 w 5"/>
                  <a:gd name="T1" fmla="*/ 0 h 9"/>
                  <a:gd name="T2" fmla="*/ 0 w 5"/>
                  <a:gd name="T3" fmla="*/ 0 h 9"/>
                  <a:gd name="T4" fmla="*/ 0 w 5"/>
                  <a:gd name="T5" fmla="*/ 0 h 9"/>
                  <a:gd name="T6" fmla="*/ 0 w 5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9">
                    <a:moveTo>
                      <a:pt x="5" y="0"/>
                    </a:moveTo>
                    <a:lnTo>
                      <a:pt x="5" y="9"/>
                    </a:lnTo>
                    <a:lnTo>
                      <a:pt x="0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24" name="Freeform 3307"/>
              <p:cNvSpPr>
                <a:spLocks/>
              </p:cNvSpPr>
              <p:nvPr/>
            </p:nvSpPr>
            <p:spPr bwMode="auto">
              <a:xfrm>
                <a:off x="1644" y="2258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lnTo>
                      <a:pt x="12" y="10"/>
                    </a:lnTo>
                    <a:lnTo>
                      <a:pt x="10" y="12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25" name="Freeform 3308"/>
              <p:cNvSpPr>
                <a:spLocks/>
              </p:cNvSpPr>
              <p:nvPr/>
            </p:nvSpPr>
            <p:spPr bwMode="auto">
              <a:xfrm>
                <a:off x="1644" y="2258"/>
                <a:ext cx="2" cy="5"/>
              </a:xfrm>
              <a:custGeom>
                <a:avLst/>
                <a:gdLst>
                  <a:gd name="T0" fmla="*/ 0 w 5"/>
                  <a:gd name="T1" fmla="*/ 0 h 14"/>
                  <a:gd name="T2" fmla="*/ 0 w 5"/>
                  <a:gd name="T3" fmla="*/ 0 h 14"/>
                  <a:gd name="T4" fmla="*/ 0 w 5"/>
                  <a:gd name="T5" fmla="*/ 0 h 14"/>
                  <a:gd name="T6" fmla="*/ 0 w 5"/>
                  <a:gd name="T7" fmla="*/ 0 h 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14">
                    <a:moveTo>
                      <a:pt x="0" y="0"/>
                    </a:moveTo>
                    <a:lnTo>
                      <a:pt x="5" y="7"/>
                    </a:lnTo>
                    <a:lnTo>
                      <a:pt x="5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26" name="Rectangle 3309"/>
              <p:cNvSpPr>
                <a:spLocks noChangeArrowheads="1"/>
              </p:cNvSpPr>
              <p:nvPr/>
            </p:nvSpPr>
            <p:spPr bwMode="auto">
              <a:xfrm>
                <a:off x="1646" y="2258"/>
                <a:ext cx="1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27" name="Rectangle 3310"/>
              <p:cNvSpPr>
                <a:spLocks noChangeArrowheads="1"/>
              </p:cNvSpPr>
              <p:nvPr/>
            </p:nvSpPr>
            <p:spPr bwMode="auto">
              <a:xfrm>
                <a:off x="1647" y="2258"/>
                <a:ext cx="2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28" name="Rectangle 3311"/>
              <p:cNvSpPr>
                <a:spLocks noChangeArrowheads="1"/>
              </p:cNvSpPr>
              <p:nvPr/>
            </p:nvSpPr>
            <p:spPr bwMode="auto">
              <a:xfrm>
                <a:off x="1649" y="2258"/>
                <a:ext cx="2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29" name="Freeform 3312"/>
              <p:cNvSpPr>
                <a:spLocks/>
              </p:cNvSpPr>
              <p:nvPr/>
            </p:nvSpPr>
            <p:spPr bwMode="auto">
              <a:xfrm>
                <a:off x="1651" y="2261"/>
                <a:ext cx="1" cy="2"/>
              </a:xfrm>
              <a:custGeom>
                <a:avLst/>
                <a:gdLst>
                  <a:gd name="T0" fmla="*/ 0 w 3"/>
                  <a:gd name="T1" fmla="*/ 0 h 7"/>
                  <a:gd name="T2" fmla="*/ 0 w 3"/>
                  <a:gd name="T3" fmla="*/ 0 h 7"/>
                  <a:gd name="T4" fmla="*/ 0 w 3"/>
                  <a:gd name="T5" fmla="*/ 0 h 7"/>
                  <a:gd name="T6" fmla="*/ 0 w 3"/>
                  <a:gd name="T7" fmla="*/ 0 h 7"/>
                  <a:gd name="T8" fmla="*/ 0 w 3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7">
                    <a:moveTo>
                      <a:pt x="1" y="7"/>
                    </a:moveTo>
                    <a:lnTo>
                      <a:pt x="0" y="6"/>
                    </a:lnTo>
                    <a:lnTo>
                      <a:pt x="3" y="6"/>
                    </a:lnTo>
                    <a:lnTo>
                      <a:pt x="1" y="0"/>
                    </a:lnTo>
                    <a:lnTo>
                      <a:pt x="1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30" name="Freeform 3313"/>
              <p:cNvSpPr>
                <a:spLocks/>
              </p:cNvSpPr>
              <p:nvPr/>
            </p:nvSpPr>
            <p:spPr bwMode="auto">
              <a:xfrm>
                <a:off x="1651" y="2256"/>
                <a:ext cx="7" cy="7"/>
              </a:xfrm>
              <a:custGeom>
                <a:avLst/>
                <a:gdLst>
                  <a:gd name="T0" fmla="*/ 0 w 22"/>
                  <a:gd name="T1" fmla="*/ 0 h 21"/>
                  <a:gd name="T2" fmla="*/ 0 w 22"/>
                  <a:gd name="T3" fmla="*/ 0 h 21"/>
                  <a:gd name="T4" fmla="*/ 0 w 22"/>
                  <a:gd name="T5" fmla="*/ 0 h 21"/>
                  <a:gd name="T6" fmla="*/ 0 w 22"/>
                  <a:gd name="T7" fmla="*/ 0 h 21"/>
                  <a:gd name="T8" fmla="*/ 0 w 22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21">
                    <a:moveTo>
                      <a:pt x="4" y="21"/>
                    </a:moveTo>
                    <a:lnTo>
                      <a:pt x="0" y="6"/>
                    </a:lnTo>
                    <a:lnTo>
                      <a:pt x="18" y="0"/>
                    </a:lnTo>
                    <a:lnTo>
                      <a:pt x="22" y="14"/>
                    </a:lnTo>
                    <a:lnTo>
                      <a:pt x="4" y="2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31" name="Freeform 3314"/>
              <p:cNvSpPr>
                <a:spLocks/>
              </p:cNvSpPr>
              <p:nvPr/>
            </p:nvSpPr>
            <p:spPr bwMode="auto">
              <a:xfrm>
                <a:off x="1657" y="2259"/>
                <a:ext cx="1" cy="1"/>
              </a:xfrm>
              <a:custGeom>
                <a:avLst/>
                <a:gdLst>
                  <a:gd name="T0" fmla="*/ 1 w 2"/>
                  <a:gd name="T1" fmla="*/ 0 h 5"/>
                  <a:gd name="T2" fmla="*/ 0 w 2"/>
                  <a:gd name="T3" fmla="*/ 0 h 5"/>
                  <a:gd name="T4" fmla="*/ 1 w 2"/>
                  <a:gd name="T5" fmla="*/ 0 h 5"/>
                  <a:gd name="T6" fmla="*/ 1 w 2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lnTo>
                      <a:pt x="0" y="0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32" name="Freeform 3315"/>
              <p:cNvSpPr>
                <a:spLocks/>
              </p:cNvSpPr>
              <p:nvPr/>
            </p:nvSpPr>
            <p:spPr bwMode="auto">
              <a:xfrm>
                <a:off x="1657" y="2253"/>
                <a:ext cx="8" cy="7"/>
              </a:xfrm>
              <a:custGeom>
                <a:avLst/>
                <a:gdLst>
                  <a:gd name="T0" fmla="*/ 0 w 25"/>
                  <a:gd name="T1" fmla="*/ 0 h 21"/>
                  <a:gd name="T2" fmla="*/ 0 w 25"/>
                  <a:gd name="T3" fmla="*/ 0 h 21"/>
                  <a:gd name="T4" fmla="*/ 0 w 25"/>
                  <a:gd name="T5" fmla="*/ 0 h 21"/>
                  <a:gd name="T6" fmla="*/ 0 w 25"/>
                  <a:gd name="T7" fmla="*/ 0 h 21"/>
                  <a:gd name="T8" fmla="*/ 0 w 25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21">
                    <a:moveTo>
                      <a:pt x="4" y="21"/>
                    </a:moveTo>
                    <a:lnTo>
                      <a:pt x="0" y="7"/>
                    </a:lnTo>
                    <a:lnTo>
                      <a:pt x="21" y="0"/>
                    </a:lnTo>
                    <a:lnTo>
                      <a:pt x="25" y="14"/>
                    </a:lnTo>
                    <a:lnTo>
                      <a:pt x="4" y="2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33" name="Freeform 3316"/>
              <p:cNvSpPr>
                <a:spLocks/>
              </p:cNvSpPr>
              <p:nvPr/>
            </p:nvSpPr>
            <p:spPr bwMode="auto">
              <a:xfrm>
                <a:off x="1664" y="2253"/>
                <a:ext cx="1" cy="3"/>
              </a:xfrm>
              <a:custGeom>
                <a:avLst/>
                <a:gdLst>
                  <a:gd name="T0" fmla="*/ 0 w 3"/>
                  <a:gd name="T1" fmla="*/ 0 h 11"/>
                  <a:gd name="T2" fmla="*/ 0 w 3"/>
                  <a:gd name="T3" fmla="*/ 0 h 11"/>
                  <a:gd name="T4" fmla="*/ 0 w 3"/>
                  <a:gd name="T5" fmla="*/ 0 h 11"/>
                  <a:gd name="T6" fmla="*/ 0 w 3"/>
                  <a:gd name="T7" fmla="*/ 0 h 11"/>
                  <a:gd name="T8" fmla="*/ 0 w 3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11">
                    <a:moveTo>
                      <a:pt x="0" y="2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2" y="1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34" name="Freeform 3317"/>
              <p:cNvSpPr>
                <a:spLocks/>
              </p:cNvSpPr>
              <p:nvPr/>
            </p:nvSpPr>
            <p:spPr bwMode="auto">
              <a:xfrm>
                <a:off x="1664" y="2253"/>
                <a:ext cx="3" cy="5"/>
              </a:xfrm>
              <a:custGeom>
                <a:avLst/>
                <a:gdLst>
                  <a:gd name="T0" fmla="*/ 0 w 10"/>
                  <a:gd name="T1" fmla="*/ 0 h 15"/>
                  <a:gd name="T2" fmla="*/ 0 w 10"/>
                  <a:gd name="T3" fmla="*/ 0 h 15"/>
                  <a:gd name="T4" fmla="*/ 0 w 10"/>
                  <a:gd name="T5" fmla="*/ 0 h 15"/>
                  <a:gd name="T6" fmla="*/ 0 w 10"/>
                  <a:gd name="T7" fmla="*/ 0 h 15"/>
                  <a:gd name="T8" fmla="*/ 0 w 10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15">
                    <a:moveTo>
                      <a:pt x="0" y="14"/>
                    </a:moveTo>
                    <a:lnTo>
                      <a:pt x="2" y="0"/>
                    </a:lnTo>
                    <a:lnTo>
                      <a:pt x="10" y="1"/>
                    </a:lnTo>
                    <a:lnTo>
                      <a:pt x="7" y="15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35" name="Freeform 3318"/>
              <p:cNvSpPr>
                <a:spLocks/>
              </p:cNvSpPr>
              <p:nvPr/>
            </p:nvSpPr>
            <p:spPr bwMode="auto">
              <a:xfrm>
                <a:off x="1667" y="2253"/>
                <a:ext cx="2" cy="4"/>
              </a:xfrm>
              <a:custGeom>
                <a:avLst/>
                <a:gdLst>
                  <a:gd name="T0" fmla="*/ 0 w 6"/>
                  <a:gd name="T1" fmla="*/ 0 h 10"/>
                  <a:gd name="T2" fmla="*/ 0 w 6"/>
                  <a:gd name="T3" fmla="*/ 0 h 10"/>
                  <a:gd name="T4" fmla="*/ 0 w 6"/>
                  <a:gd name="T5" fmla="*/ 0 h 10"/>
                  <a:gd name="T6" fmla="*/ 0 w 6"/>
                  <a:gd name="T7" fmla="*/ 0 h 10"/>
                  <a:gd name="T8" fmla="*/ 0 w 6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0">
                    <a:moveTo>
                      <a:pt x="2" y="1"/>
                    </a:moveTo>
                    <a:lnTo>
                      <a:pt x="4" y="0"/>
                    </a:lnTo>
                    <a:lnTo>
                      <a:pt x="6" y="3"/>
                    </a:lnTo>
                    <a:lnTo>
                      <a:pt x="0" y="1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36" name="Freeform 3319"/>
              <p:cNvSpPr>
                <a:spLocks/>
              </p:cNvSpPr>
              <p:nvPr/>
            </p:nvSpPr>
            <p:spPr bwMode="auto">
              <a:xfrm>
                <a:off x="1665" y="2254"/>
                <a:ext cx="5" cy="5"/>
              </a:xfrm>
              <a:custGeom>
                <a:avLst/>
                <a:gdLst>
                  <a:gd name="T0" fmla="*/ 0 w 14"/>
                  <a:gd name="T1" fmla="*/ 0 h 13"/>
                  <a:gd name="T2" fmla="*/ 0 w 14"/>
                  <a:gd name="T3" fmla="*/ 0 h 13"/>
                  <a:gd name="T4" fmla="*/ 0 w 14"/>
                  <a:gd name="T5" fmla="*/ 0 h 13"/>
                  <a:gd name="T6" fmla="*/ 0 w 14"/>
                  <a:gd name="T7" fmla="*/ 0 h 13"/>
                  <a:gd name="T8" fmla="*/ 0 w 14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3">
                    <a:moveTo>
                      <a:pt x="0" y="10"/>
                    </a:moveTo>
                    <a:lnTo>
                      <a:pt x="11" y="0"/>
                    </a:lnTo>
                    <a:lnTo>
                      <a:pt x="14" y="3"/>
                    </a:lnTo>
                    <a:lnTo>
                      <a:pt x="3" y="13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37" name="Freeform 3320"/>
              <p:cNvSpPr>
                <a:spLocks/>
              </p:cNvSpPr>
              <p:nvPr/>
            </p:nvSpPr>
            <p:spPr bwMode="auto">
              <a:xfrm>
                <a:off x="1668" y="2255"/>
                <a:ext cx="2" cy="3"/>
              </a:xfrm>
              <a:custGeom>
                <a:avLst/>
                <a:gdLst>
                  <a:gd name="T0" fmla="*/ 0 w 6"/>
                  <a:gd name="T1" fmla="*/ 0 h 7"/>
                  <a:gd name="T2" fmla="*/ 0 w 6"/>
                  <a:gd name="T3" fmla="*/ 0 h 7"/>
                  <a:gd name="T4" fmla="*/ 0 w 6"/>
                  <a:gd name="T5" fmla="*/ 0 h 7"/>
                  <a:gd name="T6" fmla="*/ 0 w 6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5" y="0"/>
                    </a:moveTo>
                    <a:lnTo>
                      <a:pt x="0" y="7"/>
                    </a:lnTo>
                    <a:lnTo>
                      <a:pt x="6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38" name="Freeform 3321"/>
              <p:cNvSpPr>
                <a:spLocks/>
              </p:cNvSpPr>
              <p:nvPr/>
            </p:nvSpPr>
            <p:spPr bwMode="auto">
              <a:xfrm>
                <a:off x="1666" y="2256"/>
                <a:ext cx="5" cy="3"/>
              </a:xfrm>
              <a:custGeom>
                <a:avLst/>
                <a:gdLst>
                  <a:gd name="T0" fmla="*/ 0 w 15"/>
                  <a:gd name="T1" fmla="*/ 0 h 11"/>
                  <a:gd name="T2" fmla="*/ 0 w 15"/>
                  <a:gd name="T3" fmla="*/ 0 h 11"/>
                  <a:gd name="T4" fmla="*/ 0 w 15"/>
                  <a:gd name="T5" fmla="*/ 0 h 11"/>
                  <a:gd name="T6" fmla="*/ 0 w 15"/>
                  <a:gd name="T7" fmla="*/ 0 h 11"/>
                  <a:gd name="T8" fmla="*/ 0 w 15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1">
                    <a:moveTo>
                      <a:pt x="0" y="8"/>
                    </a:moveTo>
                    <a:lnTo>
                      <a:pt x="13" y="0"/>
                    </a:lnTo>
                    <a:lnTo>
                      <a:pt x="15" y="3"/>
                    </a:lnTo>
                    <a:lnTo>
                      <a:pt x="2" y="11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39" name="Freeform 3322"/>
              <p:cNvSpPr>
                <a:spLocks/>
              </p:cNvSpPr>
              <p:nvPr/>
            </p:nvSpPr>
            <p:spPr bwMode="auto">
              <a:xfrm>
                <a:off x="1669" y="2257"/>
                <a:ext cx="2" cy="2"/>
              </a:xfrm>
              <a:custGeom>
                <a:avLst/>
                <a:gdLst>
                  <a:gd name="T0" fmla="*/ 0 w 8"/>
                  <a:gd name="T1" fmla="*/ 0 h 6"/>
                  <a:gd name="T2" fmla="*/ 0 w 8"/>
                  <a:gd name="T3" fmla="*/ 0 h 6"/>
                  <a:gd name="T4" fmla="*/ 0 w 8"/>
                  <a:gd name="T5" fmla="*/ 0 h 6"/>
                  <a:gd name="T6" fmla="*/ 0 w 8"/>
                  <a:gd name="T7" fmla="*/ 0 h 6"/>
                  <a:gd name="T8" fmla="*/ 0 w 8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6">
                    <a:moveTo>
                      <a:pt x="6" y="0"/>
                    </a:moveTo>
                    <a:lnTo>
                      <a:pt x="8" y="2"/>
                    </a:lnTo>
                    <a:lnTo>
                      <a:pt x="8" y="4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40" name="Rectangle 3323"/>
              <p:cNvSpPr>
                <a:spLocks noChangeArrowheads="1"/>
              </p:cNvSpPr>
              <p:nvPr/>
            </p:nvSpPr>
            <p:spPr bwMode="auto">
              <a:xfrm>
                <a:off x="1666" y="2258"/>
                <a:ext cx="5" cy="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41" name="Freeform 3324"/>
              <p:cNvSpPr>
                <a:spLocks/>
              </p:cNvSpPr>
              <p:nvPr/>
            </p:nvSpPr>
            <p:spPr bwMode="auto">
              <a:xfrm>
                <a:off x="1669" y="2261"/>
                <a:ext cx="2" cy="1"/>
              </a:xfrm>
              <a:custGeom>
                <a:avLst/>
                <a:gdLst>
                  <a:gd name="T0" fmla="*/ 0 w 8"/>
                  <a:gd name="T1" fmla="*/ 0 h 3"/>
                  <a:gd name="T2" fmla="*/ 0 w 8"/>
                  <a:gd name="T3" fmla="*/ 0 h 3"/>
                  <a:gd name="T4" fmla="*/ 0 w 8"/>
                  <a:gd name="T5" fmla="*/ 0 h 3"/>
                  <a:gd name="T6" fmla="*/ 0 w 8"/>
                  <a:gd name="T7" fmla="*/ 0 h 3"/>
                  <a:gd name="T8" fmla="*/ 0 w 8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3">
                    <a:moveTo>
                      <a:pt x="8" y="0"/>
                    </a:moveTo>
                    <a:lnTo>
                      <a:pt x="8" y="0"/>
                    </a:lnTo>
                    <a:lnTo>
                      <a:pt x="7" y="3"/>
                    </a:lnTo>
                    <a:lnTo>
                      <a:pt x="0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42" name="Freeform 3325"/>
              <p:cNvSpPr>
                <a:spLocks/>
              </p:cNvSpPr>
              <p:nvPr/>
            </p:nvSpPr>
            <p:spPr bwMode="auto">
              <a:xfrm>
                <a:off x="1665" y="2260"/>
                <a:ext cx="6" cy="4"/>
              </a:xfrm>
              <a:custGeom>
                <a:avLst/>
                <a:gdLst>
                  <a:gd name="T0" fmla="*/ 0 w 17"/>
                  <a:gd name="T1" fmla="*/ 0 h 12"/>
                  <a:gd name="T2" fmla="*/ 0 w 17"/>
                  <a:gd name="T3" fmla="*/ 0 h 12"/>
                  <a:gd name="T4" fmla="*/ 0 w 17"/>
                  <a:gd name="T5" fmla="*/ 0 h 12"/>
                  <a:gd name="T6" fmla="*/ 0 w 17"/>
                  <a:gd name="T7" fmla="*/ 0 h 12"/>
                  <a:gd name="T8" fmla="*/ 0 w 17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2">
                    <a:moveTo>
                      <a:pt x="2" y="0"/>
                    </a:moveTo>
                    <a:lnTo>
                      <a:pt x="17" y="6"/>
                    </a:lnTo>
                    <a:lnTo>
                      <a:pt x="15" y="12"/>
                    </a:lnTo>
                    <a:lnTo>
                      <a:pt x="0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43" name="Freeform 3326"/>
              <p:cNvSpPr>
                <a:spLocks/>
              </p:cNvSpPr>
              <p:nvPr/>
            </p:nvSpPr>
            <p:spPr bwMode="auto">
              <a:xfrm>
                <a:off x="1668" y="2263"/>
                <a:ext cx="2" cy="2"/>
              </a:xfrm>
              <a:custGeom>
                <a:avLst/>
                <a:gdLst>
                  <a:gd name="T0" fmla="*/ 0 w 7"/>
                  <a:gd name="T1" fmla="*/ 1 h 4"/>
                  <a:gd name="T2" fmla="*/ 0 w 7"/>
                  <a:gd name="T3" fmla="*/ 1 h 4"/>
                  <a:gd name="T4" fmla="*/ 0 w 7"/>
                  <a:gd name="T5" fmla="*/ 1 h 4"/>
                  <a:gd name="T6" fmla="*/ 0 w 7"/>
                  <a:gd name="T7" fmla="*/ 0 h 4"/>
                  <a:gd name="T8" fmla="*/ 0 w 7"/>
                  <a:gd name="T9" fmla="*/ 1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7" y="1"/>
                    </a:moveTo>
                    <a:lnTo>
                      <a:pt x="6" y="2"/>
                    </a:lnTo>
                    <a:lnTo>
                      <a:pt x="5" y="4"/>
                    </a:lnTo>
                    <a:lnTo>
                      <a:pt x="0" y="0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44" name="Freeform 3327"/>
              <p:cNvSpPr>
                <a:spLocks/>
              </p:cNvSpPr>
              <p:nvPr/>
            </p:nvSpPr>
            <p:spPr bwMode="auto">
              <a:xfrm>
                <a:off x="1664" y="2260"/>
                <a:ext cx="6" cy="6"/>
              </a:xfrm>
              <a:custGeom>
                <a:avLst/>
                <a:gdLst>
                  <a:gd name="T0" fmla="*/ 0 w 16"/>
                  <a:gd name="T1" fmla="*/ 0 h 17"/>
                  <a:gd name="T2" fmla="*/ 0 w 16"/>
                  <a:gd name="T3" fmla="*/ 0 h 17"/>
                  <a:gd name="T4" fmla="*/ 0 w 16"/>
                  <a:gd name="T5" fmla="*/ 0 h 17"/>
                  <a:gd name="T6" fmla="*/ 0 w 16"/>
                  <a:gd name="T7" fmla="*/ 0 h 17"/>
                  <a:gd name="T8" fmla="*/ 0 w 16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7">
                    <a:moveTo>
                      <a:pt x="5" y="0"/>
                    </a:moveTo>
                    <a:lnTo>
                      <a:pt x="16" y="13"/>
                    </a:lnTo>
                    <a:lnTo>
                      <a:pt x="11" y="17"/>
                    </a:lnTo>
                    <a:lnTo>
                      <a:pt x="0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45" name="Freeform 3328"/>
              <p:cNvSpPr>
                <a:spLocks/>
              </p:cNvSpPr>
              <p:nvPr/>
            </p:nvSpPr>
            <p:spPr bwMode="auto">
              <a:xfrm>
                <a:off x="1666" y="2265"/>
                <a:ext cx="2" cy="1"/>
              </a:xfrm>
              <a:custGeom>
                <a:avLst/>
                <a:gdLst>
                  <a:gd name="T0" fmla="*/ 0 w 6"/>
                  <a:gd name="T1" fmla="*/ 0 h 4"/>
                  <a:gd name="T2" fmla="*/ 0 w 6"/>
                  <a:gd name="T3" fmla="*/ 0 h 4"/>
                  <a:gd name="T4" fmla="*/ 0 w 6"/>
                  <a:gd name="T5" fmla="*/ 0 h 4"/>
                  <a:gd name="T6" fmla="*/ 0 w 6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6" y="4"/>
                    </a:moveTo>
                    <a:lnTo>
                      <a:pt x="0" y="0"/>
                    </a:lnTo>
                    <a:lnTo>
                      <a:pt x="5" y="4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46" name="Freeform 3329"/>
              <p:cNvSpPr>
                <a:spLocks/>
              </p:cNvSpPr>
              <p:nvPr/>
            </p:nvSpPr>
            <p:spPr bwMode="auto">
              <a:xfrm>
                <a:off x="1663" y="2262"/>
                <a:ext cx="5" cy="5"/>
              </a:xfrm>
              <a:custGeom>
                <a:avLst/>
                <a:gdLst>
                  <a:gd name="T0" fmla="*/ 0 w 15"/>
                  <a:gd name="T1" fmla="*/ 0 h 17"/>
                  <a:gd name="T2" fmla="*/ 0 w 15"/>
                  <a:gd name="T3" fmla="*/ 0 h 17"/>
                  <a:gd name="T4" fmla="*/ 0 w 15"/>
                  <a:gd name="T5" fmla="*/ 0 h 17"/>
                  <a:gd name="T6" fmla="*/ 0 w 15"/>
                  <a:gd name="T7" fmla="*/ 0 h 17"/>
                  <a:gd name="T8" fmla="*/ 0 w 15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7">
                    <a:moveTo>
                      <a:pt x="6" y="0"/>
                    </a:moveTo>
                    <a:lnTo>
                      <a:pt x="15" y="13"/>
                    </a:lnTo>
                    <a:lnTo>
                      <a:pt x="8" y="17"/>
                    </a:lnTo>
                    <a:lnTo>
                      <a:pt x="0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47" name="Freeform 3330"/>
              <p:cNvSpPr>
                <a:spLocks/>
              </p:cNvSpPr>
              <p:nvPr/>
            </p:nvSpPr>
            <p:spPr bwMode="auto">
              <a:xfrm>
                <a:off x="1664" y="2266"/>
                <a:ext cx="1" cy="2"/>
              </a:xfrm>
              <a:custGeom>
                <a:avLst/>
                <a:gdLst>
                  <a:gd name="T0" fmla="*/ 0 w 4"/>
                  <a:gd name="T1" fmla="*/ 0 h 5"/>
                  <a:gd name="T2" fmla="*/ 0 w 4"/>
                  <a:gd name="T3" fmla="*/ 0 h 5"/>
                  <a:gd name="T4" fmla="*/ 0 w 4"/>
                  <a:gd name="T5" fmla="*/ 0 h 5"/>
                  <a:gd name="T6" fmla="*/ 0 w 4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4" y="4"/>
                    </a:moveTo>
                    <a:lnTo>
                      <a:pt x="0" y="0"/>
                    </a:lnTo>
                    <a:lnTo>
                      <a:pt x="3" y="5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48" name="Freeform 3331"/>
              <p:cNvSpPr>
                <a:spLocks/>
              </p:cNvSpPr>
              <p:nvPr/>
            </p:nvSpPr>
            <p:spPr bwMode="auto">
              <a:xfrm>
                <a:off x="1657" y="2263"/>
                <a:ext cx="8" cy="7"/>
              </a:xfrm>
              <a:custGeom>
                <a:avLst/>
                <a:gdLst>
                  <a:gd name="T0" fmla="*/ 0 w 24"/>
                  <a:gd name="T1" fmla="*/ 0 h 21"/>
                  <a:gd name="T2" fmla="*/ 0 w 24"/>
                  <a:gd name="T3" fmla="*/ 0 h 21"/>
                  <a:gd name="T4" fmla="*/ 0 w 24"/>
                  <a:gd name="T5" fmla="*/ 0 h 21"/>
                  <a:gd name="T6" fmla="*/ 0 w 24"/>
                  <a:gd name="T7" fmla="*/ 0 h 21"/>
                  <a:gd name="T8" fmla="*/ 0 w 24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21">
                    <a:moveTo>
                      <a:pt x="18" y="0"/>
                    </a:moveTo>
                    <a:lnTo>
                      <a:pt x="24" y="14"/>
                    </a:lnTo>
                    <a:lnTo>
                      <a:pt x="7" y="21"/>
                    </a:lnTo>
                    <a:lnTo>
                      <a:pt x="0" y="7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49" name="Freeform 3332"/>
              <p:cNvSpPr>
                <a:spLocks/>
              </p:cNvSpPr>
              <p:nvPr/>
            </p:nvSpPr>
            <p:spPr bwMode="auto">
              <a:xfrm>
                <a:off x="1657" y="2265"/>
                <a:ext cx="1" cy="3"/>
              </a:xfrm>
              <a:custGeom>
                <a:avLst/>
                <a:gdLst>
                  <a:gd name="T0" fmla="*/ 0 w 4"/>
                  <a:gd name="T1" fmla="*/ 0 h 9"/>
                  <a:gd name="T2" fmla="*/ 0 w 4"/>
                  <a:gd name="T3" fmla="*/ 0 h 9"/>
                  <a:gd name="T4" fmla="*/ 0 w 4"/>
                  <a:gd name="T5" fmla="*/ 0 h 9"/>
                  <a:gd name="T6" fmla="*/ 0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9">
                    <a:moveTo>
                      <a:pt x="1" y="0"/>
                    </a:moveTo>
                    <a:lnTo>
                      <a:pt x="4" y="9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50" name="Freeform 3333"/>
              <p:cNvSpPr>
                <a:spLocks/>
              </p:cNvSpPr>
              <p:nvPr/>
            </p:nvSpPr>
            <p:spPr bwMode="auto">
              <a:xfrm>
                <a:off x="1652" y="2265"/>
                <a:ext cx="8" cy="8"/>
              </a:xfrm>
              <a:custGeom>
                <a:avLst/>
                <a:gdLst>
                  <a:gd name="T0" fmla="*/ 0 w 24"/>
                  <a:gd name="T1" fmla="*/ 0 h 23"/>
                  <a:gd name="T2" fmla="*/ 0 w 24"/>
                  <a:gd name="T3" fmla="*/ 0 h 23"/>
                  <a:gd name="T4" fmla="*/ 0 w 24"/>
                  <a:gd name="T5" fmla="*/ 0 h 23"/>
                  <a:gd name="T6" fmla="*/ 0 w 24"/>
                  <a:gd name="T7" fmla="*/ 0 h 23"/>
                  <a:gd name="T8" fmla="*/ 0 w 24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23">
                    <a:moveTo>
                      <a:pt x="15" y="0"/>
                    </a:moveTo>
                    <a:lnTo>
                      <a:pt x="24" y="14"/>
                    </a:lnTo>
                    <a:lnTo>
                      <a:pt x="8" y="23"/>
                    </a:lnTo>
                    <a:lnTo>
                      <a:pt x="0" y="8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51" name="Freeform 3334"/>
              <p:cNvSpPr>
                <a:spLocks/>
              </p:cNvSpPr>
              <p:nvPr/>
            </p:nvSpPr>
            <p:spPr bwMode="auto">
              <a:xfrm>
                <a:off x="1651" y="2268"/>
                <a:ext cx="2" cy="3"/>
              </a:xfrm>
              <a:custGeom>
                <a:avLst/>
                <a:gdLst>
                  <a:gd name="T0" fmla="*/ 0 w 6"/>
                  <a:gd name="T1" fmla="*/ 0 h 11"/>
                  <a:gd name="T2" fmla="*/ 0 w 6"/>
                  <a:gd name="T3" fmla="*/ 0 h 11"/>
                  <a:gd name="T4" fmla="*/ 0 w 6"/>
                  <a:gd name="T5" fmla="*/ 0 h 11"/>
                  <a:gd name="T6" fmla="*/ 0 w 6"/>
                  <a:gd name="T7" fmla="*/ 0 h 11"/>
                  <a:gd name="T8" fmla="*/ 0 w 6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1">
                    <a:moveTo>
                      <a:pt x="2" y="1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6" y="1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52" name="Freeform 3335"/>
              <p:cNvSpPr>
                <a:spLocks/>
              </p:cNvSpPr>
              <p:nvPr/>
            </p:nvSpPr>
            <p:spPr bwMode="auto">
              <a:xfrm>
                <a:off x="1650" y="2269"/>
                <a:ext cx="5" cy="4"/>
              </a:xfrm>
              <a:custGeom>
                <a:avLst/>
                <a:gdLst>
                  <a:gd name="T0" fmla="*/ 0 w 14"/>
                  <a:gd name="T1" fmla="*/ 0 h 12"/>
                  <a:gd name="T2" fmla="*/ 0 w 14"/>
                  <a:gd name="T3" fmla="*/ 0 h 12"/>
                  <a:gd name="T4" fmla="*/ 0 w 14"/>
                  <a:gd name="T5" fmla="*/ 0 h 12"/>
                  <a:gd name="T6" fmla="*/ 0 w 14"/>
                  <a:gd name="T7" fmla="*/ 0 h 12"/>
                  <a:gd name="T8" fmla="*/ 0 w 14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2">
                    <a:moveTo>
                      <a:pt x="2" y="0"/>
                    </a:moveTo>
                    <a:lnTo>
                      <a:pt x="14" y="9"/>
                    </a:lnTo>
                    <a:lnTo>
                      <a:pt x="12" y="12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53" name="Freeform 3336"/>
              <p:cNvSpPr>
                <a:spLocks/>
              </p:cNvSpPr>
              <p:nvPr/>
            </p:nvSpPr>
            <p:spPr bwMode="auto">
              <a:xfrm>
                <a:off x="1650" y="2270"/>
                <a:ext cx="2" cy="4"/>
              </a:xfrm>
              <a:custGeom>
                <a:avLst/>
                <a:gdLst>
                  <a:gd name="T0" fmla="*/ 0 w 6"/>
                  <a:gd name="T1" fmla="*/ 0 h 13"/>
                  <a:gd name="T2" fmla="*/ 0 w 6"/>
                  <a:gd name="T3" fmla="*/ 0 h 13"/>
                  <a:gd name="T4" fmla="*/ 0 w 6"/>
                  <a:gd name="T5" fmla="*/ 0 h 13"/>
                  <a:gd name="T6" fmla="*/ 0 w 6"/>
                  <a:gd name="T7" fmla="*/ 0 h 1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13">
                    <a:moveTo>
                      <a:pt x="0" y="0"/>
                    </a:moveTo>
                    <a:lnTo>
                      <a:pt x="6" y="7"/>
                    </a:lnTo>
                    <a:lnTo>
                      <a:pt x="6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54" name="Rectangle 3337"/>
              <p:cNvSpPr>
                <a:spLocks noChangeArrowheads="1"/>
              </p:cNvSpPr>
              <p:nvPr/>
            </p:nvSpPr>
            <p:spPr bwMode="auto">
              <a:xfrm>
                <a:off x="1652" y="2269"/>
                <a:ext cx="1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55" name="Freeform 3338"/>
              <p:cNvSpPr>
                <a:spLocks/>
              </p:cNvSpPr>
              <p:nvPr/>
            </p:nvSpPr>
            <p:spPr bwMode="auto">
              <a:xfrm>
                <a:off x="1653" y="2272"/>
                <a:ext cx="2" cy="2"/>
              </a:xfrm>
              <a:custGeom>
                <a:avLst/>
                <a:gdLst>
                  <a:gd name="T0" fmla="*/ 0 w 5"/>
                  <a:gd name="T1" fmla="*/ 0 h 6"/>
                  <a:gd name="T2" fmla="*/ 0 w 5"/>
                  <a:gd name="T3" fmla="*/ 0 h 6"/>
                  <a:gd name="T4" fmla="*/ 0 w 5"/>
                  <a:gd name="T5" fmla="*/ 0 h 6"/>
                  <a:gd name="T6" fmla="*/ 0 w 5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0" y="6"/>
                    </a:moveTo>
                    <a:lnTo>
                      <a:pt x="0" y="0"/>
                    </a:lnTo>
                    <a:lnTo>
                      <a:pt x="5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56" name="Freeform 3339"/>
              <p:cNvSpPr>
                <a:spLocks/>
              </p:cNvSpPr>
              <p:nvPr/>
            </p:nvSpPr>
            <p:spPr bwMode="auto">
              <a:xfrm>
                <a:off x="1652" y="2268"/>
                <a:ext cx="4" cy="6"/>
              </a:xfrm>
              <a:custGeom>
                <a:avLst/>
                <a:gdLst>
                  <a:gd name="T0" fmla="*/ 0 w 13"/>
                  <a:gd name="T1" fmla="*/ 0 h 16"/>
                  <a:gd name="T2" fmla="*/ 0 w 13"/>
                  <a:gd name="T3" fmla="*/ 0 h 16"/>
                  <a:gd name="T4" fmla="*/ 0 w 13"/>
                  <a:gd name="T5" fmla="*/ 0 h 16"/>
                  <a:gd name="T6" fmla="*/ 0 w 13"/>
                  <a:gd name="T7" fmla="*/ 0 h 16"/>
                  <a:gd name="T8" fmla="*/ 0 w 13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6">
                    <a:moveTo>
                      <a:pt x="9" y="16"/>
                    </a:moveTo>
                    <a:lnTo>
                      <a:pt x="0" y="3"/>
                    </a:lnTo>
                    <a:lnTo>
                      <a:pt x="4" y="0"/>
                    </a:lnTo>
                    <a:lnTo>
                      <a:pt x="13" y="13"/>
                    </a:lnTo>
                    <a:lnTo>
                      <a:pt x="9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57" name="Freeform 3340"/>
              <p:cNvSpPr>
                <a:spLocks/>
              </p:cNvSpPr>
              <p:nvPr/>
            </p:nvSpPr>
            <p:spPr bwMode="auto">
              <a:xfrm>
                <a:off x="1653" y="2268"/>
                <a:ext cx="1" cy="3"/>
              </a:xfrm>
              <a:custGeom>
                <a:avLst/>
                <a:gdLst>
                  <a:gd name="T0" fmla="*/ 0 w 4"/>
                  <a:gd name="T1" fmla="*/ 0 h 11"/>
                  <a:gd name="T2" fmla="*/ 0 w 4"/>
                  <a:gd name="T3" fmla="*/ 0 h 11"/>
                  <a:gd name="T4" fmla="*/ 0 w 4"/>
                  <a:gd name="T5" fmla="*/ 0 h 11"/>
                  <a:gd name="T6" fmla="*/ 0 w 4"/>
                  <a:gd name="T7" fmla="*/ 0 h 11"/>
                  <a:gd name="T8" fmla="*/ 0 w 4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11">
                    <a:moveTo>
                      <a:pt x="0" y="2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4" y="1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58" name="Freeform 3341"/>
              <p:cNvSpPr>
                <a:spLocks/>
              </p:cNvSpPr>
              <p:nvPr/>
            </p:nvSpPr>
            <p:spPr bwMode="auto">
              <a:xfrm>
                <a:off x="1654" y="2268"/>
                <a:ext cx="2" cy="5"/>
              </a:xfrm>
              <a:custGeom>
                <a:avLst/>
                <a:gdLst>
                  <a:gd name="T0" fmla="*/ 0 w 7"/>
                  <a:gd name="T1" fmla="*/ 0 h 16"/>
                  <a:gd name="T2" fmla="*/ 0 w 7"/>
                  <a:gd name="T3" fmla="*/ 0 h 16"/>
                  <a:gd name="T4" fmla="*/ 0 w 7"/>
                  <a:gd name="T5" fmla="*/ 0 h 16"/>
                  <a:gd name="T6" fmla="*/ 0 w 7"/>
                  <a:gd name="T7" fmla="*/ 0 h 16"/>
                  <a:gd name="T8" fmla="*/ 0 w 7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6">
                    <a:moveTo>
                      <a:pt x="4" y="16"/>
                    </a:moveTo>
                    <a:lnTo>
                      <a:pt x="0" y="1"/>
                    </a:lnTo>
                    <a:lnTo>
                      <a:pt x="3" y="0"/>
                    </a:lnTo>
                    <a:lnTo>
                      <a:pt x="7" y="15"/>
                    </a:lnTo>
                    <a:lnTo>
                      <a:pt x="4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59" name="Freeform 3342"/>
              <p:cNvSpPr>
                <a:spLocks/>
              </p:cNvSpPr>
              <p:nvPr/>
            </p:nvSpPr>
            <p:spPr bwMode="auto">
              <a:xfrm>
                <a:off x="1655" y="2271"/>
                <a:ext cx="2" cy="2"/>
              </a:xfrm>
              <a:custGeom>
                <a:avLst/>
                <a:gdLst>
                  <a:gd name="T0" fmla="*/ 1 w 4"/>
                  <a:gd name="T1" fmla="*/ 0 h 5"/>
                  <a:gd name="T2" fmla="*/ 1 w 4"/>
                  <a:gd name="T3" fmla="*/ 0 h 5"/>
                  <a:gd name="T4" fmla="*/ 1 w 4"/>
                  <a:gd name="T5" fmla="*/ 0 h 5"/>
                  <a:gd name="T6" fmla="*/ 0 w 4"/>
                  <a:gd name="T7" fmla="*/ 0 h 5"/>
                  <a:gd name="T8" fmla="*/ 1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2" y="5"/>
                    </a:moveTo>
                    <a:lnTo>
                      <a:pt x="3" y="4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60" name="Freeform 3343"/>
              <p:cNvSpPr>
                <a:spLocks/>
              </p:cNvSpPr>
              <p:nvPr/>
            </p:nvSpPr>
            <p:spPr bwMode="auto">
              <a:xfrm>
                <a:off x="1654" y="2266"/>
                <a:ext cx="6" cy="6"/>
              </a:xfrm>
              <a:custGeom>
                <a:avLst/>
                <a:gdLst>
                  <a:gd name="T0" fmla="*/ 0 w 19"/>
                  <a:gd name="T1" fmla="*/ 0 h 20"/>
                  <a:gd name="T2" fmla="*/ 0 w 19"/>
                  <a:gd name="T3" fmla="*/ 0 h 20"/>
                  <a:gd name="T4" fmla="*/ 0 w 19"/>
                  <a:gd name="T5" fmla="*/ 0 h 20"/>
                  <a:gd name="T6" fmla="*/ 0 w 19"/>
                  <a:gd name="T7" fmla="*/ 0 h 20"/>
                  <a:gd name="T8" fmla="*/ 0 w 19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20">
                    <a:moveTo>
                      <a:pt x="8" y="20"/>
                    </a:moveTo>
                    <a:lnTo>
                      <a:pt x="0" y="7"/>
                    </a:lnTo>
                    <a:lnTo>
                      <a:pt x="10" y="0"/>
                    </a:lnTo>
                    <a:lnTo>
                      <a:pt x="19" y="12"/>
                    </a:lnTo>
                    <a:lnTo>
                      <a:pt x="8" y="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61" name="Freeform 3344"/>
              <p:cNvSpPr>
                <a:spLocks/>
              </p:cNvSpPr>
              <p:nvPr/>
            </p:nvSpPr>
            <p:spPr bwMode="auto">
              <a:xfrm>
                <a:off x="1657" y="2265"/>
                <a:ext cx="2" cy="3"/>
              </a:xfrm>
              <a:custGeom>
                <a:avLst/>
                <a:gdLst>
                  <a:gd name="T0" fmla="*/ 0 w 5"/>
                  <a:gd name="T1" fmla="*/ 0 h 10"/>
                  <a:gd name="T2" fmla="*/ 0 w 5"/>
                  <a:gd name="T3" fmla="*/ 0 h 10"/>
                  <a:gd name="T4" fmla="*/ 0 w 5"/>
                  <a:gd name="T5" fmla="*/ 0 h 10"/>
                  <a:gd name="T6" fmla="*/ 0 w 5"/>
                  <a:gd name="T7" fmla="*/ 0 h 10"/>
                  <a:gd name="T8" fmla="*/ 0 w 5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10">
                    <a:moveTo>
                      <a:pt x="0" y="2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5" y="1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62" name="Freeform 3345"/>
              <p:cNvSpPr>
                <a:spLocks/>
              </p:cNvSpPr>
              <p:nvPr/>
            </p:nvSpPr>
            <p:spPr bwMode="auto">
              <a:xfrm>
                <a:off x="1658" y="2264"/>
                <a:ext cx="5" cy="6"/>
              </a:xfrm>
              <a:custGeom>
                <a:avLst/>
                <a:gdLst>
                  <a:gd name="T0" fmla="*/ 0 w 15"/>
                  <a:gd name="T1" fmla="*/ 0 h 17"/>
                  <a:gd name="T2" fmla="*/ 0 w 15"/>
                  <a:gd name="T3" fmla="*/ 0 h 17"/>
                  <a:gd name="T4" fmla="*/ 0 w 15"/>
                  <a:gd name="T5" fmla="*/ 0 h 17"/>
                  <a:gd name="T6" fmla="*/ 0 w 15"/>
                  <a:gd name="T7" fmla="*/ 0 h 17"/>
                  <a:gd name="T8" fmla="*/ 0 w 15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7">
                    <a:moveTo>
                      <a:pt x="5" y="17"/>
                    </a:moveTo>
                    <a:lnTo>
                      <a:pt x="0" y="3"/>
                    </a:lnTo>
                    <a:lnTo>
                      <a:pt x="11" y="0"/>
                    </a:lnTo>
                    <a:lnTo>
                      <a:pt x="15" y="14"/>
                    </a:lnTo>
                    <a:lnTo>
                      <a:pt x="5" y="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63" name="Freeform 3346"/>
              <p:cNvSpPr>
                <a:spLocks/>
              </p:cNvSpPr>
              <p:nvPr/>
            </p:nvSpPr>
            <p:spPr bwMode="auto">
              <a:xfrm>
                <a:off x="1662" y="2264"/>
                <a:ext cx="0" cy="3"/>
              </a:xfrm>
              <a:custGeom>
                <a:avLst/>
                <a:gdLst>
                  <a:gd name="T0" fmla="*/ 0 w 2"/>
                  <a:gd name="T1" fmla="*/ 0 h 9"/>
                  <a:gd name="T2" fmla="*/ 1 w 2"/>
                  <a:gd name="T3" fmla="*/ 0 h 9"/>
                  <a:gd name="T4" fmla="*/ 0 w 2"/>
                  <a:gd name="T5" fmla="*/ 0 h 9"/>
                  <a:gd name="T6" fmla="*/ 0 w 2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9">
                    <a:moveTo>
                      <a:pt x="0" y="0"/>
                    </a:moveTo>
                    <a:lnTo>
                      <a:pt x="2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64" name="Freeform 3347"/>
              <p:cNvSpPr>
                <a:spLocks/>
              </p:cNvSpPr>
              <p:nvPr/>
            </p:nvSpPr>
            <p:spPr bwMode="auto">
              <a:xfrm>
                <a:off x="1662" y="2264"/>
                <a:ext cx="4" cy="5"/>
              </a:xfrm>
              <a:custGeom>
                <a:avLst/>
                <a:gdLst>
                  <a:gd name="T0" fmla="*/ 0 w 12"/>
                  <a:gd name="T1" fmla="*/ 0 h 16"/>
                  <a:gd name="T2" fmla="*/ 0 w 12"/>
                  <a:gd name="T3" fmla="*/ 0 h 16"/>
                  <a:gd name="T4" fmla="*/ 0 w 12"/>
                  <a:gd name="T5" fmla="*/ 0 h 16"/>
                  <a:gd name="T6" fmla="*/ 0 w 12"/>
                  <a:gd name="T7" fmla="*/ 0 h 16"/>
                  <a:gd name="T8" fmla="*/ 0 w 12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16">
                    <a:moveTo>
                      <a:pt x="4" y="16"/>
                    </a:moveTo>
                    <a:lnTo>
                      <a:pt x="0" y="2"/>
                    </a:lnTo>
                    <a:lnTo>
                      <a:pt x="8" y="0"/>
                    </a:lnTo>
                    <a:lnTo>
                      <a:pt x="12" y="14"/>
                    </a:lnTo>
                    <a:lnTo>
                      <a:pt x="4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65" name="Freeform 3348"/>
              <p:cNvSpPr>
                <a:spLocks/>
              </p:cNvSpPr>
              <p:nvPr/>
            </p:nvSpPr>
            <p:spPr bwMode="auto">
              <a:xfrm>
                <a:off x="1664" y="2264"/>
                <a:ext cx="1" cy="3"/>
              </a:xfrm>
              <a:custGeom>
                <a:avLst/>
                <a:gdLst>
                  <a:gd name="T0" fmla="*/ 0 w 2"/>
                  <a:gd name="T1" fmla="*/ 0 h 9"/>
                  <a:gd name="T2" fmla="*/ 1 w 2"/>
                  <a:gd name="T3" fmla="*/ 0 h 9"/>
                  <a:gd name="T4" fmla="*/ 1 w 2"/>
                  <a:gd name="T5" fmla="*/ 0 h 9"/>
                  <a:gd name="T6" fmla="*/ 0 w 2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9">
                    <a:moveTo>
                      <a:pt x="0" y="0"/>
                    </a:moveTo>
                    <a:lnTo>
                      <a:pt x="2" y="9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66" name="Rectangle 3349"/>
              <p:cNvSpPr>
                <a:spLocks noChangeArrowheads="1"/>
              </p:cNvSpPr>
              <p:nvPr/>
            </p:nvSpPr>
            <p:spPr bwMode="auto">
              <a:xfrm>
                <a:off x="1665" y="2264"/>
                <a:ext cx="3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67" name="Freeform 3350"/>
              <p:cNvSpPr>
                <a:spLocks/>
              </p:cNvSpPr>
              <p:nvPr/>
            </p:nvSpPr>
            <p:spPr bwMode="auto">
              <a:xfrm>
                <a:off x="1668" y="2263"/>
                <a:ext cx="2" cy="4"/>
              </a:xfrm>
              <a:custGeom>
                <a:avLst/>
                <a:gdLst>
                  <a:gd name="T0" fmla="*/ 0 w 7"/>
                  <a:gd name="T1" fmla="*/ 0 h 10"/>
                  <a:gd name="T2" fmla="*/ 0 w 7"/>
                  <a:gd name="T3" fmla="*/ 0 h 10"/>
                  <a:gd name="T4" fmla="*/ 0 w 7"/>
                  <a:gd name="T5" fmla="*/ 0 h 10"/>
                  <a:gd name="T6" fmla="*/ 0 w 7"/>
                  <a:gd name="T7" fmla="*/ 0 h 10"/>
                  <a:gd name="T8" fmla="*/ 0 w 7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0">
                    <a:moveTo>
                      <a:pt x="0" y="1"/>
                    </a:moveTo>
                    <a:lnTo>
                      <a:pt x="5" y="0"/>
                    </a:lnTo>
                    <a:lnTo>
                      <a:pt x="7" y="5"/>
                    </a:lnTo>
                    <a:lnTo>
                      <a:pt x="0" y="1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68" name="Freeform 3351"/>
              <p:cNvSpPr>
                <a:spLocks/>
              </p:cNvSpPr>
              <p:nvPr/>
            </p:nvSpPr>
            <p:spPr bwMode="auto">
              <a:xfrm>
                <a:off x="1665" y="2265"/>
                <a:ext cx="5" cy="3"/>
              </a:xfrm>
              <a:custGeom>
                <a:avLst/>
                <a:gdLst>
                  <a:gd name="T0" fmla="*/ 0 w 16"/>
                  <a:gd name="T1" fmla="*/ 0 h 8"/>
                  <a:gd name="T2" fmla="*/ 0 w 16"/>
                  <a:gd name="T3" fmla="*/ 0 h 8"/>
                  <a:gd name="T4" fmla="*/ 0 w 16"/>
                  <a:gd name="T5" fmla="*/ 0 h 8"/>
                  <a:gd name="T6" fmla="*/ 0 w 16"/>
                  <a:gd name="T7" fmla="*/ 0 h 8"/>
                  <a:gd name="T8" fmla="*/ 0 w 16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8">
                    <a:moveTo>
                      <a:pt x="0" y="6"/>
                    </a:moveTo>
                    <a:lnTo>
                      <a:pt x="15" y="0"/>
                    </a:lnTo>
                    <a:lnTo>
                      <a:pt x="16" y="2"/>
                    </a:lnTo>
                    <a:lnTo>
                      <a:pt x="1" y="8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69" name="Freeform 3352"/>
              <p:cNvSpPr>
                <a:spLocks/>
              </p:cNvSpPr>
              <p:nvPr/>
            </p:nvSpPr>
            <p:spPr bwMode="auto">
              <a:xfrm>
                <a:off x="1668" y="2266"/>
                <a:ext cx="2" cy="1"/>
              </a:xfrm>
              <a:custGeom>
                <a:avLst/>
                <a:gdLst>
                  <a:gd name="T0" fmla="*/ 0 w 7"/>
                  <a:gd name="T1" fmla="*/ 0 h 5"/>
                  <a:gd name="T2" fmla="*/ 0 w 7"/>
                  <a:gd name="T3" fmla="*/ 0 h 5"/>
                  <a:gd name="T4" fmla="*/ 0 w 7"/>
                  <a:gd name="T5" fmla="*/ 0 h 5"/>
                  <a:gd name="T6" fmla="*/ 0 w 7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7" y="0"/>
                    </a:moveTo>
                    <a:lnTo>
                      <a:pt x="0" y="5"/>
                    </a:lnTo>
                    <a:lnTo>
                      <a:pt x="7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70" name="Freeform 3353"/>
              <p:cNvSpPr>
                <a:spLocks/>
              </p:cNvSpPr>
              <p:nvPr/>
            </p:nvSpPr>
            <p:spPr bwMode="auto">
              <a:xfrm>
                <a:off x="1665" y="2266"/>
                <a:ext cx="6" cy="3"/>
              </a:xfrm>
              <a:custGeom>
                <a:avLst/>
                <a:gdLst>
                  <a:gd name="T0" fmla="*/ 0 w 17"/>
                  <a:gd name="T1" fmla="*/ 0 h 10"/>
                  <a:gd name="T2" fmla="*/ 0 w 17"/>
                  <a:gd name="T3" fmla="*/ 0 h 10"/>
                  <a:gd name="T4" fmla="*/ 0 w 17"/>
                  <a:gd name="T5" fmla="*/ 0 h 10"/>
                  <a:gd name="T6" fmla="*/ 0 w 17"/>
                  <a:gd name="T7" fmla="*/ 0 h 10"/>
                  <a:gd name="T8" fmla="*/ 0 w 17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0">
                    <a:moveTo>
                      <a:pt x="0" y="4"/>
                    </a:moveTo>
                    <a:lnTo>
                      <a:pt x="15" y="0"/>
                    </a:lnTo>
                    <a:lnTo>
                      <a:pt x="17" y="6"/>
                    </a:lnTo>
                    <a:lnTo>
                      <a:pt x="2" y="1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71" name="Freeform 3354"/>
              <p:cNvSpPr>
                <a:spLocks/>
              </p:cNvSpPr>
              <p:nvPr/>
            </p:nvSpPr>
            <p:spPr bwMode="auto">
              <a:xfrm>
                <a:off x="1669" y="2268"/>
                <a:ext cx="2" cy="1"/>
              </a:xfrm>
              <a:custGeom>
                <a:avLst/>
                <a:gdLst>
                  <a:gd name="T0" fmla="*/ 0 w 8"/>
                  <a:gd name="T1" fmla="*/ 0 h 4"/>
                  <a:gd name="T2" fmla="*/ 0 w 8"/>
                  <a:gd name="T3" fmla="*/ 0 h 4"/>
                  <a:gd name="T4" fmla="*/ 0 w 8"/>
                  <a:gd name="T5" fmla="*/ 0 h 4"/>
                  <a:gd name="T6" fmla="*/ 0 w 8"/>
                  <a:gd name="T7" fmla="*/ 0 h 4"/>
                  <a:gd name="T8" fmla="*/ 0 w 8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lnTo>
                      <a:pt x="8" y="2"/>
                    </a:lnTo>
                    <a:lnTo>
                      <a:pt x="0" y="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72" name="Rectangle 3355"/>
              <p:cNvSpPr>
                <a:spLocks noChangeArrowheads="1"/>
              </p:cNvSpPr>
              <p:nvPr/>
            </p:nvSpPr>
            <p:spPr bwMode="auto">
              <a:xfrm>
                <a:off x="1666" y="2269"/>
                <a:ext cx="5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73" name="Rectangle 3356"/>
              <p:cNvSpPr>
                <a:spLocks noChangeArrowheads="1"/>
              </p:cNvSpPr>
              <p:nvPr/>
            </p:nvSpPr>
            <p:spPr bwMode="auto">
              <a:xfrm>
                <a:off x="1666" y="2270"/>
                <a:ext cx="5" cy="4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74" name="Freeform 3357"/>
              <p:cNvSpPr>
                <a:spLocks/>
              </p:cNvSpPr>
              <p:nvPr/>
            </p:nvSpPr>
            <p:spPr bwMode="auto">
              <a:xfrm>
                <a:off x="1669" y="2274"/>
                <a:ext cx="2" cy="1"/>
              </a:xfrm>
              <a:custGeom>
                <a:avLst/>
                <a:gdLst>
                  <a:gd name="T0" fmla="*/ 0 w 8"/>
                  <a:gd name="T1" fmla="*/ 0 h 4"/>
                  <a:gd name="T2" fmla="*/ 0 w 8"/>
                  <a:gd name="T3" fmla="*/ 0 h 4"/>
                  <a:gd name="T4" fmla="*/ 0 w 8"/>
                  <a:gd name="T5" fmla="*/ 0 h 4"/>
                  <a:gd name="T6" fmla="*/ 0 w 8"/>
                  <a:gd name="T7" fmla="*/ 0 h 4"/>
                  <a:gd name="T8" fmla="*/ 0 w 8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8" y="0"/>
                    </a:moveTo>
                    <a:lnTo>
                      <a:pt x="8" y="0"/>
                    </a:lnTo>
                    <a:lnTo>
                      <a:pt x="6" y="4"/>
                    </a:lnTo>
                    <a:lnTo>
                      <a:pt x="0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75" name="Freeform 3358"/>
              <p:cNvSpPr>
                <a:spLocks/>
              </p:cNvSpPr>
              <p:nvPr/>
            </p:nvSpPr>
            <p:spPr bwMode="auto">
              <a:xfrm>
                <a:off x="1665" y="2273"/>
                <a:ext cx="6" cy="4"/>
              </a:xfrm>
              <a:custGeom>
                <a:avLst/>
                <a:gdLst>
                  <a:gd name="T0" fmla="*/ 0 w 16"/>
                  <a:gd name="T1" fmla="*/ 0 h 13"/>
                  <a:gd name="T2" fmla="*/ 0 w 16"/>
                  <a:gd name="T3" fmla="*/ 0 h 13"/>
                  <a:gd name="T4" fmla="*/ 0 w 16"/>
                  <a:gd name="T5" fmla="*/ 0 h 13"/>
                  <a:gd name="T6" fmla="*/ 0 w 16"/>
                  <a:gd name="T7" fmla="*/ 0 h 13"/>
                  <a:gd name="T8" fmla="*/ 0 w 16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3">
                    <a:moveTo>
                      <a:pt x="3" y="0"/>
                    </a:moveTo>
                    <a:lnTo>
                      <a:pt x="16" y="8"/>
                    </a:lnTo>
                    <a:lnTo>
                      <a:pt x="13" y="13"/>
                    </a:lnTo>
                    <a:lnTo>
                      <a:pt x="0" y="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76" name="Freeform 3359"/>
              <p:cNvSpPr>
                <a:spLocks/>
              </p:cNvSpPr>
              <p:nvPr/>
            </p:nvSpPr>
            <p:spPr bwMode="auto">
              <a:xfrm>
                <a:off x="1668" y="2276"/>
                <a:ext cx="2" cy="1"/>
              </a:xfrm>
              <a:custGeom>
                <a:avLst/>
                <a:gdLst>
                  <a:gd name="T0" fmla="*/ 0 w 6"/>
                  <a:gd name="T1" fmla="*/ 0 h 3"/>
                  <a:gd name="T2" fmla="*/ 0 w 6"/>
                  <a:gd name="T3" fmla="*/ 0 h 3"/>
                  <a:gd name="T4" fmla="*/ 0 w 6"/>
                  <a:gd name="T5" fmla="*/ 0 h 3"/>
                  <a:gd name="T6" fmla="*/ 0 w 6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6" y="2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77" name="Freeform 3360"/>
              <p:cNvSpPr>
                <a:spLocks/>
              </p:cNvSpPr>
              <p:nvPr/>
            </p:nvSpPr>
            <p:spPr bwMode="auto">
              <a:xfrm>
                <a:off x="1664" y="2274"/>
                <a:ext cx="5" cy="5"/>
              </a:xfrm>
              <a:custGeom>
                <a:avLst/>
                <a:gdLst>
                  <a:gd name="T0" fmla="*/ 0 w 17"/>
                  <a:gd name="T1" fmla="*/ 0 h 16"/>
                  <a:gd name="T2" fmla="*/ 0 w 17"/>
                  <a:gd name="T3" fmla="*/ 0 h 16"/>
                  <a:gd name="T4" fmla="*/ 0 w 17"/>
                  <a:gd name="T5" fmla="*/ 0 h 16"/>
                  <a:gd name="T6" fmla="*/ 0 w 17"/>
                  <a:gd name="T7" fmla="*/ 0 h 16"/>
                  <a:gd name="T8" fmla="*/ 0 w 17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6">
                    <a:moveTo>
                      <a:pt x="6" y="0"/>
                    </a:moveTo>
                    <a:lnTo>
                      <a:pt x="17" y="10"/>
                    </a:lnTo>
                    <a:lnTo>
                      <a:pt x="11" y="1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78" name="Freeform 3361"/>
              <p:cNvSpPr>
                <a:spLocks/>
              </p:cNvSpPr>
              <p:nvPr/>
            </p:nvSpPr>
            <p:spPr bwMode="auto">
              <a:xfrm>
                <a:off x="1665" y="2278"/>
                <a:ext cx="2" cy="2"/>
              </a:xfrm>
              <a:custGeom>
                <a:avLst/>
                <a:gdLst>
                  <a:gd name="T0" fmla="*/ 0 w 6"/>
                  <a:gd name="T1" fmla="*/ 0 h 5"/>
                  <a:gd name="T2" fmla="*/ 0 w 6"/>
                  <a:gd name="T3" fmla="*/ 0 h 5"/>
                  <a:gd name="T4" fmla="*/ 0 w 6"/>
                  <a:gd name="T5" fmla="*/ 0 h 5"/>
                  <a:gd name="T6" fmla="*/ 0 w 6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6" y="3"/>
                    </a:moveTo>
                    <a:lnTo>
                      <a:pt x="0" y="0"/>
                    </a:lnTo>
                    <a:lnTo>
                      <a:pt x="4" y="5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79" name="Freeform 3362"/>
              <p:cNvSpPr>
                <a:spLocks/>
              </p:cNvSpPr>
              <p:nvPr/>
            </p:nvSpPr>
            <p:spPr bwMode="auto">
              <a:xfrm>
                <a:off x="1662" y="2276"/>
                <a:ext cx="5" cy="5"/>
              </a:xfrm>
              <a:custGeom>
                <a:avLst/>
                <a:gdLst>
                  <a:gd name="T0" fmla="*/ 0 w 14"/>
                  <a:gd name="T1" fmla="*/ 0 h 17"/>
                  <a:gd name="T2" fmla="*/ 0 w 14"/>
                  <a:gd name="T3" fmla="*/ 0 h 17"/>
                  <a:gd name="T4" fmla="*/ 0 w 14"/>
                  <a:gd name="T5" fmla="*/ 0 h 17"/>
                  <a:gd name="T6" fmla="*/ 0 w 14"/>
                  <a:gd name="T7" fmla="*/ 0 h 17"/>
                  <a:gd name="T8" fmla="*/ 0 w 14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7">
                    <a:moveTo>
                      <a:pt x="6" y="0"/>
                    </a:moveTo>
                    <a:lnTo>
                      <a:pt x="14" y="13"/>
                    </a:lnTo>
                    <a:lnTo>
                      <a:pt x="8" y="17"/>
                    </a:lnTo>
                    <a:lnTo>
                      <a:pt x="0" y="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80" name="Freeform 3363"/>
              <p:cNvSpPr>
                <a:spLocks/>
              </p:cNvSpPr>
              <p:nvPr/>
            </p:nvSpPr>
            <p:spPr bwMode="auto">
              <a:xfrm>
                <a:off x="1661" y="2277"/>
                <a:ext cx="2" cy="3"/>
              </a:xfrm>
              <a:custGeom>
                <a:avLst/>
                <a:gdLst>
                  <a:gd name="T0" fmla="*/ 0 w 6"/>
                  <a:gd name="T1" fmla="*/ 0 h 9"/>
                  <a:gd name="T2" fmla="*/ 0 w 6"/>
                  <a:gd name="T3" fmla="*/ 0 h 9"/>
                  <a:gd name="T4" fmla="*/ 0 w 6"/>
                  <a:gd name="T5" fmla="*/ 0 h 9"/>
                  <a:gd name="T6" fmla="*/ 0 w 6"/>
                  <a:gd name="T7" fmla="*/ 0 h 9"/>
                  <a:gd name="T8" fmla="*/ 0 w 6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9">
                    <a:moveTo>
                      <a:pt x="2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6" y="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81" name="Freeform 3364"/>
              <p:cNvSpPr>
                <a:spLocks/>
              </p:cNvSpPr>
              <p:nvPr/>
            </p:nvSpPr>
            <p:spPr bwMode="auto">
              <a:xfrm>
                <a:off x="1660" y="2278"/>
                <a:ext cx="5" cy="5"/>
              </a:xfrm>
              <a:custGeom>
                <a:avLst/>
                <a:gdLst>
                  <a:gd name="T0" fmla="*/ 0 w 16"/>
                  <a:gd name="T1" fmla="*/ 0 h 15"/>
                  <a:gd name="T2" fmla="*/ 0 w 16"/>
                  <a:gd name="T3" fmla="*/ 0 h 15"/>
                  <a:gd name="T4" fmla="*/ 0 w 16"/>
                  <a:gd name="T5" fmla="*/ 0 h 15"/>
                  <a:gd name="T6" fmla="*/ 0 w 16"/>
                  <a:gd name="T7" fmla="*/ 0 h 15"/>
                  <a:gd name="T8" fmla="*/ 0 w 16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5">
                    <a:moveTo>
                      <a:pt x="4" y="0"/>
                    </a:moveTo>
                    <a:lnTo>
                      <a:pt x="16" y="9"/>
                    </a:lnTo>
                    <a:lnTo>
                      <a:pt x="12" y="15"/>
                    </a:lnTo>
                    <a:lnTo>
                      <a:pt x="0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82" name="Freeform 3365"/>
              <p:cNvSpPr>
                <a:spLocks/>
              </p:cNvSpPr>
              <p:nvPr/>
            </p:nvSpPr>
            <p:spPr bwMode="auto">
              <a:xfrm>
                <a:off x="1662" y="2282"/>
                <a:ext cx="2" cy="2"/>
              </a:xfrm>
              <a:custGeom>
                <a:avLst/>
                <a:gdLst>
                  <a:gd name="T0" fmla="*/ 0 w 6"/>
                  <a:gd name="T1" fmla="*/ 0 h 5"/>
                  <a:gd name="T2" fmla="*/ 0 w 6"/>
                  <a:gd name="T3" fmla="*/ 0 h 5"/>
                  <a:gd name="T4" fmla="*/ 0 w 6"/>
                  <a:gd name="T5" fmla="*/ 0 h 5"/>
                  <a:gd name="T6" fmla="*/ 0 w 6"/>
                  <a:gd name="T7" fmla="*/ 0 h 5"/>
                  <a:gd name="T8" fmla="*/ 0 w 6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2"/>
                    </a:moveTo>
                    <a:lnTo>
                      <a:pt x="4" y="4"/>
                    </a:lnTo>
                    <a:lnTo>
                      <a:pt x="3" y="5"/>
                    </a:lnTo>
                    <a:lnTo>
                      <a:pt x="0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83" name="Freeform 3366"/>
              <p:cNvSpPr>
                <a:spLocks/>
              </p:cNvSpPr>
              <p:nvPr/>
            </p:nvSpPr>
            <p:spPr bwMode="auto">
              <a:xfrm>
                <a:off x="1657" y="2279"/>
                <a:ext cx="6" cy="6"/>
              </a:xfrm>
              <a:custGeom>
                <a:avLst/>
                <a:gdLst>
                  <a:gd name="T0" fmla="*/ 0 w 18"/>
                  <a:gd name="T1" fmla="*/ 0 h 19"/>
                  <a:gd name="T2" fmla="*/ 0 w 18"/>
                  <a:gd name="T3" fmla="*/ 0 h 19"/>
                  <a:gd name="T4" fmla="*/ 0 w 18"/>
                  <a:gd name="T5" fmla="*/ 0 h 19"/>
                  <a:gd name="T6" fmla="*/ 0 w 18"/>
                  <a:gd name="T7" fmla="*/ 0 h 19"/>
                  <a:gd name="T8" fmla="*/ 0 w 18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9">
                    <a:moveTo>
                      <a:pt x="12" y="0"/>
                    </a:moveTo>
                    <a:lnTo>
                      <a:pt x="18" y="15"/>
                    </a:lnTo>
                    <a:lnTo>
                      <a:pt x="7" y="19"/>
                    </a:lnTo>
                    <a:lnTo>
                      <a:pt x="0" y="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84" name="Freeform 3367"/>
              <p:cNvSpPr>
                <a:spLocks/>
              </p:cNvSpPr>
              <p:nvPr/>
            </p:nvSpPr>
            <p:spPr bwMode="auto">
              <a:xfrm>
                <a:off x="1657" y="2280"/>
                <a:ext cx="1" cy="3"/>
              </a:xfrm>
              <a:custGeom>
                <a:avLst/>
                <a:gdLst>
                  <a:gd name="T0" fmla="*/ 0 w 3"/>
                  <a:gd name="T1" fmla="*/ 0 h 9"/>
                  <a:gd name="T2" fmla="*/ 0 w 3"/>
                  <a:gd name="T3" fmla="*/ 0 h 9"/>
                  <a:gd name="T4" fmla="*/ 0 w 3"/>
                  <a:gd name="T5" fmla="*/ 0 h 9"/>
                  <a:gd name="T6" fmla="*/ 0 w 3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9">
                    <a:moveTo>
                      <a:pt x="0" y="0"/>
                    </a:moveTo>
                    <a:lnTo>
                      <a:pt x="3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85" name="Freeform 3368"/>
              <p:cNvSpPr>
                <a:spLocks/>
              </p:cNvSpPr>
              <p:nvPr/>
            </p:nvSpPr>
            <p:spPr bwMode="auto">
              <a:xfrm>
                <a:off x="1656" y="2280"/>
                <a:ext cx="3" cy="6"/>
              </a:xfrm>
              <a:custGeom>
                <a:avLst/>
                <a:gdLst>
                  <a:gd name="T0" fmla="*/ 0 w 11"/>
                  <a:gd name="T1" fmla="*/ 0 h 16"/>
                  <a:gd name="T2" fmla="*/ 0 w 11"/>
                  <a:gd name="T3" fmla="*/ 0 h 16"/>
                  <a:gd name="T4" fmla="*/ 0 w 11"/>
                  <a:gd name="T5" fmla="*/ 0 h 16"/>
                  <a:gd name="T6" fmla="*/ 0 w 11"/>
                  <a:gd name="T7" fmla="*/ 0 h 16"/>
                  <a:gd name="T8" fmla="*/ 0 w 11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16">
                    <a:moveTo>
                      <a:pt x="4" y="0"/>
                    </a:moveTo>
                    <a:lnTo>
                      <a:pt x="11" y="14"/>
                    </a:lnTo>
                    <a:lnTo>
                      <a:pt x="6" y="16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86" name="Freeform 3369"/>
              <p:cNvSpPr>
                <a:spLocks/>
              </p:cNvSpPr>
              <p:nvPr/>
            </p:nvSpPr>
            <p:spPr bwMode="auto">
              <a:xfrm>
                <a:off x="1654" y="2281"/>
                <a:ext cx="4" cy="5"/>
              </a:xfrm>
              <a:custGeom>
                <a:avLst/>
                <a:gdLst>
                  <a:gd name="T0" fmla="*/ 0 w 10"/>
                  <a:gd name="T1" fmla="*/ 0 h 16"/>
                  <a:gd name="T2" fmla="*/ 0 w 10"/>
                  <a:gd name="T3" fmla="*/ 0 h 16"/>
                  <a:gd name="T4" fmla="*/ 0 w 10"/>
                  <a:gd name="T5" fmla="*/ 0 h 16"/>
                  <a:gd name="T6" fmla="*/ 0 w 10"/>
                  <a:gd name="T7" fmla="*/ 0 h 16"/>
                  <a:gd name="T8" fmla="*/ 0 w 10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16">
                    <a:moveTo>
                      <a:pt x="4" y="0"/>
                    </a:moveTo>
                    <a:lnTo>
                      <a:pt x="10" y="14"/>
                    </a:lnTo>
                    <a:lnTo>
                      <a:pt x="6" y="16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87" name="Freeform 3370"/>
              <p:cNvSpPr>
                <a:spLocks/>
              </p:cNvSpPr>
              <p:nvPr/>
            </p:nvSpPr>
            <p:spPr bwMode="auto">
              <a:xfrm>
                <a:off x="1655" y="2285"/>
                <a:ext cx="1" cy="2"/>
              </a:xfrm>
              <a:custGeom>
                <a:avLst/>
                <a:gdLst>
                  <a:gd name="T0" fmla="*/ 0 w 3"/>
                  <a:gd name="T1" fmla="*/ 0 h 6"/>
                  <a:gd name="T2" fmla="*/ 0 w 3"/>
                  <a:gd name="T3" fmla="*/ 0 h 6"/>
                  <a:gd name="T4" fmla="*/ 0 w 3"/>
                  <a:gd name="T5" fmla="*/ 0 h 6"/>
                  <a:gd name="T6" fmla="*/ 0 w 3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6">
                    <a:moveTo>
                      <a:pt x="3" y="5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88" name="Rectangle 3371"/>
              <p:cNvSpPr>
                <a:spLocks noChangeArrowheads="1"/>
              </p:cNvSpPr>
              <p:nvPr/>
            </p:nvSpPr>
            <p:spPr bwMode="auto">
              <a:xfrm>
                <a:off x="1655" y="2282"/>
                <a:ext cx="1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89" name="Rectangle 3372"/>
              <p:cNvSpPr>
                <a:spLocks noChangeArrowheads="1"/>
              </p:cNvSpPr>
              <p:nvPr/>
            </p:nvSpPr>
            <p:spPr bwMode="auto">
              <a:xfrm>
                <a:off x="1653" y="2282"/>
                <a:ext cx="2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90" name="Freeform 3373"/>
              <p:cNvSpPr>
                <a:spLocks/>
              </p:cNvSpPr>
              <p:nvPr/>
            </p:nvSpPr>
            <p:spPr bwMode="auto">
              <a:xfrm>
                <a:off x="1652" y="2281"/>
                <a:ext cx="1" cy="4"/>
              </a:xfrm>
              <a:custGeom>
                <a:avLst/>
                <a:gdLst>
                  <a:gd name="T0" fmla="*/ 0 w 3"/>
                  <a:gd name="T1" fmla="*/ 0 h 10"/>
                  <a:gd name="T2" fmla="*/ 0 w 3"/>
                  <a:gd name="T3" fmla="*/ 0 h 10"/>
                  <a:gd name="T4" fmla="*/ 0 w 3"/>
                  <a:gd name="T5" fmla="*/ 0 h 10"/>
                  <a:gd name="T6" fmla="*/ 0 w 3"/>
                  <a:gd name="T7" fmla="*/ 0 h 10"/>
                  <a:gd name="T8" fmla="*/ 0 w 3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10">
                    <a:moveTo>
                      <a:pt x="3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3" y="1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91" name="Freeform 3374"/>
              <p:cNvSpPr>
                <a:spLocks/>
              </p:cNvSpPr>
              <p:nvPr/>
            </p:nvSpPr>
            <p:spPr bwMode="auto">
              <a:xfrm>
                <a:off x="1651" y="2282"/>
                <a:ext cx="3" cy="5"/>
              </a:xfrm>
              <a:custGeom>
                <a:avLst/>
                <a:gdLst>
                  <a:gd name="T0" fmla="*/ 0 w 10"/>
                  <a:gd name="T1" fmla="*/ 0 h 16"/>
                  <a:gd name="T2" fmla="*/ 0 w 10"/>
                  <a:gd name="T3" fmla="*/ 0 h 16"/>
                  <a:gd name="T4" fmla="*/ 0 w 10"/>
                  <a:gd name="T5" fmla="*/ 0 h 16"/>
                  <a:gd name="T6" fmla="*/ 0 w 10"/>
                  <a:gd name="T7" fmla="*/ 0 h 16"/>
                  <a:gd name="T8" fmla="*/ 0 w 10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16">
                    <a:moveTo>
                      <a:pt x="4" y="0"/>
                    </a:moveTo>
                    <a:lnTo>
                      <a:pt x="10" y="14"/>
                    </a:lnTo>
                    <a:lnTo>
                      <a:pt x="6" y="16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92" name="Freeform 3375"/>
              <p:cNvSpPr>
                <a:spLocks/>
              </p:cNvSpPr>
              <p:nvPr/>
            </p:nvSpPr>
            <p:spPr bwMode="auto">
              <a:xfrm>
                <a:off x="1652" y="2285"/>
                <a:ext cx="1" cy="2"/>
              </a:xfrm>
              <a:custGeom>
                <a:avLst/>
                <a:gdLst>
                  <a:gd name="T0" fmla="*/ 0 w 3"/>
                  <a:gd name="T1" fmla="*/ 0 h 6"/>
                  <a:gd name="T2" fmla="*/ 0 w 3"/>
                  <a:gd name="T3" fmla="*/ 0 h 6"/>
                  <a:gd name="T4" fmla="*/ 0 w 3"/>
                  <a:gd name="T5" fmla="*/ 0 h 6"/>
                  <a:gd name="T6" fmla="*/ 0 w 3"/>
                  <a:gd name="T7" fmla="*/ 0 h 6"/>
                  <a:gd name="T8" fmla="*/ 0 w 3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5"/>
                    </a:moveTo>
                    <a:lnTo>
                      <a:pt x="1" y="5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93" name="Rectangle 3376"/>
              <p:cNvSpPr>
                <a:spLocks noChangeArrowheads="1"/>
              </p:cNvSpPr>
              <p:nvPr/>
            </p:nvSpPr>
            <p:spPr bwMode="auto">
              <a:xfrm>
                <a:off x="1650" y="2282"/>
                <a:ext cx="2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94" name="Freeform 3377"/>
              <p:cNvSpPr>
                <a:spLocks/>
              </p:cNvSpPr>
              <p:nvPr/>
            </p:nvSpPr>
            <p:spPr bwMode="auto">
              <a:xfrm>
                <a:off x="1650" y="2282"/>
                <a:ext cx="0" cy="3"/>
              </a:xfrm>
              <a:custGeom>
                <a:avLst/>
                <a:gdLst>
                  <a:gd name="T0" fmla="*/ 1 w 1"/>
                  <a:gd name="T1" fmla="*/ 0 h 9"/>
                  <a:gd name="T2" fmla="*/ 1 w 1"/>
                  <a:gd name="T3" fmla="*/ 0 h 9"/>
                  <a:gd name="T4" fmla="*/ 0 w 1"/>
                  <a:gd name="T5" fmla="*/ 0 h 9"/>
                  <a:gd name="T6" fmla="*/ 1 w 1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9">
                    <a:moveTo>
                      <a:pt x="1" y="0"/>
                    </a:moveTo>
                    <a:lnTo>
                      <a:pt x="1" y="9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95" name="Freeform 3378"/>
              <p:cNvSpPr>
                <a:spLocks/>
              </p:cNvSpPr>
              <p:nvPr/>
            </p:nvSpPr>
            <p:spPr bwMode="auto">
              <a:xfrm>
                <a:off x="1646" y="2282"/>
                <a:ext cx="4" cy="5"/>
              </a:xfrm>
              <a:custGeom>
                <a:avLst/>
                <a:gdLst>
                  <a:gd name="T0" fmla="*/ 0 w 12"/>
                  <a:gd name="T1" fmla="*/ 0 h 15"/>
                  <a:gd name="T2" fmla="*/ 0 w 12"/>
                  <a:gd name="T3" fmla="*/ 0 h 15"/>
                  <a:gd name="T4" fmla="*/ 0 w 12"/>
                  <a:gd name="T5" fmla="*/ 0 h 15"/>
                  <a:gd name="T6" fmla="*/ 0 w 12"/>
                  <a:gd name="T7" fmla="*/ 0 h 15"/>
                  <a:gd name="T8" fmla="*/ 0 w 12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15">
                    <a:moveTo>
                      <a:pt x="10" y="0"/>
                    </a:moveTo>
                    <a:lnTo>
                      <a:pt x="12" y="14"/>
                    </a:lnTo>
                    <a:lnTo>
                      <a:pt x="2" y="15"/>
                    </a:lnTo>
                    <a:lnTo>
                      <a:pt x="0" y="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96" name="Freeform 3379"/>
              <p:cNvSpPr>
                <a:spLocks/>
              </p:cNvSpPr>
              <p:nvPr/>
            </p:nvSpPr>
            <p:spPr bwMode="auto">
              <a:xfrm>
                <a:off x="1646" y="2283"/>
                <a:ext cx="1" cy="3"/>
              </a:xfrm>
              <a:custGeom>
                <a:avLst/>
                <a:gdLst>
                  <a:gd name="T0" fmla="*/ 1 w 2"/>
                  <a:gd name="T1" fmla="*/ 0 h 9"/>
                  <a:gd name="T2" fmla="*/ 1 w 2"/>
                  <a:gd name="T3" fmla="*/ 0 h 9"/>
                  <a:gd name="T4" fmla="*/ 0 w 2"/>
                  <a:gd name="T5" fmla="*/ 0 h 9"/>
                  <a:gd name="T6" fmla="*/ 1 w 2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9">
                    <a:moveTo>
                      <a:pt x="1" y="0"/>
                    </a:moveTo>
                    <a:lnTo>
                      <a:pt x="2" y="9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97" name="Freeform 3380"/>
              <p:cNvSpPr>
                <a:spLocks/>
              </p:cNvSpPr>
              <p:nvPr/>
            </p:nvSpPr>
            <p:spPr bwMode="auto">
              <a:xfrm>
                <a:off x="1643" y="2283"/>
                <a:ext cx="4" cy="5"/>
              </a:xfrm>
              <a:custGeom>
                <a:avLst/>
                <a:gdLst>
                  <a:gd name="T0" fmla="*/ 0 w 12"/>
                  <a:gd name="T1" fmla="*/ 0 h 16"/>
                  <a:gd name="T2" fmla="*/ 0 w 12"/>
                  <a:gd name="T3" fmla="*/ 0 h 16"/>
                  <a:gd name="T4" fmla="*/ 0 w 12"/>
                  <a:gd name="T5" fmla="*/ 0 h 16"/>
                  <a:gd name="T6" fmla="*/ 0 w 12"/>
                  <a:gd name="T7" fmla="*/ 0 h 16"/>
                  <a:gd name="T8" fmla="*/ 0 w 12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16">
                    <a:moveTo>
                      <a:pt x="8" y="0"/>
                    </a:moveTo>
                    <a:lnTo>
                      <a:pt x="12" y="14"/>
                    </a:lnTo>
                    <a:lnTo>
                      <a:pt x="4" y="16"/>
                    </a:lnTo>
                    <a:lnTo>
                      <a:pt x="0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98" name="Freeform 3381"/>
              <p:cNvSpPr>
                <a:spLocks/>
              </p:cNvSpPr>
              <p:nvPr/>
            </p:nvSpPr>
            <p:spPr bwMode="auto">
              <a:xfrm>
                <a:off x="1643" y="2286"/>
                <a:ext cx="2" cy="3"/>
              </a:xfrm>
              <a:custGeom>
                <a:avLst/>
                <a:gdLst>
                  <a:gd name="T0" fmla="*/ 1 w 4"/>
                  <a:gd name="T1" fmla="*/ 0 h 7"/>
                  <a:gd name="T2" fmla="*/ 0 w 4"/>
                  <a:gd name="T3" fmla="*/ 0 h 7"/>
                  <a:gd name="T4" fmla="*/ 1 w 4"/>
                  <a:gd name="T5" fmla="*/ 0 h 7"/>
                  <a:gd name="T6" fmla="*/ 1 w 4"/>
                  <a:gd name="T7" fmla="*/ 0 h 7"/>
                  <a:gd name="T8" fmla="*/ 1 w 4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7">
                    <a:moveTo>
                      <a:pt x="4" y="5"/>
                    </a:moveTo>
                    <a:lnTo>
                      <a:pt x="0" y="5"/>
                    </a:lnTo>
                    <a:lnTo>
                      <a:pt x="2" y="7"/>
                    </a:lnTo>
                    <a:lnTo>
                      <a:pt x="2" y="0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899" name="Rectangle 3382"/>
              <p:cNvSpPr>
                <a:spLocks noChangeArrowheads="1"/>
              </p:cNvSpPr>
              <p:nvPr/>
            </p:nvSpPr>
            <p:spPr bwMode="auto">
              <a:xfrm>
                <a:off x="1643" y="2283"/>
                <a:ext cx="1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00" name="Rectangle 3383"/>
              <p:cNvSpPr>
                <a:spLocks noChangeArrowheads="1"/>
              </p:cNvSpPr>
              <p:nvPr/>
            </p:nvSpPr>
            <p:spPr bwMode="auto">
              <a:xfrm>
                <a:off x="1643" y="2283"/>
                <a:ext cx="1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01" name="Rectangle 3384"/>
              <p:cNvSpPr>
                <a:spLocks noChangeArrowheads="1"/>
              </p:cNvSpPr>
              <p:nvPr/>
            </p:nvSpPr>
            <p:spPr bwMode="auto">
              <a:xfrm>
                <a:off x="1643" y="2283"/>
                <a:ext cx="1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02" name="Rectangle 3385"/>
              <p:cNvSpPr>
                <a:spLocks noChangeArrowheads="1"/>
              </p:cNvSpPr>
              <p:nvPr/>
            </p:nvSpPr>
            <p:spPr bwMode="auto">
              <a:xfrm>
                <a:off x="1643" y="2283"/>
                <a:ext cx="1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03" name="Freeform 3386"/>
              <p:cNvSpPr>
                <a:spLocks/>
              </p:cNvSpPr>
              <p:nvPr/>
            </p:nvSpPr>
            <p:spPr bwMode="auto">
              <a:xfrm>
                <a:off x="1643" y="2286"/>
                <a:ext cx="2" cy="3"/>
              </a:xfrm>
              <a:custGeom>
                <a:avLst/>
                <a:gdLst>
                  <a:gd name="T0" fmla="*/ 1 w 4"/>
                  <a:gd name="T1" fmla="*/ 0 h 7"/>
                  <a:gd name="T2" fmla="*/ 0 w 4"/>
                  <a:gd name="T3" fmla="*/ 0 h 7"/>
                  <a:gd name="T4" fmla="*/ 1 w 4"/>
                  <a:gd name="T5" fmla="*/ 0 h 7"/>
                  <a:gd name="T6" fmla="*/ 1 w 4"/>
                  <a:gd name="T7" fmla="*/ 0 h 7"/>
                  <a:gd name="T8" fmla="*/ 1 w 4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7">
                    <a:moveTo>
                      <a:pt x="2" y="7"/>
                    </a:moveTo>
                    <a:lnTo>
                      <a:pt x="0" y="5"/>
                    </a:lnTo>
                    <a:lnTo>
                      <a:pt x="4" y="5"/>
                    </a:lnTo>
                    <a:lnTo>
                      <a:pt x="2" y="0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04" name="Freeform 3387"/>
              <p:cNvSpPr>
                <a:spLocks/>
              </p:cNvSpPr>
              <p:nvPr/>
            </p:nvSpPr>
            <p:spPr bwMode="auto">
              <a:xfrm>
                <a:off x="1643" y="2283"/>
                <a:ext cx="4" cy="5"/>
              </a:xfrm>
              <a:custGeom>
                <a:avLst/>
                <a:gdLst>
                  <a:gd name="T0" fmla="*/ 0 w 12"/>
                  <a:gd name="T1" fmla="*/ 0 h 16"/>
                  <a:gd name="T2" fmla="*/ 0 w 12"/>
                  <a:gd name="T3" fmla="*/ 0 h 16"/>
                  <a:gd name="T4" fmla="*/ 0 w 12"/>
                  <a:gd name="T5" fmla="*/ 0 h 16"/>
                  <a:gd name="T6" fmla="*/ 0 w 12"/>
                  <a:gd name="T7" fmla="*/ 0 h 16"/>
                  <a:gd name="T8" fmla="*/ 0 w 12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16">
                    <a:moveTo>
                      <a:pt x="4" y="16"/>
                    </a:moveTo>
                    <a:lnTo>
                      <a:pt x="0" y="2"/>
                    </a:lnTo>
                    <a:lnTo>
                      <a:pt x="8" y="0"/>
                    </a:lnTo>
                    <a:lnTo>
                      <a:pt x="12" y="14"/>
                    </a:lnTo>
                    <a:lnTo>
                      <a:pt x="4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05" name="Freeform 3388"/>
              <p:cNvSpPr>
                <a:spLocks/>
              </p:cNvSpPr>
              <p:nvPr/>
            </p:nvSpPr>
            <p:spPr bwMode="auto">
              <a:xfrm>
                <a:off x="1646" y="2283"/>
                <a:ext cx="1" cy="3"/>
              </a:xfrm>
              <a:custGeom>
                <a:avLst/>
                <a:gdLst>
                  <a:gd name="T0" fmla="*/ 0 w 2"/>
                  <a:gd name="T1" fmla="*/ 0 h 9"/>
                  <a:gd name="T2" fmla="*/ 1 w 2"/>
                  <a:gd name="T3" fmla="*/ 0 h 9"/>
                  <a:gd name="T4" fmla="*/ 1 w 2"/>
                  <a:gd name="T5" fmla="*/ 0 h 9"/>
                  <a:gd name="T6" fmla="*/ 0 w 2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9">
                    <a:moveTo>
                      <a:pt x="0" y="0"/>
                    </a:moveTo>
                    <a:lnTo>
                      <a:pt x="2" y="9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06" name="Freeform 3389"/>
              <p:cNvSpPr>
                <a:spLocks/>
              </p:cNvSpPr>
              <p:nvPr/>
            </p:nvSpPr>
            <p:spPr bwMode="auto">
              <a:xfrm>
                <a:off x="1646" y="2282"/>
                <a:ext cx="4" cy="5"/>
              </a:xfrm>
              <a:custGeom>
                <a:avLst/>
                <a:gdLst>
                  <a:gd name="T0" fmla="*/ 0 w 12"/>
                  <a:gd name="T1" fmla="*/ 0 h 15"/>
                  <a:gd name="T2" fmla="*/ 0 w 12"/>
                  <a:gd name="T3" fmla="*/ 0 h 15"/>
                  <a:gd name="T4" fmla="*/ 0 w 12"/>
                  <a:gd name="T5" fmla="*/ 0 h 15"/>
                  <a:gd name="T6" fmla="*/ 0 w 12"/>
                  <a:gd name="T7" fmla="*/ 0 h 15"/>
                  <a:gd name="T8" fmla="*/ 0 w 12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15">
                    <a:moveTo>
                      <a:pt x="2" y="15"/>
                    </a:moveTo>
                    <a:lnTo>
                      <a:pt x="0" y="1"/>
                    </a:lnTo>
                    <a:lnTo>
                      <a:pt x="10" y="0"/>
                    </a:lnTo>
                    <a:lnTo>
                      <a:pt x="12" y="14"/>
                    </a:lnTo>
                    <a:lnTo>
                      <a:pt x="2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07" name="Freeform 3390"/>
              <p:cNvSpPr>
                <a:spLocks/>
              </p:cNvSpPr>
              <p:nvPr/>
            </p:nvSpPr>
            <p:spPr bwMode="auto">
              <a:xfrm>
                <a:off x="1650" y="2285"/>
                <a:ext cx="1" cy="2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0 h 5"/>
                  <a:gd name="T4" fmla="*/ 0 w 3"/>
                  <a:gd name="T5" fmla="*/ 0 h 5"/>
                  <a:gd name="T6" fmla="*/ 0 w 3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1" y="5"/>
                    </a:moveTo>
                    <a:lnTo>
                      <a:pt x="0" y="0"/>
                    </a:lnTo>
                    <a:lnTo>
                      <a:pt x="3" y="5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08" name="Freeform 3391"/>
              <p:cNvSpPr>
                <a:spLocks/>
              </p:cNvSpPr>
              <p:nvPr/>
            </p:nvSpPr>
            <p:spPr bwMode="auto">
              <a:xfrm>
                <a:off x="1649" y="2281"/>
                <a:ext cx="5" cy="6"/>
              </a:xfrm>
              <a:custGeom>
                <a:avLst/>
                <a:gdLst>
                  <a:gd name="T0" fmla="*/ 0 w 16"/>
                  <a:gd name="T1" fmla="*/ 0 h 18"/>
                  <a:gd name="T2" fmla="*/ 0 w 16"/>
                  <a:gd name="T3" fmla="*/ 0 h 18"/>
                  <a:gd name="T4" fmla="*/ 0 w 16"/>
                  <a:gd name="T5" fmla="*/ 0 h 18"/>
                  <a:gd name="T6" fmla="*/ 0 w 16"/>
                  <a:gd name="T7" fmla="*/ 0 h 18"/>
                  <a:gd name="T8" fmla="*/ 0 w 1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8">
                    <a:moveTo>
                      <a:pt x="7" y="18"/>
                    </a:moveTo>
                    <a:lnTo>
                      <a:pt x="0" y="4"/>
                    </a:lnTo>
                    <a:lnTo>
                      <a:pt x="10" y="0"/>
                    </a:lnTo>
                    <a:lnTo>
                      <a:pt x="16" y="14"/>
                    </a:lnTo>
                    <a:lnTo>
                      <a:pt x="7" y="1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09" name="Freeform 3392"/>
              <p:cNvSpPr>
                <a:spLocks/>
              </p:cNvSpPr>
              <p:nvPr/>
            </p:nvSpPr>
            <p:spPr bwMode="auto">
              <a:xfrm>
                <a:off x="1652" y="2281"/>
                <a:ext cx="1" cy="3"/>
              </a:xfrm>
              <a:custGeom>
                <a:avLst/>
                <a:gdLst>
                  <a:gd name="T0" fmla="*/ 0 w 3"/>
                  <a:gd name="T1" fmla="*/ 0 h 9"/>
                  <a:gd name="T2" fmla="*/ 0 w 3"/>
                  <a:gd name="T3" fmla="*/ 0 h 9"/>
                  <a:gd name="T4" fmla="*/ 0 w 3"/>
                  <a:gd name="T5" fmla="*/ 0 h 9"/>
                  <a:gd name="T6" fmla="*/ 0 w 3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9">
                    <a:moveTo>
                      <a:pt x="0" y="0"/>
                    </a:moveTo>
                    <a:lnTo>
                      <a:pt x="3" y="9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10" name="Freeform 3393"/>
              <p:cNvSpPr>
                <a:spLocks/>
              </p:cNvSpPr>
              <p:nvPr/>
            </p:nvSpPr>
            <p:spPr bwMode="auto">
              <a:xfrm>
                <a:off x="1652" y="2280"/>
                <a:ext cx="4" cy="6"/>
              </a:xfrm>
              <a:custGeom>
                <a:avLst/>
                <a:gdLst>
                  <a:gd name="T0" fmla="*/ 0 w 12"/>
                  <a:gd name="T1" fmla="*/ 0 h 16"/>
                  <a:gd name="T2" fmla="*/ 0 w 12"/>
                  <a:gd name="T3" fmla="*/ 0 h 16"/>
                  <a:gd name="T4" fmla="*/ 0 w 12"/>
                  <a:gd name="T5" fmla="*/ 0 h 16"/>
                  <a:gd name="T6" fmla="*/ 0 w 12"/>
                  <a:gd name="T7" fmla="*/ 0 h 16"/>
                  <a:gd name="T8" fmla="*/ 0 w 12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16">
                    <a:moveTo>
                      <a:pt x="4" y="16"/>
                    </a:moveTo>
                    <a:lnTo>
                      <a:pt x="0" y="2"/>
                    </a:lnTo>
                    <a:lnTo>
                      <a:pt x="8" y="0"/>
                    </a:lnTo>
                    <a:lnTo>
                      <a:pt x="12" y="14"/>
                    </a:lnTo>
                    <a:lnTo>
                      <a:pt x="4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11" name="Freeform 3394"/>
              <p:cNvSpPr>
                <a:spLocks/>
              </p:cNvSpPr>
              <p:nvPr/>
            </p:nvSpPr>
            <p:spPr bwMode="auto">
              <a:xfrm>
                <a:off x="1656" y="2283"/>
                <a:ext cx="1" cy="2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0 h 5"/>
                  <a:gd name="T4" fmla="*/ 0 w 3"/>
                  <a:gd name="T5" fmla="*/ 0 h 5"/>
                  <a:gd name="T6" fmla="*/ 0 w 3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2" y="5"/>
                    </a:moveTo>
                    <a:lnTo>
                      <a:pt x="0" y="0"/>
                    </a:lnTo>
                    <a:lnTo>
                      <a:pt x="3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12" name="Freeform 3395"/>
              <p:cNvSpPr>
                <a:spLocks/>
              </p:cNvSpPr>
              <p:nvPr/>
            </p:nvSpPr>
            <p:spPr bwMode="auto">
              <a:xfrm>
                <a:off x="1655" y="2279"/>
                <a:ext cx="3" cy="6"/>
              </a:xfrm>
              <a:custGeom>
                <a:avLst/>
                <a:gdLst>
                  <a:gd name="T0" fmla="*/ 0 w 10"/>
                  <a:gd name="T1" fmla="*/ 0 h 17"/>
                  <a:gd name="T2" fmla="*/ 0 w 10"/>
                  <a:gd name="T3" fmla="*/ 0 h 17"/>
                  <a:gd name="T4" fmla="*/ 0 w 10"/>
                  <a:gd name="T5" fmla="*/ 0 h 17"/>
                  <a:gd name="T6" fmla="*/ 0 w 10"/>
                  <a:gd name="T7" fmla="*/ 0 h 17"/>
                  <a:gd name="T8" fmla="*/ 0 w 10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17">
                    <a:moveTo>
                      <a:pt x="6" y="17"/>
                    </a:moveTo>
                    <a:lnTo>
                      <a:pt x="0" y="3"/>
                    </a:lnTo>
                    <a:lnTo>
                      <a:pt x="4" y="0"/>
                    </a:lnTo>
                    <a:lnTo>
                      <a:pt x="10" y="15"/>
                    </a:lnTo>
                    <a:lnTo>
                      <a:pt x="6" y="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13" name="Freeform 3396"/>
              <p:cNvSpPr>
                <a:spLocks/>
              </p:cNvSpPr>
              <p:nvPr/>
            </p:nvSpPr>
            <p:spPr bwMode="auto">
              <a:xfrm>
                <a:off x="1656" y="2279"/>
                <a:ext cx="1" cy="4"/>
              </a:xfrm>
              <a:custGeom>
                <a:avLst/>
                <a:gdLst>
                  <a:gd name="T0" fmla="*/ 0 w 3"/>
                  <a:gd name="T1" fmla="*/ 0 h 10"/>
                  <a:gd name="T2" fmla="*/ 0 w 3"/>
                  <a:gd name="T3" fmla="*/ 0 h 10"/>
                  <a:gd name="T4" fmla="*/ 0 w 3"/>
                  <a:gd name="T5" fmla="*/ 0 h 10"/>
                  <a:gd name="T6" fmla="*/ 0 w 3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10">
                    <a:moveTo>
                      <a:pt x="0" y="0"/>
                    </a:moveTo>
                    <a:lnTo>
                      <a:pt x="3" y="1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14" name="Rectangle 3397"/>
              <p:cNvSpPr>
                <a:spLocks noChangeArrowheads="1"/>
              </p:cNvSpPr>
              <p:nvPr/>
            </p:nvSpPr>
            <p:spPr bwMode="auto">
              <a:xfrm>
                <a:off x="1657" y="2279"/>
                <a:ext cx="1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15" name="Rectangle 3398"/>
              <p:cNvSpPr>
                <a:spLocks noChangeArrowheads="1"/>
              </p:cNvSpPr>
              <p:nvPr/>
            </p:nvSpPr>
            <p:spPr bwMode="auto">
              <a:xfrm>
                <a:off x="1657" y="2279"/>
                <a:ext cx="1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16" name="Freeform 3399"/>
              <p:cNvSpPr>
                <a:spLocks/>
              </p:cNvSpPr>
              <p:nvPr/>
            </p:nvSpPr>
            <p:spPr bwMode="auto">
              <a:xfrm>
                <a:off x="1658" y="2283"/>
                <a:ext cx="1" cy="2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0 h 6"/>
                  <a:gd name="T4" fmla="*/ 0 w 4"/>
                  <a:gd name="T5" fmla="*/ 0 h 6"/>
                  <a:gd name="T6" fmla="*/ 0 w 4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0" y="6"/>
                    </a:moveTo>
                    <a:lnTo>
                      <a:pt x="0" y="0"/>
                    </a:lnTo>
                    <a:lnTo>
                      <a:pt x="4" y="5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17" name="Freeform 3400"/>
              <p:cNvSpPr>
                <a:spLocks/>
              </p:cNvSpPr>
              <p:nvPr/>
            </p:nvSpPr>
            <p:spPr bwMode="auto">
              <a:xfrm>
                <a:off x="1657" y="2279"/>
                <a:ext cx="4" cy="5"/>
              </a:xfrm>
              <a:custGeom>
                <a:avLst/>
                <a:gdLst>
                  <a:gd name="T0" fmla="*/ 0 w 12"/>
                  <a:gd name="T1" fmla="*/ 0 h 17"/>
                  <a:gd name="T2" fmla="*/ 0 w 12"/>
                  <a:gd name="T3" fmla="*/ 0 h 17"/>
                  <a:gd name="T4" fmla="*/ 0 w 12"/>
                  <a:gd name="T5" fmla="*/ 0 h 17"/>
                  <a:gd name="T6" fmla="*/ 0 w 12"/>
                  <a:gd name="T7" fmla="*/ 0 h 17"/>
                  <a:gd name="T8" fmla="*/ 0 w 12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17">
                    <a:moveTo>
                      <a:pt x="7" y="17"/>
                    </a:moveTo>
                    <a:lnTo>
                      <a:pt x="0" y="2"/>
                    </a:lnTo>
                    <a:lnTo>
                      <a:pt x="6" y="0"/>
                    </a:lnTo>
                    <a:lnTo>
                      <a:pt x="12" y="15"/>
                    </a:lnTo>
                    <a:lnTo>
                      <a:pt x="7" y="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18" name="Freeform 3401"/>
              <p:cNvSpPr>
                <a:spLocks/>
              </p:cNvSpPr>
              <p:nvPr/>
            </p:nvSpPr>
            <p:spPr bwMode="auto">
              <a:xfrm>
                <a:off x="1660" y="2282"/>
                <a:ext cx="1" cy="2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0 h 5"/>
                  <a:gd name="T4" fmla="*/ 0 w 3"/>
                  <a:gd name="T5" fmla="*/ 0 h 5"/>
                  <a:gd name="T6" fmla="*/ 0 w 3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lnTo>
                      <a:pt x="0" y="0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19" name="Freeform 3402"/>
              <p:cNvSpPr>
                <a:spLocks/>
              </p:cNvSpPr>
              <p:nvPr/>
            </p:nvSpPr>
            <p:spPr bwMode="auto">
              <a:xfrm>
                <a:off x="1659" y="2277"/>
                <a:ext cx="5" cy="7"/>
              </a:xfrm>
              <a:custGeom>
                <a:avLst/>
                <a:gdLst>
                  <a:gd name="T0" fmla="*/ 0 w 15"/>
                  <a:gd name="T1" fmla="*/ 0 h 19"/>
                  <a:gd name="T2" fmla="*/ 0 w 15"/>
                  <a:gd name="T3" fmla="*/ 0 h 19"/>
                  <a:gd name="T4" fmla="*/ 0 w 15"/>
                  <a:gd name="T5" fmla="*/ 0 h 19"/>
                  <a:gd name="T6" fmla="*/ 0 w 15"/>
                  <a:gd name="T7" fmla="*/ 0 h 19"/>
                  <a:gd name="T8" fmla="*/ 0 w 15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9">
                    <a:moveTo>
                      <a:pt x="6" y="19"/>
                    </a:moveTo>
                    <a:lnTo>
                      <a:pt x="0" y="4"/>
                    </a:lnTo>
                    <a:lnTo>
                      <a:pt x="9" y="0"/>
                    </a:lnTo>
                    <a:lnTo>
                      <a:pt x="15" y="15"/>
                    </a:lnTo>
                    <a:lnTo>
                      <a:pt x="6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20" name="Freeform 3403"/>
              <p:cNvSpPr>
                <a:spLocks/>
              </p:cNvSpPr>
              <p:nvPr/>
            </p:nvSpPr>
            <p:spPr bwMode="auto">
              <a:xfrm>
                <a:off x="1663" y="2281"/>
                <a:ext cx="1" cy="1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0 h 5"/>
                  <a:gd name="T4" fmla="*/ 0 w 3"/>
                  <a:gd name="T5" fmla="*/ 0 h 5"/>
                  <a:gd name="T6" fmla="*/ 0 w 3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lnTo>
                      <a:pt x="0" y="0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21" name="Freeform 3404"/>
              <p:cNvSpPr>
                <a:spLocks/>
              </p:cNvSpPr>
              <p:nvPr/>
            </p:nvSpPr>
            <p:spPr bwMode="auto">
              <a:xfrm>
                <a:off x="1662" y="2277"/>
                <a:ext cx="3" cy="5"/>
              </a:xfrm>
              <a:custGeom>
                <a:avLst/>
                <a:gdLst>
                  <a:gd name="T0" fmla="*/ 0 w 10"/>
                  <a:gd name="T1" fmla="*/ 0 h 17"/>
                  <a:gd name="T2" fmla="*/ 0 w 10"/>
                  <a:gd name="T3" fmla="*/ 0 h 17"/>
                  <a:gd name="T4" fmla="*/ 0 w 10"/>
                  <a:gd name="T5" fmla="*/ 0 h 17"/>
                  <a:gd name="T6" fmla="*/ 0 w 10"/>
                  <a:gd name="T7" fmla="*/ 0 h 17"/>
                  <a:gd name="T8" fmla="*/ 0 w 10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17">
                    <a:moveTo>
                      <a:pt x="6" y="17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10" y="15"/>
                    </a:lnTo>
                    <a:lnTo>
                      <a:pt x="6" y="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22" name="Freeform 3405"/>
              <p:cNvSpPr>
                <a:spLocks/>
              </p:cNvSpPr>
              <p:nvPr/>
            </p:nvSpPr>
            <p:spPr bwMode="auto">
              <a:xfrm>
                <a:off x="1663" y="2277"/>
                <a:ext cx="1" cy="3"/>
              </a:xfrm>
              <a:custGeom>
                <a:avLst/>
                <a:gdLst>
                  <a:gd name="T0" fmla="*/ 0 w 3"/>
                  <a:gd name="T1" fmla="*/ 0 h 10"/>
                  <a:gd name="T2" fmla="*/ 0 w 3"/>
                  <a:gd name="T3" fmla="*/ 0 h 10"/>
                  <a:gd name="T4" fmla="*/ 0 w 3"/>
                  <a:gd name="T5" fmla="*/ 0 h 10"/>
                  <a:gd name="T6" fmla="*/ 0 w 3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10">
                    <a:moveTo>
                      <a:pt x="0" y="0"/>
                    </a:moveTo>
                    <a:lnTo>
                      <a:pt x="3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23" name="Freeform 3406"/>
              <p:cNvSpPr>
                <a:spLocks/>
              </p:cNvSpPr>
              <p:nvPr/>
            </p:nvSpPr>
            <p:spPr bwMode="auto">
              <a:xfrm>
                <a:off x="1663" y="2275"/>
                <a:ext cx="6" cy="7"/>
              </a:xfrm>
              <a:custGeom>
                <a:avLst/>
                <a:gdLst>
                  <a:gd name="T0" fmla="*/ 0 w 16"/>
                  <a:gd name="T1" fmla="*/ 0 h 19"/>
                  <a:gd name="T2" fmla="*/ 0 w 16"/>
                  <a:gd name="T3" fmla="*/ 0 h 19"/>
                  <a:gd name="T4" fmla="*/ 0 w 16"/>
                  <a:gd name="T5" fmla="*/ 0 h 19"/>
                  <a:gd name="T6" fmla="*/ 0 w 16"/>
                  <a:gd name="T7" fmla="*/ 0 h 19"/>
                  <a:gd name="T8" fmla="*/ 0 w 16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9">
                    <a:moveTo>
                      <a:pt x="6" y="19"/>
                    </a:moveTo>
                    <a:lnTo>
                      <a:pt x="0" y="4"/>
                    </a:lnTo>
                    <a:lnTo>
                      <a:pt x="9" y="0"/>
                    </a:lnTo>
                    <a:lnTo>
                      <a:pt x="16" y="15"/>
                    </a:lnTo>
                    <a:lnTo>
                      <a:pt x="6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24" name="Freeform 3407"/>
              <p:cNvSpPr>
                <a:spLocks/>
              </p:cNvSpPr>
              <p:nvPr/>
            </p:nvSpPr>
            <p:spPr bwMode="auto">
              <a:xfrm>
                <a:off x="1666" y="2274"/>
                <a:ext cx="4" cy="4"/>
              </a:xfrm>
              <a:custGeom>
                <a:avLst/>
                <a:gdLst>
                  <a:gd name="T0" fmla="*/ 0 w 10"/>
                  <a:gd name="T1" fmla="*/ 0 h 12"/>
                  <a:gd name="T2" fmla="*/ 0 w 10"/>
                  <a:gd name="T3" fmla="*/ 0 h 12"/>
                  <a:gd name="T4" fmla="*/ 0 w 10"/>
                  <a:gd name="T5" fmla="*/ 0 h 12"/>
                  <a:gd name="T6" fmla="*/ 0 w 10"/>
                  <a:gd name="T7" fmla="*/ 0 h 12"/>
                  <a:gd name="T8" fmla="*/ 0 w 10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12">
                    <a:moveTo>
                      <a:pt x="0" y="3"/>
                    </a:moveTo>
                    <a:lnTo>
                      <a:pt x="6" y="0"/>
                    </a:lnTo>
                    <a:lnTo>
                      <a:pt x="10" y="5"/>
                    </a:lnTo>
                    <a:lnTo>
                      <a:pt x="4" y="1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25" name="Freeform 3408"/>
              <p:cNvSpPr>
                <a:spLocks/>
              </p:cNvSpPr>
              <p:nvPr/>
            </p:nvSpPr>
            <p:spPr bwMode="auto">
              <a:xfrm>
                <a:off x="1665" y="2276"/>
                <a:ext cx="6" cy="6"/>
              </a:xfrm>
              <a:custGeom>
                <a:avLst/>
                <a:gdLst>
                  <a:gd name="T0" fmla="*/ 0 w 18"/>
                  <a:gd name="T1" fmla="*/ 0 h 17"/>
                  <a:gd name="T2" fmla="*/ 0 w 18"/>
                  <a:gd name="T3" fmla="*/ 0 h 17"/>
                  <a:gd name="T4" fmla="*/ 0 w 18"/>
                  <a:gd name="T5" fmla="*/ 0 h 17"/>
                  <a:gd name="T6" fmla="*/ 0 w 18"/>
                  <a:gd name="T7" fmla="*/ 0 h 17"/>
                  <a:gd name="T8" fmla="*/ 0 w 18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7">
                    <a:moveTo>
                      <a:pt x="0" y="10"/>
                    </a:moveTo>
                    <a:lnTo>
                      <a:pt x="13" y="0"/>
                    </a:lnTo>
                    <a:lnTo>
                      <a:pt x="18" y="6"/>
                    </a:lnTo>
                    <a:lnTo>
                      <a:pt x="6" y="17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26" name="Freeform 3409"/>
              <p:cNvSpPr>
                <a:spLocks/>
              </p:cNvSpPr>
              <p:nvPr/>
            </p:nvSpPr>
            <p:spPr bwMode="auto">
              <a:xfrm>
                <a:off x="1669" y="2278"/>
                <a:ext cx="3" cy="3"/>
              </a:xfrm>
              <a:custGeom>
                <a:avLst/>
                <a:gdLst>
                  <a:gd name="T0" fmla="*/ 0 w 7"/>
                  <a:gd name="T1" fmla="*/ 0 h 9"/>
                  <a:gd name="T2" fmla="*/ 0 w 7"/>
                  <a:gd name="T3" fmla="*/ 0 h 9"/>
                  <a:gd name="T4" fmla="*/ 0 w 7"/>
                  <a:gd name="T5" fmla="*/ 0 h 9"/>
                  <a:gd name="T6" fmla="*/ 0 w 7"/>
                  <a:gd name="T7" fmla="*/ 0 h 9"/>
                  <a:gd name="T8" fmla="*/ 0 w 7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9">
                    <a:moveTo>
                      <a:pt x="6" y="1"/>
                    </a:moveTo>
                    <a:lnTo>
                      <a:pt x="6" y="0"/>
                    </a:lnTo>
                    <a:lnTo>
                      <a:pt x="7" y="4"/>
                    </a:lnTo>
                    <a:lnTo>
                      <a:pt x="0" y="9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27" name="Freeform 3410"/>
              <p:cNvSpPr>
                <a:spLocks/>
              </p:cNvSpPr>
              <p:nvPr/>
            </p:nvSpPr>
            <p:spPr bwMode="auto">
              <a:xfrm>
                <a:off x="1667" y="2279"/>
                <a:ext cx="5" cy="4"/>
              </a:xfrm>
              <a:custGeom>
                <a:avLst/>
                <a:gdLst>
                  <a:gd name="T0" fmla="*/ 0 w 17"/>
                  <a:gd name="T1" fmla="*/ 0 h 11"/>
                  <a:gd name="T2" fmla="*/ 0 w 17"/>
                  <a:gd name="T3" fmla="*/ 0 h 11"/>
                  <a:gd name="T4" fmla="*/ 0 w 17"/>
                  <a:gd name="T5" fmla="*/ 0 h 11"/>
                  <a:gd name="T6" fmla="*/ 0 w 17"/>
                  <a:gd name="T7" fmla="*/ 0 h 11"/>
                  <a:gd name="T8" fmla="*/ 0 w 17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1">
                    <a:moveTo>
                      <a:pt x="0" y="5"/>
                    </a:moveTo>
                    <a:lnTo>
                      <a:pt x="15" y="0"/>
                    </a:lnTo>
                    <a:lnTo>
                      <a:pt x="17" y="7"/>
                    </a:lnTo>
                    <a:lnTo>
                      <a:pt x="3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28" name="Freeform 3411"/>
              <p:cNvSpPr>
                <a:spLocks/>
              </p:cNvSpPr>
              <p:nvPr/>
            </p:nvSpPr>
            <p:spPr bwMode="auto">
              <a:xfrm>
                <a:off x="1670" y="2281"/>
                <a:ext cx="3" cy="2"/>
              </a:xfrm>
              <a:custGeom>
                <a:avLst/>
                <a:gdLst>
                  <a:gd name="T0" fmla="*/ 0 w 8"/>
                  <a:gd name="T1" fmla="*/ 0 h 4"/>
                  <a:gd name="T2" fmla="*/ 0 w 8"/>
                  <a:gd name="T3" fmla="*/ 1 h 4"/>
                  <a:gd name="T4" fmla="*/ 0 w 8"/>
                  <a:gd name="T5" fmla="*/ 1 h 4"/>
                  <a:gd name="T6" fmla="*/ 0 w 8"/>
                  <a:gd name="T7" fmla="*/ 1 h 4"/>
                  <a:gd name="T8" fmla="*/ 0 w 8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lnTo>
                      <a:pt x="8" y="2"/>
                    </a:lnTo>
                    <a:lnTo>
                      <a:pt x="0" y="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29" name="Rectangle 3412"/>
              <p:cNvSpPr>
                <a:spLocks noChangeArrowheads="1"/>
              </p:cNvSpPr>
              <p:nvPr/>
            </p:nvSpPr>
            <p:spPr bwMode="auto">
              <a:xfrm>
                <a:off x="1668" y="2282"/>
                <a:ext cx="5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30" name="Freeform 3413"/>
              <p:cNvSpPr>
                <a:spLocks/>
              </p:cNvSpPr>
              <p:nvPr/>
            </p:nvSpPr>
            <p:spPr bwMode="auto">
              <a:xfrm>
                <a:off x="1670" y="2283"/>
                <a:ext cx="3" cy="1"/>
              </a:xfrm>
              <a:custGeom>
                <a:avLst/>
                <a:gdLst>
                  <a:gd name="T0" fmla="*/ 0 w 8"/>
                  <a:gd name="T1" fmla="*/ 0 h 3"/>
                  <a:gd name="T2" fmla="*/ 0 w 8"/>
                  <a:gd name="T3" fmla="*/ 0 h 3"/>
                  <a:gd name="T4" fmla="*/ 0 w 8"/>
                  <a:gd name="T5" fmla="*/ 0 h 3"/>
                  <a:gd name="T6" fmla="*/ 0 w 8"/>
                  <a:gd name="T7" fmla="*/ 0 h 3"/>
                  <a:gd name="T8" fmla="*/ 0 w 8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3">
                    <a:moveTo>
                      <a:pt x="8" y="0"/>
                    </a:moveTo>
                    <a:lnTo>
                      <a:pt x="8" y="0"/>
                    </a:lnTo>
                    <a:lnTo>
                      <a:pt x="7" y="3"/>
                    </a:lnTo>
                    <a:lnTo>
                      <a:pt x="0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31" name="Freeform 3414"/>
              <p:cNvSpPr>
                <a:spLocks/>
              </p:cNvSpPr>
              <p:nvPr/>
            </p:nvSpPr>
            <p:spPr bwMode="auto">
              <a:xfrm>
                <a:off x="1667" y="2282"/>
                <a:ext cx="5" cy="4"/>
              </a:xfrm>
              <a:custGeom>
                <a:avLst/>
                <a:gdLst>
                  <a:gd name="T0" fmla="*/ 0 w 17"/>
                  <a:gd name="T1" fmla="*/ 0 h 10"/>
                  <a:gd name="T2" fmla="*/ 0 w 17"/>
                  <a:gd name="T3" fmla="*/ 0 h 10"/>
                  <a:gd name="T4" fmla="*/ 0 w 17"/>
                  <a:gd name="T5" fmla="*/ 0 h 10"/>
                  <a:gd name="T6" fmla="*/ 0 w 17"/>
                  <a:gd name="T7" fmla="*/ 0 h 10"/>
                  <a:gd name="T8" fmla="*/ 0 w 17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0">
                    <a:moveTo>
                      <a:pt x="3" y="0"/>
                    </a:moveTo>
                    <a:lnTo>
                      <a:pt x="17" y="6"/>
                    </a:lnTo>
                    <a:lnTo>
                      <a:pt x="15" y="10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32" name="Freeform 3415"/>
              <p:cNvSpPr>
                <a:spLocks/>
              </p:cNvSpPr>
              <p:nvPr/>
            </p:nvSpPr>
            <p:spPr bwMode="auto">
              <a:xfrm>
                <a:off x="1669" y="2285"/>
                <a:ext cx="3" cy="1"/>
              </a:xfrm>
              <a:custGeom>
                <a:avLst/>
                <a:gdLst>
                  <a:gd name="T0" fmla="*/ 0 w 7"/>
                  <a:gd name="T1" fmla="*/ 1 h 2"/>
                  <a:gd name="T2" fmla="*/ 0 w 7"/>
                  <a:gd name="T3" fmla="*/ 0 h 2"/>
                  <a:gd name="T4" fmla="*/ 0 w 7"/>
                  <a:gd name="T5" fmla="*/ 1 h 2"/>
                  <a:gd name="T6" fmla="*/ 0 w 7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7" y="1"/>
                    </a:moveTo>
                    <a:lnTo>
                      <a:pt x="0" y="0"/>
                    </a:lnTo>
                    <a:lnTo>
                      <a:pt x="6" y="2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33" name="Freeform 3416"/>
              <p:cNvSpPr>
                <a:spLocks/>
              </p:cNvSpPr>
              <p:nvPr/>
            </p:nvSpPr>
            <p:spPr bwMode="auto">
              <a:xfrm>
                <a:off x="1665" y="2283"/>
                <a:ext cx="6" cy="6"/>
              </a:xfrm>
              <a:custGeom>
                <a:avLst/>
                <a:gdLst>
                  <a:gd name="T0" fmla="*/ 0 w 18"/>
                  <a:gd name="T1" fmla="*/ 0 h 16"/>
                  <a:gd name="T2" fmla="*/ 0 w 18"/>
                  <a:gd name="T3" fmla="*/ 0 h 16"/>
                  <a:gd name="T4" fmla="*/ 0 w 18"/>
                  <a:gd name="T5" fmla="*/ 0 h 16"/>
                  <a:gd name="T6" fmla="*/ 0 w 18"/>
                  <a:gd name="T7" fmla="*/ 0 h 16"/>
                  <a:gd name="T8" fmla="*/ 0 w 18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6">
                    <a:moveTo>
                      <a:pt x="6" y="0"/>
                    </a:moveTo>
                    <a:lnTo>
                      <a:pt x="18" y="8"/>
                    </a:lnTo>
                    <a:lnTo>
                      <a:pt x="13" y="16"/>
                    </a:lnTo>
                    <a:lnTo>
                      <a:pt x="0" y="7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34" name="Freeform 3417"/>
              <p:cNvSpPr>
                <a:spLocks/>
              </p:cNvSpPr>
              <p:nvPr/>
            </p:nvSpPr>
            <p:spPr bwMode="auto">
              <a:xfrm>
                <a:off x="1668" y="2288"/>
                <a:ext cx="2" cy="1"/>
              </a:xfrm>
              <a:custGeom>
                <a:avLst/>
                <a:gdLst>
                  <a:gd name="T0" fmla="*/ 0 w 6"/>
                  <a:gd name="T1" fmla="*/ 0 h 5"/>
                  <a:gd name="T2" fmla="*/ 0 w 6"/>
                  <a:gd name="T3" fmla="*/ 0 h 5"/>
                  <a:gd name="T4" fmla="*/ 0 w 6"/>
                  <a:gd name="T5" fmla="*/ 0 h 5"/>
                  <a:gd name="T6" fmla="*/ 0 w 6"/>
                  <a:gd name="T7" fmla="*/ 0 h 5"/>
                  <a:gd name="T8" fmla="*/ 0 w 6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3"/>
                    </a:moveTo>
                    <a:lnTo>
                      <a:pt x="4" y="5"/>
                    </a:lnTo>
                    <a:lnTo>
                      <a:pt x="5" y="5"/>
                    </a:lnTo>
                    <a:lnTo>
                      <a:pt x="0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35" name="Freeform 3418"/>
              <p:cNvSpPr>
                <a:spLocks/>
              </p:cNvSpPr>
              <p:nvPr/>
            </p:nvSpPr>
            <p:spPr bwMode="auto">
              <a:xfrm>
                <a:off x="1662" y="2285"/>
                <a:ext cx="7" cy="7"/>
              </a:xfrm>
              <a:custGeom>
                <a:avLst/>
                <a:gdLst>
                  <a:gd name="T0" fmla="*/ 0 w 21"/>
                  <a:gd name="T1" fmla="*/ 0 h 22"/>
                  <a:gd name="T2" fmla="*/ 0 w 21"/>
                  <a:gd name="T3" fmla="*/ 0 h 22"/>
                  <a:gd name="T4" fmla="*/ 0 w 21"/>
                  <a:gd name="T5" fmla="*/ 0 h 22"/>
                  <a:gd name="T6" fmla="*/ 0 w 21"/>
                  <a:gd name="T7" fmla="*/ 0 h 22"/>
                  <a:gd name="T8" fmla="*/ 0 w 21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22">
                    <a:moveTo>
                      <a:pt x="10" y="0"/>
                    </a:moveTo>
                    <a:lnTo>
                      <a:pt x="21" y="13"/>
                    </a:lnTo>
                    <a:lnTo>
                      <a:pt x="10" y="22"/>
                    </a:lnTo>
                    <a:lnTo>
                      <a:pt x="0" y="9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36" name="Freeform 3419"/>
              <p:cNvSpPr>
                <a:spLocks/>
              </p:cNvSpPr>
              <p:nvPr/>
            </p:nvSpPr>
            <p:spPr bwMode="auto">
              <a:xfrm>
                <a:off x="1664" y="2291"/>
                <a:ext cx="2" cy="1"/>
              </a:xfrm>
              <a:custGeom>
                <a:avLst/>
                <a:gdLst>
                  <a:gd name="T0" fmla="*/ 0 w 5"/>
                  <a:gd name="T1" fmla="*/ 0 h 4"/>
                  <a:gd name="T2" fmla="*/ 0 w 5"/>
                  <a:gd name="T3" fmla="*/ 0 h 4"/>
                  <a:gd name="T4" fmla="*/ 0 w 5"/>
                  <a:gd name="T5" fmla="*/ 0 h 4"/>
                  <a:gd name="T6" fmla="*/ 0 w 5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5" y="4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37" name="Freeform 3420"/>
              <p:cNvSpPr>
                <a:spLocks/>
              </p:cNvSpPr>
              <p:nvPr/>
            </p:nvSpPr>
            <p:spPr bwMode="auto">
              <a:xfrm>
                <a:off x="1651" y="2288"/>
                <a:ext cx="14" cy="12"/>
              </a:xfrm>
              <a:custGeom>
                <a:avLst/>
                <a:gdLst>
                  <a:gd name="T0" fmla="*/ 0 w 44"/>
                  <a:gd name="T1" fmla="*/ 0 h 35"/>
                  <a:gd name="T2" fmla="*/ 0 w 44"/>
                  <a:gd name="T3" fmla="*/ 0 h 35"/>
                  <a:gd name="T4" fmla="*/ 0 w 44"/>
                  <a:gd name="T5" fmla="*/ 0 h 35"/>
                  <a:gd name="T6" fmla="*/ 0 w 44"/>
                  <a:gd name="T7" fmla="*/ 0 h 35"/>
                  <a:gd name="T8" fmla="*/ 0 w 44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4" h="35">
                    <a:moveTo>
                      <a:pt x="36" y="0"/>
                    </a:moveTo>
                    <a:lnTo>
                      <a:pt x="44" y="13"/>
                    </a:lnTo>
                    <a:lnTo>
                      <a:pt x="8" y="35"/>
                    </a:lnTo>
                    <a:lnTo>
                      <a:pt x="0" y="22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38" name="Freeform 3421"/>
              <p:cNvSpPr>
                <a:spLocks/>
              </p:cNvSpPr>
              <p:nvPr/>
            </p:nvSpPr>
            <p:spPr bwMode="auto">
              <a:xfrm>
                <a:off x="1652" y="2298"/>
                <a:ext cx="1" cy="2"/>
              </a:xfrm>
              <a:custGeom>
                <a:avLst/>
                <a:gdLst>
                  <a:gd name="T0" fmla="*/ 0 w 4"/>
                  <a:gd name="T1" fmla="*/ 0 h 5"/>
                  <a:gd name="T2" fmla="*/ 0 w 4"/>
                  <a:gd name="T3" fmla="*/ 0 h 5"/>
                  <a:gd name="T4" fmla="*/ 0 w 4"/>
                  <a:gd name="T5" fmla="*/ 0 h 5"/>
                  <a:gd name="T6" fmla="*/ 0 w 4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4" y="4"/>
                    </a:moveTo>
                    <a:lnTo>
                      <a:pt x="0" y="0"/>
                    </a:lnTo>
                    <a:lnTo>
                      <a:pt x="3" y="5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39" name="Freeform 3422"/>
              <p:cNvSpPr>
                <a:spLocks/>
              </p:cNvSpPr>
              <p:nvPr/>
            </p:nvSpPr>
            <p:spPr bwMode="auto">
              <a:xfrm>
                <a:off x="1644" y="2295"/>
                <a:ext cx="9" cy="8"/>
              </a:xfrm>
              <a:custGeom>
                <a:avLst/>
                <a:gdLst>
                  <a:gd name="T0" fmla="*/ 0 w 27"/>
                  <a:gd name="T1" fmla="*/ 0 h 24"/>
                  <a:gd name="T2" fmla="*/ 0 w 27"/>
                  <a:gd name="T3" fmla="*/ 0 h 24"/>
                  <a:gd name="T4" fmla="*/ 0 w 27"/>
                  <a:gd name="T5" fmla="*/ 0 h 24"/>
                  <a:gd name="T6" fmla="*/ 0 w 27"/>
                  <a:gd name="T7" fmla="*/ 0 h 24"/>
                  <a:gd name="T8" fmla="*/ 0 w 27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" h="24">
                    <a:moveTo>
                      <a:pt x="21" y="0"/>
                    </a:moveTo>
                    <a:lnTo>
                      <a:pt x="27" y="15"/>
                    </a:lnTo>
                    <a:lnTo>
                      <a:pt x="6" y="24"/>
                    </a:lnTo>
                    <a:lnTo>
                      <a:pt x="0" y="1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40" name="Freeform 3423"/>
              <p:cNvSpPr>
                <a:spLocks/>
              </p:cNvSpPr>
              <p:nvPr/>
            </p:nvSpPr>
            <p:spPr bwMode="auto">
              <a:xfrm>
                <a:off x="1645" y="2301"/>
                <a:ext cx="1" cy="2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0 h 5"/>
                  <a:gd name="T4" fmla="*/ 0 w 3"/>
                  <a:gd name="T5" fmla="*/ 0 h 5"/>
                  <a:gd name="T6" fmla="*/ 0 w 3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lnTo>
                      <a:pt x="0" y="0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41" name="Freeform 3424"/>
              <p:cNvSpPr>
                <a:spLocks/>
              </p:cNvSpPr>
              <p:nvPr/>
            </p:nvSpPr>
            <p:spPr bwMode="auto">
              <a:xfrm>
                <a:off x="1637" y="2298"/>
                <a:ext cx="9" cy="7"/>
              </a:xfrm>
              <a:custGeom>
                <a:avLst/>
                <a:gdLst>
                  <a:gd name="T0" fmla="*/ 0 w 26"/>
                  <a:gd name="T1" fmla="*/ 0 h 21"/>
                  <a:gd name="T2" fmla="*/ 0 w 26"/>
                  <a:gd name="T3" fmla="*/ 0 h 21"/>
                  <a:gd name="T4" fmla="*/ 0 w 26"/>
                  <a:gd name="T5" fmla="*/ 0 h 21"/>
                  <a:gd name="T6" fmla="*/ 0 w 26"/>
                  <a:gd name="T7" fmla="*/ 0 h 21"/>
                  <a:gd name="T8" fmla="*/ 0 w 26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21">
                    <a:moveTo>
                      <a:pt x="20" y="0"/>
                    </a:moveTo>
                    <a:lnTo>
                      <a:pt x="26" y="14"/>
                    </a:lnTo>
                    <a:lnTo>
                      <a:pt x="6" y="21"/>
                    </a:lnTo>
                    <a:lnTo>
                      <a:pt x="0" y="7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42" name="Freeform 3425"/>
              <p:cNvSpPr>
                <a:spLocks/>
              </p:cNvSpPr>
              <p:nvPr/>
            </p:nvSpPr>
            <p:spPr bwMode="auto">
              <a:xfrm>
                <a:off x="1638" y="2304"/>
                <a:ext cx="1" cy="2"/>
              </a:xfrm>
              <a:custGeom>
                <a:avLst/>
                <a:gdLst>
                  <a:gd name="T0" fmla="*/ 0 w 3"/>
                  <a:gd name="T1" fmla="*/ 0 h 6"/>
                  <a:gd name="T2" fmla="*/ 0 w 3"/>
                  <a:gd name="T3" fmla="*/ 0 h 6"/>
                  <a:gd name="T4" fmla="*/ 0 w 3"/>
                  <a:gd name="T5" fmla="*/ 0 h 6"/>
                  <a:gd name="T6" fmla="*/ 0 w 3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6">
                    <a:moveTo>
                      <a:pt x="3" y="5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5179" name="Group 3426"/>
            <p:cNvGrpSpPr>
              <a:grpSpLocks/>
            </p:cNvGrpSpPr>
            <p:nvPr/>
          </p:nvGrpSpPr>
          <p:grpSpPr bwMode="auto">
            <a:xfrm>
              <a:off x="1416" y="1956"/>
              <a:ext cx="223" cy="350"/>
              <a:chOff x="1416" y="1956"/>
              <a:chExt cx="223" cy="350"/>
            </a:xfrm>
          </p:grpSpPr>
          <p:sp>
            <p:nvSpPr>
              <p:cNvPr id="7543" name="Rectangle 3427"/>
              <p:cNvSpPr>
                <a:spLocks noChangeArrowheads="1"/>
              </p:cNvSpPr>
              <p:nvPr/>
            </p:nvSpPr>
            <p:spPr bwMode="auto">
              <a:xfrm>
                <a:off x="1638" y="2301"/>
                <a:ext cx="1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544" name="Rectangle 3428"/>
              <p:cNvSpPr>
                <a:spLocks noChangeArrowheads="1"/>
              </p:cNvSpPr>
              <p:nvPr/>
            </p:nvSpPr>
            <p:spPr bwMode="auto">
              <a:xfrm>
                <a:off x="1636" y="2301"/>
                <a:ext cx="2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545" name="Freeform 3429"/>
              <p:cNvSpPr>
                <a:spLocks/>
              </p:cNvSpPr>
              <p:nvPr/>
            </p:nvSpPr>
            <p:spPr bwMode="auto">
              <a:xfrm>
                <a:off x="1635" y="2304"/>
                <a:ext cx="1" cy="2"/>
              </a:xfrm>
              <a:custGeom>
                <a:avLst/>
                <a:gdLst>
                  <a:gd name="T0" fmla="*/ 0 w 3"/>
                  <a:gd name="T1" fmla="*/ 0 h 6"/>
                  <a:gd name="T2" fmla="*/ 0 w 3"/>
                  <a:gd name="T3" fmla="*/ 0 h 6"/>
                  <a:gd name="T4" fmla="*/ 0 w 3"/>
                  <a:gd name="T5" fmla="*/ 0 h 6"/>
                  <a:gd name="T6" fmla="*/ 0 w 3"/>
                  <a:gd name="T7" fmla="*/ 0 h 6"/>
                  <a:gd name="T8" fmla="*/ 0 w 3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2" y="6"/>
                    </a:moveTo>
                    <a:lnTo>
                      <a:pt x="3" y="5"/>
                    </a:lnTo>
                    <a:lnTo>
                      <a:pt x="0" y="5"/>
                    </a:lnTo>
                    <a:lnTo>
                      <a:pt x="2" y="0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546" name="Freeform 3430"/>
              <p:cNvSpPr>
                <a:spLocks/>
              </p:cNvSpPr>
              <p:nvPr/>
            </p:nvSpPr>
            <p:spPr bwMode="auto">
              <a:xfrm>
                <a:off x="1632" y="2300"/>
                <a:ext cx="5" cy="5"/>
              </a:xfrm>
              <a:custGeom>
                <a:avLst/>
                <a:gdLst>
                  <a:gd name="T0" fmla="*/ 0 w 13"/>
                  <a:gd name="T1" fmla="*/ 0 h 17"/>
                  <a:gd name="T2" fmla="*/ 0 w 13"/>
                  <a:gd name="T3" fmla="*/ 0 h 17"/>
                  <a:gd name="T4" fmla="*/ 0 w 13"/>
                  <a:gd name="T5" fmla="*/ 0 h 17"/>
                  <a:gd name="T6" fmla="*/ 0 w 13"/>
                  <a:gd name="T7" fmla="*/ 0 h 17"/>
                  <a:gd name="T8" fmla="*/ 0 w 13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7">
                    <a:moveTo>
                      <a:pt x="13" y="3"/>
                    </a:moveTo>
                    <a:lnTo>
                      <a:pt x="9" y="17"/>
                    </a:lnTo>
                    <a:lnTo>
                      <a:pt x="0" y="14"/>
                    </a:lnTo>
                    <a:lnTo>
                      <a:pt x="4" y="0"/>
                    </a:lnTo>
                    <a:lnTo>
                      <a:pt x="13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547" name="Freeform 3431"/>
              <p:cNvSpPr>
                <a:spLocks/>
              </p:cNvSpPr>
              <p:nvPr/>
            </p:nvSpPr>
            <p:spPr bwMode="auto">
              <a:xfrm>
                <a:off x="1633" y="2300"/>
                <a:ext cx="1" cy="3"/>
              </a:xfrm>
              <a:custGeom>
                <a:avLst/>
                <a:gdLst>
                  <a:gd name="T0" fmla="*/ 1 w 2"/>
                  <a:gd name="T1" fmla="*/ 0 h 9"/>
                  <a:gd name="T2" fmla="*/ 0 w 2"/>
                  <a:gd name="T3" fmla="*/ 0 h 9"/>
                  <a:gd name="T4" fmla="*/ 1 w 2"/>
                  <a:gd name="T5" fmla="*/ 0 h 9"/>
                  <a:gd name="T6" fmla="*/ 1 w 2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9">
                    <a:moveTo>
                      <a:pt x="2" y="0"/>
                    </a:moveTo>
                    <a:lnTo>
                      <a:pt x="0" y="9"/>
                    </a:lnTo>
                    <a:lnTo>
                      <a:pt x="1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548" name="Freeform 3432"/>
              <p:cNvSpPr>
                <a:spLocks/>
              </p:cNvSpPr>
              <p:nvPr/>
            </p:nvSpPr>
            <p:spPr bwMode="auto">
              <a:xfrm>
                <a:off x="1630" y="2299"/>
                <a:ext cx="3" cy="5"/>
              </a:xfrm>
              <a:custGeom>
                <a:avLst/>
                <a:gdLst>
                  <a:gd name="T0" fmla="*/ 0 w 11"/>
                  <a:gd name="T1" fmla="*/ 0 h 15"/>
                  <a:gd name="T2" fmla="*/ 0 w 11"/>
                  <a:gd name="T3" fmla="*/ 0 h 15"/>
                  <a:gd name="T4" fmla="*/ 0 w 11"/>
                  <a:gd name="T5" fmla="*/ 0 h 15"/>
                  <a:gd name="T6" fmla="*/ 0 w 11"/>
                  <a:gd name="T7" fmla="*/ 0 h 15"/>
                  <a:gd name="T8" fmla="*/ 0 w 11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15">
                    <a:moveTo>
                      <a:pt x="11" y="1"/>
                    </a:moveTo>
                    <a:lnTo>
                      <a:pt x="9" y="15"/>
                    </a:lnTo>
                    <a:lnTo>
                      <a:pt x="0" y="14"/>
                    </a:lnTo>
                    <a:lnTo>
                      <a:pt x="2" y="0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549" name="Freeform 3433"/>
              <p:cNvSpPr>
                <a:spLocks/>
              </p:cNvSpPr>
              <p:nvPr/>
            </p:nvSpPr>
            <p:spPr bwMode="auto">
              <a:xfrm>
                <a:off x="1629" y="2302"/>
                <a:ext cx="1" cy="2"/>
              </a:xfrm>
              <a:custGeom>
                <a:avLst/>
                <a:gdLst>
                  <a:gd name="T0" fmla="*/ 0 w 4"/>
                  <a:gd name="T1" fmla="*/ 0 h 5"/>
                  <a:gd name="T2" fmla="*/ 0 w 4"/>
                  <a:gd name="T3" fmla="*/ 0 h 5"/>
                  <a:gd name="T4" fmla="*/ 0 w 4"/>
                  <a:gd name="T5" fmla="*/ 0 h 5"/>
                  <a:gd name="T6" fmla="*/ 0 w 4"/>
                  <a:gd name="T7" fmla="*/ 0 h 5"/>
                  <a:gd name="T8" fmla="*/ 0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3" y="5"/>
                    </a:moveTo>
                    <a:lnTo>
                      <a:pt x="1" y="4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550" name="Freeform 3434"/>
              <p:cNvSpPr>
                <a:spLocks/>
              </p:cNvSpPr>
              <p:nvPr/>
            </p:nvSpPr>
            <p:spPr bwMode="auto">
              <a:xfrm>
                <a:off x="1627" y="2299"/>
                <a:ext cx="5" cy="5"/>
              </a:xfrm>
              <a:custGeom>
                <a:avLst/>
                <a:gdLst>
                  <a:gd name="T0" fmla="*/ 0 w 14"/>
                  <a:gd name="T1" fmla="*/ 0 h 15"/>
                  <a:gd name="T2" fmla="*/ 0 w 14"/>
                  <a:gd name="T3" fmla="*/ 0 h 15"/>
                  <a:gd name="T4" fmla="*/ 0 w 14"/>
                  <a:gd name="T5" fmla="*/ 0 h 15"/>
                  <a:gd name="T6" fmla="*/ 0 w 14"/>
                  <a:gd name="T7" fmla="*/ 0 h 15"/>
                  <a:gd name="T8" fmla="*/ 0 w 14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5">
                    <a:moveTo>
                      <a:pt x="14" y="3"/>
                    </a:moveTo>
                    <a:lnTo>
                      <a:pt x="4" y="15"/>
                    </a:lnTo>
                    <a:lnTo>
                      <a:pt x="0" y="12"/>
                    </a:lnTo>
                    <a:lnTo>
                      <a:pt x="9" y="0"/>
                    </a:lnTo>
                    <a:lnTo>
                      <a:pt x="14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551" name="Freeform 3435"/>
              <p:cNvSpPr>
                <a:spLocks/>
              </p:cNvSpPr>
              <p:nvPr/>
            </p:nvSpPr>
            <p:spPr bwMode="auto">
              <a:xfrm>
                <a:off x="1629" y="2298"/>
                <a:ext cx="1" cy="3"/>
              </a:xfrm>
              <a:custGeom>
                <a:avLst/>
                <a:gdLst>
                  <a:gd name="T0" fmla="*/ 0 w 5"/>
                  <a:gd name="T1" fmla="*/ 0 h 9"/>
                  <a:gd name="T2" fmla="*/ 0 w 5"/>
                  <a:gd name="T3" fmla="*/ 0 h 9"/>
                  <a:gd name="T4" fmla="*/ 0 w 5"/>
                  <a:gd name="T5" fmla="*/ 0 h 9"/>
                  <a:gd name="T6" fmla="*/ 0 w 5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9">
                    <a:moveTo>
                      <a:pt x="5" y="1"/>
                    </a:moveTo>
                    <a:lnTo>
                      <a:pt x="0" y="9"/>
                    </a:lnTo>
                    <a:lnTo>
                      <a:pt x="0" y="0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552" name="Rectangle 3436"/>
              <p:cNvSpPr>
                <a:spLocks noChangeArrowheads="1"/>
              </p:cNvSpPr>
              <p:nvPr/>
            </p:nvSpPr>
            <p:spPr bwMode="auto">
              <a:xfrm>
                <a:off x="1628" y="2298"/>
                <a:ext cx="1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553" name="Freeform 3437"/>
              <p:cNvSpPr>
                <a:spLocks/>
              </p:cNvSpPr>
              <p:nvPr/>
            </p:nvSpPr>
            <p:spPr bwMode="auto">
              <a:xfrm>
                <a:off x="1628" y="2301"/>
                <a:ext cx="0" cy="2"/>
              </a:xfrm>
              <a:custGeom>
                <a:avLst/>
                <a:gdLst>
                  <a:gd name="T0" fmla="*/ 1 w 1"/>
                  <a:gd name="T1" fmla="*/ 0 h 6"/>
                  <a:gd name="T2" fmla="*/ 1 w 1"/>
                  <a:gd name="T3" fmla="*/ 0 h 6"/>
                  <a:gd name="T4" fmla="*/ 0 w 1"/>
                  <a:gd name="T5" fmla="*/ 0 h 6"/>
                  <a:gd name="T6" fmla="*/ 1 w 1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lnTo>
                      <a:pt x="1" y="0"/>
                    </a:lnTo>
                    <a:lnTo>
                      <a:pt x="0" y="5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554" name="Freeform 3438"/>
              <p:cNvSpPr>
                <a:spLocks/>
              </p:cNvSpPr>
              <p:nvPr/>
            </p:nvSpPr>
            <p:spPr bwMode="auto">
              <a:xfrm>
                <a:off x="1621" y="2297"/>
                <a:ext cx="7" cy="6"/>
              </a:xfrm>
              <a:custGeom>
                <a:avLst/>
                <a:gdLst>
                  <a:gd name="T0" fmla="*/ 0 w 23"/>
                  <a:gd name="T1" fmla="*/ 0 h 18"/>
                  <a:gd name="T2" fmla="*/ 0 w 23"/>
                  <a:gd name="T3" fmla="*/ 0 h 18"/>
                  <a:gd name="T4" fmla="*/ 0 w 23"/>
                  <a:gd name="T5" fmla="*/ 0 h 18"/>
                  <a:gd name="T6" fmla="*/ 0 w 23"/>
                  <a:gd name="T7" fmla="*/ 0 h 18"/>
                  <a:gd name="T8" fmla="*/ 0 w 23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18">
                    <a:moveTo>
                      <a:pt x="23" y="4"/>
                    </a:moveTo>
                    <a:lnTo>
                      <a:pt x="21" y="18"/>
                    </a:lnTo>
                    <a:lnTo>
                      <a:pt x="0" y="15"/>
                    </a:lnTo>
                    <a:lnTo>
                      <a:pt x="2" y="0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555" name="Freeform 3439"/>
              <p:cNvSpPr>
                <a:spLocks/>
              </p:cNvSpPr>
              <p:nvPr/>
            </p:nvSpPr>
            <p:spPr bwMode="auto">
              <a:xfrm>
                <a:off x="1620" y="2300"/>
                <a:ext cx="1" cy="2"/>
              </a:xfrm>
              <a:custGeom>
                <a:avLst/>
                <a:gdLst>
                  <a:gd name="T0" fmla="*/ 1 w 2"/>
                  <a:gd name="T1" fmla="*/ 0 h 5"/>
                  <a:gd name="T2" fmla="*/ 1 w 2"/>
                  <a:gd name="T3" fmla="*/ 0 h 5"/>
                  <a:gd name="T4" fmla="*/ 0 w 2"/>
                  <a:gd name="T5" fmla="*/ 0 h 5"/>
                  <a:gd name="T6" fmla="*/ 1 w 2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1" y="5"/>
                    </a:moveTo>
                    <a:lnTo>
                      <a:pt x="2" y="0"/>
                    </a:lnTo>
                    <a:lnTo>
                      <a:pt x="0" y="5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556" name="Freeform 3440"/>
              <p:cNvSpPr>
                <a:spLocks/>
              </p:cNvSpPr>
              <p:nvPr/>
            </p:nvSpPr>
            <p:spPr bwMode="auto">
              <a:xfrm>
                <a:off x="1612" y="2294"/>
                <a:ext cx="10" cy="8"/>
              </a:xfrm>
              <a:custGeom>
                <a:avLst/>
                <a:gdLst>
                  <a:gd name="T0" fmla="*/ 0 w 28"/>
                  <a:gd name="T1" fmla="*/ 0 h 23"/>
                  <a:gd name="T2" fmla="*/ 0 w 28"/>
                  <a:gd name="T3" fmla="*/ 0 h 23"/>
                  <a:gd name="T4" fmla="*/ 0 w 28"/>
                  <a:gd name="T5" fmla="*/ 0 h 23"/>
                  <a:gd name="T6" fmla="*/ 0 w 28"/>
                  <a:gd name="T7" fmla="*/ 0 h 23"/>
                  <a:gd name="T8" fmla="*/ 0 w 28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23">
                    <a:moveTo>
                      <a:pt x="28" y="8"/>
                    </a:moveTo>
                    <a:lnTo>
                      <a:pt x="24" y="23"/>
                    </a:lnTo>
                    <a:lnTo>
                      <a:pt x="0" y="15"/>
                    </a:lnTo>
                    <a:lnTo>
                      <a:pt x="4" y="0"/>
                    </a:lnTo>
                    <a:lnTo>
                      <a:pt x="28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557" name="Freeform 3441"/>
              <p:cNvSpPr>
                <a:spLocks/>
              </p:cNvSpPr>
              <p:nvPr/>
            </p:nvSpPr>
            <p:spPr bwMode="auto">
              <a:xfrm>
                <a:off x="1612" y="2298"/>
                <a:ext cx="1" cy="1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0 h 5"/>
                  <a:gd name="T4" fmla="*/ 0 w 3"/>
                  <a:gd name="T5" fmla="*/ 0 h 5"/>
                  <a:gd name="T6" fmla="*/ 0 w 3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1" y="5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558" name="Freeform 3442"/>
              <p:cNvSpPr>
                <a:spLocks/>
              </p:cNvSpPr>
              <p:nvPr/>
            </p:nvSpPr>
            <p:spPr bwMode="auto">
              <a:xfrm>
                <a:off x="1604" y="2291"/>
                <a:ext cx="10" cy="8"/>
              </a:xfrm>
              <a:custGeom>
                <a:avLst/>
                <a:gdLst>
                  <a:gd name="T0" fmla="*/ 0 w 29"/>
                  <a:gd name="T1" fmla="*/ 0 h 24"/>
                  <a:gd name="T2" fmla="*/ 0 w 29"/>
                  <a:gd name="T3" fmla="*/ 0 h 24"/>
                  <a:gd name="T4" fmla="*/ 0 w 29"/>
                  <a:gd name="T5" fmla="*/ 0 h 24"/>
                  <a:gd name="T6" fmla="*/ 0 w 29"/>
                  <a:gd name="T7" fmla="*/ 0 h 24"/>
                  <a:gd name="T8" fmla="*/ 0 w 29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" h="24">
                    <a:moveTo>
                      <a:pt x="29" y="9"/>
                    </a:moveTo>
                    <a:lnTo>
                      <a:pt x="23" y="24"/>
                    </a:lnTo>
                    <a:lnTo>
                      <a:pt x="0" y="14"/>
                    </a:lnTo>
                    <a:lnTo>
                      <a:pt x="7" y="0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559" name="Freeform 3443"/>
              <p:cNvSpPr>
                <a:spLocks/>
              </p:cNvSpPr>
              <p:nvPr/>
            </p:nvSpPr>
            <p:spPr bwMode="auto">
              <a:xfrm>
                <a:off x="1604" y="2294"/>
                <a:ext cx="2" cy="2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0 h 5"/>
                  <a:gd name="T4" fmla="*/ 0 w 5"/>
                  <a:gd name="T5" fmla="*/ 0 h 5"/>
                  <a:gd name="T6" fmla="*/ 0 w 5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1" y="5"/>
                    </a:moveTo>
                    <a:lnTo>
                      <a:pt x="5" y="0"/>
                    </a:lnTo>
                    <a:lnTo>
                      <a:pt x="0" y="4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560" name="Freeform 3444"/>
              <p:cNvSpPr>
                <a:spLocks/>
              </p:cNvSpPr>
              <p:nvPr/>
            </p:nvSpPr>
            <p:spPr bwMode="auto">
              <a:xfrm>
                <a:off x="1598" y="2288"/>
                <a:ext cx="9" cy="8"/>
              </a:xfrm>
              <a:custGeom>
                <a:avLst/>
                <a:gdLst>
                  <a:gd name="T0" fmla="*/ 0 w 27"/>
                  <a:gd name="T1" fmla="*/ 0 h 24"/>
                  <a:gd name="T2" fmla="*/ 0 w 27"/>
                  <a:gd name="T3" fmla="*/ 0 h 24"/>
                  <a:gd name="T4" fmla="*/ 0 w 27"/>
                  <a:gd name="T5" fmla="*/ 0 h 24"/>
                  <a:gd name="T6" fmla="*/ 0 w 27"/>
                  <a:gd name="T7" fmla="*/ 0 h 24"/>
                  <a:gd name="T8" fmla="*/ 0 w 27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" h="24">
                    <a:moveTo>
                      <a:pt x="27" y="12"/>
                    </a:moveTo>
                    <a:lnTo>
                      <a:pt x="18" y="24"/>
                    </a:lnTo>
                    <a:lnTo>
                      <a:pt x="0" y="13"/>
                    </a:lnTo>
                    <a:lnTo>
                      <a:pt x="8" y="0"/>
                    </a:lnTo>
                    <a:lnTo>
                      <a:pt x="27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561" name="Freeform 3445"/>
              <p:cNvSpPr>
                <a:spLocks/>
              </p:cNvSpPr>
              <p:nvPr/>
            </p:nvSpPr>
            <p:spPr bwMode="auto">
              <a:xfrm>
                <a:off x="1598" y="2291"/>
                <a:ext cx="1" cy="1"/>
              </a:xfrm>
              <a:custGeom>
                <a:avLst/>
                <a:gdLst>
                  <a:gd name="T0" fmla="*/ 0 w 5"/>
                  <a:gd name="T1" fmla="*/ 0 h 4"/>
                  <a:gd name="T2" fmla="*/ 0 w 5"/>
                  <a:gd name="T3" fmla="*/ 0 h 4"/>
                  <a:gd name="T4" fmla="*/ 0 w 5"/>
                  <a:gd name="T5" fmla="*/ 0 h 4"/>
                  <a:gd name="T6" fmla="*/ 0 w 5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1" y="4"/>
                    </a:moveTo>
                    <a:lnTo>
                      <a:pt x="5" y="0"/>
                    </a:lnTo>
                    <a:lnTo>
                      <a:pt x="0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562" name="Freeform 3446"/>
              <p:cNvSpPr>
                <a:spLocks/>
              </p:cNvSpPr>
              <p:nvPr/>
            </p:nvSpPr>
            <p:spPr bwMode="auto">
              <a:xfrm>
                <a:off x="1590" y="2282"/>
                <a:ext cx="11" cy="10"/>
              </a:xfrm>
              <a:custGeom>
                <a:avLst/>
                <a:gdLst>
                  <a:gd name="T0" fmla="*/ 0 w 32"/>
                  <a:gd name="T1" fmla="*/ 0 h 30"/>
                  <a:gd name="T2" fmla="*/ 0 w 32"/>
                  <a:gd name="T3" fmla="*/ 0 h 30"/>
                  <a:gd name="T4" fmla="*/ 0 w 32"/>
                  <a:gd name="T5" fmla="*/ 0 h 30"/>
                  <a:gd name="T6" fmla="*/ 0 w 32"/>
                  <a:gd name="T7" fmla="*/ 0 h 30"/>
                  <a:gd name="T8" fmla="*/ 0 w 32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30">
                    <a:moveTo>
                      <a:pt x="32" y="17"/>
                    </a:moveTo>
                    <a:lnTo>
                      <a:pt x="22" y="30"/>
                    </a:lnTo>
                    <a:lnTo>
                      <a:pt x="0" y="12"/>
                    </a:lnTo>
                    <a:lnTo>
                      <a:pt x="10" y="0"/>
                    </a:lnTo>
                    <a:lnTo>
                      <a:pt x="32" y="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563" name="Freeform 3447"/>
              <p:cNvSpPr>
                <a:spLocks/>
              </p:cNvSpPr>
              <p:nvPr/>
            </p:nvSpPr>
            <p:spPr bwMode="auto">
              <a:xfrm>
                <a:off x="1592" y="2282"/>
                <a:ext cx="2" cy="3"/>
              </a:xfrm>
              <a:custGeom>
                <a:avLst/>
                <a:gdLst>
                  <a:gd name="T0" fmla="*/ 0 w 5"/>
                  <a:gd name="T1" fmla="*/ 0 h 9"/>
                  <a:gd name="T2" fmla="*/ 0 w 5"/>
                  <a:gd name="T3" fmla="*/ 0 h 9"/>
                  <a:gd name="T4" fmla="*/ 0 w 5"/>
                  <a:gd name="T5" fmla="*/ 0 h 9"/>
                  <a:gd name="T6" fmla="*/ 0 w 5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9">
                    <a:moveTo>
                      <a:pt x="5" y="1"/>
                    </a:moveTo>
                    <a:lnTo>
                      <a:pt x="0" y="9"/>
                    </a:lnTo>
                    <a:lnTo>
                      <a:pt x="4" y="0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564" name="Freeform 3448"/>
              <p:cNvSpPr>
                <a:spLocks/>
              </p:cNvSpPr>
              <p:nvPr/>
            </p:nvSpPr>
            <p:spPr bwMode="auto">
              <a:xfrm>
                <a:off x="1583" y="2277"/>
                <a:ext cx="10" cy="9"/>
              </a:xfrm>
              <a:custGeom>
                <a:avLst/>
                <a:gdLst>
                  <a:gd name="T0" fmla="*/ 0 w 31"/>
                  <a:gd name="T1" fmla="*/ 0 h 27"/>
                  <a:gd name="T2" fmla="*/ 0 w 31"/>
                  <a:gd name="T3" fmla="*/ 0 h 27"/>
                  <a:gd name="T4" fmla="*/ 0 w 31"/>
                  <a:gd name="T5" fmla="*/ 0 h 27"/>
                  <a:gd name="T6" fmla="*/ 0 w 31"/>
                  <a:gd name="T7" fmla="*/ 0 h 27"/>
                  <a:gd name="T8" fmla="*/ 0 w 31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1" h="27">
                    <a:moveTo>
                      <a:pt x="31" y="13"/>
                    </a:moveTo>
                    <a:lnTo>
                      <a:pt x="23" y="27"/>
                    </a:lnTo>
                    <a:lnTo>
                      <a:pt x="0" y="15"/>
                    </a:lnTo>
                    <a:lnTo>
                      <a:pt x="8" y="0"/>
                    </a:lnTo>
                    <a:lnTo>
                      <a:pt x="31" y="1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565" name="Freeform 3449"/>
              <p:cNvSpPr>
                <a:spLocks/>
              </p:cNvSpPr>
              <p:nvPr/>
            </p:nvSpPr>
            <p:spPr bwMode="auto">
              <a:xfrm>
                <a:off x="1583" y="2281"/>
                <a:ext cx="1" cy="1"/>
              </a:xfrm>
              <a:custGeom>
                <a:avLst/>
                <a:gdLst>
                  <a:gd name="T0" fmla="*/ 0 w 4"/>
                  <a:gd name="T1" fmla="*/ 0 h 5"/>
                  <a:gd name="T2" fmla="*/ 0 w 4"/>
                  <a:gd name="T3" fmla="*/ 0 h 5"/>
                  <a:gd name="T4" fmla="*/ 0 w 4"/>
                  <a:gd name="T5" fmla="*/ 0 h 5"/>
                  <a:gd name="T6" fmla="*/ 0 w 4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566" name="Freeform 3450"/>
              <p:cNvSpPr>
                <a:spLocks/>
              </p:cNvSpPr>
              <p:nvPr/>
            </p:nvSpPr>
            <p:spPr bwMode="auto">
              <a:xfrm>
                <a:off x="1581" y="2276"/>
                <a:ext cx="5" cy="6"/>
              </a:xfrm>
              <a:custGeom>
                <a:avLst/>
                <a:gdLst>
                  <a:gd name="T0" fmla="*/ 0 w 14"/>
                  <a:gd name="T1" fmla="*/ 0 h 17"/>
                  <a:gd name="T2" fmla="*/ 0 w 14"/>
                  <a:gd name="T3" fmla="*/ 0 h 17"/>
                  <a:gd name="T4" fmla="*/ 0 w 14"/>
                  <a:gd name="T5" fmla="*/ 0 h 17"/>
                  <a:gd name="T6" fmla="*/ 0 w 14"/>
                  <a:gd name="T7" fmla="*/ 0 h 17"/>
                  <a:gd name="T8" fmla="*/ 0 w 14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7">
                    <a:moveTo>
                      <a:pt x="14" y="4"/>
                    </a:moveTo>
                    <a:lnTo>
                      <a:pt x="6" y="17"/>
                    </a:lnTo>
                    <a:lnTo>
                      <a:pt x="0" y="13"/>
                    </a:lnTo>
                    <a:lnTo>
                      <a:pt x="8" y="0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567" name="Freeform 3451"/>
              <p:cNvSpPr>
                <a:spLocks/>
              </p:cNvSpPr>
              <p:nvPr/>
            </p:nvSpPr>
            <p:spPr bwMode="auto">
              <a:xfrm>
                <a:off x="1580" y="2279"/>
                <a:ext cx="2" cy="2"/>
              </a:xfrm>
              <a:custGeom>
                <a:avLst/>
                <a:gdLst>
                  <a:gd name="T0" fmla="*/ 0 w 7"/>
                  <a:gd name="T1" fmla="*/ 0 h 5"/>
                  <a:gd name="T2" fmla="*/ 0 w 7"/>
                  <a:gd name="T3" fmla="*/ 0 h 5"/>
                  <a:gd name="T4" fmla="*/ 0 w 7"/>
                  <a:gd name="T5" fmla="*/ 0 h 5"/>
                  <a:gd name="T6" fmla="*/ 0 w 7"/>
                  <a:gd name="T7" fmla="*/ 0 h 5"/>
                  <a:gd name="T8" fmla="*/ 0 w 7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3" y="5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7" y="0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568" name="Freeform 3452"/>
              <p:cNvSpPr>
                <a:spLocks/>
              </p:cNvSpPr>
              <p:nvPr/>
            </p:nvSpPr>
            <p:spPr bwMode="auto">
              <a:xfrm>
                <a:off x="1579" y="2275"/>
                <a:ext cx="6" cy="4"/>
              </a:xfrm>
              <a:custGeom>
                <a:avLst/>
                <a:gdLst>
                  <a:gd name="T0" fmla="*/ 0 w 18"/>
                  <a:gd name="T1" fmla="*/ 0 h 12"/>
                  <a:gd name="T2" fmla="*/ 0 w 18"/>
                  <a:gd name="T3" fmla="*/ 0 h 12"/>
                  <a:gd name="T4" fmla="*/ 0 w 18"/>
                  <a:gd name="T5" fmla="*/ 0 h 12"/>
                  <a:gd name="T6" fmla="*/ 0 w 18"/>
                  <a:gd name="T7" fmla="*/ 0 h 12"/>
                  <a:gd name="T8" fmla="*/ 0 w 18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2">
                    <a:moveTo>
                      <a:pt x="18" y="6"/>
                    </a:moveTo>
                    <a:lnTo>
                      <a:pt x="4" y="1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18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569" name="Freeform 3453"/>
              <p:cNvSpPr>
                <a:spLocks/>
              </p:cNvSpPr>
              <p:nvPr/>
            </p:nvSpPr>
            <p:spPr bwMode="auto">
              <a:xfrm>
                <a:off x="1579" y="2277"/>
                <a:ext cx="2" cy="0"/>
              </a:xfrm>
              <a:custGeom>
                <a:avLst/>
                <a:gdLst>
                  <a:gd name="T0" fmla="*/ 0 w 8"/>
                  <a:gd name="T1" fmla="*/ 1 h 1"/>
                  <a:gd name="T2" fmla="*/ 0 w 8"/>
                  <a:gd name="T3" fmla="*/ 0 h 1"/>
                  <a:gd name="T4" fmla="*/ 0 w 8"/>
                  <a:gd name="T5" fmla="*/ 1 h 1"/>
                  <a:gd name="T6" fmla="*/ 0 w 8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0" y="1"/>
                    </a:moveTo>
                    <a:lnTo>
                      <a:pt x="8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570" name="Freeform 3454"/>
              <p:cNvSpPr>
                <a:spLocks/>
              </p:cNvSpPr>
              <p:nvPr/>
            </p:nvSpPr>
            <p:spPr bwMode="auto">
              <a:xfrm>
                <a:off x="1575" y="2267"/>
                <a:ext cx="9" cy="10"/>
              </a:xfrm>
              <a:custGeom>
                <a:avLst/>
                <a:gdLst>
                  <a:gd name="T0" fmla="*/ 0 w 26"/>
                  <a:gd name="T1" fmla="*/ 0 h 32"/>
                  <a:gd name="T2" fmla="*/ 0 w 26"/>
                  <a:gd name="T3" fmla="*/ 0 h 32"/>
                  <a:gd name="T4" fmla="*/ 0 w 26"/>
                  <a:gd name="T5" fmla="*/ 0 h 32"/>
                  <a:gd name="T6" fmla="*/ 0 w 26"/>
                  <a:gd name="T7" fmla="*/ 0 h 32"/>
                  <a:gd name="T8" fmla="*/ 0 w 26"/>
                  <a:gd name="T9" fmla="*/ 0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32">
                    <a:moveTo>
                      <a:pt x="26" y="26"/>
                    </a:moveTo>
                    <a:lnTo>
                      <a:pt x="11" y="3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26" y="2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571" name="Freeform 3455"/>
              <p:cNvSpPr>
                <a:spLocks/>
              </p:cNvSpPr>
              <p:nvPr/>
            </p:nvSpPr>
            <p:spPr bwMode="auto">
              <a:xfrm>
                <a:off x="1575" y="2268"/>
                <a:ext cx="2" cy="1"/>
              </a:xfrm>
              <a:custGeom>
                <a:avLst/>
                <a:gdLst>
                  <a:gd name="T0" fmla="*/ 0 w 7"/>
                  <a:gd name="T1" fmla="*/ 1 h 1"/>
                  <a:gd name="T2" fmla="*/ 0 w 7"/>
                  <a:gd name="T3" fmla="*/ 0 h 1"/>
                  <a:gd name="T4" fmla="*/ 0 w 7"/>
                  <a:gd name="T5" fmla="*/ 0 h 1"/>
                  <a:gd name="T6" fmla="*/ 0 w 7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0" y="1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572" name="Freeform 3456"/>
              <p:cNvSpPr>
                <a:spLocks/>
              </p:cNvSpPr>
              <p:nvPr/>
            </p:nvSpPr>
            <p:spPr bwMode="auto">
              <a:xfrm>
                <a:off x="1573" y="2259"/>
                <a:ext cx="7" cy="9"/>
              </a:xfrm>
              <a:custGeom>
                <a:avLst/>
                <a:gdLst>
                  <a:gd name="T0" fmla="*/ 0 w 22"/>
                  <a:gd name="T1" fmla="*/ 0 h 29"/>
                  <a:gd name="T2" fmla="*/ 0 w 22"/>
                  <a:gd name="T3" fmla="*/ 0 h 29"/>
                  <a:gd name="T4" fmla="*/ 0 w 22"/>
                  <a:gd name="T5" fmla="*/ 0 h 29"/>
                  <a:gd name="T6" fmla="*/ 0 w 22"/>
                  <a:gd name="T7" fmla="*/ 0 h 29"/>
                  <a:gd name="T8" fmla="*/ 0 w 22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29">
                    <a:moveTo>
                      <a:pt x="22" y="25"/>
                    </a:moveTo>
                    <a:lnTo>
                      <a:pt x="7" y="29"/>
                    </a:lnTo>
                    <a:lnTo>
                      <a:pt x="0" y="4"/>
                    </a:lnTo>
                    <a:lnTo>
                      <a:pt x="14" y="0"/>
                    </a:lnTo>
                    <a:lnTo>
                      <a:pt x="22" y="2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573" name="Freeform 3457"/>
              <p:cNvSpPr>
                <a:spLocks/>
              </p:cNvSpPr>
              <p:nvPr/>
            </p:nvSpPr>
            <p:spPr bwMode="auto">
              <a:xfrm>
                <a:off x="1573" y="2259"/>
                <a:ext cx="2" cy="1"/>
              </a:xfrm>
              <a:custGeom>
                <a:avLst/>
                <a:gdLst>
                  <a:gd name="T0" fmla="*/ 0 w 7"/>
                  <a:gd name="T1" fmla="*/ 1 h 2"/>
                  <a:gd name="T2" fmla="*/ 0 w 7"/>
                  <a:gd name="T3" fmla="*/ 1 h 2"/>
                  <a:gd name="T4" fmla="*/ 0 w 7"/>
                  <a:gd name="T5" fmla="*/ 0 h 2"/>
                  <a:gd name="T6" fmla="*/ 0 w 7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2"/>
                    </a:moveTo>
                    <a:lnTo>
                      <a:pt x="7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574" name="Rectangle 3458"/>
              <p:cNvSpPr>
                <a:spLocks noChangeArrowheads="1"/>
              </p:cNvSpPr>
              <p:nvPr/>
            </p:nvSpPr>
            <p:spPr bwMode="auto">
              <a:xfrm>
                <a:off x="1573" y="2256"/>
                <a:ext cx="5" cy="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575" name="Freeform 3459"/>
              <p:cNvSpPr>
                <a:spLocks/>
              </p:cNvSpPr>
              <p:nvPr/>
            </p:nvSpPr>
            <p:spPr bwMode="auto">
              <a:xfrm>
                <a:off x="1573" y="2255"/>
                <a:ext cx="2" cy="2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0 w 7"/>
                  <a:gd name="T5" fmla="*/ 0 h 6"/>
                  <a:gd name="T6" fmla="*/ 0 w 7"/>
                  <a:gd name="T7" fmla="*/ 0 h 6"/>
                  <a:gd name="T8" fmla="*/ 0 w 7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0" y="4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7" y="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576" name="Freeform 3460"/>
              <p:cNvSpPr>
                <a:spLocks/>
              </p:cNvSpPr>
              <p:nvPr/>
            </p:nvSpPr>
            <p:spPr bwMode="auto">
              <a:xfrm>
                <a:off x="1573" y="2252"/>
                <a:ext cx="6" cy="5"/>
              </a:xfrm>
              <a:custGeom>
                <a:avLst/>
                <a:gdLst>
                  <a:gd name="T0" fmla="*/ 0 w 18"/>
                  <a:gd name="T1" fmla="*/ 0 h 15"/>
                  <a:gd name="T2" fmla="*/ 0 w 18"/>
                  <a:gd name="T3" fmla="*/ 0 h 15"/>
                  <a:gd name="T4" fmla="*/ 0 w 18"/>
                  <a:gd name="T5" fmla="*/ 0 h 15"/>
                  <a:gd name="T6" fmla="*/ 0 w 18"/>
                  <a:gd name="T7" fmla="*/ 0 h 15"/>
                  <a:gd name="T8" fmla="*/ 0 w 18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5">
                    <a:moveTo>
                      <a:pt x="14" y="15"/>
                    </a:moveTo>
                    <a:lnTo>
                      <a:pt x="0" y="9"/>
                    </a:lnTo>
                    <a:lnTo>
                      <a:pt x="4" y="0"/>
                    </a:lnTo>
                    <a:lnTo>
                      <a:pt x="18" y="7"/>
                    </a:lnTo>
                    <a:lnTo>
                      <a:pt x="14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577" name="Freeform 3461"/>
              <p:cNvSpPr>
                <a:spLocks/>
              </p:cNvSpPr>
              <p:nvPr/>
            </p:nvSpPr>
            <p:spPr bwMode="auto">
              <a:xfrm>
                <a:off x="1574" y="2252"/>
                <a:ext cx="2" cy="2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0 h 7"/>
                  <a:gd name="T4" fmla="*/ 0 w 7"/>
                  <a:gd name="T5" fmla="*/ 0 h 7"/>
                  <a:gd name="T6" fmla="*/ 0 w 7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7">
                    <a:moveTo>
                      <a:pt x="0" y="1"/>
                    </a:moveTo>
                    <a:lnTo>
                      <a:pt x="7" y="7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578" name="Freeform 3462"/>
              <p:cNvSpPr>
                <a:spLocks/>
              </p:cNvSpPr>
              <p:nvPr/>
            </p:nvSpPr>
            <p:spPr bwMode="auto">
              <a:xfrm>
                <a:off x="1574" y="2249"/>
                <a:ext cx="6" cy="6"/>
              </a:xfrm>
              <a:custGeom>
                <a:avLst/>
                <a:gdLst>
                  <a:gd name="T0" fmla="*/ 0 w 18"/>
                  <a:gd name="T1" fmla="*/ 0 h 17"/>
                  <a:gd name="T2" fmla="*/ 0 w 18"/>
                  <a:gd name="T3" fmla="*/ 0 h 17"/>
                  <a:gd name="T4" fmla="*/ 0 w 18"/>
                  <a:gd name="T5" fmla="*/ 0 h 17"/>
                  <a:gd name="T6" fmla="*/ 0 w 18"/>
                  <a:gd name="T7" fmla="*/ 0 h 17"/>
                  <a:gd name="T8" fmla="*/ 0 w 18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7">
                    <a:moveTo>
                      <a:pt x="12" y="17"/>
                    </a:moveTo>
                    <a:lnTo>
                      <a:pt x="0" y="8"/>
                    </a:lnTo>
                    <a:lnTo>
                      <a:pt x="5" y="0"/>
                    </a:lnTo>
                    <a:lnTo>
                      <a:pt x="18" y="8"/>
                    </a:lnTo>
                    <a:lnTo>
                      <a:pt x="12" y="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579" name="Freeform 3463"/>
              <p:cNvSpPr>
                <a:spLocks/>
              </p:cNvSpPr>
              <p:nvPr/>
            </p:nvSpPr>
            <p:spPr bwMode="auto">
              <a:xfrm>
                <a:off x="1576" y="2246"/>
                <a:ext cx="6" cy="6"/>
              </a:xfrm>
              <a:custGeom>
                <a:avLst/>
                <a:gdLst>
                  <a:gd name="T0" fmla="*/ 0 w 18"/>
                  <a:gd name="T1" fmla="*/ 0 h 16"/>
                  <a:gd name="T2" fmla="*/ 0 w 18"/>
                  <a:gd name="T3" fmla="*/ 0 h 16"/>
                  <a:gd name="T4" fmla="*/ 0 w 18"/>
                  <a:gd name="T5" fmla="*/ 0 h 16"/>
                  <a:gd name="T6" fmla="*/ 0 w 18"/>
                  <a:gd name="T7" fmla="*/ 0 h 16"/>
                  <a:gd name="T8" fmla="*/ 0 w 18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6">
                    <a:moveTo>
                      <a:pt x="13" y="16"/>
                    </a:moveTo>
                    <a:lnTo>
                      <a:pt x="0" y="8"/>
                    </a:lnTo>
                    <a:lnTo>
                      <a:pt x="5" y="0"/>
                    </a:lnTo>
                    <a:lnTo>
                      <a:pt x="18" y="8"/>
                    </a:lnTo>
                    <a:lnTo>
                      <a:pt x="13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580" name="Freeform 3464"/>
              <p:cNvSpPr>
                <a:spLocks/>
              </p:cNvSpPr>
              <p:nvPr/>
            </p:nvSpPr>
            <p:spPr bwMode="auto">
              <a:xfrm>
                <a:off x="1578" y="2245"/>
                <a:ext cx="2" cy="3"/>
              </a:xfrm>
              <a:custGeom>
                <a:avLst/>
                <a:gdLst>
                  <a:gd name="T0" fmla="*/ 0 w 7"/>
                  <a:gd name="T1" fmla="*/ 0 h 9"/>
                  <a:gd name="T2" fmla="*/ 0 w 7"/>
                  <a:gd name="T3" fmla="*/ 0 h 9"/>
                  <a:gd name="T4" fmla="*/ 0 w 7"/>
                  <a:gd name="T5" fmla="*/ 0 h 9"/>
                  <a:gd name="T6" fmla="*/ 0 w 7"/>
                  <a:gd name="T7" fmla="*/ 0 h 9"/>
                  <a:gd name="T8" fmla="*/ 0 w 7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9">
                    <a:moveTo>
                      <a:pt x="0" y="3"/>
                    </a:moveTo>
                    <a:lnTo>
                      <a:pt x="2" y="0"/>
                    </a:lnTo>
                    <a:lnTo>
                      <a:pt x="1" y="1"/>
                    </a:lnTo>
                    <a:lnTo>
                      <a:pt x="7" y="9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581" name="Freeform 3465"/>
              <p:cNvSpPr>
                <a:spLocks/>
              </p:cNvSpPr>
              <p:nvPr/>
            </p:nvSpPr>
            <p:spPr bwMode="auto">
              <a:xfrm>
                <a:off x="1578" y="2241"/>
                <a:ext cx="9" cy="9"/>
              </a:xfrm>
              <a:custGeom>
                <a:avLst/>
                <a:gdLst>
                  <a:gd name="T0" fmla="*/ 0 w 27"/>
                  <a:gd name="T1" fmla="*/ 0 h 26"/>
                  <a:gd name="T2" fmla="*/ 0 w 27"/>
                  <a:gd name="T3" fmla="*/ 0 h 26"/>
                  <a:gd name="T4" fmla="*/ 0 w 27"/>
                  <a:gd name="T5" fmla="*/ 0 h 26"/>
                  <a:gd name="T6" fmla="*/ 0 w 27"/>
                  <a:gd name="T7" fmla="*/ 0 h 26"/>
                  <a:gd name="T8" fmla="*/ 0 w 27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" h="26">
                    <a:moveTo>
                      <a:pt x="11" y="26"/>
                    </a:moveTo>
                    <a:lnTo>
                      <a:pt x="0" y="14"/>
                    </a:lnTo>
                    <a:lnTo>
                      <a:pt x="17" y="0"/>
                    </a:lnTo>
                    <a:lnTo>
                      <a:pt x="27" y="13"/>
                    </a:lnTo>
                    <a:lnTo>
                      <a:pt x="11" y="2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582" name="Freeform 3466"/>
              <p:cNvSpPr>
                <a:spLocks/>
              </p:cNvSpPr>
              <p:nvPr/>
            </p:nvSpPr>
            <p:spPr bwMode="auto">
              <a:xfrm>
                <a:off x="1585" y="2244"/>
                <a:ext cx="3" cy="1"/>
              </a:xfrm>
              <a:custGeom>
                <a:avLst/>
                <a:gdLst>
                  <a:gd name="T0" fmla="*/ 0 w 8"/>
                  <a:gd name="T1" fmla="*/ 0 h 5"/>
                  <a:gd name="T2" fmla="*/ 0 w 8"/>
                  <a:gd name="T3" fmla="*/ 0 h 5"/>
                  <a:gd name="T4" fmla="*/ 0 w 8"/>
                  <a:gd name="T5" fmla="*/ 0 h 5"/>
                  <a:gd name="T6" fmla="*/ 0 w 8"/>
                  <a:gd name="T7" fmla="*/ 0 h 5"/>
                  <a:gd name="T8" fmla="*/ 0 w 8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5" y="5"/>
                    </a:moveTo>
                    <a:lnTo>
                      <a:pt x="6" y="3"/>
                    </a:lnTo>
                    <a:lnTo>
                      <a:pt x="8" y="1"/>
                    </a:lnTo>
                    <a:lnTo>
                      <a:pt x="0" y="0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583" name="Freeform 3467"/>
              <p:cNvSpPr>
                <a:spLocks/>
              </p:cNvSpPr>
              <p:nvPr/>
            </p:nvSpPr>
            <p:spPr bwMode="auto">
              <a:xfrm>
                <a:off x="1583" y="2239"/>
                <a:ext cx="6" cy="5"/>
              </a:xfrm>
              <a:custGeom>
                <a:avLst/>
                <a:gdLst>
                  <a:gd name="T0" fmla="*/ 0 w 19"/>
                  <a:gd name="T1" fmla="*/ 0 h 14"/>
                  <a:gd name="T2" fmla="*/ 0 w 19"/>
                  <a:gd name="T3" fmla="*/ 0 h 14"/>
                  <a:gd name="T4" fmla="*/ 0 w 19"/>
                  <a:gd name="T5" fmla="*/ 0 h 14"/>
                  <a:gd name="T6" fmla="*/ 0 w 19"/>
                  <a:gd name="T7" fmla="*/ 0 h 14"/>
                  <a:gd name="T8" fmla="*/ 0 w 19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4">
                    <a:moveTo>
                      <a:pt x="15" y="14"/>
                    </a:moveTo>
                    <a:lnTo>
                      <a:pt x="0" y="8"/>
                    </a:lnTo>
                    <a:lnTo>
                      <a:pt x="4" y="0"/>
                    </a:lnTo>
                    <a:lnTo>
                      <a:pt x="19" y="6"/>
                    </a:lnTo>
                    <a:lnTo>
                      <a:pt x="15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584" name="Freeform 3468"/>
              <p:cNvSpPr>
                <a:spLocks/>
              </p:cNvSpPr>
              <p:nvPr/>
            </p:nvSpPr>
            <p:spPr bwMode="auto">
              <a:xfrm>
                <a:off x="1584" y="2239"/>
                <a:ext cx="3" cy="2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0 w 7"/>
                  <a:gd name="T5" fmla="*/ 0 h 6"/>
                  <a:gd name="T6" fmla="*/ 0 w 7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0" y="1"/>
                    </a:moveTo>
                    <a:lnTo>
                      <a:pt x="7" y="6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585" name="Freeform 3469"/>
              <p:cNvSpPr>
                <a:spLocks/>
              </p:cNvSpPr>
              <p:nvPr/>
            </p:nvSpPr>
            <p:spPr bwMode="auto">
              <a:xfrm>
                <a:off x="1586" y="2236"/>
                <a:ext cx="2" cy="3"/>
              </a:xfrm>
              <a:custGeom>
                <a:avLst/>
                <a:gdLst>
                  <a:gd name="T0" fmla="*/ 0 w 8"/>
                  <a:gd name="T1" fmla="*/ 0 h 9"/>
                  <a:gd name="T2" fmla="*/ 0 w 8"/>
                  <a:gd name="T3" fmla="*/ 0 h 9"/>
                  <a:gd name="T4" fmla="*/ 0 w 8"/>
                  <a:gd name="T5" fmla="*/ 0 h 9"/>
                  <a:gd name="T6" fmla="*/ 0 w 8"/>
                  <a:gd name="T7" fmla="*/ 0 h 9"/>
                  <a:gd name="T8" fmla="*/ 0 w 8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9">
                    <a:moveTo>
                      <a:pt x="0" y="3"/>
                    </a:moveTo>
                    <a:lnTo>
                      <a:pt x="1" y="0"/>
                    </a:lnTo>
                    <a:lnTo>
                      <a:pt x="5" y="0"/>
                    </a:lnTo>
                    <a:lnTo>
                      <a:pt x="8" y="9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586" name="Freeform 3470"/>
              <p:cNvSpPr>
                <a:spLocks/>
              </p:cNvSpPr>
              <p:nvPr/>
            </p:nvSpPr>
            <p:spPr bwMode="auto">
              <a:xfrm>
                <a:off x="1584" y="2237"/>
                <a:ext cx="7" cy="5"/>
              </a:xfrm>
              <a:custGeom>
                <a:avLst/>
                <a:gdLst>
                  <a:gd name="T0" fmla="*/ 0 w 19"/>
                  <a:gd name="T1" fmla="*/ 0 h 15"/>
                  <a:gd name="T2" fmla="*/ 0 w 19"/>
                  <a:gd name="T3" fmla="*/ 0 h 15"/>
                  <a:gd name="T4" fmla="*/ 0 w 19"/>
                  <a:gd name="T5" fmla="*/ 0 h 15"/>
                  <a:gd name="T6" fmla="*/ 0 w 19"/>
                  <a:gd name="T7" fmla="*/ 0 h 15"/>
                  <a:gd name="T8" fmla="*/ 0 w 19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5">
                    <a:moveTo>
                      <a:pt x="15" y="15"/>
                    </a:moveTo>
                    <a:lnTo>
                      <a:pt x="0" y="7"/>
                    </a:lnTo>
                    <a:lnTo>
                      <a:pt x="4" y="0"/>
                    </a:lnTo>
                    <a:lnTo>
                      <a:pt x="19" y="8"/>
                    </a:lnTo>
                    <a:lnTo>
                      <a:pt x="15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587" name="Freeform 3471"/>
              <p:cNvSpPr>
                <a:spLocks/>
              </p:cNvSpPr>
              <p:nvPr/>
            </p:nvSpPr>
            <p:spPr bwMode="auto">
              <a:xfrm>
                <a:off x="1528" y="1959"/>
                <a:ext cx="70" cy="266"/>
              </a:xfrm>
              <a:custGeom>
                <a:avLst/>
                <a:gdLst>
                  <a:gd name="T0" fmla="*/ 1 w 210"/>
                  <a:gd name="T1" fmla="*/ 0 h 798"/>
                  <a:gd name="T2" fmla="*/ 0 w 210"/>
                  <a:gd name="T3" fmla="*/ 0 h 798"/>
                  <a:gd name="T4" fmla="*/ 0 w 210"/>
                  <a:gd name="T5" fmla="*/ 3 h 798"/>
                  <a:gd name="T6" fmla="*/ 1 w 210"/>
                  <a:gd name="T7" fmla="*/ 0 h 7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0" h="798">
                    <a:moveTo>
                      <a:pt x="210" y="0"/>
                    </a:moveTo>
                    <a:lnTo>
                      <a:pt x="0" y="14"/>
                    </a:lnTo>
                    <a:lnTo>
                      <a:pt x="104" y="798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rgbClr val="CDF4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588" name="Freeform 3472"/>
              <p:cNvSpPr>
                <a:spLocks/>
              </p:cNvSpPr>
              <p:nvPr/>
            </p:nvSpPr>
            <p:spPr bwMode="auto">
              <a:xfrm>
                <a:off x="1528" y="1956"/>
                <a:ext cx="70" cy="10"/>
              </a:xfrm>
              <a:custGeom>
                <a:avLst/>
                <a:gdLst>
                  <a:gd name="T0" fmla="*/ 1 w 210"/>
                  <a:gd name="T1" fmla="*/ 0 h 28"/>
                  <a:gd name="T2" fmla="*/ 1 w 210"/>
                  <a:gd name="T3" fmla="*/ 0 h 28"/>
                  <a:gd name="T4" fmla="*/ 0 w 210"/>
                  <a:gd name="T5" fmla="*/ 0 h 28"/>
                  <a:gd name="T6" fmla="*/ 0 w 210"/>
                  <a:gd name="T7" fmla="*/ 0 h 28"/>
                  <a:gd name="T8" fmla="*/ 1 w 210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0" h="28">
                    <a:moveTo>
                      <a:pt x="210" y="0"/>
                    </a:moveTo>
                    <a:lnTo>
                      <a:pt x="210" y="14"/>
                    </a:lnTo>
                    <a:lnTo>
                      <a:pt x="0" y="28"/>
                    </a:lnTo>
                    <a:lnTo>
                      <a:pt x="0" y="13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589" name="Freeform 3473"/>
              <p:cNvSpPr>
                <a:spLocks/>
              </p:cNvSpPr>
              <p:nvPr/>
            </p:nvSpPr>
            <p:spPr bwMode="auto">
              <a:xfrm>
                <a:off x="1525" y="1961"/>
                <a:ext cx="3" cy="3"/>
              </a:xfrm>
              <a:custGeom>
                <a:avLst/>
                <a:gdLst>
                  <a:gd name="T0" fmla="*/ 0 w 9"/>
                  <a:gd name="T1" fmla="*/ 0 h 10"/>
                  <a:gd name="T2" fmla="*/ 0 w 9"/>
                  <a:gd name="T3" fmla="*/ 0 h 10"/>
                  <a:gd name="T4" fmla="*/ 0 w 9"/>
                  <a:gd name="T5" fmla="*/ 0 h 10"/>
                  <a:gd name="T6" fmla="*/ 0 w 9"/>
                  <a:gd name="T7" fmla="*/ 0 h 10"/>
                  <a:gd name="T8" fmla="*/ 0 w 9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10">
                    <a:moveTo>
                      <a:pt x="9" y="0"/>
                    </a:moveTo>
                    <a:lnTo>
                      <a:pt x="0" y="0"/>
                    </a:lnTo>
                    <a:lnTo>
                      <a:pt x="1" y="9"/>
                    </a:lnTo>
                    <a:lnTo>
                      <a:pt x="9" y="1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590" name="Freeform 3474"/>
              <p:cNvSpPr>
                <a:spLocks/>
              </p:cNvSpPr>
              <p:nvPr/>
            </p:nvSpPr>
            <p:spPr bwMode="auto">
              <a:xfrm>
                <a:off x="1525" y="1963"/>
                <a:ext cx="40" cy="262"/>
              </a:xfrm>
              <a:custGeom>
                <a:avLst/>
                <a:gdLst>
                  <a:gd name="T0" fmla="*/ 0 w 119"/>
                  <a:gd name="T1" fmla="*/ 0 h 786"/>
                  <a:gd name="T2" fmla="*/ 0 w 119"/>
                  <a:gd name="T3" fmla="*/ 0 h 786"/>
                  <a:gd name="T4" fmla="*/ 0 w 119"/>
                  <a:gd name="T5" fmla="*/ 3 h 786"/>
                  <a:gd name="T6" fmla="*/ 0 w 119"/>
                  <a:gd name="T7" fmla="*/ 3 h 786"/>
                  <a:gd name="T8" fmla="*/ 0 w 119"/>
                  <a:gd name="T9" fmla="*/ 0 h 7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9" h="786">
                    <a:moveTo>
                      <a:pt x="0" y="2"/>
                    </a:moveTo>
                    <a:lnTo>
                      <a:pt x="15" y="0"/>
                    </a:lnTo>
                    <a:lnTo>
                      <a:pt x="119" y="784"/>
                    </a:lnTo>
                    <a:lnTo>
                      <a:pt x="104" y="786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591" name="Freeform 3475"/>
              <p:cNvSpPr>
                <a:spLocks/>
              </p:cNvSpPr>
              <p:nvPr/>
            </p:nvSpPr>
            <p:spPr bwMode="auto">
              <a:xfrm>
                <a:off x="1560" y="2225"/>
                <a:ext cx="5" cy="0"/>
              </a:xfrm>
              <a:custGeom>
                <a:avLst/>
                <a:gdLst>
                  <a:gd name="T0" fmla="*/ 0 w 15"/>
                  <a:gd name="T1" fmla="*/ 0 h 1"/>
                  <a:gd name="T2" fmla="*/ 0 w 15"/>
                  <a:gd name="T3" fmla="*/ 1 h 1"/>
                  <a:gd name="T4" fmla="*/ 0 w 15"/>
                  <a:gd name="T5" fmla="*/ 0 h 1"/>
                  <a:gd name="T6" fmla="*/ 0 w 15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" h="1">
                    <a:moveTo>
                      <a:pt x="0" y="0"/>
                    </a:moveTo>
                    <a:lnTo>
                      <a:pt x="8" y="1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592" name="Freeform 3476"/>
              <p:cNvSpPr>
                <a:spLocks/>
              </p:cNvSpPr>
              <p:nvPr/>
            </p:nvSpPr>
            <p:spPr bwMode="auto">
              <a:xfrm>
                <a:off x="1598" y="1956"/>
                <a:ext cx="2" cy="3"/>
              </a:xfrm>
              <a:custGeom>
                <a:avLst/>
                <a:gdLst>
                  <a:gd name="T0" fmla="*/ 0 w 8"/>
                  <a:gd name="T1" fmla="*/ 0 h 11"/>
                  <a:gd name="T2" fmla="*/ 0 w 8"/>
                  <a:gd name="T3" fmla="*/ 0 h 11"/>
                  <a:gd name="T4" fmla="*/ 0 w 8"/>
                  <a:gd name="T5" fmla="*/ 0 h 11"/>
                  <a:gd name="T6" fmla="*/ 0 w 8"/>
                  <a:gd name="T7" fmla="*/ 0 h 11"/>
                  <a:gd name="T8" fmla="*/ 0 w 8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1">
                    <a:moveTo>
                      <a:pt x="7" y="10"/>
                    </a:moveTo>
                    <a:lnTo>
                      <a:pt x="8" y="0"/>
                    </a:lnTo>
                    <a:lnTo>
                      <a:pt x="0" y="2"/>
                    </a:lnTo>
                    <a:lnTo>
                      <a:pt x="0" y="11"/>
                    </a:lnTo>
                    <a:lnTo>
                      <a:pt x="7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593" name="Freeform 3477"/>
              <p:cNvSpPr>
                <a:spLocks/>
              </p:cNvSpPr>
              <p:nvPr/>
            </p:nvSpPr>
            <p:spPr bwMode="auto">
              <a:xfrm>
                <a:off x="1560" y="1958"/>
                <a:ext cx="40" cy="267"/>
              </a:xfrm>
              <a:custGeom>
                <a:avLst/>
                <a:gdLst>
                  <a:gd name="T0" fmla="*/ 0 w 121"/>
                  <a:gd name="T1" fmla="*/ 3 h 800"/>
                  <a:gd name="T2" fmla="*/ 0 w 121"/>
                  <a:gd name="T3" fmla="*/ 3 h 800"/>
                  <a:gd name="T4" fmla="*/ 0 w 121"/>
                  <a:gd name="T5" fmla="*/ 0 h 800"/>
                  <a:gd name="T6" fmla="*/ 0 w 121"/>
                  <a:gd name="T7" fmla="*/ 0 h 800"/>
                  <a:gd name="T8" fmla="*/ 0 w 121"/>
                  <a:gd name="T9" fmla="*/ 3 h 8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1" h="800">
                    <a:moveTo>
                      <a:pt x="15" y="800"/>
                    </a:moveTo>
                    <a:lnTo>
                      <a:pt x="0" y="798"/>
                    </a:lnTo>
                    <a:lnTo>
                      <a:pt x="106" y="0"/>
                    </a:lnTo>
                    <a:lnTo>
                      <a:pt x="121" y="2"/>
                    </a:lnTo>
                    <a:lnTo>
                      <a:pt x="15" y="80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594" name="Freeform 3478"/>
              <p:cNvSpPr>
                <a:spLocks/>
              </p:cNvSpPr>
              <p:nvPr/>
            </p:nvSpPr>
            <p:spPr bwMode="auto">
              <a:xfrm>
                <a:off x="1535" y="2012"/>
                <a:ext cx="8" cy="8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12" y="23"/>
                    </a:moveTo>
                    <a:lnTo>
                      <a:pt x="0" y="13"/>
                    </a:lnTo>
                    <a:lnTo>
                      <a:pt x="11" y="0"/>
                    </a:lnTo>
                    <a:lnTo>
                      <a:pt x="23" y="11"/>
                    </a:lnTo>
                    <a:lnTo>
                      <a:pt x="12" y="2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595" name="Freeform 3479"/>
              <p:cNvSpPr>
                <a:spLocks/>
              </p:cNvSpPr>
              <p:nvPr/>
            </p:nvSpPr>
            <p:spPr bwMode="auto">
              <a:xfrm>
                <a:off x="1541" y="2014"/>
                <a:ext cx="2" cy="2"/>
              </a:xfrm>
              <a:custGeom>
                <a:avLst/>
                <a:gdLst>
                  <a:gd name="T0" fmla="*/ 0 w 6"/>
                  <a:gd name="T1" fmla="*/ 1 h 4"/>
                  <a:gd name="T2" fmla="*/ 0 w 6"/>
                  <a:gd name="T3" fmla="*/ 0 h 4"/>
                  <a:gd name="T4" fmla="*/ 0 w 6"/>
                  <a:gd name="T5" fmla="*/ 1 h 4"/>
                  <a:gd name="T6" fmla="*/ 0 w 6"/>
                  <a:gd name="T7" fmla="*/ 1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6" y="4"/>
                    </a:moveTo>
                    <a:lnTo>
                      <a:pt x="0" y="0"/>
                    </a:lnTo>
                    <a:lnTo>
                      <a:pt x="6" y="3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596" name="Freeform 3480"/>
              <p:cNvSpPr>
                <a:spLocks/>
              </p:cNvSpPr>
              <p:nvPr/>
            </p:nvSpPr>
            <p:spPr bwMode="auto">
              <a:xfrm>
                <a:off x="1539" y="2008"/>
                <a:ext cx="7" cy="7"/>
              </a:xfrm>
              <a:custGeom>
                <a:avLst/>
                <a:gdLst>
                  <a:gd name="T0" fmla="*/ 0 w 22"/>
                  <a:gd name="T1" fmla="*/ 0 h 23"/>
                  <a:gd name="T2" fmla="*/ 0 w 22"/>
                  <a:gd name="T3" fmla="*/ 0 h 23"/>
                  <a:gd name="T4" fmla="*/ 0 w 22"/>
                  <a:gd name="T5" fmla="*/ 0 h 23"/>
                  <a:gd name="T6" fmla="*/ 0 w 22"/>
                  <a:gd name="T7" fmla="*/ 0 h 23"/>
                  <a:gd name="T8" fmla="*/ 0 w 22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23">
                    <a:moveTo>
                      <a:pt x="12" y="23"/>
                    </a:moveTo>
                    <a:lnTo>
                      <a:pt x="0" y="14"/>
                    </a:lnTo>
                    <a:lnTo>
                      <a:pt x="9" y="0"/>
                    </a:lnTo>
                    <a:lnTo>
                      <a:pt x="22" y="8"/>
                    </a:lnTo>
                    <a:lnTo>
                      <a:pt x="12" y="2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597" name="Freeform 3481"/>
              <p:cNvSpPr>
                <a:spLocks/>
              </p:cNvSpPr>
              <p:nvPr/>
            </p:nvSpPr>
            <p:spPr bwMode="auto">
              <a:xfrm>
                <a:off x="1544" y="2010"/>
                <a:ext cx="2" cy="0"/>
              </a:xfrm>
              <a:custGeom>
                <a:avLst/>
                <a:gdLst>
                  <a:gd name="T0" fmla="*/ 0 w 6"/>
                  <a:gd name="T1" fmla="*/ 1 h 2"/>
                  <a:gd name="T2" fmla="*/ 0 w 6"/>
                  <a:gd name="T3" fmla="*/ 0 h 2"/>
                  <a:gd name="T4" fmla="*/ 0 w 6"/>
                  <a:gd name="T5" fmla="*/ 1 h 2"/>
                  <a:gd name="T6" fmla="*/ 0 w 6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6" y="2"/>
                    </a:moveTo>
                    <a:lnTo>
                      <a:pt x="0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598" name="Freeform 3482"/>
              <p:cNvSpPr>
                <a:spLocks/>
              </p:cNvSpPr>
              <p:nvPr/>
            </p:nvSpPr>
            <p:spPr bwMode="auto">
              <a:xfrm>
                <a:off x="1542" y="1999"/>
                <a:ext cx="9" cy="11"/>
              </a:xfrm>
              <a:custGeom>
                <a:avLst/>
                <a:gdLst>
                  <a:gd name="T0" fmla="*/ 0 w 28"/>
                  <a:gd name="T1" fmla="*/ 0 h 35"/>
                  <a:gd name="T2" fmla="*/ 0 w 28"/>
                  <a:gd name="T3" fmla="*/ 0 h 35"/>
                  <a:gd name="T4" fmla="*/ 0 w 28"/>
                  <a:gd name="T5" fmla="*/ 0 h 35"/>
                  <a:gd name="T6" fmla="*/ 0 w 28"/>
                  <a:gd name="T7" fmla="*/ 0 h 35"/>
                  <a:gd name="T8" fmla="*/ 0 w 28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35">
                    <a:moveTo>
                      <a:pt x="13" y="35"/>
                    </a:moveTo>
                    <a:lnTo>
                      <a:pt x="0" y="27"/>
                    </a:lnTo>
                    <a:lnTo>
                      <a:pt x="16" y="0"/>
                    </a:lnTo>
                    <a:lnTo>
                      <a:pt x="28" y="8"/>
                    </a:lnTo>
                    <a:lnTo>
                      <a:pt x="13" y="3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599" name="Freeform 3483"/>
              <p:cNvSpPr>
                <a:spLocks/>
              </p:cNvSpPr>
              <p:nvPr/>
            </p:nvSpPr>
            <p:spPr bwMode="auto">
              <a:xfrm>
                <a:off x="1549" y="2001"/>
                <a:ext cx="3" cy="0"/>
              </a:xfrm>
              <a:custGeom>
                <a:avLst/>
                <a:gdLst>
                  <a:gd name="T0" fmla="*/ 0 w 7"/>
                  <a:gd name="T1" fmla="*/ 1 h 2"/>
                  <a:gd name="T2" fmla="*/ 0 w 7"/>
                  <a:gd name="T3" fmla="*/ 0 h 2"/>
                  <a:gd name="T4" fmla="*/ 0 w 7"/>
                  <a:gd name="T5" fmla="*/ 0 h 2"/>
                  <a:gd name="T6" fmla="*/ 0 w 7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6" y="2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600" name="Freeform 3484"/>
              <p:cNvSpPr>
                <a:spLocks/>
              </p:cNvSpPr>
              <p:nvPr/>
            </p:nvSpPr>
            <p:spPr bwMode="auto">
              <a:xfrm>
                <a:off x="1547" y="1989"/>
                <a:ext cx="8" cy="12"/>
              </a:xfrm>
              <a:custGeom>
                <a:avLst/>
                <a:gdLst>
                  <a:gd name="T0" fmla="*/ 0 w 25"/>
                  <a:gd name="T1" fmla="*/ 0 h 35"/>
                  <a:gd name="T2" fmla="*/ 0 w 25"/>
                  <a:gd name="T3" fmla="*/ 0 h 35"/>
                  <a:gd name="T4" fmla="*/ 0 w 25"/>
                  <a:gd name="T5" fmla="*/ 0 h 35"/>
                  <a:gd name="T6" fmla="*/ 0 w 25"/>
                  <a:gd name="T7" fmla="*/ 0 h 35"/>
                  <a:gd name="T8" fmla="*/ 0 w 25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35">
                    <a:moveTo>
                      <a:pt x="14" y="35"/>
                    </a:moveTo>
                    <a:lnTo>
                      <a:pt x="0" y="31"/>
                    </a:lnTo>
                    <a:lnTo>
                      <a:pt x="10" y="0"/>
                    </a:lnTo>
                    <a:lnTo>
                      <a:pt x="25" y="4"/>
                    </a:lnTo>
                    <a:lnTo>
                      <a:pt x="14" y="3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601" name="Freeform 3485"/>
              <p:cNvSpPr>
                <a:spLocks/>
              </p:cNvSpPr>
              <p:nvPr/>
            </p:nvSpPr>
            <p:spPr bwMode="auto">
              <a:xfrm>
                <a:off x="1553" y="1990"/>
                <a:ext cx="2" cy="0"/>
              </a:xfrm>
              <a:custGeom>
                <a:avLst/>
                <a:gdLst>
                  <a:gd name="T0" fmla="*/ 0 w 7"/>
                  <a:gd name="T1" fmla="*/ 0 w 7"/>
                  <a:gd name="T2" fmla="*/ 0 w 7"/>
                  <a:gd name="T3" fmla="*/ 0 w 7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7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602" name="Freeform 3486"/>
              <p:cNvSpPr>
                <a:spLocks/>
              </p:cNvSpPr>
              <p:nvPr/>
            </p:nvSpPr>
            <p:spPr bwMode="auto">
              <a:xfrm>
                <a:off x="1550" y="1978"/>
                <a:ext cx="8" cy="12"/>
              </a:xfrm>
              <a:custGeom>
                <a:avLst/>
                <a:gdLst>
                  <a:gd name="T0" fmla="*/ 0 w 23"/>
                  <a:gd name="T1" fmla="*/ 0 h 38"/>
                  <a:gd name="T2" fmla="*/ 0 w 23"/>
                  <a:gd name="T3" fmla="*/ 0 h 38"/>
                  <a:gd name="T4" fmla="*/ 0 w 23"/>
                  <a:gd name="T5" fmla="*/ 0 h 38"/>
                  <a:gd name="T6" fmla="*/ 0 w 23"/>
                  <a:gd name="T7" fmla="*/ 0 h 38"/>
                  <a:gd name="T8" fmla="*/ 0 w 23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38">
                    <a:moveTo>
                      <a:pt x="15" y="38"/>
                    </a:moveTo>
                    <a:lnTo>
                      <a:pt x="0" y="34"/>
                    </a:lnTo>
                    <a:lnTo>
                      <a:pt x="9" y="0"/>
                    </a:lnTo>
                    <a:lnTo>
                      <a:pt x="23" y="4"/>
                    </a:lnTo>
                    <a:lnTo>
                      <a:pt x="15" y="3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603" name="Freeform 3487"/>
              <p:cNvSpPr>
                <a:spLocks/>
              </p:cNvSpPr>
              <p:nvPr/>
            </p:nvSpPr>
            <p:spPr bwMode="auto">
              <a:xfrm>
                <a:off x="1556" y="1979"/>
                <a:ext cx="2" cy="0"/>
              </a:xfrm>
              <a:custGeom>
                <a:avLst/>
                <a:gdLst>
                  <a:gd name="T0" fmla="*/ 0 w 7"/>
                  <a:gd name="T1" fmla="*/ 1 h 1"/>
                  <a:gd name="T2" fmla="*/ 0 w 7"/>
                  <a:gd name="T3" fmla="*/ 1 h 1"/>
                  <a:gd name="T4" fmla="*/ 0 w 7"/>
                  <a:gd name="T5" fmla="*/ 0 h 1"/>
                  <a:gd name="T6" fmla="*/ 0 w 7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7" y="1"/>
                    </a:moveTo>
                    <a:lnTo>
                      <a:pt x="0" y="1"/>
                    </a:lnTo>
                    <a:lnTo>
                      <a:pt x="7" y="0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604" name="Freeform 3488"/>
              <p:cNvSpPr>
                <a:spLocks/>
              </p:cNvSpPr>
              <p:nvPr/>
            </p:nvSpPr>
            <p:spPr bwMode="auto">
              <a:xfrm>
                <a:off x="1553" y="1973"/>
                <a:ext cx="6" cy="6"/>
              </a:xfrm>
              <a:custGeom>
                <a:avLst/>
                <a:gdLst>
                  <a:gd name="T0" fmla="*/ 0 w 17"/>
                  <a:gd name="T1" fmla="*/ 0 h 18"/>
                  <a:gd name="T2" fmla="*/ 0 w 17"/>
                  <a:gd name="T3" fmla="*/ 0 h 18"/>
                  <a:gd name="T4" fmla="*/ 0 w 17"/>
                  <a:gd name="T5" fmla="*/ 0 h 18"/>
                  <a:gd name="T6" fmla="*/ 0 w 17"/>
                  <a:gd name="T7" fmla="*/ 0 h 18"/>
                  <a:gd name="T8" fmla="*/ 0 w 17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8">
                    <a:moveTo>
                      <a:pt x="14" y="18"/>
                    </a:moveTo>
                    <a:lnTo>
                      <a:pt x="0" y="16"/>
                    </a:lnTo>
                    <a:lnTo>
                      <a:pt x="3" y="0"/>
                    </a:lnTo>
                    <a:lnTo>
                      <a:pt x="17" y="2"/>
                    </a:lnTo>
                    <a:lnTo>
                      <a:pt x="14" y="1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605" name="Freeform 3489"/>
              <p:cNvSpPr>
                <a:spLocks/>
              </p:cNvSpPr>
              <p:nvPr/>
            </p:nvSpPr>
            <p:spPr bwMode="auto">
              <a:xfrm>
                <a:off x="1554" y="1967"/>
                <a:ext cx="6" cy="6"/>
              </a:xfrm>
              <a:custGeom>
                <a:avLst/>
                <a:gdLst>
                  <a:gd name="T0" fmla="*/ 0 w 17"/>
                  <a:gd name="T1" fmla="*/ 0 h 19"/>
                  <a:gd name="T2" fmla="*/ 0 w 17"/>
                  <a:gd name="T3" fmla="*/ 0 h 19"/>
                  <a:gd name="T4" fmla="*/ 0 w 17"/>
                  <a:gd name="T5" fmla="*/ 0 h 19"/>
                  <a:gd name="T6" fmla="*/ 0 w 17"/>
                  <a:gd name="T7" fmla="*/ 0 h 19"/>
                  <a:gd name="T8" fmla="*/ 0 w 17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9">
                    <a:moveTo>
                      <a:pt x="14" y="19"/>
                    </a:moveTo>
                    <a:lnTo>
                      <a:pt x="0" y="17"/>
                    </a:lnTo>
                    <a:lnTo>
                      <a:pt x="3" y="0"/>
                    </a:lnTo>
                    <a:lnTo>
                      <a:pt x="17" y="2"/>
                    </a:lnTo>
                    <a:lnTo>
                      <a:pt x="14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606" name="Freeform 3490"/>
              <p:cNvSpPr>
                <a:spLocks/>
              </p:cNvSpPr>
              <p:nvPr/>
            </p:nvSpPr>
            <p:spPr bwMode="auto">
              <a:xfrm>
                <a:off x="1555" y="1967"/>
                <a:ext cx="3" cy="1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0 h 4"/>
                  <a:gd name="T4" fmla="*/ 0 w 7"/>
                  <a:gd name="T5" fmla="*/ 0 h 4"/>
                  <a:gd name="T6" fmla="*/ 0 w 7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0" y="1"/>
                    </a:moveTo>
                    <a:lnTo>
                      <a:pt x="7" y="4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607" name="Freeform 3491"/>
              <p:cNvSpPr>
                <a:spLocks/>
              </p:cNvSpPr>
              <p:nvPr/>
            </p:nvSpPr>
            <p:spPr bwMode="auto">
              <a:xfrm>
                <a:off x="1555" y="1964"/>
                <a:ext cx="6" cy="4"/>
              </a:xfrm>
              <a:custGeom>
                <a:avLst/>
                <a:gdLst>
                  <a:gd name="T0" fmla="*/ 0 w 16"/>
                  <a:gd name="T1" fmla="*/ 0 h 12"/>
                  <a:gd name="T2" fmla="*/ 0 w 16"/>
                  <a:gd name="T3" fmla="*/ 0 h 12"/>
                  <a:gd name="T4" fmla="*/ 0 w 16"/>
                  <a:gd name="T5" fmla="*/ 0 h 12"/>
                  <a:gd name="T6" fmla="*/ 0 w 16"/>
                  <a:gd name="T7" fmla="*/ 0 h 12"/>
                  <a:gd name="T8" fmla="*/ 0 w 16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2">
                    <a:moveTo>
                      <a:pt x="14" y="12"/>
                    </a:moveTo>
                    <a:lnTo>
                      <a:pt x="0" y="8"/>
                    </a:lnTo>
                    <a:lnTo>
                      <a:pt x="2" y="0"/>
                    </a:lnTo>
                    <a:lnTo>
                      <a:pt x="16" y="4"/>
                    </a:lnTo>
                    <a:lnTo>
                      <a:pt x="14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608" name="Freeform 3492"/>
              <p:cNvSpPr>
                <a:spLocks/>
              </p:cNvSpPr>
              <p:nvPr/>
            </p:nvSpPr>
            <p:spPr bwMode="auto">
              <a:xfrm>
                <a:off x="1558" y="1964"/>
                <a:ext cx="3" cy="1"/>
              </a:xfrm>
              <a:custGeom>
                <a:avLst/>
                <a:gdLst>
                  <a:gd name="T0" fmla="*/ 0 w 8"/>
                  <a:gd name="T1" fmla="*/ 0 h 5"/>
                  <a:gd name="T2" fmla="*/ 0 w 8"/>
                  <a:gd name="T3" fmla="*/ 0 h 5"/>
                  <a:gd name="T4" fmla="*/ 0 w 8"/>
                  <a:gd name="T5" fmla="*/ 0 h 5"/>
                  <a:gd name="T6" fmla="*/ 0 w 8"/>
                  <a:gd name="T7" fmla="*/ 0 h 5"/>
                  <a:gd name="T8" fmla="*/ 0 w 8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5"/>
                    </a:moveTo>
                    <a:lnTo>
                      <a:pt x="8" y="0"/>
                    </a:lnTo>
                    <a:lnTo>
                      <a:pt x="8" y="3"/>
                    </a:lnTo>
                    <a:lnTo>
                      <a:pt x="0" y="5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609" name="Rectangle 3493"/>
              <p:cNvSpPr>
                <a:spLocks noChangeArrowheads="1"/>
              </p:cNvSpPr>
              <p:nvPr/>
            </p:nvSpPr>
            <p:spPr bwMode="auto">
              <a:xfrm>
                <a:off x="1556" y="1963"/>
                <a:ext cx="5" cy="2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610" name="Freeform 3494"/>
              <p:cNvSpPr>
                <a:spLocks/>
              </p:cNvSpPr>
              <p:nvPr/>
            </p:nvSpPr>
            <p:spPr bwMode="auto">
              <a:xfrm>
                <a:off x="1556" y="1962"/>
                <a:ext cx="2" cy="1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0 h 4"/>
                  <a:gd name="T4" fmla="*/ 0 w 7"/>
                  <a:gd name="T5" fmla="*/ 0 h 4"/>
                  <a:gd name="T6" fmla="*/ 0 w 7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0" y="2"/>
                    </a:moveTo>
                    <a:lnTo>
                      <a:pt x="7" y="4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611" name="Freeform 3495"/>
              <p:cNvSpPr>
                <a:spLocks/>
              </p:cNvSpPr>
              <p:nvPr/>
            </p:nvSpPr>
            <p:spPr bwMode="auto">
              <a:xfrm>
                <a:off x="1556" y="1961"/>
                <a:ext cx="5" cy="2"/>
              </a:xfrm>
              <a:custGeom>
                <a:avLst/>
                <a:gdLst>
                  <a:gd name="T0" fmla="*/ 0 w 15"/>
                  <a:gd name="T1" fmla="*/ 0 h 8"/>
                  <a:gd name="T2" fmla="*/ 0 w 15"/>
                  <a:gd name="T3" fmla="*/ 0 h 8"/>
                  <a:gd name="T4" fmla="*/ 0 w 15"/>
                  <a:gd name="T5" fmla="*/ 0 h 8"/>
                  <a:gd name="T6" fmla="*/ 0 w 15"/>
                  <a:gd name="T7" fmla="*/ 0 h 8"/>
                  <a:gd name="T8" fmla="*/ 0 w 15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14" y="8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15" y="5"/>
                    </a:lnTo>
                    <a:lnTo>
                      <a:pt x="14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612" name="Freeform 3496"/>
              <p:cNvSpPr>
                <a:spLocks/>
              </p:cNvSpPr>
              <p:nvPr/>
            </p:nvSpPr>
            <p:spPr bwMode="auto">
              <a:xfrm>
                <a:off x="1559" y="1961"/>
                <a:ext cx="3" cy="1"/>
              </a:xfrm>
              <a:custGeom>
                <a:avLst/>
                <a:gdLst>
                  <a:gd name="T0" fmla="*/ 0 w 9"/>
                  <a:gd name="T1" fmla="*/ 0 h 3"/>
                  <a:gd name="T2" fmla="*/ 0 w 9"/>
                  <a:gd name="T3" fmla="*/ 0 h 3"/>
                  <a:gd name="T4" fmla="*/ 0 w 9"/>
                  <a:gd name="T5" fmla="*/ 0 h 3"/>
                  <a:gd name="T6" fmla="*/ 0 w 9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3">
                    <a:moveTo>
                      <a:pt x="7" y="3"/>
                    </a:moveTo>
                    <a:lnTo>
                      <a:pt x="0" y="3"/>
                    </a:lnTo>
                    <a:lnTo>
                      <a:pt x="9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613" name="Rectangle 3497"/>
              <p:cNvSpPr>
                <a:spLocks noChangeArrowheads="1"/>
              </p:cNvSpPr>
              <p:nvPr/>
            </p:nvSpPr>
            <p:spPr bwMode="auto">
              <a:xfrm>
                <a:off x="1556" y="1961"/>
                <a:ext cx="6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614" name="Freeform 3498"/>
              <p:cNvSpPr>
                <a:spLocks/>
              </p:cNvSpPr>
              <p:nvPr/>
            </p:nvSpPr>
            <p:spPr bwMode="auto">
              <a:xfrm>
                <a:off x="1556" y="1960"/>
                <a:ext cx="5" cy="1"/>
              </a:xfrm>
              <a:custGeom>
                <a:avLst/>
                <a:gdLst>
                  <a:gd name="T0" fmla="*/ 0 w 14"/>
                  <a:gd name="T1" fmla="*/ 0 h 4"/>
                  <a:gd name="T2" fmla="*/ 0 w 14"/>
                  <a:gd name="T3" fmla="*/ 0 h 4"/>
                  <a:gd name="T4" fmla="*/ 0 w 14"/>
                  <a:gd name="T5" fmla="*/ 0 h 4"/>
                  <a:gd name="T6" fmla="*/ 0 w 14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" h="4">
                    <a:moveTo>
                      <a:pt x="0" y="2"/>
                    </a:moveTo>
                    <a:lnTo>
                      <a:pt x="7" y="4"/>
                    </a:lnTo>
                    <a:lnTo>
                      <a:pt x="14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615" name="Freeform 3499"/>
              <p:cNvSpPr>
                <a:spLocks/>
              </p:cNvSpPr>
              <p:nvPr/>
            </p:nvSpPr>
            <p:spPr bwMode="auto">
              <a:xfrm>
                <a:off x="1556" y="1960"/>
                <a:ext cx="7" cy="7"/>
              </a:xfrm>
              <a:custGeom>
                <a:avLst/>
                <a:gdLst>
                  <a:gd name="T0" fmla="*/ 0 w 19"/>
                  <a:gd name="T1" fmla="*/ 0 h 21"/>
                  <a:gd name="T2" fmla="*/ 0 w 19"/>
                  <a:gd name="T3" fmla="*/ 0 h 21"/>
                  <a:gd name="T4" fmla="*/ 0 w 19"/>
                  <a:gd name="T5" fmla="*/ 0 h 21"/>
                  <a:gd name="T6" fmla="*/ 0 w 19"/>
                  <a:gd name="T7" fmla="*/ 0 h 21"/>
                  <a:gd name="T8" fmla="*/ 0 w 19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21">
                    <a:moveTo>
                      <a:pt x="0" y="4"/>
                    </a:moveTo>
                    <a:lnTo>
                      <a:pt x="14" y="0"/>
                    </a:lnTo>
                    <a:lnTo>
                      <a:pt x="19" y="17"/>
                    </a:lnTo>
                    <a:lnTo>
                      <a:pt x="4" y="21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616" name="Freeform 3500"/>
              <p:cNvSpPr>
                <a:spLocks/>
              </p:cNvSpPr>
              <p:nvPr/>
            </p:nvSpPr>
            <p:spPr bwMode="auto">
              <a:xfrm>
                <a:off x="1558" y="1967"/>
                <a:ext cx="2" cy="0"/>
              </a:xfrm>
              <a:custGeom>
                <a:avLst/>
                <a:gdLst>
                  <a:gd name="T0" fmla="*/ 0 w 7"/>
                  <a:gd name="T1" fmla="*/ 0 w 7"/>
                  <a:gd name="T2" fmla="*/ 0 w 7"/>
                  <a:gd name="T3" fmla="*/ 0 w 7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617" name="Freeform 3501"/>
              <p:cNvSpPr>
                <a:spLocks/>
              </p:cNvSpPr>
              <p:nvPr/>
            </p:nvSpPr>
            <p:spPr bwMode="auto">
              <a:xfrm>
                <a:off x="1558" y="1966"/>
                <a:ext cx="6" cy="7"/>
              </a:xfrm>
              <a:custGeom>
                <a:avLst/>
                <a:gdLst>
                  <a:gd name="T0" fmla="*/ 0 w 20"/>
                  <a:gd name="T1" fmla="*/ 0 h 21"/>
                  <a:gd name="T2" fmla="*/ 0 w 20"/>
                  <a:gd name="T3" fmla="*/ 0 h 21"/>
                  <a:gd name="T4" fmla="*/ 0 w 20"/>
                  <a:gd name="T5" fmla="*/ 0 h 21"/>
                  <a:gd name="T6" fmla="*/ 0 w 20"/>
                  <a:gd name="T7" fmla="*/ 0 h 21"/>
                  <a:gd name="T8" fmla="*/ 0 w 20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21">
                    <a:moveTo>
                      <a:pt x="0" y="4"/>
                    </a:moveTo>
                    <a:lnTo>
                      <a:pt x="15" y="0"/>
                    </a:lnTo>
                    <a:lnTo>
                      <a:pt x="20" y="17"/>
                    </a:lnTo>
                    <a:lnTo>
                      <a:pt x="5" y="21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618" name="Freeform 3502"/>
              <p:cNvSpPr>
                <a:spLocks/>
              </p:cNvSpPr>
              <p:nvPr/>
            </p:nvSpPr>
            <p:spPr bwMode="auto">
              <a:xfrm>
                <a:off x="1559" y="1973"/>
                <a:ext cx="3" cy="0"/>
              </a:xfrm>
              <a:custGeom>
                <a:avLst/>
                <a:gdLst>
                  <a:gd name="T0" fmla="*/ 0 w 8"/>
                  <a:gd name="T1" fmla="*/ 0 w 8"/>
                  <a:gd name="T2" fmla="*/ 0 w 8"/>
                  <a:gd name="T3" fmla="*/ 0 w 8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619" name="Freeform 3503"/>
              <p:cNvSpPr>
                <a:spLocks/>
              </p:cNvSpPr>
              <p:nvPr/>
            </p:nvSpPr>
            <p:spPr bwMode="auto">
              <a:xfrm>
                <a:off x="1559" y="1971"/>
                <a:ext cx="8" cy="11"/>
              </a:xfrm>
              <a:custGeom>
                <a:avLst/>
                <a:gdLst>
                  <a:gd name="T0" fmla="*/ 0 w 24"/>
                  <a:gd name="T1" fmla="*/ 0 h 31"/>
                  <a:gd name="T2" fmla="*/ 0 w 24"/>
                  <a:gd name="T3" fmla="*/ 0 h 31"/>
                  <a:gd name="T4" fmla="*/ 0 w 24"/>
                  <a:gd name="T5" fmla="*/ 0 h 31"/>
                  <a:gd name="T6" fmla="*/ 0 w 24"/>
                  <a:gd name="T7" fmla="*/ 0 h 31"/>
                  <a:gd name="T8" fmla="*/ 0 w 24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31">
                    <a:moveTo>
                      <a:pt x="0" y="4"/>
                    </a:moveTo>
                    <a:lnTo>
                      <a:pt x="15" y="0"/>
                    </a:lnTo>
                    <a:lnTo>
                      <a:pt x="24" y="27"/>
                    </a:lnTo>
                    <a:lnTo>
                      <a:pt x="10" y="31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620" name="Freeform 3504"/>
              <p:cNvSpPr>
                <a:spLocks/>
              </p:cNvSpPr>
              <p:nvPr/>
            </p:nvSpPr>
            <p:spPr bwMode="auto">
              <a:xfrm>
                <a:off x="1563" y="1982"/>
                <a:ext cx="2" cy="0"/>
              </a:xfrm>
              <a:custGeom>
                <a:avLst/>
                <a:gdLst>
                  <a:gd name="T0" fmla="*/ 0 w 7"/>
                  <a:gd name="T1" fmla="*/ 0 h 2"/>
                  <a:gd name="T2" fmla="*/ 0 w 7"/>
                  <a:gd name="T3" fmla="*/ 0 h 2"/>
                  <a:gd name="T4" fmla="*/ 0 w 7"/>
                  <a:gd name="T5" fmla="*/ 1 h 2"/>
                  <a:gd name="T6" fmla="*/ 0 w 7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7" y="0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621" name="Freeform 3505"/>
              <p:cNvSpPr>
                <a:spLocks/>
              </p:cNvSpPr>
              <p:nvPr/>
            </p:nvSpPr>
            <p:spPr bwMode="auto">
              <a:xfrm>
                <a:off x="1563" y="1980"/>
                <a:ext cx="9" cy="11"/>
              </a:xfrm>
              <a:custGeom>
                <a:avLst/>
                <a:gdLst>
                  <a:gd name="T0" fmla="*/ 0 w 28"/>
                  <a:gd name="T1" fmla="*/ 0 h 34"/>
                  <a:gd name="T2" fmla="*/ 0 w 28"/>
                  <a:gd name="T3" fmla="*/ 0 h 34"/>
                  <a:gd name="T4" fmla="*/ 0 w 28"/>
                  <a:gd name="T5" fmla="*/ 0 h 34"/>
                  <a:gd name="T6" fmla="*/ 0 w 28"/>
                  <a:gd name="T7" fmla="*/ 0 h 34"/>
                  <a:gd name="T8" fmla="*/ 0 w 28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34">
                    <a:moveTo>
                      <a:pt x="0" y="8"/>
                    </a:moveTo>
                    <a:lnTo>
                      <a:pt x="12" y="0"/>
                    </a:lnTo>
                    <a:lnTo>
                      <a:pt x="28" y="26"/>
                    </a:lnTo>
                    <a:lnTo>
                      <a:pt x="15" y="3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622" name="Freeform 3506"/>
              <p:cNvSpPr>
                <a:spLocks/>
              </p:cNvSpPr>
              <p:nvPr/>
            </p:nvSpPr>
            <p:spPr bwMode="auto">
              <a:xfrm>
                <a:off x="1568" y="1990"/>
                <a:ext cx="2" cy="1"/>
              </a:xfrm>
              <a:custGeom>
                <a:avLst/>
                <a:gdLst>
                  <a:gd name="T0" fmla="*/ 0 w 7"/>
                  <a:gd name="T1" fmla="*/ 1 h 2"/>
                  <a:gd name="T2" fmla="*/ 0 w 7"/>
                  <a:gd name="T3" fmla="*/ 0 h 2"/>
                  <a:gd name="T4" fmla="*/ 0 w 7"/>
                  <a:gd name="T5" fmla="*/ 1 h 2"/>
                  <a:gd name="T6" fmla="*/ 0 w 7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2"/>
                    </a:moveTo>
                    <a:lnTo>
                      <a:pt x="7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623" name="Freeform 3507"/>
              <p:cNvSpPr>
                <a:spLocks/>
              </p:cNvSpPr>
              <p:nvPr/>
            </p:nvSpPr>
            <p:spPr bwMode="auto">
              <a:xfrm>
                <a:off x="1568" y="1988"/>
                <a:ext cx="10" cy="11"/>
              </a:xfrm>
              <a:custGeom>
                <a:avLst/>
                <a:gdLst>
                  <a:gd name="T0" fmla="*/ 0 w 29"/>
                  <a:gd name="T1" fmla="*/ 0 h 33"/>
                  <a:gd name="T2" fmla="*/ 0 w 29"/>
                  <a:gd name="T3" fmla="*/ 0 h 33"/>
                  <a:gd name="T4" fmla="*/ 0 w 29"/>
                  <a:gd name="T5" fmla="*/ 0 h 33"/>
                  <a:gd name="T6" fmla="*/ 0 w 29"/>
                  <a:gd name="T7" fmla="*/ 0 h 33"/>
                  <a:gd name="T8" fmla="*/ 0 w 29"/>
                  <a:gd name="T9" fmla="*/ 0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" h="33">
                    <a:moveTo>
                      <a:pt x="0" y="8"/>
                    </a:moveTo>
                    <a:lnTo>
                      <a:pt x="13" y="0"/>
                    </a:lnTo>
                    <a:lnTo>
                      <a:pt x="29" y="24"/>
                    </a:lnTo>
                    <a:lnTo>
                      <a:pt x="17" y="3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624" name="Freeform 3508"/>
              <p:cNvSpPr>
                <a:spLocks/>
              </p:cNvSpPr>
              <p:nvPr/>
            </p:nvSpPr>
            <p:spPr bwMode="auto">
              <a:xfrm>
                <a:off x="1574" y="1999"/>
                <a:ext cx="2" cy="1"/>
              </a:xfrm>
              <a:custGeom>
                <a:avLst/>
                <a:gdLst>
                  <a:gd name="T0" fmla="*/ 0 w 6"/>
                  <a:gd name="T1" fmla="*/ 0 h 3"/>
                  <a:gd name="T2" fmla="*/ 0 w 6"/>
                  <a:gd name="T3" fmla="*/ 0 h 3"/>
                  <a:gd name="T4" fmla="*/ 0 w 6"/>
                  <a:gd name="T5" fmla="*/ 0 h 3"/>
                  <a:gd name="T6" fmla="*/ 0 w 6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0" y="2"/>
                    </a:moveTo>
                    <a:lnTo>
                      <a:pt x="6" y="0"/>
                    </a:lnTo>
                    <a:lnTo>
                      <a:pt x="1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625" name="Freeform 3509"/>
              <p:cNvSpPr>
                <a:spLocks/>
              </p:cNvSpPr>
              <p:nvPr/>
            </p:nvSpPr>
            <p:spPr bwMode="auto">
              <a:xfrm>
                <a:off x="1574" y="1996"/>
                <a:ext cx="4" cy="4"/>
              </a:xfrm>
              <a:custGeom>
                <a:avLst/>
                <a:gdLst>
                  <a:gd name="T0" fmla="*/ 0 w 12"/>
                  <a:gd name="T1" fmla="*/ 0 h 13"/>
                  <a:gd name="T2" fmla="*/ 0 w 12"/>
                  <a:gd name="T3" fmla="*/ 0 h 13"/>
                  <a:gd name="T4" fmla="*/ 0 w 12"/>
                  <a:gd name="T5" fmla="*/ 0 h 13"/>
                  <a:gd name="T6" fmla="*/ 0 w 12"/>
                  <a:gd name="T7" fmla="*/ 0 h 13"/>
                  <a:gd name="T8" fmla="*/ 0 w 12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13">
                    <a:moveTo>
                      <a:pt x="0" y="11"/>
                    </a:moveTo>
                    <a:lnTo>
                      <a:pt x="10" y="0"/>
                    </a:lnTo>
                    <a:lnTo>
                      <a:pt x="12" y="2"/>
                    </a:lnTo>
                    <a:lnTo>
                      <a:pt x="2" y="13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626" name="Freeform 3510"/>
              <p:cNvSpPr>
                <a:spLocks/>
              </p:cNvSpPr>
              <p:nvPr/>
            </p:nvSpPr>
            <p:spPr bwMode="auto">
              <a:xfrm>
                <a:off x="1576" y="1997"/>
                <a:ext cx="3" cy="2"/>
              </a:xfrm>
              <a:custGeom>
                <a:avLst/>
                <a:gdLst>
                  <a:gd name="T0" fmla="*/ 0 w 7"/>
                  <a:gd name="T1" fmla="*/ 0 h 8"/>
                  <a:gd name="T2" fmla="*/ 0 w 7"/>
                  <a:gd name="T3" fmla="*/ 0 h 8"/>
                  <a:gd name="T4" fmla="*/ 0 w 7"/>
                  <a:gd name="T5" fmla="*/ 0 h 8"/>
                  <a:gd name="T6" fmla="*/ 0 w 7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8">
                    <a:moveTo>
                      <a:pt x="5" y="0"/>
                    </a:moveTo>
                    <a:lnTo>
                      <a:pt x="0" y="8"/>
                    </a:lnTo>
                    <a:lnTo>
                      <a:pt x="7" y="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627" name="Freeform 3511"/>
              <p:cNvSpPr>
                <a:spLocks/>
              </p:cNvSpPr>
              <p:nvPr/>
            </p:nvSpPr>
            <p:spPr bwMode="auto">
              <a:xfrm>
                <a:off x="1574" y="1998"/>
                <a:ext cx="6" cy="4"/>
              </a:xfrm>
              <a:custGeom>
                <a:avLst/>
                <a:gdLst>
                  <a:gd name="T0" fmla="*/ 0 w 18"/>
                  <a:gd name="T1" fmla="*/ 0 h 12"/>
                  <a:gd name="T2" fmla="*/ 0 w 18"/>
                  <a:gd name="T3" fmla="*/ 0 h 12"/>
                  <a:gd name="T4" fmla="*/ 0 w 18"/>
                  <a:gd name="T5" fmla="*/ 0 h 12"/>
                  <a:gd name="T6" fmla="*/ 0 w 18"/>
                  <a:gd name="T7" fmla="*/ 0 h 12"/>
                  <a:gd name="T8" fmla="*/ 0 w 18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2">
                    <a:moveTo>
                      <a:pt x="0" y="6"/>
                    </a:moveTo>
                    <a:lnTo>
                      <a:pt x="14" y="0"/>
                    </a:lnTo>
                    <a:lnTo>
                      <a:pt x="18" y="6"/>
                    </a:lnTo>
                    <a:lnTo>
                      <a:pt x="3" y="1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628" name="Freeform 3512"/>
              <p:cNvSpPr>
                <a:spLocks/>
              </p:cNvSpPr>
              <p:nvPr/>
            </p:nvSpPr>
            <p:spPr bwMode="auto">
              <a:xfrm>
                <a:off x="1575" y="2001"/>
                <a:ext cx="2" cy="1"/>
              </a:xfrm>
              <a:custGeom>
                <a:avLst/>
                <a:gdLst>
                  <a:gd name="T0" fmla="*/ 0 w 7"/>
                  <a:gd name="T1" fmla="*/ 1 h 2"/>
                  <a:gd name="T2" fmla="*/ 0 w 7"/>
                  <a:gd name="T3" fmla="*/ 0 h 2"/>
                  <a:gd name="T4" fmla="*/ 0 w 7"/>
                  <a:gd name="T5" fmla="*/ 1 h 2"/>
                  <a:gd name="T6" fmla="*/ 0 w 7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1"/>
                    </a:moveTo>
                    <a:lnTo>
                      <a:pt x="7" y="0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629" name="Freeform 3513"/>
              <p:cNvSpPr>
                <a:spLocks/>
              </p:cNvSpPr>
              <p:nvPr/>
            </p:nvSpPr>
            <p:spPr bwMode="auto">
              <a:xfrm>
                <a:off x="1575" y="1999"/>
                <a:ext cx="7" cy="7"/>
              </a:xfrm>
              <a:custGeom>
                <a:avLst/>
                <a:gdLst>
                  <a:gd name="T0" fmla="*/ 0 w 20"/>
                  <a:gd name="T1" fmla="*/ 0 h 21"/>
                  <a:gd name="T2" fmla="*/ 0 w 20"/>
                  <a:gd name="T3" fmla="*/ 0 h 21"/>
                  <a:gd name="T4" fmla="*/ 0 w 20"/>
                  <a:gd name="T5" fmla="*/ 0 h 21"/>
                  <a:gd name="T6" fmla="*/ 0 w 20"/>
                  <a:gd name="T7" fmla="*/ 0 h 21"/>
                  <a:gd name="T8" fmla="*/ 0 w 20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21">
                    <a:moveTo>
                      <a:pt x="0" y="8"/>
                    </a:moveTo>
                    <a:lnTo>
                      <a:pt x="13" y="0"/>
                    </a:lnTo>
                    <a:lnTo>
                      <a:pt x="20" y="12"/>
                    </a:lnTo>
                    <a:lnTo>
                      <a:pt x="7" y="21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630" name="Freeform 3514"/>
              <p:cNvSpPr>
                <a:spLocks/>
              </p:cNvSpPr>
              <p:nvPr/>
            </p:nvSpPr>
            <p:spPr bwMode="auto">
              <a:xfrm>
                <a:off x="1578" y="2005"/>
                <a:ext cx="2" cy="2"/>
              </a:xfrm>
              <a:custGeom>
                <a:avLst/>
                <a:gdLst>
                  <a:gd name="T0" fmla="*/ 0 w 7"/>
                  <a:gd name="T1" fmla="*/ 1 h 4"/>
                  <a:gd name="T2" fmla="*/ 0 w 7"/>
                  <a:gd name="T3" fmla="*/ 0 h 4"/>
                  <a:gd name="T4" fmla="*/ 0 w 7"/>
                  <a:gd name="T5" fmla="*/ 1 h 4"/>
                  <a:gd name="T6" fmla="*/ 0 w 7"/>
                  <a:gd name="T7" fmla="*/ 1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0" y="3"/>
                    </a:moveTo>
                    <a:lnTo>
                      <a:pt x="7" y="0"/>
                    </a:lnTo>
                    <a:lnTo>
                      <a:pt x="0" y="4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631" name="Freeform 3515"/>
              <p:cNvSpPr>
                <a:spLocks/>
              </p:cNvSpPr>
              <p:nvPr/>
            </p:nvSpPr>
            <p:spPr bwMode="auto">
              <a:xfrm>
                <a:off x="1578" y="2003"/>
                <a:ext cx="8" cy="8"/>
              </a:xfrm>
              <a:custGeom>
                <a:avLst/>
                <a:gdLst>
                  <a:gd name="T0" fmla="*/ 0 w 24"/>
                  <a:gd name="T1" fmla="*/ 0 h 23"/>
                  <a:gd name="T2" fmla="*/ 0 w 24"/>
                  <a:gd name="T3" fmla="*/ 0 h 23"/>
                  <a:gd name="T4" fmla="*/ 0 w 24"/>
                  <a:gd name="T5" fmla="*/ 0 h 23"/>
                  <a:gd name="T6" fmla="*/ 0 w 24"/>
                  <a:gd name="T7" fmla="*/ 0 h 23"/>
                  <a:gd name="T8" fmla="*/ 0 w 24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23">
                    <a:moveTo>
                      <a:pt x="0" y="11"/>
                    </a:moveTo>
                    <a:lnTo>
                      <a:pt x="13" y="0"/>
                    </a:lnTo>
                    <a:lnTo>
                      <a:pt x="24" y="13"/>
                    </a:lnTo>
                    <a:lnTo>
                      <a:pt x="12" y="23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632" name="Freeform 3516"/>
              <p:cNvSpPr>
                <a:spLocks/>
              </p:cNvSpPr>
              <p:nvPr/>
            </p:nvSpPr>
            <p:spPr bwMode="auto">
              <a:xfrm>
                <a:off x="1584" y="2007"/>
                <a:ext cx="2" cy="3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0 h 7"/>
                  <a:gd name="T4" fmla="*/ 0 w 7"/>
                  <a:gd name="T5" fmla="*/ 0 h 7"/>
                  <a:gd name="T6" fmla="*/ 0 w 7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7">
                    <a:moveTo>
                      <a:pt x="6" y="0"/>
                    </a:moveTo>
                    <a:lnTo>
                      <a:pt x="0" y="7"/>
                    </a:lnTo>
                    <a:lnTo>
                      <a:pt x="7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633" name="Freeform 3517"/>
              <p:cNvSpPr>
                <a:spLocks/>
              </p:cNvSpPr>
              <p:nvPr/>
            </p:nvSpPr>
            <p:spPr bwMode="auto">
              <a:xfrm>
                <a:off x="1581" y="2008"/>
                <a:ext cx="6" cy="3"/>
              </a:xfrm>
              <a:custGeom>
                <a:avLst/>
                <a:gdLst>
                  <a:gd name="T0" fmla="*/ 0 w 16"/>
                  <a:gd name="T1" fmla="*/ 0 h 10"/>
                  <a:gd name="T2" fmla="*/ 0 w 16"/>
                  <a:gd name="T3" fmla="*/ 0 h 10"/>
                  <a:gd name="T4" fmla="*/ 0 w 16"/>
                  <a:gd name="T5" fmla="*/ 0 h 10"/>
                  <a:gd name="T6" fmla="*/ 0 w 16"/>
                  <a:gd name="T7" fmla="*/ 0 h 10"/>
                  <a:gd name="T8" fmla="*/ 0 w 16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0">
                    <a:moveTo>
                      <a:pt x="0" y="6"/>
                    </a:moveTo>
                    <a:lnTo>
                      <a:pt x="14" y="0"/>
                    </a:lnTo>
                    <a:lnTo>
                      <a:pt x="16" y="4"/>
                    </a:lnTo>
                    <a:lnTo>
                      <a:pt x="2" y="1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634" name="Freeform 3518"/>
              <p:cNvSpPr>
                <a:spLocks/>
              </p:cNvSpPr>
              <p:nvPr/>
            </p:nvSpPr>
            <p:spPr bwMode="auto">
              <a:xfrm>
                <a:off x="1584" y="2009"/>
                <a:ext cx="3" cy="2"/>
              </a:xfrm>
              <a:custGeom>
                <a:avLst/>
                <a:gdLst>
                  <a:gd name="T0" fmla="*/ 0 w 7"/>
                  <a:gd name="T1" fmla="*/ 0 h 5"/>
                  <a:gd name="T2" fmla="*/ 0 w 7"/>
                  <a:gd name="T3" fmla="*/ 0 h 5"/>
                  <a:gd name="T4" fmla="*/ 0 w 7"/>
                  <a:gd name="T5" fmla="*/ 0 h 5"/>
                  <a:gd name="T6" fmla="*/ 0 w 7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7" y="0"/>
                    </a:moveTo>
                    <a:lnTo>
                      <a:pt x="0" y="5"/>
                    </a:lnTo>
                    <a:lnTo>
                      <a:pt x="7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635" name="Freeform 3519"/>
              <p:cNvSpPr>
                <a:spLocks/>
              </p:cNvSpPr>
              <p:nvPr/>
            </p:nvSpPr>
            <p:spPr bwMode="auto">
              <a:xfrm>
                <a:off x="1582" y="2010"/>
                <a:ext cx="5" cy="2"/>
              </a:xfrm>
              <a:custGeom>
                <a:avLst/>
                <a:gdLst>
                  <a:gd name="T0" fmla="*/ 0 w 15"/>
                  <a:gd name="T1" fmla="*/ 0 h 7"/>
                  <a:gd name="T2" fmla="*/ 0 w 15"/>
                  <a:gd name="T3" fmla="*/ 0 h 7"/>
                  <a:gd name="T4" fmla="*/ 0 w 15"/>
                  <a:gd name="T5" fmla="*/ 0 h 7"/>
                  <a:gd name="T6" fmla="*/ 0 w 15"/>
                  <a:gd name="T7" fmla="*/ 0 h 7"/>
                  <a:gd name="T8" fmla="*/ 0 w 15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7">
                    <a:moveTo>
                      <a:pt x="0" y="4"/>
                    </a:moveTo>
                    <a:lnTo>
                      <a:pt x="14" y="0"/>
                    </a:lnTo>
                    <a:lnTo>
                      <a:pt x="15" y="3"/>
                    </a:lnTo>
                    <a:lnTo>
                      <a:pt x="1" y="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636" name="Freeform 3520"/>
              <p:cNvSpPr>
                <a:spLocks/>
              </p:cNvSpPr>
              <p:nvPr/>
            </p:nvSpPr>
            <p:spPr bwMode="auto">
              <a:xfrm>
                <a:off x="1582" y="2012"/>
                <a:ext cx="3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7" y="0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637" name="Freeform 3521"/>
              <p:cNvSpPr>
                <a:spLocks/>
              </p:cNvSpPr>
              <p:nvPr/>
            </p:nvSpPr>
            <p:spPr bwMode="auto">
              <a:xfrm>
                <a:off x="1583" y="2010"/>
                <a:ext cx="5" cy="5"/>
              </a:xfrm>
              <a:custGeom>
                <a:avLst/>
                <a:gdLst>
                  <a:gd name="T0" fmla="*/ 0 w 17"/>
                  <a:gd name="T1" fmla="*/ 0 h 16"/>
                  <a:gd name="T2" fmla="*/ 0 w 17"/>
                  <a:gd name="T3" fmla="*/ 0 h 16"/>
                  <a:gd name="T4" fmla="*/ 0 w 17"/>
                  <a:gd name="T5" fmla="*/ 0 h 16"/>
                  <a:gd name="T6" fmla="*/ 0 w 17"/>
                  <a:gd name="T7" fmla="*/ 0 h 16"/>
                  <a:gd name="T8" fmla="*/ 0 w 17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6">
                    <a:moveTo>
                      <a:pt x="0" y="10"/>
                    </a:moveTo>
                    <a:lnTo>
                      <a:pt x="12" y="0"/>
                    </a:lnTo>
                    <a:lnTo>
                      <a:pt x="17" y="5"/>
                    </a:lnTo>
                    <a:lnTo>
                      <a:pt x="4" y="16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638" name="Freeform 3522"/>
              <p:cNvSpPr>
                <a:spLocks/>
              </p:cNvSpPr>
              <p:nvPr/>
            </p:nvSpPr>
            <p:spPr bwMode="auto">
              <a:xfrm>
                <a:off x="1586" y="2011"/>
                <a:ext cx="2" cy="3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0 h 7"/>
                  <a:gd name="T4" fmla="*/ 0 w 7"/>
                  <a:gd name="T5" fmla="*/ 0 h 7"/>
                  <a:gd name="T6" fmla="*/ 0 w 7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7">
                    <a:moveTo>
                      <a:pt x="7" y="0"/>
                    </a:moveTo>
                    <a:lnTo>
                      <a:pt x="0" y="7"/>
                    </a:lnTo>
                    <a:lnTo>
                      <a:pt x="7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639" name="Freeform 3523"/>
              <p:cNvSpPr>
                <a:spLocks/>
              </p:cNvSpPr>
              <p:nvPr/>
            </p:nvSpPr>
            <p:spPr bwMode="auto">
              <a:xfrm>
                <a:off x="1584" y="2012"/>
                <a:ext cx="6" cy="5"/>
              </a:xfrm>
              <a:custGeom>
                <a:avLst/>
                <a:gdLst>
                  <a:gd name="T0" fmla="*/ 0 w 17"/>
                  <a:gd name="T1" fmla="*/ 0 h 15"/>
                  <a:gd name="T2" fmla="*/ 0 w 17"/>
                  <a:gd name="T3" fmla="*/ 0 h 15"/>
                  <a:gd name="T4" fmla="*/ 0 w 17"/>
                  <a:gd name="T5" fmla="*/ 0 h 15"/>
                  <a:gd name="T6" fmla="*/ 0 w 17"/>
                  <a:gd name="T7" fmla="*/ 0 h 15"/>
                  <a:gd name="T8" fmla="*/ 0 w 17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5">
                    <a:moveTo>
                      <a:pt x="0" y="8"/>
                    </a:moveTo>
                    <a:lnTo>
                      <a:pt x="13" y="0"/>
                    </a:lnTo>
                    <a:lnTo>
                      <a:pt x="17" y="6"/>
                    </a:lnTo>
                    <a:lnTo>
                      <a:pt x="4" y="1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640" name="Freeform 3524"/>
              <p:cNvSpPr>
                <a:spLocks/>
              </p:cNvSpPr>
              <p:nvPr/>
            </p:nvSpPr>
            <p:spPr bwMode="auto">
              <a:xfrm>
                <a:off x="1587" y="2014"/>
                <a:ext cx="3" cy="2"/>
              </a:xfrm>
              <a:custGeom>
                <a:avLst/>
                <a:gdLst>
                  <a:gd name="T0" fmla="*/ 0 w 8"/>
                  <a:gd name="T1" fmla="*/ 0 h 7"/>
                  <a:gd name="T2" fmla="*/ 0 w 8"/>
                  <a:gd name="T3" fmla="*/ 0 h 7"/>
                  <a:gd name="T4" fmla="*/ 0 w 8"/>
                  <a:gd name="T5" fmla="*/ 0 h 7"/>
                  <a:gd name="T6" fmla="*/ 0 w 8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7">
                    <a:moveTo>
                      <a:pt x="7" y="0"/>
                    </a:moveTo>
                    <a:lnTo>
                      <a:pt x="0" y="7"/>
                    </a:lnTo>
                    <a:lnTo>
                      <a:pt x="8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641" name="Freeform 3525"/>
              <p:cNvSpPr>
                <a:spLocks/>
              </p:cNvSpPr>
              <p:nvPr/>
            </p:nvSpPr>
            <p:spPr bwMode="auto">
              <a:xfrm>
                <a:off x="1585" y="2014"/>
                <a:ext cx="6" cy="4"/>
              </a:xfrm>
              <a:custGeom>
                <a:avLst/>
                <a:gdLst>
                  <a:gd name="T0" fmla="*/ 0 w 17"/>
                  <a:gd name="T1" fmla="*/ 0 h 11"/>
                  <a:gd name="T2" fmla="*/ 0 w 17"/>
                  <a:gd name="T3" fmla="*/ 0 h 11"/>
                  <a:gd name="T4" fmla="*/ 0 w 17"/>
                  <a:gd name="T5" fmla="*/ 0 h 11"/>
                  <a:gd name="T6" fmla="*/ 0 w 17"/>
                  <a:gd name="T7" fmla="*/ 0 h 11"/>
                  <a:gd name="T8" fmla="*/ 0 w 17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1">
                    <a:moveTo>
                      <a:pt x="0" y="5"/>
                    </a:moveTo>
                    <a:lnTo>
                      <a:pt x="15" y="0"/>
                    </a:lnTo>
                    <a:lnTo>
                      <a:pt x="17" y="7"/>
                    </a:lnTo>
                    <a:lnTo>
                      <a:pt x="2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642" name="Freeform 3526"/>
              <p:cNvSpPr>
                <a:spLocks/>
              </p:cNvSpPr>
              <p:nvPr/>
            </p:nvSpPr>
            <p:spPr bwMode="auto">
              <a:xfrm>
                <a:off x="1586" y="2018"/>
                <a:ext cx="2" cy="1"/>
              </a:xfrm>
              <a:custGeom>
                <a:avLst/>
                <a:gdLst>
                  <a:gd name="T0" fmla="*/ 0 w 8"/>
                  <a:gd name="T1" fmla="*/ 0 h 3"/>
                  <a:gd name="T2" fmla="*/ 0 w 8"/>
                  <a:gd name="T3" fmla="*/ 0 h 3"/>
                  <a:gd name="T4" fmla="*/ 0 w 8"/>
                  <a:gd name="T5" fmla="*/ 0 h 3"/>
                  <a:gd name="T6" fmla="*/ 0 w 8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3">
                    <a:moveTo>
                      <a:pt x="0" y="0"/>
                    </a:moveTo>
                    <a:lnTo>
                      <a:pt x="8" y="0"/>
                    </a:lnTo>
                    <a:lnTo>
                      <a:pt x="2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643" name="Freeform 3527"/>
              <p:cNvSpPr>
                <a:spLocks/>
              </p:cNvSpPr>
              <p:nvPr/>
            </p:nvSpPr>
            <p:spPr bwMode="auto">
              <a:xfrm>
                <a:off x="1586" y="2016"/>
                <a:ext cx="5" cy="4"/>
              </a:xfrm>
              <a:custGeom>
                <a:avLst/>
                <a:gdLst>
                  <a:gd name="T0" fmla="*/ 0 w 13"/>
                  <a:gd name="T1" fmla="*/ 0 h 12"/>
                  <a:gd name="T2" fmla="*/ 0 w 13"/>
                  <a:gd name="T3" fmla="*/ 0 h 12"/>
                  <a:gd name="T4" fmla="*/ 0 w 13"/>
                  <a:gd name="T5" fmla="*/ 0 h 12"/>
                  <a:gd name="T6" fmla="*/ 0 w 13"/>
                  <a:gd name="T7" fmla="*/ 0 h 12"/>
                  <a:gd name="T8" fmla="*/ 0 w 13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2">
                    <a:moveTo>
                      <a:pt x="0" y="10"/>
                    </a:moveTo>
                    <a:lnTo>
                      <a:pt x="11" y="0"/>
                    </a:lnTo>
                    <a:lnTo>
                      <a:pt x="13" y="2"/>
                    </a:lnTo>
                    <a:lnTo>
                      <a:pt x="2" y="12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644" name="Freeform 3528"/>
              <p:cNvSpPr>
                <a:spLocks/>
              </p:cNvSpPr>
              <p:nvPr/>
            </p:nvSpPr>
            <p:spPr bwMode="auto">
              <a:xfrm>
                <a:off x="1550" y="2028"/>
                <a:ext cx="29" cy="194"/>
              </a:xfrm>
              <a:custGeom>
                <a:avLst/>
                <a:gdLst>
                  <a:gd name="T0" fmla="*/ 0 w 86"/>
                  <a:gd name="T1" fmla="*/ 0 h 582"/>
                  <a:gd name="T2" fmla="*/ 0 w 86"/>
                  <a:gd name="T3" fmla="*/ 1 h 582"/>
                  <a:gd name="T4" fmla="*/ 0 w 86"/>
                  <a:gd name="T5" fmla="*/ 2 h 582"/>
                  <a:gd name="T6" fmla="*/ 0 w 86"/>
                  <a:gd name="T7" fmla="*/ 1 h 582"/>
                  <a:gd name="T8" fmla="*/ 0 w 86"/>
                  <a:gd name="T9" fmla="*/ 0 h 5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6" h="582">
                    <a:moveTo>
                      <a:pt x="43" y="0"/>
                    </a:moveTo>
                    <a:lnTo>
                      <a:pt x="0" y="289"/>
                    </a:lnTo>
                    <a:lnTo>
                      <a:pt x="43" y="582"/>
                    </a:lnTo>
                    <a:lnTo>
                      <a:pt x="86" y="289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645" name="Freeform 3529"/>
              <p:cNvSpPr>
                <a:spLocks/>
              </p:cNvSpPr>
              <p:nvPr/>
            </p:nvSpPr>
            <p:spPr bwMode="auto">
              <a:xfrm>
                <a:off x="1548" y="2027"/>
                <a:ext cx="19" cy="97"/>
              </a:xfrm>
              <a:custGeom>
                <a:avLst/>
                <a:gdLst>
                  <a:gd name="T0" fmla="*/ 0 w 57"/>
                  <a:gd name="T1" fmla="*/ 0 h 291"/>
                  <a:gd name="T2" fmla="*/ 0 w 57"/>
                  <a:gd name="T3" fmla="*/ 0 h 291"/>
                  <a:gd name="T4" fmla="*/ 0 w 57"/>
                  <a:gd name="T5" fmla="*/ 1 h 291"/>
                  <a:gd name="T6" fmla="*/ 0 w 57"/>
                  <a:gd name="T7" fmla="*/ 1 h 291"/>
                  <a:gd name="T8" fmla="*/ 0 w 57"/>
                  <a:gd name="T9" fmla="*/ 0 h 2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291">
                    <a:moveTo>
                      <a:pt x="43" y="0"/>
                    </a:moveTo>
                    <a:lnTo>
                      <a:pt x="57" y="2"/>
                    </a:lnTo>
                    <a:lnTo>
                      <a:pt x="15" y="291"/>
                    </a:lnTo>
                    <a:lnTo>
                      <a:pt x="0" y="289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646" name="Freeform 3530"/>
              <p:cNvSpPr>
                <a:spLocks/>
              </p:cNvSpPr>
              <p:nvPr/>
            </p:nvSpPr>
            <p:spPr bwMode="auto">
              <a:xfrm>
                <a:off x="1548" y="2123"/>
                <a:ext cx="2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7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647" name="Freeform 3531"/>
              <p:cNvSpPr>
                <a:spLocks/>
              </p:cNvSpPr>
              <p:nvPr/>
            </p:nvSpPr>
            <p:spPr bwMode="auto">
              <a:xfrm>
                <a:off x="1548" y="2123"/>
                <a:ext cx="19" cy="99"/>
              </a:xfrm>
              <a:custGeom>
                <a:avLst/>
                <a:gdLst>
                  <a:gd name="T0" fmla="*/ 0 w 57"/>
                  <a:gd name="T1" fmla="*/ 0 h 295"/>
                  <a:gd name="T2" fmla="*/ 0 w 57"/>
                  <a:gd name="T3" fmla="*/ 0 h 295"/>
                  <a:gd name="T4" fmla="*/ 0 w 57"/>
                  <a:gd name="T5" fmla="*/ 1 h 295"/>
                  <a:gd name="T6" fmla="*/ 0 w 57"/>
                  <a:gd name="T7" fmla="*/ 1 h 295"/>
                  <a:gd name="T8" fmla="*/ 0 w 57"/>
                  <a:gd name="T9" fmla="*/ 0 h 2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295">
                    <a:moveTo>
                      <a:pt x="0" y="2"/>
                    </a:moveTo>
                    <a:lnTo>
                      <a:pt x="15" y="0"/>
                    </a:lnTo>
                    <a:lnTo>
                      <a:pt x="57" y="293"/>
                    </a:lnTo>
                    <a:lnTo>
                      <a:pt x="43" y="29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648" name="Freeform 3532"/>
              <p:cNvSpPr>
                <a:spLocks/>
              </p:cNvSpPr>
              <p:nvPr/>
            </p:nvSpPr>
            <p:spPr bwMode="auto">
              <a:xfrm>
                <a:off x="1562" y="2222"/>
                <a:ext cx="5" cy="0"/>
              </a:xfrm>
              <a:custGeom>
                <a:avLst/>
                <a:gdLst>
                  <a:gd name="T0" fmla="*/ 0 w 14"/>
                  <a:gd name="T1" fmla="*/ 0 h 1"/>
                  <a:gd name="T2" fmla="*/ 0 w 14"/>
                  <a:gd name="T3" fmla="*/ 1 h 1"/>
                  <a:gd name="T4" fmla="*/ 0 w 14"/>
                  <a:gd name="T5" fmla="*/ 0 h 1"/>
                  <a:gd name="T6" fmla="*/ 0 w 1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" h="1">
                    <a:moveTo>
                      <a:pt x="0" y="0"/>
                    </a:moveTo>
                    <a:lnTo>
                      <a:pt x="7" y="1"/>
                    </a:lnTo>
                    <a:lnTo>
                      <a:pt x="1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649" name="Freeform 3533"/>
              <p:cNvSpPr>
                <a:spLocks/>
              </p:cNvSpPr>
              <p:nvPr/>
            </p:nvSpPr>
            <p:spPr bwMode="auto">
              <a:xfrm>
                <a:off x="1562" y="2123"/>
                <a:ext cx="19" cy="99"/>
              </a:xfrm>
              <a:custGeom>
                <a:avLst/>
                <a:gdLst>
                  <a:gd name="T0" fmla="*/ 0 w 58"/>
                  <a:gd name="T1" fmla="*/ 1 h 295"/>
                  <a:gd name="T2" fmla="*/ 0 w 58"/>
                  <a:gd name="T3" fmla="*/ 1 h 295"/>
                  <a:gd name="T4" fmla="*/ 0 w 58"/>
                  <a:gd name="T5" fmla="*/ 0 h 295"/>
                  <a:gd name="T6" fmla="*/ 0 w 58"/>
                  <a:gd name="T7" fmla="*/ 0 h 295"/>
                  <a:gd name="T8" fmla="*/ 0 w 58"/>
                  <a:gd name="T9" fmla="*/ 1 h 2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295">
                    <a:moveTo>
                      <a:pt x="14" y="295"/>
                    </a:moveTo>
                    <a:lnTo>
                      <a:pt x="0" y="293"/>
                    </a:lnTo>
                    <a:lnTo>
                      <a:pt x="43" y="0"/>
                    </a:lnTo>
                    <a:lnTo>
                      <a:pt x="58" y="2"/>
                    </a:lnTo>
                    <a:lnTo>
                      <a:pt x="14" y="29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650" name="Freeform 3534"/>
              <p:cNvSpPr>
                <a:spLocks/>
              </p:cNvSpPr>
              <p:nvPr/>
            </p:nvSpPr>
            <p:spPr bwMode="auto">
              <a:xfrm>
                <a:off x="1579" y="2123"/>
                <a:ext cx="2" cy="1"/>
              </a:xfrm>
              <a:custGeom>
                <a:avLst/>
                <a:gdLst>
                  <a:gd name="T0" fmla="*/ 0 w 8"/>
                  <a:gd name="T1" fmla="*/ 0 h 3"/>
                  <a:gd name="T2" fmla="*/ 0 w 8"/>
                  <a:gd name="T3" fmla="*/ 0 h 3"/>
                  <a:gd name="T4" fmla="*/ 0 w 8"/>
                  <a:gd name="T5" fmla="*/ 0 h 3"/>
                  <a:gd name="T6" fmla="*/ 0 w 8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3">
                    <a:moveTo>
                      <a:pt x="8" y="2"/>
                    </a:moveTo>
                    <a:lnTo>
                      <a:pt x="0" y="3"/>
                    </a:lnTo>
                    <a:lnTo>
                      <a:pt x="8" y="0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651" name="Freeform 3535"/>
              <p:cNvSpPr>
                <a:spLocks/>
              </p:cNvSpPr>
              <p:nvPr/>
            </p:nvSpPr>
            <p:spPr bwMode="auto">
              <a:xfrm>
                <a:off x="1562" y="2027"/>
                <a:ext cx="5" cy="1"/>
              </a:xfrm>
              <a:custGeom>
                <a:avLst/>
                <a:gdLst>
                  <a:gd name="T0" fmla="*/ 0 w 14"/>
                  <a:gd name="T1" fmla="*/ 0 h 3"/>
                  <a:gd name="T2" fmla="*/ 0 w 14"/>
                  <a:gd name="T3" fmla="*/ 0 h 3"/>
                  <a:gd name="T4" fmla="*/ 0 w 14"/>
                  <a:gd name="T5" fmla="*/ 0 h 3"/>
                  <a:gd name="T6" fmla="*/ 0 w 14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" h="3">
                    <a:moveTo>
                      <a:pt x="14" y="0"/>
                    </a:moveTo>
                    <a:lnTo>
                      <a:pt x="7" y="3"/>
                    </a:lnTo>
                    <a:lnTo>
                      <a:pt x="0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652" name="Freeform 3536"/>
              <p:cNvSpPr>
                <a:spLocks/>
              </p:cNvSpPr>
              <p:nvPr/>
            </p:nvSpPr>
            <p:spPr bwMode="auto">
              <a:xfrm>
                <a:off x="1562" y="2027"/>
                <a:ext cx="19" cy="97"/>
              </a:xfrm>
              <a:custGeom>
                <a:avLst/>
                <a:gdLst>
                  <a:gd name="T0" fmla="*/ 0 w 58"/>
                  <a:gd name="T1" fmla="*/ 1 h 291"/>
                  <a:gd name="T2" fmla="*/ 0 w 58"/>
                  <a:gd name="T3" fmla="*/ 1 h 291"/>
                  <a:gd name="T4" fmla="*/ 0 w 58"/>
                  <a:gd name="T5" fmla="*/ 0 h 291"/>
                  <a:gd name="T6" fmla="*/ 0 w 58"/>
                  <a:gd name="T7" fmla="*/ 0 h 291"/>
                  <a:gd name="T8" fmla="*/ 0 w 58"/>
                  <a:gd name="T9" fmla="*/ 1 h 2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291">
                    <a:moveTo>
                      <a:pt x="58" y="289"/>
                    </a:moveTo>
                    <a:lnTo>
                      <a:pt x="43" y="291"/>
                    </a:lnTo>
                    <a:lnTo>
                      <a:pt x="0" y="2"/>
                    </a:lnTo>
                    <a:lnTo>
                      <a:pt x="14" y="0"/>
                    </a:lnTo>
                    <a:lnTo>
                      <a:pt x="58" y="28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653" name="Freeform 3537"/>
              <p:cNvSpPr>
                <a:spLocks/>
              </p:cNvSpPr>
              <p:nvPr/>
            </p:nvSpPr>
            <p:spPr bwMode="auto">
              <a:xfrm>
                <a:off x="1550" y="1974"/>
                <a:ext cx="29" cy="62"/>
              </a:xfrm>
              <a:custGeom>
                <a:avLst/>
                <a:gdLst>
                  <a:gd name="T0" fmla="*/ 0 w 86"/>
                  <a:gd name="T1" fmla="*/ 0 h 186"/>
                  <a:gd name="T2" fmla="*/ 0 w 86"/>
                  <a:gd name="T3" fmla="*/ 0 h 186"/>
                  <a:gd name="T4" fmla="*/ 0 w 86"/>
                  <a:gd name="T5" fmla="*/ 1 h 186"/>
                  <a:gd name="T6" fmla="*/ 0 w 86"/>
                  <a:gd name="T7" fmla="*/ 0 h 186"/>
                  <a:gd name="T8" fmla="*/ 0 w 86"/>
                  <a:gd name="T9" fmla="*/ 0 h 1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6" h="186">
                    <a:moveTo>
                      <a:pt x="43" y="0"/>
                    </a:moveTo>
                    <a:lnTo>
                      <a:pt x="0" y="93"/>
                    </a:lnTo>
                    <a:lnTo>
                      <a:pt x="43" y="186"/>
                    </a:lnTo>
                    <a:lnTo>
                      <a:pt x="86" y="93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654" name="Freeform 3538"/>
              <p:cNvSpPr>
                <a:spLocks/>
              </p:cNvSpPr>
              <p:nvPr/>
            </p:nvSpPr>
            <p:spPr bwMode="auto">
              <a:xfrm>
                <a:off x="1548" y="1973"/>
                <a:ext cx="19" cy="33"/>
              </a:xfrm>
              <a:custGeom>
                <a:avLst/>
                <a:gdLst>
                  <a:gd name="T0" fmla="*/ 0 w 57"/>
                  <a:gd name="T1" fmla="*/ 0 h 100"/>
                  <a:gd name="T2" fmla="*/ 0 w 57"/>
                  <a:gd name="T3" fmla="*/ 0 h 100"/>
                  <a:gd name="T4" fmla="*/ 0 w 57"/>
                  <a:gd name="T5" fmla="*/ 0 h 100"/>
                  <a:gd name="T6" fmla="*/ 0 w 57"/>
                  <a:gd name="T7" fmla="*/ 0 h 100"/>
                  <a:gd name="T8" fmla="*/ 0 w 57"/>
                  <a:gd name="T9" fmla="*/ 0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100">
                    <a:moveTo>
                      <a:pt x="43" y="0"/>
                    </a:moveTo>
                    <a:lnTo>
                      <a:pt x="57" y="6"/>
                    </a:lnTo>
                    <a:lnTo>
                      <a:pt x="15" y="100"/>
                    </a:lnTo>
                    <a:lnTo>
                      <a:pt x="0" y="93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655" name="Freeform 3539"/>
              <p:cNvSpPr>
                <a:spLocks/>
              </p:cNvSpPr>
              <p:nvPr/>
            </p:nvSpPr>
            <p:spPr bwMode="auto">
              <a:xfrm>
                <a:off x="1547" y="2004"/>
                <a:ext cx="3" cy="2"/>
              </a:xfrm>
              <a:custGeom>
                <a:avLst/>
                <a:gdLst>
                  <a:gd name="T0" fmla="*/ 0 w 8"/>
                  <a:gd name="T1" fmla="*/ 0 h 7"/>
                  <a:gd name="T2" fmla="*/ 0 w 8"/>
                  <a:gd name="T3" fmla="*/ 0 h 7"/>
                  <a:gd name="T4" fmla="*/ 0 w 8"/>
                  <a:gd name="T5" fmla="*/ 0 h 7"/>
                  <a:gd name="T6" fmla="*/ 0 w 8"/>
                  <a:gd name="T7" fmla="*/ 0 h 7"/>
                  <a:gd name="T8" fmla="*/ 0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1" y="0"/>
                    </a:moveTo>
                    <a:lnTo>
                      <a:pt x="0" y="2"/>
                    </a:lnTo>
                    <a:lnTo>
                      <a:pt x="1" y="7"/>
                    </a:lnTo>
                    <a:lnTo>
                      <a:pt x="8" y="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656" name="Freeform 3540"/>
              <p:cNvSpPr>
                <a:spLocks/>
              </p:cNvSpPr>
              <p:nvPr/>
            </p:nvSpPr>
            <p:spPr bwMode="auto">
              <a:xfrm>
                <a:off x="1548" y="2004"/>
                <a:ext cx="19" cy="33"/>
              </a:xfrm>
              <a:custGeom>
                <a:avLst/>
                <a:gdLst>
                  <a:gd name="T0" fmla="*/ 0 w 57"/>
                  <a:gd name="T1" fmla="*/ 0 h 99"/>
                  <a:gd name="T2" fmla="*/ 0 w 57"/>
                  <a:gd name="T3" fmla="*/ 0 h 99"/>
                  <a:gd name="T4" fmla="*/ 0 w 57"/>
                  <a:gd name="T5" fmla="*/ 0 h 99"/>
                  <a:gd name="T6" fmla="*/ 0 w 57"/>
                  <a:gd name="T7" fmla="*/ 0 h 99"/>
                  <a:gd name="T8" fmla="*/ 0 w 57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99">
                    <a:moveTo>
                      <a:pt x="0" y="7"/>
                    </a:moveTo>
                    <a:lnTo>
                      <a:pt x="15" y="0"/>
                    </a:lnTo>
                    <a:lnTo>
                      <a:pt x="57" y="93"/>
                    </a:lnTo>
                    <a:lnTo>
                      <a:pt x="43" y="9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657" name="Freeform 3541"/>
              <p:cNvSpPr>
                <a:spLocks/>
              </p:cNvSpPr>
              <p:nvPr/>
            </p:nvSpPr>
            <p:spPr bwMode="auto">
              <a:xfrm>
                <a:off x="1562" y="2036"/>
                <a:ext cx="5" cy="1"/>
              </a:xfrm>
              <a:custGeom>
                <a:avLst/>
                <a:gdLst>
                  <a:gd name="T0" fmla="*/ 0 w 14"/>
                  <a:gd name="T1" fmla="*/ 1 h 1"/>
                  <a:gd name="T2" fmla="*/ 0 w 14"/>
                  <a:gd name="T3" fmla="*/ 0 h 1"/>
                  <a:gd name="T4" fmla="*/ 0 w 14"/>
                  <a:gd name="T5" fmla="*/ 1 h 1"/>
                  <a:gd name="T6" fmla="*/ 0 w 14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" h="1">
                    <a:moveTo>
                      <a:pt x="0" y="1"/>
                    </a:moveTo>
                    <a:lnTo>
                      <a:pt x="7" y="0"/>
                    </a:lnTo>
                    <a:lnTo>
                      <a:pt x="14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658" name="Freeform 3542"/>
              <p:cNvSpPr>
                <a:spLocks/>
              </p:cNvSpPr>
              <p:nvPr/>
            </p:nvSpPr>
            <p:spPr bwMode="auto">
              <a:xfrm>
                <a:off x="1562" y="2004"/>
                <a:ext cx="19" cy="33"/>
              </a:xfrm>
              <a:custGeom>
                <a:avLst/>
                <a:gdLst>
                  <a:gd name="T0" fmla="*/ 0 w 58"/>
                  <a:gd name="T1" fmla="*/ 0 h 99"/>
                  <a:gd name="T2" fmla="*/ 0 w 58"/>
                  <a:gd name="T3" fmla="*/ 0 h 99"/>
                  <a:gd name="T4" fmla="*/ 0 w 58"/>
                  <a:gd name="T5" fmla="*/ 0 h 99"/>
                  <a:gd name="T6" fmla="*/ 0 w 58"/>
                  <a:gd name="T7" fmla="*/ 0 h 99"/>
                  <a:gd name="T8" fmla="*/ 0 w 5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99">
                    <a:moveTo>
                      <a:pt x="14" y="99"/>
                    </a:moveTo>
                    <a:lnTo>
                      <a:pt x="0" y="93"/>
                    </a:lnTo>
                    <a:lnTo>
                      <a:pt x="43" y="0"/>
                    </a:lnTo>
                    <a:lnTo>
                      <a:pt x="58" y="7"/>
                    </a:lnTo>
                    <a:lnTo>
                      <a:pt x="14" y="9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659" name="Freeform 3543"/>
              <p:cNvSpPr>
                <a:spLocks/>
              </p:cNvSpPr>
              <p:nvPr/>
            </p:nvSpPr>
            <p:spPr bwMode="auto">
              <a:xfrm>
                <a:off x="1579" y="2004"/>
                <a:ext cx="3" cy="2"/>
              </a:xfrm>
              <a:custGeom>
                <a:avLst/>
                <a:gdLst>
                  <a:gd name="T0" fmla="*/ 0 w 9"/>
                  <a:gd name="T1" fmla="*/ 0 h 7"/>
                  <a:gd name="T2" fmla="*/ 0 w 9"/>
                  <a:gd name="T3" fmla="*/ 0 h 7"/>
                  <a:gd name="T4" fmla="*/ 0 w 9"/>
                  <a:gd name="T5" fmla="*/ 0 h 7"/>
                  <a:gd name="T6" fmla="*/ 0 w 9"/>
                  <a:gd name="T7" fmla="*/ 0 h 7"/>
                  <a:gd name="T8" fmla="*/ 0 w 9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7">
                    <a:moveTo>
                      <a:pt x="8" y="7"/>
                    </a:moveTo>
                    <a:lnTo>
                      <a:pt x="9" y="2"/>
                    </a:lnTo>
                    <a:lnTo>
                      <a:pt x="8" y="0"/>
                    </a:lnTo>
                    <a:lnTo>
                      <a:pt x="0" y="5"/>
                    </a:lnTo>
                    <a:lnTo>
                      <a:pt x="8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660" name="Freeform 3544"/>
              <p:cNvSpPr>
                <a:spLocks/>
              </p:cNvSpPr>
              <p:nvPr/>
            </p:nvSpPr>
            <p:spPr bwMode="auto">
              <a:xfrm>
                <a:off x="1562" y="1967"/>
                <a:ext cx="5" cy="7"/>
              </a:xfrm>
              <a:custGeom>
                <a:avLst/>
                <a:gdLst>
                  <a:gd name="T0" fmla="*/ 0 w 14"/>
                  <a:gd name="T1" fmla="*/ 0 h 22"/>
                  <a:gd name="T2" fmla="*/ 0 w 14"/>
                  <a:gd name="T3" fmla="*/ 0 h 22"/>
                  <a:gd name="T4" fmla="*/ 0 w 14"/>
                  <a:gd name="T5" fmla="*/ 0 h 22"/>
                  <a:gd name="T6" fmla="*/ 0 w 14"/>
                  <a:gd name="T7" fmla="*/ 0 h 22"/>
                  <a:gd name="T8" fmla="*/ 0 w 14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22">
                    <a:moveTo>
                      <a:pt x="14" y="17"/>
                    </a:moveTo>
                    <a:lnTo>
                      <a:pt x="7" y="0"/>
                    </a:lnTo>
                    <a:lnTo>
                      <a:pt x="0" y="17"/>
                    </a:lnTo>
                    <a:lnTo>
                      <a:pt x="7" y="22"/>
                    </a:lnTo>
                    <a:lnTo>
                      <a:pt x="14" y="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661" name="Freeform 3545"/>
              <p:cNvSpPr>
                <a:spLocks/>
              </p:cNvSpPr>
              <p:nvPr/>
            </p:nvSpPr>
            <p:spPr bwMode="auto">
              <a:xfrm>
                <a:off x="1562" y="1973"/>
                <a:ext cx="19" cy="33"/>
              </a:xfrm>
              <a:custGeom>
                <a:avLst/>
                <a:gdLst>
                  <a:gd name="T0" fmla="*/ 0 w 58"/>
                  <a:gd name="T1" fmla="*/ 0 h 100"/>
                  <a:gd name="T2" fmla="*/ 0 w 58"/>
                  <a:gd name="T3" fmla="*/ 0 h 100"/>
                  <a:gd name="T4" fmla="*/ 0 w 58"/>
                  <a:gd name="T5" fmla="*/ 0 h 100"/>
                  <a:gd name="T6" fmla="*/ 0 w 58"/>
                  <a:gd name="T7" fmla="*/ 0 h 100"/>
                  <a:gd name="T8" fmla="*/ 0 w 58"/>
                  <a:gd name="T9" fmla="*/ 0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100">
                    <a:moveTo>
                      <a:pt x="58" y="93"/>
                    </a:moveTo>
                    <a:lnTo>
                      <a:pt x="43" y="100"/>
                    </a:lnTo>
                    <a:lnTo>
                      <a:pt x="0" y="6"/>
                    </a:lnTo>
                    <a:lnTo>
                      <a:pt x="14" y="0"/>
                    </a:lnTo>
                    <a:lnTo>
                      <a:pt x="58" y="9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662" name="Freeform 3546"/>
              <p:cNvSpPr>
                <a:spLocks/>
              </p:cNvSpPr>
              <p:nvPr/>
            </p:nvSpPr>
            <p:spPr bwMode="auto">
              <a:xfrm>
                <a:off x="1418" y="1991"/>
                <a:ext cx="74" cy="265"/>
              </a:xfrm>
              <a:custGeom>
                <a:avLst/>
                <a:gdLst>
                  <a:gd name="T0" fmla="*/ 1 w 222"/>
                  <a:gd name="T1" fmla="*/ 2 h 795"/>
                  <a:gd name="T2" fmla="*/ 1 w 222"/>
                  <a:gd name="T3" fmla="*/ 1 h 795"/>
                  <a:gd name="T4" fmla="*/ 1 w 222"/>
                  <a:gd name="T5" fmla="*/ 1 h 795"/>
                  <a:gd name="T6" fmla="*/ 1 w 222"/>
                  <a:gd name="T7" fmla="*/ 1 h 795"/>
                  <a:gd name="T8" fmla="*/ 1 w 222"/>
                  <a:gd name="T9" fmla="*/ 1 h 795"/>
                  <a:gd name="T10" fmla="*/ 1 w 222"/>
                  <a:gd name="T11" fmla="*/ 1 h 795"/>
                  <a:gd name="T12" fmla="*/ 1 w 222"/>
                  <a:gd name="T13" fmla="*/ 0 h 795"/>
                  <a:gd name="T14" fmla="*/ 1 w 222"/>
                  <a:gd name="T15" fmla="*/ 0 h 795"/>
                  <a:gd name="T16" fmla="*/ 1 w 222"/>
                  <a:gd name="T17" fmla="*/ 0 h 795"/>
                  <a:gd name="T18" fmla="*/ 1 w 222"/>
                  <a:gd name="T19" fmla="*/ 0 h 795"/>
                  <a:gd name="T20" fmla="*/ 1 w 222"/>
                  <a:gd name="T21" fmla="*/ 0 h 795"/>
                  <a:gd name="T22" fmla="*/ 1 w 222"/>
                  <a:gd name="T23" fmla="*/ 0 h 795"/>
                  <a:gd name="T24" fmla="*/ 1 w 222"/>
                  <a:gd name="T25" fmla="*/ 0 h 795"/>
                  <a:gd name="T26" fmla="*/ 1 w 222"/>
                  <a:gd name="T27" fmla="*/ 0 h 795"/>
                  <a:gd name="T28" fmla="*/ 0 w 222"/>
                  <a:gd name="T29" fmla="*/ 0 h 795"/>
                  <a:gd name="T30" fmla="*/ 0 w 222"/>
                  <a:gd name="T31" fmla="*/ 0 h 795"/>
                  <a:gd name="T32" fmla="*/ 0 w 222"/>
                  <a:gd name="T33" fmla="*/ 0 h 795"/>
                  <a:gd name="T34" fmla="*/ 0 w 222"/>
                  <a:gd name="T35" fmla="*/ 0 h 795"/>
                  <a:gd name="T36" fmla="*/ 0 w 222"/>
                  <a:gd name="T37" fmla="*/ 0 h 795"/>
                  <a:gd name="T38" fmla="*/ 0 w 222"/>
                  <a:gd name="T39" fmla="*/ 0 h 795"/>
                  <a:gd name="T40" fmla="*/ 0 w 222"/>
                  <a:gd name="T41" fmla="*/ 0 h 795"/>
                  <a:gd name="T42" fmla="*/ 0 w 222"/>
                  <a:gd name="T43" fmla="*/ 0 h 795"/>
                  <a:gd name="T44" fmla="*/ 0 w 222"/>
                  <a:gd name="T45" fmla="*/ 0 h 795"/>
                  <a:gd name="T46" fmla="*/ 0 w 222"/>
                  <a:gd name="T47" fmla="*/ 1 h 795"/>
                  <a:gd name="T48" fmla="*/ 0 w 222"/>
                  <a:gd name="T49" fmla="*/ 1 h 795"/>
                  <a:gd name="T50" fmla="*/ 0 w 222"/>
                  <a:gd name="T51" fmla="*/ 1 h 795"/>
                  <a:gd name="T52" fmla="*/ 0 w 222"/>
                  <a:gd name="T53" fmla="*/ 1 h 795"/>
                  <a:gd name="T54" fmla="*/ 0 w 222"/>
                  <a:gd name="T55" fmla="*/ 1 h 795"/>
                  <a:gd name="T56" fmla="*/ 0 w 222"/>
                  <a:gd name="T57" fmla="*/ 2 h 795"/>
                  <a:gd name="T58" fmla="*/ 0 w 222"/>
                  <a:gd name="T59" fmla="*/ 3 h 795"/>
                  <a:gd name="T60" fmla="*/ 1 w 222"/>
                  <a:gd name="T61" fmla="*/ 3 h 795"/>
                  <a:gd name="T62" fmla="*/ 1 w 222"/>
                  <a:gd name="T63" fmla="*/ 2 h 79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22" h="795">
                    <a:moveTo>
                      <a:pt x="222" y="398"/>
                    </a:moveTo>
                    <a:lnTo>
                      <a:pt x="221" y="319"/>
                    </a:lnTo>
                    <a:lnTo>
                      <a:pt x="213" y="243"/>
                    </a:lnTo>
                    <a:lnTo>
                      <a:pt x="209" y="209"/>
                    </a:lnTo>
                    <a:lnTo>
                      <a:pt x="203" y="177"/>
                    </a:lnTo>
                    <a:lnTo>
                      <a:pt x="197" y="145"/>
                    </a:lnTo>
                    <a:lnTo>
                      <a:pt x="189" y="118"/>
                    </a:lnTo>
                    <a:lnTo>
                      <a:pt x="181" y="91"/>
                    </a:lnTo>
                    <a:lnTo>
                      <a:pt x="173" y="67"/>
                    </a:lnTo>
                    <a:lnTo>
                      <a:pt x="163" y="49"/>
                    </a:lnTo>
                    <a:lnTo>
                      <a:pt x="155" y="32"/>
                    </a:lnTo>
                    <a:lnTo>
                      <a:pt x="143" y="18"/>
                    </a:lnTo>
                    <a:lnTo>
                      <a:pt x="132" y="8"/>
                    </a:lnTo>
                    <a:lnTo>
                      <a:pt x="122" y="3"/>
                    </a:lnTo>
                    <a:lnTo>
                      <a:pt x="111" y="0"/>
                    </a:lnTo>
                    <a:lnTo>
                      <a:pt x="99" y="3"/>
                    </a:lnTo>
                    <a:lnTo>
                      <a:pt x="89" y="8"/>
                    </a:lnTo>
                    <a:lnTo>
                      <a:pt x="79" y="18"/>
                    </a:lnTo>
                    <a:lnTo>
                      <a:pt x="69" y="32"/>
                    </a:lnTo>
                    <a:lnTo>
                      <a:pt x="59" y="49"/>
                    </a:lnTo>
                    <a:lnTo>
                      <a:pt x="49" y="67"/>
                    </a:lnTo>
                    <a:lnTo>
                      <a:pt x="41" y="91"/>
                    </a:lnTo>
                    <a:lnTo>
                      <a:pt x="35" y="118"/>
                    </a:lnTo>
                    <a:lnTo>
                      <a:pt x="25" y="145"/>
                    </a:lnTo>
                    <a:lnTo>
                      <a:pt x="19" y="177"/>
                    </a:lnTo>
                    <a:lnTo>
                      <a:pt x="15" y="209"/>
                    </a:lnTo>
                    <a:lnTo>
                      <a:pt x="10" y="243"/>
                    </a:lnTo>
                    <a:lnTo>
                      <a:pt x="2" y="319"/>
                    </a:lnTo>
                    <a:lnTo>
                      <a:pt x="0" y="398"/>
                    </a:lnTo>
                    <a:lnTo>
                      <a:pt x="0" y="795"/>
                    </a:lnTo>
                    <a:lnTo>
                      <a:pt x="222" y="795"/>
                    </a:lnTo>
                    <a:lnTo>
                      <a:pt x="222" y="398"/>
                    </a:lnTo>
                    <a:close/>
                  </a:path>
                </a:pathLst>
              </a:cu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663" name="Freeform 3547"/>
              <p:cNvSpPr>
                <a:spLocks/>
              </p:cNvSpPr>
              <p:nvPr/>
            </p:nvSpPr>
            <p:spPr bwMode="auto">
              <a:xfrm>
                <a:off x="1489" y="2097"/>
                <a:ext cx="5" cy="26"/>
              </a:xfrm>
              <a:custGeom>
                <a:avLst/>
                <a:gdLst>
                  <a:gd name="T0" fmla="*/ 0 w 16"/>
                  <a:gd name="T1" fmla="*/ 0 h 79"/>
                  <a:gd name="T2" fmla="*/ 0 w 16"/>
                  <a:gd name="T3" fmla="*/ 0 h 79"/>
                  <a:gd name="T4" fmla="*/ 0 w 16"/>
                  <a:gd name="T5" fmla="*/ 0 h 79"/>
                  <a:gd name="T6" fmla="*/ 0 w 16"/>
                  <a:gd name="T7" fmla="*/ 0 h 79"/>
                  <a:gd name="T8" fmla="*/ 0 w 16"/>
                  <a:gd name="T9" fmla="*/ 0 h 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79">
                    <a:moveTo>
                      <a:pt x="16" y="79"/>
                    </a:moveTo>
                    <a:lnTo>
                      <a:pt x="1" y="79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6" y="7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664" name="Freeform 3548"/>
              <p:cNvSpPr>
                <a:spLocks/>
              </p:cNvSpPr>
              <p:nvPr/>
            </p:nvSpPr>
            <p:spPr bwMode="auto">
              <a:xfrm>
                <a:off x="1492" y="2097"/>
                <a:ext cx="2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7" y="1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665" name="Freeform 3549"/>
              <p:cNvSpPr>
                <a:spLocks/>
              </p:cNvSpPr>
              <p:nvPr/>
            </p:nvSpPr>
            <p:spPr bwMode="auto">
              <a:xfrm>
                <a:off x="1487" y="2071"/>
                <a:ext cx="7" cy="26"/>
              </a:xfrm>
              <a:custGeom>
                <a:avLst/>
                <a:gdLst>
                  <a:gd name="T0" fmla="*/ 0 w 22"/>
                  <a:gd name="T1" fmla="*/ 0 h 78"/>
                  <a:gd name="T2" fmla="*/ 0 w 22"/>
                  <a:gd name="T3" fmla="*/ 0 h 78"/>
                  <a:gd name="T4" fmla="*/ 0 w 22"/>
                  <a:gd name="T5" fmla="*/ 0 h 78"/>
                  <a:gd name="T6" fmla="*/ 0 w 22"/>
                  <a:gd name="T7" fmla="*/ 0 h 78"/>
                  <a:gd name="T8" fmla="*/ 0 w 22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78">
                    <a:moveTo>
                      <a:pt x="22" y="76"/>
                    </a:moveTo>
                    <a:lnTo>
                      <a:pt x="7" y="78"/>
                    </a:lnTo>
                    <a:lnTo>
                      <a:pt x="0" y="2"/>
                    </a:lnTo>
                    <a:lnTo>
                      <a:pt x="15" y="0"/>
                    </a:lnTo>
                    <a:lnTo>
                      <a:pt x="22" y="7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666" name="Freeform 3550"/>
              <p:cNvSpPr>
                <a:spLocks/>
              </p:cNvSpPr>
              <p:nvPr/>
            </p:nvSpPr>
            <p:spPr bwMode="auto">
              <a:xfrm>
                <a:off x="1489" y="2071"/>
                <a:ext cx="3" cy="1"/>
              </a:xfrm>
              <a:custGeom>
                <a:avLst/>
                <a:gdLst>
                  <a:gd name="T0" fmla="*/ 0 w 8"/>
                  <a:gd name="T1" fmla="*/ 0 h 3"/>
                  <a:gd name="T2" fmla="*/ 0 w 8"/>
                  <a:gd name="T3" fmla="*/ 0 h 3"/>
                  <a:gd name="T4" fmla="*/ 0 w 8"/>
                  <a:gd name="T5" fmla="*/ 0 h 3"/>
                  <a:gd name="T6" fmla="*/ 0 w 8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3">
                    <a:moveTo>
                      <a:pt x="8" y="0"/>
                    </a:moveTo>
                    <a:lnTo>
                      <a:pt x="0" y="3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667" name="Freeform 3551"/>
              <p:cNvSpPr>
                <a:spLocks/>
              </p:cNvSpPr>
              <p:nvPr/>
            </p:nvSpPr>
            <p:spPr bwMode="auto">
              <a:xfrm>
                <a:off x="1485" y="2060"/>
                <a:ext cx="7" cy="12"/>
              </a:xfrm>
              <a:custGeom>
                <a:avLst/>
                <a:gdLst>
                  <a:gd name="T0" fmla="*/ 0 w 19"/>
                  <a:gd name="T1" fmla="*/ 0 h 36"/>
                  <a:gd name="T2" fmla="*/ 0 w 19"/>
                  <a:gd name="T3" fmla="*/ 0 h 36"/>
                  <a:gd name="T4" fmla="*/ 0 w 19"/>
                  <a:gd name="T5" fmla="*/ 0 h 36"/>
                  <a:gd name="T6" fmla="*/ 0 w 19"/>
                  <a:gd name="T7" fmla="*/ 0 h 36"/>
                  <a:gd name="T8" fmla="*/ 0 w 19"/>
                  <a:gd name="T9" fmla="*/ 0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36">
                    <a:moveTo>
                      <a:pt x="19" y="34"/>
                    </a:moveTo>
                    <a:lnTo>
                      <a:pt x="4" y="36"/>
                    </a:lnTo>
                    <a:lnTo>
                      <a:pt x="0" y="2"/>
                    </a:lnTo>
                    <a:lnTo>
                      <a:pt x="14" y="0"/>
                    </a:lnTo>
                    <a:lnTo>
                      <a:pt x="19" y="3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668" name="Freeform 3552"/>
              <p:cNvSpPr>
                <a:spLocks/>
              </p:cNvSpPr>
              <p:nvPr/>
            </p:nvSpPr>
            <p:spPr bwMode="auto">
              <a:xfrm>
                <a:off x="1488" y="2060"/>
                <a:ext cx="2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7" y="0"/>
                    </a:moveTo>
                    <a:lnTo>
                      <a:pt x="0" y="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669" name="Freeform 3553"/>
              <p:cNvSpPr>
                <a:spLocks/>
              </p:cNvSpPr>
              <p:nvPr/>
            </p:nvSpPr>
            <p:spPr bwMode="auto">
              <a:xfrm>
                <a:off x="1483" y="2049"/>
                <a:ext cx="7" cy="12"/>
              </a:xfrm>
              <a:custGeom>
                <a:avLst/>
                <a:gdLst>
                  <a:gd name="T0" fmla="*/ 0 w 20"/>
                  <a:gd name="T1" fmla="*/ 0 h 35"/>
                  <a:gd name="T2" fmla="*/ 0 w 20"/>
                  <a:gd name="T3" fmla="*/ 0 h 35"/>
                  <a:gd name="T4" fmla="*/ 0 w 20"/>
                  <a:gd name="T5" fmla="*/ 0 h 35"/>
                  <a:gd name="T6" fmla="*/ 0 w 20"/>
                  <a:gd name="T7" fmla="*/ 0 h 35"/>
                  <a:gd name="T8" fmla="*/ 0 w 20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35">
                    <a:moveTo>
                      <a:pt x="20" y="33"/>
                    </a:moveTo>
                    <a:lnTo>
                      <a:pt x="6" y="35"/>
                    </a:lnTo>
                    <a:lnTo>
                      <a:pt x="0" y="2"/>
                    </a:lnTo>
                    <a:lnTo>
                      <a:pt x="14" y="0"/>
                    </a:lnTo>
                    <a:lnTo>
                      <a:pt x="20" y="3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670" name="Freeform 3554"/>
              <p:cNvSpPr>
                <a:spLocks/>
              </p:cNvSpPr>
              <p:nvPr/>
            </p:nvSpPr>
            <p:spPr bwMode="auto">
              <a:xfrm>
                <a:off x="1486" y="2049"/>
                <a:ext cx="2" cy="1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0 h 4"/>
                  <a:gd name="T4" fmla="*/ 0 w 7"/>
                  <a:gd name="T5" fmla="*/ 0 h 4"/>
                  <a:gd name="T6" fmla="*/ 0 w 7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7" y="0"/>
                    </a:moveTo>
                    <a:lnTo>
                      <a:pt x="0" y="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671" name="Freeform 3555"/>
              <p:cNvSpPr>
                <a:spLocks/>
              </p:cNvSpPr>
              <p:nvPr/>
            </p:nvSpPr>
            <p:spPr bwMode="auto">
              <a:xfrm>
                <a:off x="1481" y="2039"/>
                <a:ext cx="7" cy="11"/>
              </a:xfrm>
              <a:custGeom>
                <a:avLst/>
                <a:gdLst>
                  <a:gd name="T0" fmla="*/ 0 w 21"/>
                  <a:gd name="T1" fmla="*/ 0 h 33"/>
                  <a:gd name="T2" fmla="*/ 0 w 21"/>
                  <a:gd name="T3" fmla="*/ 0 h 33"/>
                  <a:gd name="T4" fmla="*/ 0 w 21"/>
                  <a:gd name="T5" fmla="*/ 0 h 33"/>
                  <a:gd name="T6" fmla="*/ 0 w 21"/>
                  <a:gd name="T7" fmla="*/ 0 h 33"/>
                  <a:gd name="T8" fmla="*/ 0 w 21"/>
                  <a:gd name="T9" fmla="*/ 0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33">
                    <a:moveTo>
                      <a:pt x="21" y="31"/>
                    </a:moveTo>
                    <a:lnTo>
                      <a:pt x="7" y="33"/>
                    </a:lnTo>
                    <a:lnTo>
                      <a:pt x="0" y="2"/>
                    </a:lnTo>
                    <a:lnTo>
                      <a:pt x="15" y="0"/>
                    </a:lnTo>
                    <a:lnTo>
                      <a:pt x="21" y="3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672" name="Freeform 3556"/>
              <p:cNvSpPr>
                <a:spLocks/>
              </p:cNvSpPr>
              <p:nvPr/>
            </p:nvSpPr>
            <p:spPr bwMode="auto">
              <a:xfrm>
                <a:off x="1484" y="2038"/>
                <a:ext cx="2" cy="2"/>
              </a:xfrm>
              <a:custGeom>
                <a:avLst/>
                <a:gdLst>
                  <a:gd name="T0" fmla="*/ 0 w 7"/>
                  <a:gd name="T1" fmla="*/ 1 h 4"/>
                  <a:gd name="T2" fmla="*/ 0 w 7"/>
                  <a:gd name="T3" fmla="*/ 1 h 4"/>
                  <a:gd name="T4" fmla="*/ 0 w 7"/>
                  <a:gd name="T5" fmla="*/ 0 h 4"/>
                  <a:gd name="T6" fmla="*/ 0 w 7"/>
                  <a:gd name="T7" fmla="*/ 1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7" y="1"/>
                    </a:moveTo>
                    <a:lnTo>
                      <a:pt x="0" y="4"/>
                    </a:lnTo>
                    <a:lnTo>
                      <a:pt x="7" y="0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673" name="Freeform 3557"/>
              <p:cNvSpPr>
                <a:spLocks/>
              </p:cNvSpPr>
              <p:nvPr/>
            </p:nvSpPr>
            <p:spPr bwMode="auto">
              <a:xfrm>
                <a:off x="1479" y="2029"/>
                <a:ext cx="7" cy="11"/>
              </a:xfrm>
              <a:custGeom>
                <a:avLst/>
                <a:gdLst>
                  <a:gd name="T0" fmla="*/ 0 w 22"/>
                  <a:gd name="T1" fmla="*/ 0 h 31"/>
                  <a:gd name="T2" fmla="*/ 0 w 22"/>
                  <a:gd name="T3" fmla="*/ 0 h 31"/>
                  <a:gd name="T4" fmla="*/ 0 w 22"/>
                  <a:gd name="T5" fmla="*/ 0 h 31"/>
                  <a:gd name="T6" fmla="*/ 0 w 22"/>
                  <a:gd name="T7" fmla="*/ 0 h 31"/>
                  <a:gd name="T8" fmla="*/ 0 w 22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31">
                    <a:moveTo>
                      <a:pt x="22" y="27"/>
                    </a:moveTo>
                    <a:lnTo>
                      <a:pt x="7" y="31"/>
                    </a:lnTo>
                    <a:lnTo>
                      <a:pt x="0" y="4"/>
                    </a:lnTo>
                    <a:lnTo>
                      <a:pt x="15" y="0"/>
                    </a:lnTo>
                    <a:lnTo>
                      <a:pt x="22" y="2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674" name="Freeform 3558"/>
              <p:cNvSpPr>
                <a:spLocks/>
              </p:cNvSpPr>
              <p:nvPr/>
            </p:nvSpPr>
            <p:spPr bwMode="auto">
              <a:xfrm>
                <a:off x="1481" y="2029"/>
                <a:ext cx="3" cy="2"/>
              </a:xfrm>
              <a:custGeom>
                <a:avLst/>
                <a:gdLst>
                  <a:gd name="T0" fmla="*/ 0 w 8"/>
                  <a:gd name="T1" fmla="*/ 0 h 4"/>
                  <a:gd name="T2" fmla="*/ 0 w 8"/>
                  <a:gd name="T3" fmla="*/ 1 h 4"/>
                  <a:gd name="T4" fmla="*/ 0 w 8"/>
                  <a:gd name="T5" fmla="*/ 0 h 4"/>
                  <a:gd name="T6" fmla="*/ 0 w 8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4">
                    <a:moveTo>
                      <a:pt x="8" y="0"/>
                    </a:moveTo>
                    <a:lnTo>
                      <a:pt x="0" y="4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675" name="Freeform 3559"/>
              <p:cNvSpPr>
                <a:spLocks/>
              </p:cNvSpPr>
              <p:nvPr/>
            </p:nvSpPr>
            <p:spPr bwMode="auto">
              <a:xfrm>
                <a:off x="1476" y="2020"/>
                <a:ext cx="8" cy="11"/>
              </a:xfrm>
              <a:custGeom>
                <a:avLst/>
                <a:gdLst>
                  <a:gd name="T0" fmla="*/ 0 w 23"/>
                  <a:gd name="T1" fmla="*/ 0 h 31"/>
                  <a:gd name="T2" fmla="*/ 0 w 23"/>
                  <a:gd name="T3" fmla="*/ 0 h 31"/>
                  <a:gd name="T4" fmla="*/ 0 w 23"/>
                  <a:gd name="T5" fmla="*/ 0 h 31"/>
                  <a:gd name="T6" fmla="*/ 0 w 23"/>
                  <a:gd name="T7" fmla="*/ 0 h 31"/>
                  <a:gd name="T8" fmla="*/ 0 w 23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31">
                    <a:moveTo>
                      <a:pt x="23" y="27"/>
                    </a:moveTo>
                    <a:lnTo>
                      <a:pt x="8" y="31"/>
                    </a:lnTo>
                    <a:lnTo>
                      <a:pt x="0" y="4"/>
                    </a:lnTo>
                    <a:lnTo>
                      <a:pt x="14" y="0"/>
                    </a:lnTo>
                    <a:lnTo>
                      <a:pt x="23" y="2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676" name="Freeform 3560"/>
              <p:cNvSpPr>
                <a:spLocks/>
              </p:cNvSpPr>
              <p:nvPr/>
            </p:nvSpPr>
            <p:spPr bwMode="auto">
              <a:xfrm>
                <a:off x="1478" y="2020"/>
                <a:ext cx="3" cy="2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1 h 4"/>
                  <a:gd name="T4" fmla="*/ 0 w 7"/>
                  <a:gd name="T5" fmla="*/ 0 h 4"/>
                  <a:gd name="T6" fmla="*/ 0 w 7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7" y="0"/>
                    </a:moveTo>
                    <a:lnTo>
                      <a:pt x="0" y="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677" name="Freeform 3561"/>
              <p:cNvSpPr>
                <a:spLocks/>
              </p:cNvSpPr>
              <p:nvPr/>
            </p:nvSpPr>
            <p:spPr bwMode="auto">
              <a:xfrm>
                <a:off x="1473" y="2012"/>
                <a:ext cx="8" cy="10"/>
              </a:xfrm>
              <a:custGeom>
                <a:avLst/>
                <a:gdLst>
                  <a:gd name="T0" fmla="*/ 0 w 22"/>
                  <a:gd name="T1" fmla="*/ 0 h 28"/>
                  <a:gd name="T2" fmla="*/ 0 w 22"/>
                  <a:gd name="T3" fmla="*/ 0 h 28"/>
                  <a:gd name="T4" fmla="*/ 0 w 22"/>
                  <a:gd name="T5" fmla="*/ 0 h 28"/>
                  <a:gd name="T6" fmla="*/ 0 w 22"/>
                  <a:gd name="T7" fmla="*/ 0 h 28"/>
                  <a:gd name="T8" fmla="*/ 0 w 22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28">
                    <a:moveTo>
                      <a:pt x="22" y="24"/>
                    </a:moveTo>
                    <a:lnTo>
                      <a:pt x="8" y="28"/>
                    </a:lnTo>
                    <a:lnTo>
                      <a:pt x="0" y="4"/>
                    </a:lnTo>
                    <a:lnTo>
                      <a:pt x="14" y="0"/>
                    </a:lnTo>
                    <a:lnTo>
                      <a:pt x="22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678" name="Freeform 3562"/>
              <p:cNvSpPr>
                <a:spLocks/>
              </p:cNvSpPr>
              <p:nvPr/>
            </p:nvSpPr>
            <p:spPr bwMode="auto">
              <a:xfrm>
                <a:off x="1476" y="2012"/>
                <a:ext cx="2" cy="2"/>
              </a:xfrm>
              <a:custGeom>
                <a:avLst/>
                <a:gdLst>
                  <a:gd name="T0" fmla="*/ 0 w 7"/>
                  <a:gd name="T1" fmla="*/ 0 h 5"/>
                  <a:gd name="T2" fmla="*/ 0 w 7"/>
                  <a:gd name="T3" fmla="*/ 0 h 5"/>
                  <a:gd name="T4" fmla="*/ 0 w 7"/>
                  <a:gd name="T5" fmla="*/ 0 h 5"/>
                  <a:gd name="T6" fmla="*/ 0 w 7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7" y="1"/>
                    </a:moveTo>
                    <a:lnTo>
                      <a:pt x="0" y="5"/>
                    </a:lnTo>
                    <a:lnTo>
                      <a:pt x="7" y="0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679" name="Freeform 3563"/>
              <p:cNvSpPr>
                <a:spLocks/>
              </p:cNvSpPr>
              <p:nvPr/>
            </p:nvSpPr>
            <p:spPr bwMode="auto">
              <a:xfrm>
                <a:off x="1470" y="2006"/>
                <a:ext cx="8" cy="8"/>
              </a:xfrm>
              <a:custGeom>
                <a:avLst/>
                <a:gdLst>
                  <a:gd name="T0" fmla="*/ 0 w 24"/>
                  <a:gd name="T1" fmla="*/ 0 h 24"/>
                  <a:gd name="T2" fmla="*/ 0 w 24"/>
                  <a:gd name="T3" fmla="*/ 0 h 24"/>
                  <a:gd name="T4" fmla="*/ 0 w 24"/>
                  <a:gd name="T5" fmla="*/ 0 h 24"/>
                  <a:gd name="T6" fmla="*/ 0 w 24"/>
                  <a:gd name="T7" fmla="*/ 0 h 24"/>
                  <a:gd name="T8" fmla="*/ 0 w 2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24" y="18"/>
                    </a:moveTo>
                    <a:lnTo>
                      <a:pt x="10" y="24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24" y="1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680" name="Freeform 3564"/>
              <p:cNvSpPr>
                <a:spLocks/>
              </p:cNvSpPr>
              <p:nvPr/>
            </p:nvSpPr>
            <p:spPr bwMode="auto">
              <a:xfrm>
                <a:off x="1467" y="2000"/>
                <a:ext cx="8" cy="8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23" y="17"/>
                    </a:moveTo>
                    <a:lnTo>
                      <a:pt x="8" y="23"/>
                    </a:lnTo>
                    <a:lnTo>
                      <a:pt x="0" y="6"/>
                    </a:lnTo>
                    <a:lnTo>
                      <a:pt x="14" y="0"/>
                    </a:lnTo>
                    <a:lnTo>
                      <a:pt x="23" y="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681" name="Freeform 3565"/>
              <p:cNvSpPr>
                <a:spLocks/>
              </p:cNvSpPr>
              <p:nvPr/>
            </p:nvSpPr>
            <p:spPr bwMode="auto">
              <a:xfrm>
                <a:off x="1470" y="1999"/>
                <a:ext cx="2" cy="3"/>
              </a:xfrm>
              <a:custGeom>
                <a:avLst/>
                <a:gdLst>
                  <a:gd name="T0" fmla="*/ 0 w 7"/>
                  <a:gd name="T1" fmla="*/ 0 h 8"/>
                  <a:gd name="T2" fmla="*/ 0 w 7"/>
                  <a:gd name="T3" fmla="*/ 0 h 8"/>
                  <a:gd name="T4" fmla="*/ 0 w 7"/>
                  <a:gd name="T5" fmla="*/ 0 h 8"/>
                  <a:gd name="T6" fmla="*/ 0 w 7"/>
                  <a:gd name="T7" fmla="*/ 0 h 8"/>
                  <a:gd name="T8" fmla="*/ 0 w 7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7" y="3"/>
                    </a:moveTo>
                    <a:lnTo>
                      <a:pt x="6" y="0"/>
                    </a:lnTo>
                    <a:lnTo>
                      <a:pt x="6" y="1"/>
                    </a:lnTo>
                    <a:lnTo>
                      <a:pt x="0" y="8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682" name="Freeform 3566"/>
              <p:cNvSpPr>
                <a:spLocks/>
              </p:cNvSpPr>
              <p:nvPr/>
            </p:nvSpPr>
            <p:spPr bwMode="auto">
              <a:xfrm>
                <a:off x="1463" y="1995"/>
                <a:ext cx="9" cy="8"/>
              </a:xfrm>
              <a:custGeom>
                <a:avLst/>
                <a:gdLst>
                  <a:gd name="T0" fmla="*/ 0 w 25"/>
                  <a:gd name="T1" fmla="*/ 0 h 25"/>
                  <a:gd name="T2" fmla="*/ 0 w 25"/>
                  <a:gd name="T3" fmla="*/ 0 h 25"/>
                  <a:gd name="T4" fmla="*/ 0 w 25"/>
                  <a:gd name="T5" fmla="*/ 0 h 25"/>
                  <a:gd name="T6" fmla="*/ 0 w 25"/>
                  <a:gd name="T7" fmla="*/ 0 h 25"/>
                  <a:gd name="T8" fmla="*/ 0 w 25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25" y="15"/>
                    </a:moveTo>
                    <a:lnTo>
                      <a:pt x="13" y="25"/>
                    </a:lnTo>
                    <a:lnTo>
                      <a:pt x="0" y="11"/>
                    </a:lnTo>
                    <a:lnTo>
                      <a:pt x="13" y="0"/>
                    </a:lnTo>
                    <a:lnTo>
                      <a:pt x="25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683" name="Freeform 3567"/>
              <p:cNvSpPr>
                <a:spLocks/>
              </p:cNvSpPr>
              <p:nvPr/>
            </p:nvSpPr>
            <p:spPr bwMode="auto">
              <a:xfrm>
                <a:off x="1466" y="1994"/>
                <a:ext cx="2" cy="3"/>
              </a:xfrm>
              <a:custGeom>
                <a:avLst/>
                <a:gdLst>
                  <a:gd name="T0" fmla="*/ 0 w 6"/>
                  <a:gd name="T1" fmla="*/ 0 h 9"/>
                  <a:gd name="T2" fmla="*/ 0 w 6"/>
                  <a:gd name="T3" fmla="*/ 0 h 9"/>
                  <a:gd name="T4" fmla="*/ 0 w 6"/>
                  <a:gd name="T5" fmla="*/ 0 h 9"/>
                  <a:gd name="T6" fmla="*/ 0 w 6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9">
                    <a:moveTo>
                      <a:pt x="6" y="1"/>
                    </a:moveTo>
                    <a:lnTo>
                      <a:pt x="0" y="9"/>
                    </a:lnTo>
                    <a:lnTo>
                      <a:pt x="5" y="0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684" name="Freeform 3568"/>
              <p:cNvSpPr>
                <a:spLocks/>
              </p:cNvSpPr>
              <p:nvPr/>
            </p:nvSpPr>
            <p:spPr bwMode="auto">
              <a:xfrm>
                <a:off x="1460" y="1991"/>
                <a:ext cx="7" cy="8"/>
              </a:xfrm>
              <a:custGeom>
                <a:avLst/>
                <a:gdLst>
                  <a:gd name="T0" fmla="*/ 0 w 21"/>
                  <a:gd name="T1" fmla="*/ 0 h 22"/>
                  <a:gd name="T2" fmla="*/ 0 w 21"/>
                  <a:gd name="T3" fmla="*/ 0 h 22"/>
                  <a:gd name="T4" fmla="*/ 0 w 21"/>
                  <a:gd name="T5" fmla="*/ 0 h 22"/>
                  <a:gd name="T6" fmla="*/ 0 w 21"/>
                  <a:gd name="T7" fmla="*/ 0 h 22"/>
                  <a:gd name="T8" fmla="*/ 0 w 21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22">
                    <a:moveTo>
                      <a:pt x="21" y="9"/>
                    </a:moveTo>
                    <a:lnTo>
                      <a:pt x="10" y="22"/>
                    </a:lnTo>
                    <a:lnTo>
                      <a:pt x="0" y="12"/>
                    </a:lnTo>
                    <a:lnTo>
                      <a:pt x="10" y="0"/>
                    </a:lnTo>
                    <a:lnTo>
                      <a:pt x="21" y="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685" name="Freeform 3569"/>
              <p:cNvSpPr>
                <a:spLocks/>
              </p:cNvSpPr>
              <p:nvPr/>
            </p:nvSpPr>
            <p:spPr bwMode="auto">
              <a:xfrm>
                <a:off x="1462" y="1991"/>
                <a:ext cx="2" cy="3"/>
              </a:xfrm>
              <a:custGeom>
                <a:avLst/>
                <a:gdLst>
                  <a:gd name="T0" fmla="*/ 0 w 5"/>
                  <a:gd name="T1" fmla="*/ 0 h 9"/>
                  <a:gd name="T2" fmla="*/ 0 w 5"/>
                  <a:gd name="T3" fmla="*/ 0 h 9"/>
                  <a:gd name="T4" fmla="*/ 0 w 5"/>
                  <a:gd name="T5" fmla="*/ 0 h 9"/>
                  <a:gd name="T6" fmla="*/ 0 w 5"/>
                  <a:gd name="T7" fmla="*/ 0 h 9"/>
                  <a:gd name="T8" fmla="*/ 0 w 5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9">
                    <a:moveTo>
                      <a:pt x="5" y="1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0" y="9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686" name="Freeform 3570"/>
              <p:cNvSpPr>
                <a:spLocks/>
              </p:cNvSpPr>
              <p:nvPr/>
            </p:nvSpPr>
            <p:spPr bwMode="auto">
              <a:xfrm>
                <a:off x="1458" y="1989"/>
                <a:ext cx="5" cy="7"/>
              </a:xfrm>
              <a:custGeom>
                <a:avLst/>
                <a:gdLst>
                  <a:gd name="T0" fmla="*/ 0 w 16"/>
                  <a:gd name="T1" fmla="*/ 0 h 19"/>
                  <a:gd name="T2" fmla="*/ 0 w 16"/>
                  <a:gd name="T3" fmla="*/ 0 h 19"/>
                  <a:gd name="T4" fmla="*/ 0 w 16"/>
                  <a:gd name="T5" fmla="*/ 0 h 19"/>
                  <a:gd name="T6" fmla="*/ 0 w 16"/>
                  <a:gd name="T7" fmla="*/ 0 h 19"/>
                  <a:gd name="T8" fmla="*/ 0 w 16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9">
                    <a:moveTo>
                      <a:pt x="16" y="5"/>
                    </a:moveTo>
                    <a:lnTo>
                      <a:pt x="10" y="19"/>
                    </a:lnTo>
                    <a:lnTo>
                      <a:pt x="0" y="14"/>
                    </a:lnTo>
                    <a:lnTo>
                      <a:pt x="6" y="0"/>
                    </a:lnTo>
                    <a:lnTo>
                      <a:pt x="16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687" name="Freeform 3571"/>
              <p:cNvSpPr>
                <a:spLocks/>
              </p:cNvSpPr>
              <p:nvPr/>
            </p:nvSpPr>
            <p:spPr bwMode="auto">
              <a:xfrm>
                <a:off x="1459" y="1989"/>
                <a:ext cx="1" cy="3"/>
              </a:xfrm>
              <a:custGeom>
                <a:avLst/>
                <a:gdLst>
                  <a:gd name="T0" fmla="*/ 0 w 3"/>
                  <a:gd name="T1" fmla="*/ 0 h 9"/>
                  <a:gd name="T2" fmla="*/ 0 w 3"/>
                  <a:gd name="T3" fmla="*/ 0 h 9"/>
                  <a:gd name="T4" fmla="*/ 0 w 3"/>
                  <a:gd name="T5" fmla="*/ 0 h 9"/>
                  <a:gd name="T6" fmla="*/ 0 w 3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9">
                    <a:moveTo>
                      <a:pt x="3" y="0"/>
                    </a:moveTo>
                    <a:lnTo>
                      <a:pt x="0" y="9"/>
                    </a:lnTo>
                    <a:lnTo>
                      <a:pt x="2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688" name="Freeform 3572"/>
              <p:cNvSpPr>
                <a:spLocks/>
              </p:cNvSpPr>
              <p:nvPr/>
            </p:nvSpPr>
            <p:spPr bwMode="auto">
              <a:xfrm>
                <a:off x="1454" y="1988"/>
                <a:ext cx="5" cy="6"/>
              </a:xfrm>
              <a:custGeom>
                <a:avLst/>
                <a:gdLst>
                  <a:gd name="T0" fmla="*/ 0 w 15"/>
                  <a:gd name="T1" fmla="*/ 0 h 17"/>
                  <a:gd name="T2" fmla="*/ 0 w 15"/>
                  <a:gd name="T3" fmla="*/ 0 h 17"/>
                  <a:gd name="T4" fmla="*/ 0 w 15"/>
                  <a:gd name="T5" fmla="*/ 0 h 17"/>
                  <a:gd name="T6" fmla="*/ 0 w 15"/>
                  <a:gd name="T7" fmla="*/ 0 h 17"/>
                  <a:gd name="T8" fmla="*/ 0 w 15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7">
                    <a:moveTo>
                      <a:pt x="15" y="3"/>
                    </a:moveTo>
                    <a:lnTo>
                      <a:pt x="11" y="17"/>
                    </a:lnTo>
                    <a:lnTo>
                      <a:pt x="0" y="14"/>
                    </a:lnTo>
                    <a:lnTo>
                      <a:pt x="5" y="0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689" name="Freeform 3573"/>
              <p:cNvSpPr>
                <a:spLocks/>
              </p:cNvSpPr>
              <p:nvPr/>
            </p:nvSpPr>
            <p:spPr bwMode="auto">
              <a:xfrm>
                <a:off x="1454" y="1987"/>
                <a:ext cx="2" cy="4"/>
              </a:xfrm>
              <a:custGeom>
                <a:avLst/>
                <a:gdLst>
                  <a:gd name="T0" fmla="*/ 0 w 5"/>
                  <a:gd name="T1" fmla="*/ 0 h 12"/>
                  <a:gd name="T2" fmla="*/ 0 w 5"/>
                  <a:gd name="T3" fmla="*/ 0 h 12"/>
                  <a:gd name="T4" fmla="*/ 0 w 5"/>
                  <a:gd name="T5" fmla="*/ 0 h 12"/>
                  <a:gd name="T6" fmla="*/ 0 w 5"/>
                  <a:gd name="T7" fmla="*/ 0 h 12"/>
                  <a:gd name="T8" fmla="*/ 0 w 5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12">
                    <a:moveTo>
                      <a:pt x="5" y="3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2" y="12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690" name="Freeform 3574"/>
              <p:cNvSpPr>
                <a:spLocks/>
              </p:cNvSpPr>
              <p:nvPr/>
            </p:nvSpPr>
            <p:spPr bwMode="auto">
              <a:xfrm>
                <a:off x="1450" y="1988"/>
                <a:ext cx="6" cy="6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0 h 17"/>
                  <a:gd name="T8" fmla="*/ 0 w 17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2" y="0"/>
                    </a:moveTo>
                    <a:lnTo>
                      <a:pt x="17" y="14"/>
                    </a:lnTo>
                    <a:lnTo>
                      <a:pt x="4" y="17"/>
                    </a:lnTo>
                    <a:lnTo>
                      <a:pt x="0" y="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691" name="Freeform 3575"/>
              <p:cNvSpPr>
                <a:spLocks/>
              </p:cNvSpPr>
              <p:nvPr/>
            </p:nvSpPr>
            <p:spPr bwMode="auto">
              <a:xfrm>
                <a:off x="1450" y="1989"/>
                <a:ext cx="1" cy="3"/>
              </a:xfrm>
              <a:custGeom>
                <a:avLst/>
                <a:gdLst>
                  <a:gd name="T0" fmla="*/ 0 w 3"/>
                  <a:gd name="T1" fmla="*/ 0 h 9"/>
                  <a:gd name="T2" fmla="*/ 0 w 3"/>
                  <a:gd name="T3" fmla="*/ 0 h 9"/>
                  <a:gd name="T4" fmla="*/ 0 w 3"/>
                  <a:gd name="T5" fmla="*/ 0 h 9"/>
                  <a:gd name="T6" fmla="*/ 0 w 3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9">
                    <a:moveTo>
                      <a:pt x="1" y="0"/>
                    </a:moveTo>
                    <a:lnTo>
                      <a:pt x="3" y="9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692" name="Freeform 3576"/>
              <p:cNvSpPr>
                <a:spLocks/>
              </p:cNvSpPr>
              <p:nvPr/>
            </p:nvSpPr>
            <p:spPr bwMode="auto">
              <a:xfrm>
                <a:off x="1446" y="1989"/>
                <a:ext cx="6" cy="7"/>
              </a:xfrm>
              <a:custGeom>
                <a:avLst/>
                <a:gdLst>
                  <a:gd name="T0" fmla="*/ 0 w 17"/>
                  <a:gd name="T1" fmla="*/ 0 h 19"/>
                  <a:gd name="T2" fmla="*/ 0 w 17"/>
                  <a:gd name="T3" fmla="*/ 0 h 19"/>
                  <a:gd name="T4" fmla="*/ 0 w 17"/>
                  <a:gd name="T5" fmla="*/ 0 h 19"/>
                  <a:gd name="T6" fmla="*/ 0 w 17"/>
                  <a:gd name="T7" fmla="*/ 0 h 19"/>
                  <a:gd name="T8" fmla="*/ 0 w 17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9">
                    <a:moveTo>
                      <a:pt x="11" y="0"/>
                    </a:moveTo>
                    <a:lnTo>
                      <a:pt x="17" y="14"/>
                    </a:lnTo>
                    <a:lnTo>
                      <a:pt x="7" y="19"/>
                    </a:lnTo>
                    <a:lnTo>
                      <a:pt x="0" y="5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693" name="Freeform 3577"/>
              <p:cNvSpPr>
                <a:spLocks/>
              </p:cNvSpPr>
              <p:nvPr/>
            </p:nvSpPr>
            <p:spPr bwMode="auto">
              <a:xfrm>
                <a:off x="1446" y="1991"/>
                <a:ext cx="2" cy="3"/>
              </a:xfrm>
              <a:custGeom>
                <a:avLst/>
                <a:gdLst>
                  <a:gd name="T0" fmla="*/ 0 w 6"/>
                  <a:gd name="T1" fmla="*/ 0 h 10"/>
                  <a:gd name="T2" fmla="*/ 0 w 6"/>
                  <a:gd name="T3" fmla="*/ 0 h 10"/>
                  <a:gd name="T4" fmla="*/ 0 w 6"/>
                  <a:gd name="T5" fmla="*/ 0 h 10"/>
                  <a:gd name="T6" fmla="*/ 0 w 6"/>
                  <a:gd name="T7" fmla="*/ 0 h 10"/>
                  <a:gd name="T8" fmla="*/ 0 w 6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0">
                    <a:moveTo>
                      <a:pt x="2" y="1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6" y="1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694" name="Freeform 3578"/>
              <p:cNvSpPr>
                <a:spLocks/>
              </p:cNvSpPr>
              <p:nvPr/>
            </p:nvSpPr>
            <p:spPr bwMode="auto">
              <a:xfrm>
                <a:off x="1443" y="1992"/>
                <a:ext cx="6" cy="6"/>
              </a:xfrm>
              <a:custGeom>
                <a:avLst/>
                <a:gdLst>
                  <a:gd name="T0" fmla="*/ 0 w 20"/>
                  <a:gd name="T1" fmla="*/ 0 h 20"/>
                  <a:gd name="T2" fmla="*/ 0 w 20"/>
                  <a:gd name="T3" fmla="*/ 0 h 20"/>
                  <a:gd name="T4" fmla="*/ 0 w 20"/>
                  <a:gd name="T5" fmla="*/ 0 h 20"/>
                  <a:gd name="T6" fmla="*/ 0 w 20"/>
                  <a:gd name="T7" fmla="*/ 0 h 20"/>
                  <a:gd name="T8" fmla="*/ 0 w 20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9" y="0"/>
                    </a:moveTo>
                    <a:lnTo>
                      <a:pt x="20" y="10"/>
                    </a:lnTo>
                    <a:lnTo>
                      <a:pt x="10" y="20"/>
                    </a:lnTo>
                    <a:lnTo>
                      <a:pt x="0" y="9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695" name="Freeform 3579"/>
              <p:cNvSpPr>
                <a:spLocks/>
              </p:cNvSpPr>
              <p:nvPr/>
            </p:nvSpPr>
            <p:spPr bwMode="auto">
              <a:xfrm>
                <a:off x="1442" y="1995"/>
                <a:ext cx="2" cy="2"/>
              </a:xfrm>
              <a:custGeom>
                <a:avLst/>
                <a:gdLst>
                  <a:gd name="T0" fmla="*/ 0 w 6"/>
                  <a:gd name="T1" fmla="*/ 0 h 8"/>
                  <a:gd name="T2" fmla="*/ 0 w 6"/>
                  <a:gd name="T3" fmla="*/ 0 h 8"/>
                  <a:gd name="T4" fmla="*/ 0 w 6"/>
                  <a:gd name="T5" fmla="*/ 0 h 8"/>
                  <a:gd name="T6" fmla="*/ 0 w 6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8">
                    <a:moveTo>
                      <a:pt x="1" y="0"/>
                    </a:moveTo>
                    <a:lnTo>
                      <a:pt x="6" y="8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696" name="Freeform 3580"/>
              <p:cNvSpPr>
                <a:spLocks/>
              </p:cNvSpPr>
              <p:nvPr/>
            </p:nvSpPr>
            <p:spPr bwMode="auto">
              <a:xfrm>
                <a:off x="1439" y="1995"/>
                <a:ext cx="7" cy="8"/>
              </a:xfrm>
              <a:custGeom>
                <a:avLst/>
                <a:gdLst>
                  <a:gd name="T0" fmla="*/ 0 w 22"/>
                  <a:gd name="T1" fmla="*/ 0 h 23"/>
                  <a:gd name="T2" fmla="*/ 0 w 22"/>
                  <a:gd name="T3" fmla="*/ 0 h 23"/>
                  <a:gd name="T4" fmla="*/ 0 w 22"/>
                  <a:gd name="T5" fmla="*/ 0 h 23"/>
                  <a:gd name="T6" fmla="*/ 0 w 22"/>
                  <a:gd name="T7" fmla="*/ 0 h 23"/>
                  <a:gd name="T8" fmla="*/ 0 w 22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23">
                    <a:moveTo>
                      <a:pt x="10" y="0"/>
                    </a:moveTo>
                    <a:lnTo>
                      <a:pt x="22" y="9"/>
                    </a:lnTo>
                    <a:lnTo>
                      <a:pt x="12" y="23"/>
                    </a:lnTo>
                    <a:lnTo>
                      <a:pt x="0" y="1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697" name="Freeform 3581"/>
              <p:cNvSpPr>
                <a:spLocks/>
              </p:cNvSpPr>
              <p:nvPr/>
            </p:nvSpPr>
            <p:spPr bwMode="auto">
              <a:xfrm>
                <a:off x="1439" y="2000"/>
                <a:ext cx="2" cy="2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0 w 7"/>
                  <a:gd name="T5" fmla="*/ 0 h 6"/>
                  <a:gd name="T6" fmla="*/ 0 w 7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1" y="0"/>
                    </a:moveTo>
                    <a:lnTo>
                      <a:pt x="7" y="6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698" name="Freeform 3582"/>
              <p:cNvSpPr>
                <a:spLocks/>
              </p:cNvSpPr>
              <p:nvPr/>
            </p:nvSpPr>
            <p:spPr bwMode="auto">
              <a:xfrm>
                <a:off x="1435" y="2000"/>
                <a:ext cx="8" cy="8"/>
              </a:xfrm>
              <a:custGeom>
                <a:avLst/>
                <a:gdLst>
                  <a:gd name="T0" fmla="*/ 0 w 24"/>
                  <a:gd name="T1" fmla="*/ 0 h 25"/>
                  <a:gd name="T2" fmla="*/ 0 w 24"/>
                  <a:gd name="T3" fmla="*/ 0 h 25"/>
                  <a:gd name="T4" fmla="*/ 0 w 24"/>
                  <a:gd name="T5" fmla="*/ 0 h 25"/>
                  <a:gd name="T6" fmla="*/ 0 w 24"/>
                  <a:gd name="T7" fmla="*/ 0 h 25"/>
                  <a:gd name="T8" fmla="*/ 0 w 24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25">
                    <a:moveTo>
                      <a:pt x="10" y="0"/>
                    </a:moveTo>
                    <a:lnTo>
                      <a:pt x="24" y="8"/>
                    </a:lnTo>
                    <a:lnTo>
                      <a:pt x="15" y="25"/>
                    </a:lnTo>
                    <a:lnTo>
                      <a:pt x="0" y="16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699" name="Freeform 3583"/>
              <p:cNvSpPr>
                <a:spLocks/>
              </p:cNvSpPr>
              <p:nvPr/>
            </p:nvSpPr>
            <p:spPr bwMode="auto">
              <a:xfrm>
                <a:off x="1435" y="2005"/>
                <a:ext cx="3" cy="3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0 h 7"/>
                  <a:gd name="T4" fmla="*/ 0 w 7"/>
                  <a:gd name="T5" fmla="*/ 0 h 7"/>
                  <a:gd name="T6" fmla="*/ 0 w 7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00" name="Freeform 3584"/>
              <p:cNvSpPr>
                <a:spLocks/>
              </p:cNvSpPr>
              <p:nvPr/>
            </p:nvSpPr>
            <p:spPr bwMode="auto">
              <a:xfrm>
                <a:off x="1432" y="2005"/>
                <a:ext cx="8" cy="9"/>
              </a:xfrm>
              <a:custGeom>
                <a:avLst/>
                <a:gdLst>
                  <a:gd name="T0" fmla="*/ 0 w 25"/>
                  <a:gd name="T1" fmla="*/ 0 h 27"/>
                  <a:gd name="T2" fmla="*/ 0 w 25"/>
                  <a:gd name="T3" fmla="*/ 0 h 27"/>
                  <a:gd name="T4" fmla="*/ 0 w 25"/>
                  <a:gd name="T5" fmla="*/ 0 h 27"/>
                  <a:gd name="T6" fmla="*/ 0 w 25"/>
                  <a:gd name="T7" fmla="*/ 0 h 27"/>
                  <a:gd name="T8" fmla="*/ 0 w 25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27">
                    <a:moveTo>
                      <a:pt x="10" y="0"/>
                    </a:moveTo>
                    <a:lnTo>
                      <a:pt x="25" y="9"/>
                    </a:lnTo>
                    <a:lnTo>
                      <a:pt x="14" y="27"/>
                    </a:lnTo>
                    <a:lnTo>
                      <a:pt x="0" y="19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01" name="Freeform 3585"/>
              <p:cNvSpPr>
                <a:spLocks/>
              </p:cNvSpPr>
              <p:nvPr/>
            </p:nvSpPr>
            <p:spPr bwMode="auto">
              <a:xfrm>
                <a:off x="1432" y="2012"/>
                <a:ext cx="2" cy="2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0 w 7"/>
                  <a:gd name="T5" fmla="*/ 0 h 6"/>
                  <a:gd name="T6" fmla="*/ 0 w 7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lnTo>
                      <a:pt x="7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02" name="Freeform 3586"/>
              <p:cNvSpPr>
                <a:spLocks/>
              </p:cNvSpPr>
              <p:nvPr/>
            </p:nvSpPr>
            <p:spPr bwMode="auto">
              <a:xfrm>
                <a:off x="1429" y="2012"/>
                <a:ext cx="8" cy="10"/>
              </a:xfrm>
              <a:custGeom>
                <a:avLst/>
                <a:gdLst>
                  <a:gd name="T0" fmla="*/ 0 w 22"/>
                  <a:gd name="T1" fmla="*/ 0 h 28"/>
                  <a:gd name="T2" fmla="*/ 0 w 22"/>
                  <a:gd name="T3" fmla="*/ 0 h 28"/>
                  <a:gd name="T4" fmla="*/ 0 w 22"/>
                  <a:gd name="T5" fmla="*/ 0 h 28"/>
                  <a:gd name="T6" fmla="*/ 0 w 22"/>
                  <a:gd name="T7" fmla="*/ 0 h 28"/>
                  <a:gd name="T8" fmla="*/ 0 w 22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28">
                    <a:moveTo>
                      <a:pt x="8" y="0"/>
                    </a:moveTo>
                    <a:lnTo>
                      <a:pt x="22" y="4"/>
                    </a:lnTo>
                    <a:lnTo>
                      <a:pt x="14" y="28"/>
                    </a:lnTo>
                    <a:lnTo>
                      <a:pt x="0" y="24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03" name="Freeform 3587"/>
              <p:cNvSpPr>
                <a:spLocks/>
              </p:cNvSpPr>
              <p:nvPr/>
            </p:nvSpPr>
            <p:spPr bwMode="auto">
              <a:xfrm>
                <a:off x="1429" y="2020"/>
                <a:ext cx="3" cy="2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1 h 4"/>
                  <a:gd name="T4" fmla="*/ 0 w 7"/>
                  <a:gd name="T5" fmla="*/ 0 h 4"/>
                  <a:gd name="T6" fmla="*/ 0 w 7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7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04" name="Freeform 3588"/>
              <p:cNvSpPr>
                <a:spLocks/>
              </p:cNvSpPr>
              <p:nvPr/>
            </p:nvSpPr>
            <p:spPr bwMode="auto">
              <a:xfrm>
                <a:off x="1427" y="2020"/>
                <a:ext cx="7" cy="11"/>
              </a:xfrm>
              <a:custGeom>
                <a:avLst/>
                <a:gdLst>
                  <a:gd name="T0" fmla="*/ 0 w 21"/>
                  <a:gd name="T1" fmla="*/ 0 h 31"/>
                  <a:gd name="T2" fmla="*/ 0 w 21"/>
                  <a:gd name="T3" fmla="*/ 0 h 31"/>
                  <a:gd name="T4" fmla="*/ 0 w 21"/>
                  <a:gd name="T5" fmla="*/ 0 h 31"/>
                  <a:gd name="T6" fmla="*/ 0 w 21"/>
                  <a:gd name="T7" fmla="*/ 0 h 31"/>
                  <a:gd name="T8" fmla="*/ 0 w 21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31">
                    <a:moveTo>
                      <a:pt x="7" y="0"/>
                    </a:moveTo>
                    <a:lnTo>
                      <a:pt x="21" y="4"/>
                    </a:lnTo>
                    <a:lnTo>
                      <a:pt x="15" y="31"/>
                    </a:lnTo>
                    <a:lnTo>
                      <a:pt x="0" y="2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05" name="Freeform 3589"/>
              <p:cNvSpPr>
                <a:spLocks/>
              </p:cNvSpPr>
              <p:nvPr/>
            </p:nvSpPr>
            <p:spPr bwMode="auto">
              <a:xfrm>
                <a:off x="1430" y="2031"/>
                <a:ext cx="2" cy="0"/>
              </a:xfrm>
              <a:custGeom>
                <a:avLst/>
                <a:gdLst>
                  <a:gd name="T0" fmla="*/ 0 w 7"/>
                  <a:gd name="T1" fmla="*/ 0 w 7"/>
                  <a:gd name="T2" fmla="*/ 0 w 7"/>
                  <a:gd name="T3" fmla="*/ 0 w 7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7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06" name="Freeform 3590"/>
              <p:cNvSpPr>
                <a:spLocks/>
              </p:cNvSpPr>
              <p:nvPr/>
            </p:nvSpPr>
            <p:spPr bwMode="auto">
              <a:xfrm>
                <a:off x="1424" y="2029"/>
                <a:ext cx="8" cy="11"/>
              </a:xfrm>
              <a:custGeom>
                <a:avLst/>
                <a:gdLst>
                  <a:gd name="T0" fmla="*/ 0 w 24"/>
                  <a:gd name="T1" fmla="*/ 0 h 31"/>
                  <a:gd name="T2" fmla="*/ 0 w 24"/>
                  <a:gd name="T3" fmla="*/ 0 h 31"/>
                  <a:gd name="T4" fmla="*/ 0 w 24"/>
                  <a:gd name="T5" fmla="*/ 0 h 31"/>
                  <a:gd name="T6" fmla="*/ 0 w 24"/>
                  <a:gd name="T7" fmla="*/ 0 h 31"/>
                  <a:gd name="T8" fmla="*/ 0 w 24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31">
                    <a:moveTo>
                      <a:pt x="9" y="0"/>
                    </a:moveTo>
                    <a:lnTo>
                      <a:pt x="24" y="4"/>
                    </a:lnTo>
                    <a:lnTo>
                      <a:pt x="14" y="31"/>
                    </a:lnTo>
                    <a:lnTo>
                      <a:pt x="0" y="2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07" name="Freeform 3591"/>
              <p:cNvSpPr>
                <a:spLocks/>
              </p:cNvSpPr>
              <p:nvPr/>
            </p:nvSpPr>
            <p:spPr bwMode="auto">
              <a:xfrm>
                <a:off x="1424" y="2038"/>
                <a:ext cx="2" cy="2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1 h 4"/>
                  <a:gd name="T4" fmla="*/ 0 w 7"/>
                  <a:gd name="T5" fmla="*/ 1 h 4"/>
                  <a:gd name="T6" fmla="*/ 0 w 7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7" y="4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08" name="Freeform 3592"/>
              <p:cNvSpPr>
                <a:spLocks/>
              </p:cNvSpPr>
              <p:nvPr/>
            </p:nvSpPr>
            <p:spPr bwMode="auto">
              <a:xfrm>
                <a:off x="1422" y="2039"/>
                <a:ext cx="7" cy="11"/>
              </a:xfrm>
              <a:custGeom>
                <a:avLst/>
                <a:gdLst>
                  <a:gd name="T0" fmla="*/ 0 w 20"/>
                  <a:gd name="T1" fmla="*/ 0 h 33"/>
                  <a:gd name="T2" fmla="*/ 0 w 20"/>
                  <a:gd name="T3" fmla="*/ 0 h 33"/>
                  <a:gd name="T4" fmla="*/ 0 w 20"/>
                  <a:gd name="T5" fmla="*/ 0 h 33"/>
                  <a:gd name="T6" fmla="*/ 0 w 20"/>
                  <a:gd name="T7" fmla="*/ 0 h 33"/>
                  <a:gd name="T8" fmla="*/ 0 w 20"/>
                  <a:gd name="T9" fmla="*/ 0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33">
                    <a:moveTo>
                      <a:pt x="6" y="0"/>
                    </a:moveTo>
                    <a:lnTo>
                      <a:pt x="20" y="2"/>
                    </a:lnTo>
                    <a:lnTo>
                      <a:pt x="14" y="33"/>
                    </a:lnTo>
                    <a:lnTo>
                      <a:pt x="0" y="3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09" name="Freeform 3593"/>
              <p:cNvSpPr>
                <a:spLocks/>
              </p:cNvSpPr>
              <p:nvPr/>
            </p:nvSpPr>
            <p:spPr bwMode="auto">
              <a:xfrm>
                <a:off x="1422" y="2049"/>
                <a:ext cx="2" cy="1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0 h 4"/>
                  <a:gd name="T4" fmla="*/ 0 w 7"/>
                  <a:gd name="T5" fmla="*/ 0 h 4"/>
                  <a:gd name="T6" fmla="*/ 0 w 7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7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10" name="Freeform 3594"/>
              <p:cNvSpPr>
                <a:spLocks/>
              </p:cNvSpPr>
              <p:nvPr/>
            </p:nvSpPr>
            <p:spPr bwMode="auto">
              <a:xfrm>
                <a:off x="1421" y="2049"/>
                <a:ext cx="6" cy="12"/>
              </a:xfrm>
              <a:custGeom>
                <a:avLst/>
                <a:gdLst>
                  <a:gd name="T0" fmla="*/ 0 w 18"/>
                  <a:gd name="T1" fmla="*/ 0 h 35"/>
                  <a:gd name="T2" fmla="*/ 0 w 18"/>
                  <a:gd name="T3" fmla="*/ 0 h 35"/>
                  <a:gd name="T4" fmla="*/ 0 w 18"/>
                  <a:gd name="T5" fmla="*/ 0 h 35"/>
                  <a:gd name="T6" fmla="*/ 0 w 18"/>
                  <a:gd name="T7" fmla="*/ 0 h 35"/>
                  <a:gd name="T8" fmla="*/ 0 w 18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35">
                    <a:moveTo>
                      <a:pt x="4" y="0"/>
                    </a:moveTo>
                    <a:lnTo>
                      <a:pt x="18" y="2"/>
                    </a:lnTo>
                    <a:lnTo>
                      <a:pt x="14" y="35"/>
                    </a:lnTo>
                    <a:lnTo>
                      <a:pt x="0" y="3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11" name="Freeform 3595"/>
              <p:cNvSpPr>
                <a:spLocks/>
              </p:cNvSpPr>
              <p:nvPr/>
            </p:nvSpPr>
            <p:spPr bwMode="auto">
              <a:xfrm>
                <a:off x="1423" y="2061"/>
                <a:ext cx="2" cy="0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1 h 1"/>
                  <a:gd name="T4" fmla="*/ 0 w 7"/>
                  <a:gd name="T5" fmla="*/ 0 h 1"/>
                  <a:gd name="T6" fmla="*/ 0 w 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7" y="0"/>
                    </a:moveTo>
                    <a:lnTo>
                      <a:pt x="0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12" name="Freeform 3596"/>
              <p:cNvSpPr>
                <a:spLocks/>
              </p:cNvSpPr>
              <p:nvPr/>
            </p:nvSpPr>
            <p:spPr bwMode="auto">
              <a:xfrm>
                <a:off x="1419" y="2060"/>
                <a:ext cx="6" cy="12"/>
              </a:xfrm>
              <a:custGeom>
                <a:avLst/>
                <a:gdLst>
                  <a:gd name="T0" fmla="*/ 0 w 20"/>
                  <a:gd name="T1" fmla="*/ 0 h 36"/>
                  <a:gd name="T2" fmla="*/ 0 w 20"/>
                  <a:gd name="T3" fmla="*/ 0 h 36"/>
                  <a:gd name="T4" fmla="*/ 0 w 20"/>
                  <a:gd name="T5" fmla="*/ 0 h 36"/>
                  <a:gd name="T6" fmla="*/ 0 w 20"/>
                  <a:gd name="T7" fmla="*/ 0 h 36"/>
                  <a:gd name="T8" fmla="*/ 0 w 20"/>
                  <a:gd name="T9" fmla="*/ 0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36">
                    <a:moveTo>
                      <a:pt x="6" y="0"/>
                    </a:moveTo>
                    <a:lnTo>
                      <a:pt x="20" y="2"/>
                    </a:lnTo>
                    <a:lnTo>
                      <a:pt x="15" y="36"/>
                    </a:lnTo>
                    <a:lnTo>
                      <a:pt x="0" y="3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13" name="Freeform 3597"/>
              <p:cNvSpPr>
                <a:spLocks/>
              </p:cNvSpPr>
              <p:nvPr/>
            </p:nvSpPr>
            <p:spPr bwMode="auto">
              <a:xfrm>
                <a:off x="1419" y="2071"/>
                <a:ext cx="2" cy="1"/>
              </a:xfrm>
              <a:custGeom>
                <a:avLst/>
                <a:gdLst>
                  <a:gd name="T0" fmla="*/ 0 w 8"/>
                  <a:gd name="T1" fmla="*/ 0 h 3"/>
                  <a:gd name="T2" fmla="*/ 0 w 8"/>
                  <a:gd name="T3" fmla="*/ 0 h 3"/>
                  <a:gd name="T4" fmla="*/ 0 w 8"/>
                  <a:gd name="T5" fmla="*/ 0 h 3"/>
                  <a:gd name="T6" fmla="*/ 0 w 8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3">
                    <a:moveTo>
                      <a:pt x="0" y="0"/>
                    </a:moveTo>
                    <a:lnTo>
                      <a:pt x="8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14" name="Freeform 3598"/>
              <p:cNvSpPr>
                <a:spLocks/>
              </p:cNvSpPr>
              <p:nvPr/>
            </p:nvSpPr>
            <p:spPr bwMode="auto">
              <a:xfrm>
                <a:off x="1416" y="2071"/>
                <a:ext cx="8" cy="26"/>
              </a:xfrm>
              <a:custGeom>
                <a:avLst/>
                <a:gdLst>
                  <a:gd name="T0" fmla="*/ 0 w 22"/>
                  <a:gd name="T1" fmla="*/ 0 h 78"/>
                  <a:gd name="T2" fmla="*/ 0 w 22"/>
                  <a:gd name="T3" fmla="*/ 0 h 78"/>
                  <a:gd name="T4" fmla="*/ 0 w 22"/>
                  <a:gd name="T5" fmla="*/ 0 h 78"/>
                  <a:gd name="T6" fmla="*/ 0 w 22"/>
                  <a:gd name="T7" fmla="*/ 0 h 78"/>
                  <a:gd name="T8" fmla="*/ 0 w 22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78">
                    <a:moveTo>
                      <a:pt x="7" y="0"/>
                    </a:moveTo>
                    <a:lnTo>
                      <a:pt x="22" y="2"/>
                    </a:lnTo>
                    <a:lnTo>
                      <a:pt x="15" y="78"/>
                    </a:lnTo>
                    <a:lnTo>
                      <a:pt x="0" y="76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15" name="Freeform 3599"/>
              <p:cNvSpPr>
                <a:spLocks/>
              </p:cNvSpPr>
              <p:nvPr/>
            </p:nvSpPr>
            <p:spPr bwMode="auto">
              <a:xfrm>
                <a:off x="1416" y="2097"/>
                <a:ext cx="3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7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16" name="Freeform 3600"/>
              <p:cNvSpPr>
                <a:spLocks/>
              </p:cNvSpPr>
              <p:nvPr/>
            </p:nvSpPr>
            <p:spPr bwMode="auto">
              <a:xfrm>
                <a:off x="1416" y="2097"/>
                <a:ext cx="5" cy="26"/>
              </a:xfrm>
              <a:custGeom>
                <a:avLst/>
                <a:gdLst>
                  <a:gd name="T0" fmla="*/ 0 w 17"/>
                  <a:gd name="T1" fmla="*/ 0 h 79"/>
                  <a:gd name="T2" fmla="*/ 0 w 17"/>
                  <a:gd name="T3" fmla="*/ 0 h 79"/>
                  <a:gd name="T4" fmla="*/ 0 w 17"/>
                  <a:gd name="T5" fmla="*/ 0 h 79"/>
                  <a:gd name="T6" fmla="*/ 0 w 17"/>
                  <a:gd name="T7" fmla="*/ 0 h 79"/>
                  <a:gd name="T8" fmla="*/ 0 w 17"/>
                  <a:gd name="T9" fmla="*/ 0 h 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79">
                    <a:moveTo>
                      <a:pt x="2" y="0"/>
                    </a:moveTo>
                    <a:lnTo>
                      <a:pt x="17" y="0"/>
                    </a:lnTo>
                    <a:lnTo>
                      <a:pt x="15" y="79"/>
                    </a:lnTo>
                    <a:lnTo>
                      <a:pt x="0" y="7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17" name="Freeform 3601"/>
              <p:cNvSpPr>
                <a:spLocks/>
              </p:cNvSpPr>
              <p:nvPr/>
            </p:nvSpPr>
            <p:spPr bwMode="auto">
              <a:xfrm>
                <a:off x="1416" y="2123"/>
                <a:ext cx="2" cy="1"/>
              </a:xfrm>
              <a:custGeom>
                <a:avLst/>
                <a:gdLst>
                  <a:gd name="T0" fmla="*/ 0 w 7"/>
                  <a:gd name="T1" fmla="*/ 0 h 2"/>
                  <a:gd name="T2" fmla="*/ 0 w 7"/>
                  <a:gd name="T3" fmla="*/ 1 h 2"/>
                  <a:gd name="T4" fmla="*/ 0 w 7"/>
                  <a:gd name="T5" fmla="*/ 0 h 2"/>
                  <a:gd name="T6" fmla="*/ 0 w 7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7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18" name="Rectangle 3602"/>
              <p:cNvSpPr>
                <a:spLocks noChangeArrowheads="1"/>
              </p:cNvSpPr>
              <p:nvPr/>
            </p:nvSpPr>
            <p:spPr bwMode="auto">
              <a:xfrm>
                <a:off x="1416" y="2123"/>
                <a:ext cx="5" cy="13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19" name="Freeform 3603"/>
              <p:cNvSpPr>
                <a:spLocks/>
              </p:cNvSpPr>
              <p:nvPr/>
            </p:nvSpPr>
            <p:spPr bwMode="auto">
              <a:xfrm>
                <a:off x="1416" y="2256"/>
                <a:ext cx="2" cy="2"/>
              </a:xfrm>
              <a:custGeom>
                <a:avLst/>
                <a:gdLst>
                  <a:gd name="T0" fmla="*/ 0 w 7"/>
                  <a:gd name="T1" fmla="*/ 0 h 8"/>
                  <a:gd name="T2" fmla="*/ 0 w 7"/>
                  <a:gd name="T3" fmla="*/ 0 h 8"/>
                  <a:gd name="T4" fmla="*/ 0 w 7"/>
                  <a:gd name="T5" fmla="*/ 0 h 8"/>
                  <a:gd name="T6" fmla="*/ 0 w 7"/>
                  <a:gd name="T7" fmla="*/ 0 h 8"/>
                  <a:gd name="T8" fmla="*/ 0 w 7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0" y="0"/>
                    </a:moveTo>
                    <a:lnTo>
                      <a:pt x="0" y="8"/>
                    </a:lnTo>
                    <a:lnTo>
                      <a:pt x="7" y="8"/>
                    </a:lnTo>
                    <a:lnTo>
                      <a:pt x="7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20" name="Rectangle 3604"/>
              <p:cNvSpPr>
                <a:spLocks noChangeArrowheads="1"/>
              </p:cNvSpPr>
              <p:nvPr/>
            </p:nvSpPr>
            <p:spPr bwMode="auto">
              <a:xfrm>
                <a:off x="1418" y="2253"/>
                <a:ext cx="74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21" name="Freeform 3605"/>
              <p:cNvSpPr>
                <a:spLocks/>
              </p:cNvSpPr>
              <p:nvPr/>
            </p:nvSpPr>
            <p:spPr bwMode="auto">
              <a:xfrm>
                <a:off x="1492" y="2256"/>
                <a:ext cx="3" cy="2"/>
              </a:xfrm>
              <a:custGeom>
                <a:avLst/>
                <a:gdLst>
                  <a:gd name="T0" fmla="*/ 0 w 8"/>
                  <a:gd name="T1" fmla="*/ 0 h 8"/>
                  <a:gd name="T2" fmla="*/ 0 w 8"/>
                  <a:gd name="T3" fmla="*/ 0 h 8"/>
                  <a:gd name="T4" fmla="*/ 0 w 8"/>
                  <a:gd name="T5" fmla="*/ 0 h 8"/>
                  <a:gd name="T6" fmla="*/ 0 w 8"/>
                  <a:gd name="T7" fmla="*/ 0 h 8"/>
                  <a:gd name="T8" fmla="*/ 0 w 8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0" y="8"/>
                    </a:moveTo>
                    <a:lnTo>
                      <a:pt x="8" y="8"/>
                    </a:lnTo>
                    <a:lnTo>
                      <a:pt x="8" y="0"/>
                    </a:lnTo>
                    <a:lnTo>
                      <a:pt x="0" y="2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22" name="Freeform 3606"/>
              <p:cNvSpPr>
                <a:spLocks/>
              </p:cNvSpPr>
              <p:nvPr/>
            </p:nvSpPr>
            <p:spPr bwMode="auto">
              <a:xfrm>
                <a:off x="1492" y="2123"/>
                <a:ext cx="3" cy="1"/>
              </a:xfrm>
              <a:custGeom>
                <a:avLst/>
                <a:gdLst>
                  <a:gd name="T0" fmla="*/ 0 w 8"/>
                  <a:gd name="T1" fmla="*/ 0 h 2"/>
                  <a:gd name="T2" fmla="*/ 0 w 8"/>
                  <a:gd name="T3" fmla="*/ 1 h 2"/>
                  <a:gd name="T4" fmla="*/ 0 w 8"/>
                  <a:gd name="T5" fmla="*/ 0 h 2"/>
                  <a:gd name="T6" fmla="*/ 0 w 8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8" y="0"/>
                    </a:moveTo>
                    <a:lnTo>
                      <a:pt x="0" y="2"/>
                    </a:lnTo>
                    <a:lnTo>
                      <a:pt x="7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23" name="Rectangle 3607"/>
              <p:cNvSpPr>
                <a:spLocks noChangeArrowheads="1"/>
              </p:cNvSpPr>
              <p:nvPr/>
            </p:nvSpPr>
            <p:spPr bwMode="auto">
              <a:xfrm>
                <a:off x="1489" y="2123"/>
                <a:ext cx="6" cy="13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24" name="Freeform 3608"/>
              <p:cNvSpPr>
                <a:spLocks/>
              </p:cNvSpPr>
              <p:nvPr/>
            </p:nvSpPr>
            <p:spPr bwMode="auto">
              <a:xfrm>
                <a:off x="1418" y="2203"/>
                <a:ext cx="178" cy="88"/>
              </a:xfrm>
              <a:custGeom>
                <a:avLst/>
                <a:gdLst>
                  <a:gd name="T0" fmla="*/ 1 w 533"/>
                  <a:gd name="T1" fmla="*/ 0 h 264"/>
                  <a:gd name="T2" fmla="*/ 1 w 533"/>
                  <a:gd name="T3" fmla="*/ 0 h 264"/>
                  <a:gd name="T4" fmla="*/ 1 w 533"/>
                  <a:gd name="T5" fmla="*/ 0 h 264"/>
                  <a:gd name="T6" fmla="*/ 0 w 533"/>
                  <a:gd name="T7" fmla="*/ 0 h 264"/>
                  <a:gd name="T8" fmla="*/ 0 w 533"/>
                  <a:gd name="T9" fmla="*/ 0 h 264"/>
                  <a:gd name="T10" fmla="*/ 0 w 533"/>
                  <a:gd name="T11" fmla="*/ 0 h 264"/>
                  <a:gd name="T12" fmla="*/ 0 w 533"/>
                  <a:gd name="T13" fmla="*/ 0 h 264"/>
                  <a:gd name="T14" fmla="*/ 0 w 533"/>
                  <a:gd name="T15" fmla="*/ 0 h 264"/>
                  <a:gd name="T16" fmla="*/ 0 w 533"/>
                  <a:gd name="T17" fmla="*/ 0 h 264"/>
                  <a:gd name="T18" fmla="*/ 0 w 533"/>
                  <a:gd name="T19" fmla="*/ 0 h 264"/>
                  <a:gd name="T20" fmla="*/ 0 w 533"/>
                  <a:gd name="T21" fmla="*/ 0 h 264"/>
                  <a:gd name="T22" fmla="*/ 0 w 533"/>
                  <a:gd name="T23" fmla="*/ 0 h 264"/>
                  <a:gd name="T24" fmla="*/ 0 w 533"/>
                  <a:gd name="T25" fmla="*/ 0 h 264"/>
                  <a:gd name="T26" fmla="*/ 0 w 533"/>
                  <a:gd name="T27" fmla="*/ 1 h 264"/>
                  <a:gd name="T28" fmla="*/ 0 w 533"/>
                  <a:gd name="T29" fmla="*/ 1 h 264"/>
                  <a:gd name="T30" fmla="*/ 0 w 533"/>
                  <a:gd name="T31" fmla="*/ 1 h 264"/>
                  <a:gd name="T32" fmla="*/ 0 w 533"/>
                  <a:gd name="T33" fmla="*/ 1 h 264"/>
                  <a:gd name="T34" fmla="*/ 0 w 533"/>
                  <a:gd name="T35" fmla="*/ 1 h 264"/>
                  <a:gd name="T36" fmla="*/ 0 w 533"/>
                  <a:gd name="T37" fmla="*/ 1 h 264"/>
                  <a:gd name="T38" fmla="*/ 0 w 533"/>
                  <a:gd name="T39" fmla="*/ 1 h 264"/>
                  <a:gd name="T40" fmla="*/ 0 w 533"/>
                  <a:gd name="T41" fmla="*/ 1 h 264"/>
                  <a:gd name="T42" fmla="*/ 0 w 533"/>
                  <a:gd name="T43" fmla="*/ 1 h 264"/>
                  <a:gd name="T44" fmla="*/ 0 w 533"/>
                  <a:gd name="T45" fmla="*/ 1 h 264"/>
                  <a:gd name="T46" fmla="*/ 0 w 533"/>
                  <a:gd name="T47" fmla="*/ 1 h 264"/>
                  <a:gd name="T48" fmla="*/ 1 w 533"/>
                  <a:gd name="T49" fmla="*/ 1 h 264"/>
                  <a:gd name="T50" fmla="*/ 1 w 533"/>
                  <a:gd name="T51" fmla="*/ 1 h 264"/>
                  <a:gd name="T52" fmla="*/ 1 w 533"/>
                  <a:gd name="T53" fmla="*/ 1 h 264"/>
                  <a:gd name="T54" fmla="*/ 2 w 533"/>
                  <a:gd name="T55" fmla="*/ 1 h 264"/>
                  <a:gd name="T56" fmla="*/ 2 w 533"/>
                  <a:gd name="T57" fmla="*/ 0 h 264"/>
                  <a:gd name="T58" fmla="*/ 1 w 533"/>
                  <a:gd name="T59" fmla="*/ 0 h 26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533" h="264">
                    <a:moveTo>
                      <a:pt x="267" y="0"/>
                    </a:moveTo>
                    <a:lnTo>
                      <a:pt x="213" y="2"/>
                    </a:lnTo>
                    <a:lnTo>
                      <a:pt x="163" y="9"/>
                    </a:lnTo>
                    <a:lnTo>
                      <a:pt x="119" y="21"/>
                    </a:lnTo>
                    <a:lnTo>
                      <a:pt x="98" y="29"/>
                    </a:lnTo>
                    <a:lnTo>
                      <a:pt x="79" y="39"/>
                    </a:lnTo>
                    <a:lnTo>
                      <a:pt x="62" y="47"/>
                    </a:lnTo>
                    <a:lnTo>
                      <a:pt x="45" y="59"/>
                    </a:lnTo>
                    <a:lnTo>
                      <a:pt x="32" y="68"/>
                    </a:lnTo>
                    <a:lnTo>
                      <a:pt x="22" y="80"/>
                    </a:lnTo>
                    <a:lnTo>
                      <a:pt x="13" y="92"/>
                    </a:lnTo>
                    <a:lnTo>
                      <a:pt x="5" y="107"/>
                    </a:lnTo>
                    <a:lnTo>
                      <a:pt x="2" y="118"/>
                    </a:lnTo>
                    <a:lnTo>
                      <a:pt x="0" y="132"/>
                    </a:lnTo>
                    <a:lnTo>
                      <a:pt x="2" y="145"/>
                    </a:lnTo>
                    <a:lnTo>
                      <a:pt x="5" y="160"/>
                    </a:lnTo>
                    <a:lnTo>
                      <a:pt x="13" y="171"/>
                    </a:lnTo>
                    <a:lnTo>
                      <a:pt x="22" y="183"/>
                    </a:lnTo>
                    <a:lnTo>
                      <a:pt x="32" y="195"/>
                    </a:lnTo>
                    <a:lnTo>
                      <a:pt x="45" y="205"/>
                    </a:lnTo>
                    <a:lnTo>
                      <a:pt x="62" y="216"/>
                    </a:lnTo>
                    <a:lnTo>
                      <a:pt x="79" y="224"/>
                    </a:lnTo>
                    <a:lnTo>
                      <a:pt x="98" y="235"/>
                    </a:lnTo>
                    <a:lnTo>
                      <a:pt x="119" y="243"/>
                    </a:lnTo>
                    <a:lnTo>
                      <a:pt x="163" y="254"/>
                    </a:lnTo>
                    <a:lnTo>
                      <a:pt x="213" y="263"/>
                    </a:lnTo>
                    <a:lnTo>
                      <a:pt x="267" y="264"/>
                    </a:lnTo>
                    <a:lnTo>
                      <a:pt x="533" y="264"/>
                    </a:lnTo>
                    <a:lnTo>
                      <a:pt x="533" y="0"/>
                    </a:lnTo>
                    <a:lnTo>
                      <a:pt x="267" y="0"/>
                    </a:lnTo>
                    <a:close/>
                  </a:path>
                </a:pathLst>
              </a:cu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25" name="Freeform 3609"/>
              <p:cNvSpPr>
                <a:spLocks/>
              </p:cNvSpPr>
              <p:nvPr/>
            </p:nvSpPr>
            <p:spPr bwMode="auto">
              <a:xfrm>
                <a:off x="1489" y="2200"/>
                <a:ext cx="18" cy="5"/>
              </a:xfrm>
              <a:custGeom>
                <a:avLst/>
                <a:gdLst>
                  <a:gd name="T0" fmla="*/ 0 w 54"/>
                  <a:gd name="T1" fmla="*/ 0 h 17"/>
                  <a:gd name="T2" fmla="*/ 0 w 54"/>
                  <a:gd name="T3" fmla="*/ 0 h 17"/>
                  <a:gd name="T4" fmla="*/ 0 w 54"/>
                  <a:gd name="T5" fmla="*/ 0 h 17"/>
                  <a:gd name="T6" fmla="*/ 0 w 54"/>
                  <a:gd name="T7" fmla="*/ 0 h 17"/>
                  <a:gd name="T8" fmla="*/ 0 w 54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4" h="17">
                    <a:moveTo>
                      <a:pt x="54" y="0"/>
                    </a:moveTo>
                    <a:lnTo>
                      <a:pt x="54" y="15"/>
                    </a:lnTo>
                    <a:lnTo>
                      <a:pt x="0" y="17"/>
                    </a:lnTo>
                    <a:lnTo>
                      <a:pt x="0" y="3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26" name="Freeform 3610"/>
              <p:cNvSpPr>
                <a:spLocks/>
              </p:cNvSpPr>
              <p:nvPr/>
            </p:nvSpPr>
            <p:spPr bwMode="auto">
              <a:xfrm>
                <a:off x="1489" y="2201"/>
                <a:ext cx="0" cy="3"/>
              </a:xfrm>
              <a:custGeom>
                <a:avLst/>
                <a:gdLst>
                  <a:gd name="T0" fmla="*/ 1 w 1"/>
                  <a:gd name="T1" fmla="*/ 0 h 9"/>
                  <a:gd name="T2" fmla="*/ 1 w 1"/>
                  <a:gd name="T3" fmla="*/ 0 h 9"/>
                  <a:gd name="T4" fmla="*/ 0 w 1"/>
                  <a:gd name="T5" fmla="*/ 0 h 9"/>
                  <a:gd name="T6" fmla="*/ 1 w 1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9">
                    <a:moveTo>
                      <a:pt x="1" y="0"/>
                    </a:moveTo>
                    <a:lnTo>
                      <a:pt x="1" y="9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27" name="Freeform 3611"/>
              <p:cNvSpPr>
                <a:spLocks/>
              </p:cNvSpPr>
              <p:nvPr/>
            </p:nvSpPr>
            <p:spPr bwMode="auto">
              <a:xfrm>
                <a:off x="1472" y="2201"/>
                <a:ext cx="17" cy="7"/>
              </a:xfrm>
              <a:custGeom>
                <a:avLst/>
                <a:gdLst>
                  <a:gd name="T0" fmla="*/ 0 w 52"/>
                  <a:gd name="T1" fmla="*/ 0 h 21"/>
                  <a:gd name="T2" fmla="*/ 0 w 52"/>
                  <a:gd name="T3" fmla="*/ 0 h 21"/>
                  <a:gd name="T4" fmla="*/ 0 w 52"/>
                  <a:gd name="T5" fmla="*/ 0 h 21"/>
                  <a:gd name="T6" fmla="*/ 0 w 52"/>
                  <a:gd name="T7" fmla="*/ 0 h 21"/>
                  <a:gd name="T8" fmla="*/ 0 w 52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" h="21">
                    <a:moveTo>
                      <a:pt x="50" y="0"/>
                    </a:moveTo>
                    <a:lnTo>
                      <a:pt x="52" y="14"/>
                    </a:lnTo>
                    <a:lnTo>
                      <a:pt x="2" y="21"/>
                    </a:lnTo>
                    <a:lnTo>
                      <a:pt x="0" y="7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28" name="Freeform 3612"/>
              <p:cNvSpPr>
                <a:spLocks/>
              </p:cNvSpPr>
              <p:nvPr/>
            </p:nvSpPr>
            <p:spPr bwMode="auto">
              <a:xfrm>
                <a:off x="1472" y="2203"/>
                <a:ext cx="0" cy="3"/>
              </a:xfrm>
              <a:custGeom>
                <a:avLst/>
                <a:gdLst>
                  <a:gd name="T0" fmla="*/ 1 w 2"/>
                  <a:gd name="T1" fmla="*/ 0 h 9"/>
                  <a:gd name="T2" fmla="*/ 1 w 2"/>
                  <a:gd name="T3" fmla="*/ 0 h 9"/>
                  <a:gd name="T4" fmla="*/ 0 w 2"/>
                  <a:gd name="T5" fmla="*/ 0 h 9"/>
                  <a:gd name="T6" fmla="*/ 1 w 2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9">
                    <a:moveTo>
                      <a:pt x="1" y="0"/>
                    </a:moveTo>
                    <a:lnTo>
                      <a:pt x="2" y="9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29" name="Freeform 3613"/>
              <p:cNvSpPr>
                <a:spLocks/>
              </p:cNvSpPr>
              <p:nvPr/>
            </p:nvSpPr>
            <p:spPr bwMode="auto">
              <a:xfrm>
                <a:off x="1457" y="2203"/>
                <a:ext cx="16" cy="9"/>
              </a:xfrm>
              <a:custGeom>
                <a:avLst/>
                <a:gdLst>
                  <a:gd name="T0" fmla="*/ 0 w 49"/>
                  <a:gd name="T1" fmla="*/ 0 h 26"/>
                  <a:gd name="T2" fmla="*/ 0 w 49"/>
                  <a:gd name="T3" fmla="*/ 0 h 26"/>
                  <a:gd name="T4" fmla="*/ 0 w 49"/>
                  <a:gd name="T5" fmla="*/ 0 h 26"/>
                  <a:gd name="T6" fmla="*/ 0 w 49"/>
                  <a:gd name="T7" fmla="*/ 0 h 26"/>
                  <a:gd name="T8" fmla="*/ 0 w 49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26">
                    <a:moveTo>
                      <a:pt x="44" y="0"/>
                    </a:moveTo>
                    <a:lnTo>
                      <a:pt x="49" y="14"/>
                    </a:lnTo>
                    <a:lnTo>
                      <a:pt x="4" y="26"/>
                    </a:lnTo>
                    <a:lnTo>
                      <a:pt x="0" y="11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30" name="Freeform 3614"/>
              <p:cNvSpPr>
                <a:spLocks/>
              </p:cNvSpPr>
              <p:nvPr/>
            </p:nvSpPr>
            <p:spPr bwMode="auto">
              <a:xfrm>
                <a:off x="1457" y="2207"/>
                <a:ext cx="1" cy="3"/>
              </a:xfrm>
              <a:custGeom>
                <a:avLst/>
                <a:gdLst>
                  <a:gd name="T0" fmla="*/ 0 w 3"/>
                  <a:gd name="T1" fmla="*/ 0 h 10"/>
                  <a:gd name="T2" fmla="*/ 0 w 3"/>
                  <a:gd name="T3" fmla="*/ 0 h 10"/>
                  <a:gd name="T4" fmla="*/ 0 w 3"/>
                  <a:gd name="T5" fmla="*/ 0 h 10"/>
                  <a:gd name="T6" fmla="*/ 0 w 3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10">
                    <a:moveTo>
                      <a:pt x="1" y="0"/>
                    </a:moveTo>
                    <a:lnTo>
                      <a:pt x="3" y="1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31" name="Freeform 3615"/>
              <p:cNvSpPr>
                <a:spLocks/>
              </p:cNvSpPr>
              <p:nvPr/>
            </p:nvSpPr>
            <p:spPr bwMode="auto">
              <a:xfrm>
                <a:off x="1450" y="2207"/>
                <a:ext cx="9" cy="7"/>
              </a:xfrm>
              <a:custGeom>
                <a:avLst/>
                <a:gdLst>
                  <a:gd name="T0" fmla="*/ 0 w 27"/>
                  <a:gd name="T1" fmla="*/ 0 h 23"/>
                  <a:gd name="T2" fmla="*/ 0 w 27"/>
                  <a:gd name="T3" fmla="*/ 0 h 23"/>
                  <a:gd name="T4" fmla="*/ 0 w 27"/>
                  <a:gd name="T5" fmla="*/ 0 h 23"/>
                  <a:gd name="T6" fmla="*/ 0 w 27"/>
                  <a:gd name="T7" fmla="*/ 0 h 23"/>
                  <a:gd name="T8" fmla="*/ 0 w 27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" h="23">
                    <a:moveTo>
                      <a:pt x="21" y="0"/>
                    </a:moveTo>
                    <a:lnTo>
                      <a:pt x="27" y="15"/>
                    </a:lnTo>
                    <a:lnTo>
                      <a:pt x="6" y="23"/>
                    </a:lnTo>
                    <a:lnTo>
                      <a:pt x="0" y="9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32" name="Freeform 3616"/>
              <p:cNvSpPr>
                <a:spLocks/>
              </p:cNvSpPr>
              <p:nvPr/>
            </p:nvSpPr>
            <p:spPr bwMode="auto">
              <a:xfrm>
                <a:off x="1449" y="2210"/>
                <a:ext cx="2" cy="3"/>
              </a:xfrm>
              <a:custGeom>
                <a:avLst/>
                <a:gdLst>
                  <a:gd name="T0" fmla="*/ 1 w 4"/>
                  <a:gd name="T1" fmla="*/ 0 h 9"/>
                  <a:gd name="T2" fmla="*/ 1 w 4"/>
                  <a:gd name="T3" fmla="*/ 0 h 9"/>
                  <a:gd name="T4" fmla="*/ 0 w 4"/>
                  <a:gd name="T5" fmla="*/ 0 h 9"/>
                  <a:gd name="T6" fmla="*/ 1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9">
                    <a:moveTo>
                      <a:pt x="1" y="0"/>
                    </a:moveTo>
                    <a:lnTo>
                      <a:pt x="4" y="9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33" name="Freeform 3617"/>
              <p:cNvSpPr>
                <a:spLocks/>
              </p:cNvSpPr>
              <p:nvPr/>
            </p:nvSpPr>
            <p:spPr bwMode="auto">
              <a:xfrm>
                <a:off x="1443" y="2210"/>
                <a:ext cx="9" cy="8"/>
              </a:xfrm>
              <a:custGeom>
                <a:avLst/>
                <a:gdLst>
                  <a:gd name="T0" fmla="*/ 0 w 27"/>
                  <a:gd name="T1" fmla="*/ 0 h 25"/>
                  <a:gd name="T2" fmla="*/ 0 w 27"/>
                  <a:gd name="T3" fmla="*/ 0 h 25"/>
                  <a:gd name="T4" fmla="*/ 0 w 27"/>
                  <a:gd name="T5" fmla="*/ 0 h 25"/>
                  <a:gd name="T6" fmla="*/ 0 w 27"/>
                  <a:gd name="T7" fmla="*/ 0 h 25"/>
                  <a:gd name="T8" fmla="*/ 0 w 27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" h="25">
                    <a:moveTo>
                      <a:pt x="19" y="0"/>
                    </a:moveTo>
                    <a:lnTo>
                      <a:pt x="27" y="14"/>
                    </a:lnTo>
                    <a:lnTo>
                      <a:pt x="8" y="25"/>
                    </a:lnTo>
                    <a:lnTo>
                      <a:pt x="0" y="1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34" name="Freeform 3618"/>
              <p:cNvSpPr>
                <a:spLocks/>
              </p:cNvSpPr>
              <p:nvPr/>
            </p:nvSpPr>
            <p:spPr bwMode="auto">
              <a:xfrm>
                <a:off x="1444" y="2216"/>
                <a:ext cx="2" cy="2"/>
              </a:xfrm>
              <a:custGeom>
                <a:avLst/>
                <a:gdLst>
                  <a:gd name="T0" fmla="*/ 1 w 4"/>
                  <a:gd name="T1" fmla="*/ 0 h 6"/>
                  <a:gd name="T2" fmla="*/ 0 w 4"/>
                  <a:gd name="T3" fmla="*/ 0 h 6"/>
                  <a:gd name="T4" fmla="*/ 1 w 4"/>
                  <a:gd name="T5" fmla="*/ 0 h 6"/>
                  <a:gd name="T6" fmla="*/ 1 w 4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4" y="6"/>
                    </a:moveTo>
                    <a:lnTo>
                      <a:pt x="0" y="0"/>
                    </a:lnTo>
                    <a:lnTo>
                      <a:pt x="3" y="6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35" name="Freeform 3619"/>
              <p:cNvSpPr>
                <a:spLocks/>
              </p:cNvSpPr>
              <p:nvPr/>
            </p:nvSpPr>
            <p:spPr bwMode="auto">
              <a:xfrm>
                <a:off x="1437" y="2213"/>
                <a:ext cx="8" cy="7"/>
              </a:xfrm>
              <a:custGeom>
                <a:avLst/>
                <a:gdLst>
                  <a:gd name="T0" fmla="*/ 0 w 24"/>
                  <a:gd name="T1" fmla="*/ 0 h 22"/>
                  <a:gd name="T2" fmla="*/ 0 w 24"/>
                  <a:gd name="T3" fmla="*/ 0 h 22"/>
                  <a:gd name="T4" fmla="*/ 0 w 24"/>
                  <a:gd name="T5" fmla="*/ 0 h 22"/>
                  <a:gd name="T6" fmla="*/ 0 w 24"/>
                  <a:gd name="T7" fmla="*/ 0 h 22"/>
                  <a:gd name="T8" fmla="*/ 0 w 24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22">
                    <a:moveTo>
                      <a:pt x="18" y="0"/>
                    </a:moveTo>
                    <a:lnTo>
                      <a:pt x="24" y="15"/>
                    </a:lnTo>
                    <a:lnTo>
                      <a:pt x="7" y="22"/>
                    </a:lnTo>
                    <a:lnTo>
                      <a:pt x="0" y="7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36" name="Freeform 3620"/>
              <p:cNvSpPr>
                <a:spLocks/>
              </p:cNvSpPr>
              <p:nvPr/>
            </p:nvSpPr>
            <p:spPr bwMode="auto">
              <a:xfrm>
                <a:off x="1437" y="2215"/>
                <a:ext cx="2" cy="4"/>
              </a:xfrm>
              <a:custGeom>
                <a:avLst/>
                <a:gdLst>
                  <a:gd name="T0" fmla="*/ 0 w 5"/>
                  <a:gd name="T1" fmla="*/ 0 h 10"/>
                  <a:gd name="T2" fmla="*/ 0 w 5"/>
                  <a:gd name="T3" fmla="*/ 0 h 10"/>
                  <a:gd name="T4" fmla="*/ 0 w 5"/>
                  <a:gd name="T5" fmla="*/ 0 h 10"/>
                  <a:gd name="T6" fmla="*/ 0 w 5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10">
                    <a:moveTo>
                      <a:pt x="1" y="0"/>
                    </a:moveTo>
                    <a:lnTo>
                      <a:pt x="5" y="10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37" name="Freeform 3621"/>
              <p:cNvSpPr>
                <a:spLocks/>
              </p:cNvSpPr>
              <p:nvPr/>
            </p:nvSpPr>
            <p:spPr bwMode="auto">
              <a:xfrm>
                <a:off x="1432" y="2216"/>
                <a:ext cx="8" cy="8"/>
              </a:xfrm>
              <a:custGeom>
                <a:avLst/>
                <a:gdLst>
                  <a:gd name="T0" fmla="*/ 0 w 26"/>
                  <a:gd name="T1" fmla="*/ 0 h 25"/>
                  <a:gd name="T2" fmla="*/ 0 w 26"/>
                  <a:gd name="T3" fmla="*/ 0 h 25"/>
                  <a:gd name="T4" fmla="*/ 0 w 26"/>
                  <a:gd name="T5" fmla="*/ 0 h 25"/>
                  <a:gd name="T6" fmla="*/ 0 w 26"/>
                  <a:gd name="T7" fmla="*/ 0 h 25"/>
                  <a:gd name="T8" fmla="*/ 0 w 26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25">
                    <a:moveTo>
                      <a:pt x="16" y="0"/>
                    </a:moveTo>
                    <a:lnTo>
                      <a:pt x="26" y="13"/>
                    </a:lnTo>
                    <a:lnTo>
                      <a:pt x="9" y="25"/>
                    </a:lnTo>
                    <a:lnTo>
                      <a:pt x="0" y="1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38" name="Freeform 3622"/>
              <p:cNvSpPr>
                <a:spLocks/>
              </p:cNvSpPr>
              <p:nvPr/>
            </p:nvSpPr>
            <p:spPr bwMode="auto">
              <a:xfrm>
                <a:off x="1427" y="2220"/>
                <a:ext cx="8" cy="7"/>
              </a:xfrm>
              <a:custGeom>
                <a:avLst/>
                <a:gdLst>
                  <a:gd name="T0" fmla="*/ 0 w 22"/>
                  <a:gd name="T1" fmla="*/ 0 h 22"/>
                  <a:gd name="T2" fmla="*/ 0 w 22"/>
                  <a:gd name="T3" fmla="*/ 0 h 22"/>
                  <a:gd name="T4" fmla="*/ 0 w 22"/>
                  <a:gd name="T5" fmla="*/ 0 h 22"/>
                  <a:gd name="T6" fmla="*/ 0 w 22"/>
                  <a:gd name="T7" fmla="*/ 0 h 22"/>
                  <a:gd name="T8" fmla="*/ 0 w 22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22">
                    <a:moveTo>
                      <a:pt x="13" y="0"/>
                    </a:moveTo>
                    <a:lnTo>
                      <a:pt x="22" y="12"/>
                    </a:lnTo>
                    <a:lnTo>
                      <a:pt x="10" y="22"/>
                    </a:lnTo>
                    <a:lnTo>
                      <a:pt x="0" y="9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39" name="Freeform 3623"/>
              <p:cNvSpPr>
                <a:spLocks/>
              </p:cNvSpPr>
              <p:nvPr/>
            </p:nvSpPr>
            <p:spPr bwMode="auto">
              <a:xfrm>
                <a:off x="1426" y="2223"/>
                <a:ext cx="3" cy="3"/>
              </a:xfrm>
              <a:custGeom>
                <a:avLst/>
                <a:gdLst>
                  <a:gd name="T0" fmla="*/ 0 w 7"/>
                  <a:gd name="T1" fmla="*/ 0 h 8"/>
                  <a:gd name="T2" fmla="*/ 0 w 7"/>
                  <a:gd name="T3" fmla="*/ 0 h 8"/>
                  <a:gd name="T4" fmla="*/ 0 w 7"/>
                  <a:gd name="T5" fmla="*/ 0 h 8"/>
                  <a:gd name="T6" fmla="*/ 0 w 7"/>
                  <a:gd name="T7" fmla="*/ 0 h 8"/>
                  <a:gd name="T8" fmla="*/ 0 w 7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3" y="0"/>
                    </a:moveTo>
                    <a:lnTo>
                      <a:pt x="0" y="2"/>
                    </a:lnTo>
                    <a:lnTo>
                      <a:pt x="1" y="1"/>
                    </a:lnTo>
                    <a:lnTo>
                      <a:pt x="7" y="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40" name="Freeform 3624"/>
              <p:cNvSpPr>
                <a:spLocks/>
              </p:cNvSpPr>
              <p:nvPr/>
            </p:nvSpPr>
            <p:spPr bwMode="auto">
              <a:xfrm>
                <a:off x="1423" y="2223"/>
                <a:ext cx="8" cy="8"/>
              </a:xfrm>
              <a:custGeom>
                <a:avLst/>
                <a:gdLst>
                  <a:gd name="T0" fmla="*/ 0 w 23"/>
                  <a:gd name="T1" fmla="*/ 0 h 22"/>
                  <a:gd name="T2" fmla="*/ 0 w 23"/>
                  <a:gd name="T3" fmla="*/ 0 h 22"/>
                  <a:gd name="T4" fmla="*/ 0 w 23"/>
                  <a:gd name="T5" fmla="*/ 0 h 22"/>
                  <a:gd name="T6" fmla="*/ 0 w 23"/>
                  <a:gd name="T7" fmla="*/ 0 h 22"/>
                  <a:gd name="T8" fmla="*/ 0 w 23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22">
                    <a:moveTo>
                      <a:pt x="10" y="0"/>
                    </a:moveTo>
                    <a:lnTo>
                      <a:pt x="23" y="11"/>
                    </a:lnTo>
                    <a:lnTo>
                      <a:pt x="12" y="22"/>
                    </a:lnTo>
                    <a:lnTo>
                      <a:pt x="0" y="1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41" name="Freeform 3625"/>
              <p:cNvSpPr>
                <a:spLocks/>
              </p:cNvSpPr>
              <p:nvPr/>
            </p:nvSpPr>
            <p:spPr bwMode="auto">
              <a:xfrm>
                <a:off x="1423" y="2227"/>
                <a:ext cx="2" cy="3"/>
              </a:xfrm>
              <a:custGeom>
                <a:avLst/>
                <a:gdLst>
                  <a:gd name="T0" fmla="*/ 0 w 6"/>
                  <a:gd name="T1" fmla="*/ 0 h 7"/>
                  <a:gd name="T2" fmla="*/ 0 w 6"/>
                  <a:gd name="T3" fmla="*/ 0 h 7"/>
                  <a:gd name="T4" fmla="*/ 0 w 6"/>
                  <a:gd name="T5" fmla="*/ 0 h 7"/>
                  <a:gd name="T6" fmla="*/ 0 w 6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0" y="0"/>
                    </a:moveTo>
                    <a:lnTo>
                      <a:pt x="6" y="7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42" name="Freeform 3626"/>
              <p:cNvSpPr>
                <a:spLocks/>
              </p:cNvSpPr>
              <p:nvPr/>
            </p:nvSpPr>
            <p:spPr bwMode="auto">
              <a:xfrm>
                <a:off x="1420" y="2228"/>
                <a:ext cx="7" cy="7"/>
              </a:xfrm>
              <a:custGeom>
                <a:avLst/>
                <a:gdLst>
                  <a:gd name="T0" fmla="*/ 0 w 22"/>
                  <a:gd name="T1" fmla="*/ 0 h 21"/>
                  <a:gd name="T2" fmla="*/ 0 w 22"/>
                  <a:gd name="T3" fmla="*/ 0 h 21"/>
                  <a:gd name="T4" fmla="*/ 0 w 22"/>
                  <a:gd name="T5" fmla="*/ 0 h 21"/>
                  <a:gd name="T6" fmla="*/ 0 w 22"/>
                  <a:gd name="T7" fmla="*/ 0 h 21"/>
                  <a:gd name="T8" fmla="*/ 0 w 22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21">
                    <a:moveTo>
                      <a:pt x="10" y="0"/>
                    </a:moveTo>
                    <a:lnTo>
                      <a:pt x="22" y="9"/>
                    </a:lnTo>
                    <a:lnTo>
                      <a:pt x="13" y="21"/>
                    </a:lnTo>
                    <a:lnTo>
                      <a:pt x="0" y="1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5180" name="Group 3627"/>
            <p:cNvGrpSpPr>
              <a:grpSpLocks/>
            </p:cNvGrpSpPr>
            <p:nvPr/>
          </p:nvGrpSpPr>
          <p:grpSpPr bwMode="auto">
            <a:xfrm>
              <a:off x="1416" y="2200"/>
              <a:ext cx="699" cy="274"/>
              <a:chOff x="1416" y="2200"/>
              <a:chExt cx="699" cy="274"/>
            </a:xfrm>
          </p:grpSpPr>
          <p:sp>
            <p:nvSpPr>
              <p:cNvPr id="7343" name="Freeform 3628"/>
              <p:cNvSpPr>
                <a:spLocks/>
              </p:cNvSpPr>
              <p:nvPr/>
            </p:nvSpPr>
            <p:spPr bwMode="auto">
              <a:xfrm>
                <a:off x="1420" y="2232"/>
                <a:ext cx="2" cy="2"/>
              </a:xfrm>
              <a:custGeom>
                <a:avLst/>
                <a:gdLst>
                  <a:gd name="T0" fmla="*/ 0 w 8"/>
                  <a:gd name="T1" fmla="*/ 0 h 6"/>
                  <a:gd name="T2" fmla="*/ 0 w 8"/>
                  <a:gd name="T3" fmla="*/ 0 h 6"/>
                  <a:gd name="T4" fmla="*/ 0 w 8"/>
                  <a:gd name="T5" fmla="*/ 0 h 6"/>
                  <a:gd name="T6" fmla="*/ 0 w 8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6">
                    <a:moveTo>
                      <a:pt x="1" y="0"/>
                    </a:moveTo>
                    <a:lnTo>
                      <a:pt x="8" y="6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344" name="Freeform 3629"/>
              <p:cNvSpPr>
                <a:spLocks/>
              </p:cNvSpPr>
              <p:nvPr/>
            </p:nvSpPr>
            <p:spPr bwMode="auto">
              <a:xfrm>
                <a:off x="1417" y="2232"/>
                <a:ext cx="8" cy="7"/>
              </a:xfrm>
              <a:custGeom>
                <a:avLst/>
                <a:gdLst>
                  <a:gd name="T0" fmla="*/ 0 w 22"/>
                  <a:gd name="T1" fmla="*/ 0 h 21"/>
                  <a:gd name="T2" fmla="*/ 0 w 22"/>
                  <a:gd name="T3" fmla="*/ 0 h 21"/>
                  <a:gd name="T4" fmla="*/ 0 w 22"/>
                  <a:gd name="T5" fmla="*/ 0 h 21"/>
                  <a:gd name="T6" fmla="*/ 0 w 22"/>
                  <a:gd name="T7" fmla="*/ 0 h 21"/>
                  <a:gd name="T8" fmla="*/ 0 w 22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21">
                    <a:moveTo>
                      <a:pt x="7" y="0"/>
                    </a:moveTo>
                    <a:lnTo>
                      <a:pt x="22" y="6"/>
                    </a:lnTo>
                    <a:lnTo>
                      <a:pt x="15" y="21"/>
                    </a:lnTo>
                    <a:lnTo>
                      <a:pt x="0" y="15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345" name="Freeform 3630"/>
              <p:cNvSpPr>
                <a:spLocks/>
              </p:cNvSpPr>
              <p:nvPr/>
            </p:nvSpPr>
            <p:spPr bwMode="auto">
              <a:xfrm>
                <a:off x="1417" y="2237"/>
                <a:ext cx="3" cy="2"/>
              </a:xfrm>
              <a:custGeom>
                <a:avLst/>
                <a:gdLst>
                  <a:gd name="T0" fmla="*/ 0 w 7"/>
                  <a:gd name="T1" fmla="*/ 0 h 5"/>
                  <a:gd name="T2" fmla="*/ 0 w 7"/>
                  <a:gd name="T3" fmla="*/ 0 h 5"/>
                  <a:gd name="T4" fmla="*/ 0 w 7"/>
                  <a:gd name="T5" fmla="*/ 0 h 5"/>
                  <a:gd name="T6" fmla="*/ 0 w 7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0" y="0"/>
                    </a:moveTo>
                    <a:lnTo>
                      <a:pt x="7" y="5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346" name="Freeform 3631"/>
              <p:cNvSpPr>
                <a:spLocks/>
              </p:cNvSpPr>
              <p:nvPr/>
            </p:nvSpPr>
            <p:spPr bwMode="auto">
              <a:xfrm>
                <a:off x="1416" y="2237"/>
                <a:ext cx="6" cy="5"/>
              </a:xfrm>
              <a:custGeom>
                <a:avLst/>
                <a:gdLst>
                  <a:gd name="T0" fmla="*/ 0 w 18"/>
                  <a:gd name="T1" fmla="*/ 0 h 15"/>
                  <a:gd name="T2" fmla="*/ 0 w 18"/>
                  <a:gd name="T3" fmla="*/ 0 h 15"/>
                  <a:gd name="T4" fmla="*/ 0 w 18"/>
                  <a:gd name="T5" fmla="*/ 0 h 15"/>
                  <a:gd name="T6" fmla="*/ 0 w 18"/>
                  <a:gd name="T7" fmla="*/ 0 h 15"/>
                  <a:gd name="T8" fmla="*/ 0 w 18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5">
                    <a:moveTo>
                      <a:pt x="3" y="0"/>
                    </a:moveTo>
                    <a:lnTo>
                      <a:pt x="18" y="4"/>
                    </a:lnTo>
                    <a:lnTo>
                      <a:pt x="15" y="15"/>
                    </a:lnTo>
                    <a:lnTo>
                      <a:pt x="0" y="1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347" name="Freeform 3632"/>
              <p:cNvSpPr>
                <a:spLocks/>
              </p:cNvSpPr>
              <p:nvPr/>
            </p:nvSpPr>
            <p:spPr bwMode="auto">
              <a:xfrm>
                <a:off x="1416" y="2241"/>
                <a:ext cx="3" cy="1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0 h 4"/>
                  <a:gd name="T4" fmla="*/ 0 w 7"/>
                  <a:gd name="T5" fmla="*/ 0 h 4"/>
                  <a:gd name="T6" fmla="*/ 0 w 7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7" y="4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348" name="Freeform 3633"/>
              <p:cNvSpPr>
                <a:spLocks/>
              </p:cNvSpPr>
              <p:nvPr/>
            </p:nvSpPr>
            <p:spPr bwMode="auto">
              <a:xfrm>
                <a:off x="1416" y="2241"/>
                <a:ext cx="5" cy="6"/>
              </a:xfrm>
              <a:custGeom>
                <a:avLst/>
                <a:gdLst>
                  <a:gd name="T0" fmla="*/ 0 w 17"/>
                  <a:gd name="T1" fmla="*/ 0 h 16"/>
                  <a:gd name="T2" fmla="*/ 0 w 17"/>
                  <a:gd name="T3" fmla="*/ 0 h 16"/>
                  <a:gd name="T4" fmla="*/ 0 w 17"/>
                  <a:gd name="T5" fmla="*/ 0 h 16"/>
                  <a:gd name="T6" fmla="*/ 0 w 17"/>
                  <a:gd name="T7" fmla="*/ 0 h 16"/>
                  <a:gd name="T8" fmla="*/ 0 w 17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6">
                    <a:moveTo>
                      <a:pt x="2" y="0"/>
                    </a:moveTo>
                    <a:lnTo>
                      <a:pt x="17" y="2"/>
                    </a:lnTo>
                    <a:lnTo>
                      <a:pt x="15" y="16"/>
                    </a:lnTo>
                    <a:lnTo>
                      <a:pt x="0" y="1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349" name="Freeform 3634"/>
              <p:cNvSpPr>
                <a:spLocks/>
              </p:cNvSpPr>
              <p:nvPr/>
            </p:nvSpPr>
            <p:spPr bwMode="auto">
              <a:xfrm>
                <a:off x="1416" y="2246"/>
                <a:ext cx="2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7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350" name="Freeform 3635"/>
              <p:cNvSpPr>
                <a:spLocks/>
              </p:cNvSpPr>
              <p:nvPr/>
            </p:nvSpPr>
            <p:spPr bwMode="auto">
              <a:xfrm>
                <a:off x="1416" y="2246"/>
                <a:ext cx="5" cy="5"/>
              </a:xfrm>
              <a:custGeom>
                <a:avLst/>
                <a:gdLst>
                  <a:gd name="T0" fmla="*/ 0 w 17"/>
                  <a:gd name="T1" fmla="*/ 0 h 15"/>
                  <a:gd name="T2" fmla="*/ 0 w 17"/>
                  <a:gd name="T3" fmla="*/ 0 h 15"/>
                  <a:gd name="T4" fmla="*/ 0 w 17"/>
                  <a:gd name="T5" fmla="*/ 0 h 15"/>
                  <a:gd name="T6" fmla="*/ 0 w 17"/>
                  <a:gd name="T7" fmla="*/ 0 h 15"/>
                  <a:gd name="T8" fmla="*/ 0 w 17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5">
                    <a:moveTo>
                      <a:pt x="0" y="2"/>
                    </a:moveTo>
                    <a:lnTo>
                      <a:pt x="15" y="0"/>
                    </a:lnTo>
                    <a:lnTo>
                      <a:pt x="17" y="13"/>
                    </a:lnTo>
                    <a:lnTo>
                      <a:pt x="2" y="1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351" name="Freeform 3636"/>
              <p:cNvSpPr>
                <a:spLocks/>
              </p:cNvSpPr>
              <p:nvPr/>
            </p:nvSpPr>
            <p:spPr bwMode="auto">
              <a:xfrm>
                <a:off x="1416" y="2251"/>
                <a:ext cx="3" cy="0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1 h 1"/>
                  <a:gd name="T4" fmla="*/ 0 w 7"/>
                  <a:gd name="T5" fmla="*/ 1 h 1"/>
                  <a:gd name="T6" fmla="*/ 0 w 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0" y="0"/>
                    </a:moveTo>
                    <a:lnTo>
                      <a:pt x="7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352" name="Freeform 3637"/>
              <p:cNvSpPr>
                <a:spLocks/>
              </p:cNvSpPr>
              <p:nvPr/>
            </p:nvSpPr>
            <p:spPr bwMode="auto">
              <a:xfrm>
                <a:off x="1416" y="2250"/>
                <a:ext cx="6" cy="6"/>
              </a:xfrm>
              <a:custGeom>
                <a:avLst/>
                <a:gdLst>
                  <a:gd name="T0" fmla="*/ 0 w 18"/>
                  <a:gd name="T1" fmla="*/ 0 h 19"/>
                  <a:gd name="T2" fmla="*/ 0 w 18"/>
                  <a:gd name="T3" fmla="*/ 0 h 19"/>
                  <a:gd name="T4" fmla="*/ 0 w 18"/>
                  <a:gd name="T5" fmla="*/ 0 h 19"/>
                  <a:gd name="T6" fmla="*/ 0 w 18"/>
                  <a:gd name="T7" fmla="*/ 0 h 19"/>
                  <a:gd name="T8" fmla="*/ 0 w 18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9">
                    <a:moveTo>
                      <a:pt x="0" y="4"/>
                    </a:moveTo>
                    <a:lnTo>
                      <a:pt x="15" y="0"/>
                    </a:lnTo>
                    <a:lnTo>
                      <a:pt x="18" y="15"/>
                    </a:lnTo>
                    <a:lnTo>
                      <a:pt x="3" y="19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353" name="Freeform 3638"/>
              <p:cNvSpPr>
                <a:spLocks/>
              </p:cNvSpPr>
              <p:nvPr/>
            </p:nvSpPr>
            <p:spPr bwMode="auto">
              <a:xfrm>
                <a:off x="1417" y="2256"/>
                <a:ext cx="3" cy="1"/>
              </a:xfrm>
              <a:custGeom>
                <a:avLst/>
                <a:gdLst>
                  <a:gd name="T0" fmla="*/ 0 w 7"/>
                  <a:gd name="T1" fmla="*/ 0 h 2"/>
                  <a:gd name="T2" fmla="*/ 0 w 7"/>
                  <a:gd name="T3" fmla="*/ 0 h 2"/>
                  <a:gd name="T4" fmla="*/ 0 w 7"/>
                  <a:gd name="T5" fmla="*/ 1 h 2"/>
                  <a:gd name="T6" fmla="*/ 0 w 7"/>
                  <a:gd name="T7" fmla="*/ 0 h 2"/>
                  <a:gd name="T8" fmla="*/ 0 w 7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354" name="Freeform 3639"/>
              <p:cNvSpPr>
                <a:spLocks/>
              </p:cNvSpPr>
              <p:nvPr/>
            </p:nvSpPr>
            <p:spPr bwMode="auto">
              <a:xfrm>
                <a:off x="1418" y="2254"/>
                <a:ext cx="6" cy="7"/>
              </a:xfrm>
              <a:custGeom>
                <a:avLst/>
                <a:gdLst>
                  <a:gd name="T0" fmla="*/ 0 w 20"/>
                  <a:gd name="T1" fmla="*/ 0 h 19"/>
                  <a:gd name="T2" fmla="*/ 0 w 20"/>
                  <a:gd name="T3" fmla="*/ 0 h 19"/>
                  <a:gd name="T4" fmla="*/ 0 w 20"/>
                  <a:gd name="T5" fmla="*/ 0 h 19"/>
                  <a:gd name="T6" fmla="*/ 0 w 20"/>
                  <a:gd name="T7" fmla="*/ 0 h 19"/>
                  <a:gd name="T8" fmla="*/ 0 w 20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9">
                    <a:moveTo>
                      <a:pt x="0" y="8"/>
                    </a:moveTo>
                    <a:lnTo>
                      <a:pt x="13" y="0"/>
                    </a:lnTo>
                    <a:lnTo>
                      <a:pt x="20" y="11"/>
                    </a:lnTo>
                    <a:lnTo>
                      <a:pt x="7" y="19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355" name="Freeform 3640"/>
              <p:cNvSpPr>
                <a:spLocks/>
              </p:cNvSpPr>
              <p:nvPr/>
            </p:nvSpPr>
            <p:spPr bwMode="auto">
              <a:xfrm>
                <a:off x="1420" y="2260"/>
                <a:ext cx="2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0" y="2"/>
                    </a:moveTo>
                    <a:lnTo>
                      <a:pt x="7" y="0"/>
                    </a:lnTo>
                    <a:lnTo>
                      <a:pt x="0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356" name="Freeform 3641"/>
              <p:cNvSpPr>
                <a:spLocks/>
              </p:cNvSpPr>
              <p:nvPr/>
            </p:nvSpPr>
            <p:spPr bwMode="auto">
              <a:xfrm>
                <a:off x="1420" y="2258"/>
                <a:ext cx="7" cy="7"/>
              </a:xfrm>
              <a:custGeom>
                <a:avLst/>
                <a:gdLst>
                  <a:gd name="T0" fmla="*/ 0 w 22"/>
                  <a:gd name="T1" fmla="*/ 0 h 22"/>
                  <a:gd name="T2" fmla="*/ 0 w 22"/>
                  <a:gd name="T3" fmla="*/ 0 h 22"/>
                  <a:gd name="T4" fmla="*/ 0 w 22"/>
                  <a:gd name="T5" fmla="*/ 0 h 22"/>
                  <a:gd name="T6" fmla="*/ 0 w 22"/>
                  <a:gd name="T7" fmla="*/ 0 h 22"/>
                  <a:gd name="T8" fmla="*/ 0 w 22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22">
                    <a:moveTo>
                      <a:pt x="0" y="10"/>
                    </a:moveTo>
                    <a:lnTo>
                      <a:pt x="13" y="0"/>
                    </a:lnTo>
                    <a:lnTo>
                      <a:pt x="22" y="11"/>
                    </a:lnTo>
                    <a:lnTo>
                      <a:pt x="10" y="22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357" name="Freeform 3642"/>
              <p:cNvSpPr>
                <a:spLocks/>
              </p:cNvSpPr>
              <p:nvPr/>
            </p:nvSpPr>
            <p:spPr bwMode="auto">
              <a:xfrm>
                <a:off x="1423" y="2264"/>
                <a:ext cx="2" cy="1"/>
              </a:xfrm>
              <a:custGeom>
                <a:avLst/>
                <a:gdLst>
                  <a:gd name="T0" fmla="*/ 0 w 6"/>
                  <a:gd name="T1" fmla="*/ 0 h 3"/>
                  <a:gd name="T2" fmla="*/ 0 w 6"/>
                  <a:gd name="T3" fmla="*/ 0 h 3"/>
                  <a:gd name="T4" fmla="*/ 0 w 6"/>
                  <a:gd name="T5" fmla="*/ 0 h 3"/>
                  <a:gd name="T6" fmla="*/ 0 w 6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0" y="3"/>
                    </a:moveTo>
                    <a:lnTo>
                      <a:pt x="6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358" name="Freeform 3643"/>
              <p:cNvSpPr>
                <a:spLocks/>
              </p:cNvSpPr>
              <p:nvPr/>
            </p:nvSpPr>
            <p:spPr bwMode="auto">
              <a:xfrm>
                <a:off x="1423" y="2261"/>
                <a:ext cx="8" cy="8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0" y="11"/>
                    </a:moveTo>
                    <a:lnTo>
                      <a:pt x="12" y="0"/>
                    </a:lnTo>
                    <a:lnTo>
                      <a:pt x="23" y="13"/>
                    </a:lnTo>
                    <a:lnTo>
                      <a:pt x="10" y="23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359" name="Freeform 3644"/>
              <p:cNvSpPr>
                <a:spLocks/>
              </p:cNvSpPr>
              <p:nvPr/>
            </p:nvSpPr>
            <p:spPr bwMode="auto">
              <a:xfrm>
                <a:off x="1426" y="2268"/>
                <a:ext cx="3" cy="1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0 h 4"/>
                  <a:gd name="T4" fmla="*/ 0 w 7"/>
                  <a:gd name="T5" fmla="*/ 0 h 4"/>
                  <a:gd name="T6" fmla="*/ 0 w 7"/>
                  <a:gd name="T7" fmla="*/ 0 h 4"/>
                  <a:gd name="T8" fmla="*/ 0 w 7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1" y="3"/>
                    </a:moveTo>
                    <a:lnTo>
                      <a:pt x="0" y="1"/>
                    </a:lnTo>
                    <a:lnTo>
                      <a:pt x="3" y="4"/>
                    </a:lnTo>
                    <a:lnTo>
                      <a:pt x="7" y="0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360" name="Freeform 3645"/>
              <p:cNvSpPr>
                <a:spLocks/>
              </p:cNvSpPr>
              <p:nvPr/>
            </p:nvSpPr>
            <p:spPr bwMode="auto">
              <a:xfrm>
                <a:off x="1427" y="2265"/>
                <a:ext cx="8" cy="8"/>
              </a:xfrm>
              <a:custGeom>
                <a:avLst/>
                <a:gdLst>
                  <a:gd name="T0" fmla="*/ 0 w 22"/>
                  <a:gd name="T1" fmla="*/ 0 h 22"/>
                  <a:gd name="T2" fmla="*/ 0 w 22"/>
                  <a:gd name="T3" fmla="*/ 0 h 22"/>
                  <a:gd name="T4" fmla="*/ 0 w 22"/>
                  <a:gd name="T5" fmla="*/ 0 h 22"/>
                  <a:gd name="T6" fmla="*/ 0 w 22"/>
                  <a:gd name="T7" fmla="*/ 0 h 22"/>
                  <a:gd name="T8" fmla="*/ 0 w 22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22">
                    <a:moveTo>
                      <a:pt x="0" y="12"/>
                    </a:moveTo>
                    <a:lnTo>
                      <a:pt x="10" y="0"/>
                    </a:lnTo>
                    <a:lnTo>
                      <a:pt x="22" y="9"/>
                    </a:lnTo>
                    <a:lnTo>
                      <a:pt x="13" y="2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361" name="Freeform 3646"/>
              <p:cNvSpPr>
                <a:spLocks/>
              </p:cNvSpPr>
              <p:nvPr/>
            </p:nvSpPr>
            <p:spPr bwMode="auto">
              <a:xfrm>
                <a:off x="1432" y="2271"/>
                <a:ext cx="1" cy="2"/>
              </a:xfrm>
              <a:custGeom>
                <a:avLst/>
                <a:gdLst>
                  <a:gd name="T0" fmla="*/ 0 w 4"/>
                  <a:gd name="T1" fmla="*/ 1 h 4"/>
                  <a:gd name="T2" fmla="*/ 0 w 4"/>
                  <a:gd name="T3" fmla="*/ 0 h 4"/>
                  <a:gd name="T4" fmla="*/ 0 w 4"/>
                  <a:gd name="T5" fmla="*/ 1 h 4"/>
                  <a:gd name="T6" fmla="*/ 0 w 4"/>
                  <a:gd name="T7" fmla="*/ 1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362" name="Freeform 3647"/>
              <p:cNvSpPr>
                <a:spLocks/>
              </p:cNvSpPr>
              <p:nvPr/>
            </p:nvSpPr>
            <p:spPr bwMode="auto">
              <a:xfrm>
                <a:off x="1432" y="2268"/>
                <a:ext cx="8" cy="8"/>
              </a:xfrm>
              <a:custGeom>
                <a:avLst/>
                <a:gdLst>
                  <a:gd name="T0" fmla="*/ 0 w 25"/>
                  <a:gd name="T1" fmla="*/ 0 h 24"/>
                  <a:gd name="T2" fmla="*/ 0 w 25"/>
                  <a:gd name="T3" fmla="*/ 0 h 24"/>
                  <a:gd name="T4" fmla="*/ 0 w 25"/>
                  <a:gd name="T5" fmla="*/ 0 h 24"/>
                  <a:gd name="T6" fmla="*/ 0 w 25"/>
                  <a:gd name="T7" fmla="*/ 0 h 24"/>
                  <a:gd name="T8" fmla="*/ 0 w 25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24">
                    <a:moveTo>
                      <a:pt x="0" y="13"/>
                    </a:moveTo>
                    <a:lnTo>
                      <a:pt x="8" y="0"/>
                    </a:lnTo>
                    <a:lnTo>
                      <a:pt x="25" y="12"/>
                    </a:lnTo>
                    <a:lnTo>
                      <a:pt x="16" y="24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363" name="Freeform 3648"/>
              <p:cNvSpPr>
                <a:spLocks/>
              </p:cNvSpPr>
              <p:nvPr/>
            </p:nvSpPr>
            <p:spPr bwMode="auto">
              <a:xfrm>
                <a:off x="1437" y="2275"/>
                <a:ext cx="2" cy="2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0 h 5"/>
                  <a:gd name="T4" fmla="*/ 0 w 5"/>
                  <a:gd name="T5" fmla="*/ 0 h 5"/>
                  <a:gd name="T6" fmla="*/ 0 w 5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4"/>
                    </a:moveTo>
                    <a:lnTo>
                      <a:pt x="5" y="0"/>
                    </a:lnTo>
                    <a:lnTo>
                      <a:pt x="1" y="5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364" name="Freeform 3649"/>
              <p:cNvSpPr>
                <a:spLocks/>
              </p:cNvSpPr>
              <p:nvPr/>
            </p:nvSpPr>
            <p:spPr bwMode="auto">
              <a:xfrm>
                <a:off x="1437" y="2272"/>
                <a:ext cx="8" cy="7"/>
              </a:xfrm>
              <a:custGeom>
                <a:avLst/>
                <a:gdLst>
                  <a:gd name="T0" fmla="*/ 0 w 24"/>
                  <a:gd name="T1" fmla="*/ 0 h 22"/>
                  <a:gd name="T2" fmla="*/ 0 w 24"/>
                  <a:gd name="T3" fmla="*/ 0 h 22"/>
                  <a:gd name="T4" fmla="*/ 0 w 24"/>
                  <a:gd name="T5" fmla="*/ 0 h 22"/>
                  <a:gd name="T6" fmla="*/ 0 w 24"/>
                  <a:gd name="T7" fmla="*/ 0 h 22"/>
                  <a:gd name="T8" fmla="*/ 0 w 24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22">
                    <a:moveTo>
                      <a:pt x="0" y="14"/>
                    </a:moveTo>
                    <a:lnTo>
                      <a:pt x="7" y="0"/>
                    </a:lnTo>
                    <a:lnTo>
                      <a:pt x="24" y="8"/>
                    </a:lnTo>
                    <a:lnTo>
                      <a:pt x="18" y="22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365" name="Freeform 3650"/>
              <p:cNvSpPr>
                <a:spLocks/>
              </p:cNvSpPr>
              <p:nvPr/>
            </p:nvSpPr>
            <p:spPr bwMode="auto">
              <a:xfrm>
                <a:off x="1444" y="2275"/>
                <a:ext cx="2" cy="3"/>
              </a:xfrm>
              <a:custGeom>
                <a:avLst/>
                <a:gdLst>
                  <a:gd name="T0" fmla="*/ 1 w 4"/>
                  <a:gd name="T1" fmla="*/ 0 h 9"/>
                  <a:gd name="T2" fmla="*/ 0 w 4"/>
                  <a:gd name="T3" fmla="*/ 0 h 9"/>
                  <a:gd name="T4" fmla="*/ 1 w 4"/>
                  <a:gd name="T5" fmla="*/ 0 h 9"/>
                  <a:gd name="T6" fmla="*/ 1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9">
                    <a:moveTo>
                      <a:pt x="3" y="0"/>
                    </a:moveTo>
                    <a:lnTo>
                      <a:pt x="0" y="9"/>
                    </a:ln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366" name="Freeform 3651"/>
              <p:cNvSpPr>
                <a:spLocks/>
              </p:cNvSpPr>
              <p:nvPr/>
            </p:nvSpPr>
            <p:spPr bwMode="auto">
              <a:xfrm>
                <a:off x="1443" y="2275"/>
                <a:ext cx="9" cy="8"/>
              </a:xfrm>
              <a:custGeom>
                <a:avLst/>
                <a:gdLst>
                  <a:gd name="T0" fmla="*/ 0 w 27"/>
                  <a:gd name="T1" fmla="*/ 0 h 25"/>
                  <a:gd name="T2" fmla="*/ 0 w 27"/>
                  <a:gd name="T3" fmla="*/ 0 h 25"/>
                  <a:gd name="T4" fmla="*/ 0 w 27"/>
                  <a:gd name="T5" fmla="*/ 0 h 25"/>
                  <a:gd name="T6" fmla="*/ 0 w 27"/>
                  <a:gd name="T7" fmla="*/ 0 h 25"/>
                  <a:gd name="T8" fmla="*/ 0 w 27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" h="25">
                    <a:moveTo>
                      <a:pt x="0" y="14"/>
                    </a:moveTo>
                    <a:lnTo>
                      <a:pt x="8" y="0"/>
                    </a:lnTo>
                    <a:lnTo>
                      <a:pt x="27" y="10"/>
                    </a:lnTo>
                    <a:lnTo>
                      <a:pt x="19" y="25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367" name="Freeform 3652"/>
              <p:cNvSpPr>
                <a:spLocks/>
              </p:cNvSpPr>
              <p:nvPr/>
            </p:nvSpPr>
            <p:spPr bwMode="auto">
              <a:xfrm>
                <a:off x="1449" y="2281"/>
                <a:ext cx="2" cy="2"/>
              </a:xfrm>
              <a:custGeom>
                <a:avLst/>
                <a:gdLst>
                  <a:gd name="T0" fmla="*/ 0 w 4"/>
                  <a:gd name="T1" fmla="*/ 0 h 5"/>
                  <a:gd name="T2" fmla="*/ 1 w 4"/>
                  <a:gd name="T3" fmla="*/ 0 h 5"/>
                  <a:gd name="T4" fmla="*/ 1 w 4"/>
                  <a:gd name="T5" fmla="*/ 0 h 5"/>
                  <a:gd name="T6" fmla="*/ 0 w 4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lnTo>
                      <a:pt x="4" y="0"/>
                    </a:lnTo>
                    <a:lnTo>
                      <a:pt x="1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368" name="Freeform 3653"/>
              <p:cNvSpPr>
                <a:spLocks/>
              </p:cNvSpPr>
              <p:nvPr/>
            </p:nvSpPr>
            <p:spPr bwMode="auto">
              <a:xfrm>
                <a:off x="1450" y="2278"/>
                <a:ext cx="9" cy="8"/>
              </a:xfrm>
              <a:custGeom>
                <a:avLst/>
                <a:gdLst>
                  <a:gd name="T0" fmla="*/ 0 w 27"/>
                  <a:gd name="T1" fmla="*/ 0 h 23"/>
                  <a:gd name="T2" fmla="*/ 0 w 27"/>
                  <a:gd name="T3" fmla="*/ 0 h 23"/>
                  <a:gd name="T4" fmla="*/ 0 w 27"/>
                  <a:gd name="T5" fmla="*/ 0 h 23"/>
                  <a:gd name="T6" fmla="*/ 0 w 27"/>
                  <a:gd name="T7" fmla="*/ 0 h 23"/>
                  <a:gd name="T8" fmla="*/ 0 w 27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" h="23">
                    <a:moveTo>
                      <a:pt x="0" y="15"/>
                    </a:moveTo>
                    <a:lnTo>
                      <a:pt x="6" y="0"/>
                    </a:lnTo>
                    <a:lnTo>
                      <a:pt x="27" y="9"/>
                    </a:lnTo>
                    <a:lnTo>
                      <a:pt x="21" y="23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369" name="Freeform 3654"/>
              <p:cNvSpPr>
                <a:spLocks/>
              </p:cNvSpPr>
              <p:nvPr/>
            </p:nvSpPr>
            <p:spPr bwMode="auto">
              <a:xfrm>
                <a:off x="1457" y="2284"/>
                <a:ext cx="1" cy="2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0 h 5"/>
                  <a:gd name="T4" fmla="*/ 0 w 3"/>
                  <a:gd name="T5" fmla="*/ 0 h 5"/>
                  <a:gd name="T6" fmla="*/ 0 w 3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lnTo>
                      <a:pt x="3" y="0"/>
                    </a:lnTo>
                    <a:lnTo>
                      <a:pt x="1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370" name="Freeform 3655"/>
              <p:cNvSpPr>
                <a:spLocks/>
              </p:cNvSpPr>
              <p:nvPr/>
            </p:nvSpPr>
            <p:spPr bwMode="auto">
              <a:xfrm>
                <a:off x="1457" y="2281"/>
                <a:ext cx="16" cy="9"/>
              </a:xfrm>
              <a:custGeom>
                <a:avLst/>
                <a:gdLst>
                  <a:gd name="T0" fmla="*/ 0 w 49"/>
                  <a:gd name="T1" fmla="*/ 0 h 26"/>
                  <a:gd name="T2" fmla="*/ 0 w 49"/>
                  <a:gd name="T3" fmla="*/ 0 h 26"/>
                  <a:gd name="T4" fmla="*/ 0 w 49"/>
                  <a:gd name="T5" fmla="*/ 0 h 26"/>
                  <a:gd name="T6" fmla="*/ 0 w 49"/>
                  <a:gd name="T7" fmla="*/ 0 h 26"/>
                  <a:gd name="T8" fmla="*/ 0 w 49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26">
                    <a:moveTo>
                      <a:pt x="0" y="14"/>
                    </a:moveTo>
                    <a:lnTo>
                      <a:pt x="4" y="0"/>
                    </a:lnTo>
                    <a:lnTo>
                      <a:pt x="49" y="11"/>
                    </a:lnTo>
                    <a:lnTo>
                      <a:pt x="44" y="26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371" name="Freeform 3656"/>
              <p:cNvSpPr>
                <a:spLocks/>
              </p:cNvSpPr>
              <p:nvPr/>
            </p:nvSpPr>
            <p:spPr bwMode="auto">
              <a:xfrm>
                <a:off x="1472" y="2288"/>
                <a:ext cx="0" cy="2"/>
              </a:xfrm>
              <a:custGeom>
                <a:avLst/>
                <a:gdLst>
                  <a:gd name="T0" fmla="*/ 0 w 2"/>
                  <a:gd name="T1" fmla="*/ 0 h 6"/>
                  <a:gd name="T2" fmla="*/ 1 w 2"/>
                  <a:gd name="T3" fmla="*/ 0 h 6"/>
                  <a:gd name="T4" fmla="*/ 1 w 2"/>
                  <a:gd name="T5" fmla="*/ 0 h 6"/>
                  <a:gd name="T6" fmla="*/ 0 w 2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6">
                    <a:moveTo>
                      <a:pt x="0" y="6"/>
                    </a:moveTo>
                    <a:lnTo>
                      <a:pt x="2" y="0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372" name="Freeform 3657"/>
              <p:cNvSpPr>
                <a:spLocks/>
              </p:cNvSpPr>
              <p:nvPr/>
            </p:nvSpPr>
            <p:spPr bwMode="auto">
              <a:xfrm>
                <a:off x="1472" y="2285"/>
                <a:ext cx="17" cy="7"/>
              </a:xfrm>
              <a:custGeom>
                <a:avLst/>
                <a:gdLst>
                  <a:gd name="T0" fmla="*/ 0 w 52"/>
                  <a:gd name="T1" fmla="*/ 0 h 23"/>
                  <a:gd name="T2" fmla="*/ 0 w 52"/>
                  <a:gd name="T3" fmla="*/ 0 h 23"/>
                  <a:gd name="T4" fmla="*/ 0 w 52"/>
                  <a:gd name="T5" fmla="*/ 0 h 23"/>
                  <a:gd name="T6" fmla="*/ 0 w 52"/>
                  <a:gd name="T7" fmla="*/ 0 h 23"/>
                  <a:gd name="T8" fmla="*/ 0 w 52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" h="23">
                    <a:moveTo>
                      <a:pt x="0" y="15"/>
                    </a:moveTo>
                    <a:lnTo>
                      <a:pt x="2" y="0"/>
                    </a:lnTo>
                    <a:lnTo>
                      <a:pt x="52" y="8"/>
                    </a:lnTo>
                    <a:lnTo>
                      <a:pt x="50" y="23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373" name="Freeform 3658"/>
              <p:cNvSpPr>
                <a:spLocks/>
              </p:cNvSpPr>
              <p:nvPr/>
            </p:nvSpPr>
            <p:spPr bwMode="auto">
              <a:xfrm>
                <a:off x="1489" y="2291"/>
                <a:ext cx="0" cy="1"/>
              </a:xfrm>
              <a:custGeom>
                <a:avLst/>
                <a:gdLst>
                  <a:gd name="T0" fmla="*/ 0 w 1"/>
                  <a:gd name="T1" fmla="*/ 0 h 5"/>
                  <a:gd name="T2" fmla="*/ 1 w 1"/>
                  <a:gd name="T3" fmla="*/ 0 h 5"/>
                  <a:gd name="T4" fmla="*/ 1 w 1"/>
                  <a:gd name="T5" fmla="*/ 0 h 5"/>
                  <a:gd name="T6" fmla="*/ 0 w 1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5">
                    <a:moveTo>
                      <a:pt x="0" y="5"/>
                    </a:moveTo>
                    <a:lnTo>
                      <a:pt x="1" y="0"/>
                    </a:lnTo>
                    <a:lnTo>
                      <a:pt x="1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374" name="Freeform 3659"/>
              <p:cNvSpPr>
                <a:spLocks/>
              </p:cNvSpPr>
              <p:nvPr/>
            </p:nvSpPr>
            <p:spPr bwMode="auto">
              <a:xfrm>
                <a:off x="1489" y="2287"/>
                <a:ext cx="18" cy="6"/>
              </a:xfrm>
              <a:custGeom>
                <a:avLst/>
                <a:gdLst>
                  <a:gd name="T0" fmla="*/ 0 w 54"/>
                  <a:gd name="T1" fmla="*/ 0 h 16"/>
                  <a:gd name="T2" fmla="*/ 0 w 54"/>
                  <a:gd name="T3" fmla="*/ 0 h 16"/>
                  <a:gd name="T4" fmla="*/ 0 w 54"/>
                  <a:gd name="T5" fmla="*/ 0 h 16"/>
                  <a:gd name="T6" fmla="*/ 0 w 54"/>
                  <a:gd name="T7" fmla="*/ 0 h 16"/>
                  <a:gd name="T8" fmla="*/ 0 w 54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4" h="16">
                    <a:moveTo>
                      <a:pt x="0" y="15"/>
                    </a:moveTo>
                    <a:lnTo>
                      <a:pt x="0" y="0"/>
                    </a:lnTo>
                    <a:lnTo>
                      <a:pt x="54" y="1"/>
                    </a:lnTo>
                    <a:lnTo>
                      <a:pt x="54" y="16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375" name="Freeform 3660"/>
              <p:cNvSpPr>
                <a:spLocks/>
              </p:cNvSpPr>
              <p:nvPr/>
            </p:nvSpPr>
            <p:spPr bwMode="auto">
              <a:xfrm>
                <a:off x="1507" y="2291"/>
                <a:ext cx="0" cy="2"/>
              </a:xfrm>
              <a:custGeom>
                <a:avLst/>
                <a:gdLst>
                  <a:gd name="T0" fmla="*/ 0 h 6"/>
                  <a:gd name="T1" fmla="*/ 0 h 6"/>
                  <a:gd name="T2" fmla="*/ 0 h 6"/>
                  <a:gd name="T3" fmla="*/ 0 h 6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0" r="r" b="b"/>
                <a:pathLst>
                  <a:path h="6">
                    <a:moveTo>
                      <a:pt x="0" y="5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376" name="Rectangle 3661"/>
              <p:cNvSpPr>
                <a:spLocks noChangeArrowheads="1"/>
              </p:cNvSpPr>
              <p:nvPr/>
            </p:nvSpPr>
            <p:spPr bwMode="auto">
              <a:xfrm>
                <a:off x="1507" y="2288"/>
                <a:ext cx="89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377" name="Freeform 3662"/>
              <p:cNvSpPr>
                <a:spLocks/>
              </p:cNvSpPr>
              <p:nvPr/>
            </p:nvSpPr>
            <p:spPr bwMode="auto">
              <a:xfrm>
                <a:off x="1596" y="2290"/>
                <a:ext cx="3" cy="3"/>
              </a:xfrm>
              <a:custGeom>
                <a:avLst/>
                <a:gdLst>
                  <a:gd name="T0" fmla="*/ 0 w 9"/>
                  <a:gd name="T1" fmla="*/ 0 h 8"/>
                  <a:gd name="T2" fmla="*/ 0 w 9"/>
                  <a:gd name="T3" fmla="*/ 0 h 8"/>
                  <a:gd name="T4" fmla="*/ 0 w 9"/>
                  <a:gd name="T5" fmla="*/ 0 h 8"/>
                  <a:gd name="T6" fmla="*/ 0 w 9"/>
                  <a:gd name="T7" fmla="*/ 0 h 8"/>
                  <a:gd name="T8" fmla="*/ 0 w 9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8">
                    <a:moveTo>
                      <a:pt x="0" y="8"/>
                    </a:moveTo>
                    <a:lnTo>
                      <a:pt x="9" y="8"/>
                    </a:lnTo>
                    <a:lnTo>
                      <a:pt x="9" y="0"/>
                    </a:lnTo>
                    <a:lnTo>
                      <a:pt x="0" y="2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378" name="Rectangle 3663"/>
              <p:cNvSpPr>
                <a:spLocks noChangeArrowheads="1"/>
              </p:cNvSpPr>
              <p:nvPr/>
            </p:nvSpPr>
            <p:spPr bwMode="auto">
              <a:xfrm>
                <a:off x="1593" y="2202"/>
                <a:ext cx="6" cy="8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379" name="Freeform 3664"/>
              <p:cNvSpPr>
                <a:spLocks/>
              </p:cNvSpPr>
              <p:nvPr/>
            </p:nvSpPr>
            <p:spPr bwMode="auto">
              <a:xfrm>
                <a:off x="1596" y="2200"/>
                <a:ext cx="3" cy="3"/>
              </a:xfrm>
              <a:custGeom>
                <a:avLst/>
                <a:gdLst>
                  <a:gd name="T0" fmla="*/ 0 w 9"/>
                  <a:gd name="T1" fmla="*/ 0 h 10"/>
                  <a:gd name="T2" fmla="*/ 0 w 9"/>
                  <a:gd name="T3" fmla="*/ 0 h 10"/>
                  <a:gd name="T4" fmla="*/ 0 w 9"/>
                  <a:gd name="T5" fmla="*/ 0 h 10"/>
                  <a:gd name="T6" fmla="*/ 0 w 9"/>
                  <a:gd name="T7" fmla="*/ 0 h 10"/>
                  <a:gd name="T8" fmla="*/ 0 w 9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10">
                    <a:moveTo>
                      <a:pt x="9" y="8"/>
                    </a:moveTo>
                    <a:lnTo>
                      <a:pt x="9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9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380" name="Freeform 3665"/>
              <p:cNvSpPr>
                <a:spLocks/>
              </p:cNvSpPr>
              <p:nvPr/>
            </p:nvSpPr>
            <p:spPr bwMode="auto">
              <a:xfrm>
                <a:off x="1507" y="2200"/>
                <a:ext cx="0" cy="3"/>
              </a:xfrm>
              <a:custGeom>
                <a:avLst/>
                <a:gdLst>
                  <a:gd name="T0" fmla="*/ 0 h 10"/>
                  <a:gd name="T1" fmla="*/ 0 h 10"/>
                  <a:gd name="T2" fmla="*/ 0 h 10"/>
                  <a:gd name="T3" fmla="*/ 0 h 10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0" r="r" b="b"/>
                <a:pathLst>
                  <a:path h="10">
                    <a:moveTo>
                      <a:pt x="0" y="0"/>
                    </a:move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381" name="Rectangle 3666"/>
              <p:cNvSpPr>
                <a:spLocks noChangeArrowheads="1"/>
              </p:cNvSpPr>
              <p:nvPr/>
            </p:nvSpPr>
            <p:spPr bwMode="auto">
              <a:xfrm>
                <a:off x="1507" y="2200"/>
                <a:ext cx="89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382" name="Freeform 3667"/>
              <p:cNvSpPr>
                <a:spLocks/>
              </p:cNvSpPr>
              <p:nvPr/>
            </p:nvSpPr>
            <p:spPr bwMode="auto">
              <a:xfrm>
                <a:off x="1862" y="2291"/>
                <a:ext cx="155" cy="181"/>
              </a:xfrm>
              <a:custGeom>
                <a:avLst/>
                <a:gdLst>
                  <a:gd name="T0" fmla="*/ 0 w 464"/>
                  <a:gd name="T1" fmla="*/ 1 h 544"/>
                  <a:gd name="T2" fmla="*/ 0 w 464"/>
                  <a:gd name="T3" fmla="*/ 2 h 544"/>
                  <a:gd name="T4" fmla="*/ 0 w 464"/>
                  <a:gd name="T5" fmla="*/ 2 h 544"/>
                  <a:gd name="T6" fmla="*/ 0 w 464"/>
                  <a:gd name="T7" fmla="*/ 2 h 544"/>
                  <a:gd name="T8" fmla="*/ 1 w 464"/>
                  <a:gd name="T9" fmla="*/ 2 h 544"/>
                  <a:gd name="T10" fmla="*/ 1 w 464"/>
                  <a:gd name="T11" fmla="*/ 2 h 544"/>
                  <a:gd name="T12" fmla="*/ 1 w 464"/>
                  <a:gd name="T13" fmla="*/ 2 h 544"/>
                  <a:gd name="T14" fmla="*/ 1 w 464"/>
                  <a:gd name="T15" fmla="*/ 2 h 544"/>
                  <a:gd name="T16" fmla="*/ 1 w 464"/>
                  <a:gd name="T17" fmla="*/ 2 h 544"/>
                  <a:gd name="T18" fmla="*/ 2 w 464"/>
                  <a:gd name="T19" fmla="*/ 2 h 544"/>
                  <a:gd name="T20" fmla="*/ 2 w 464"/>
                  <a:gd name="T21" fmla="*/ 2 h 544"/>
                  <a:gd name="T22" fmla="*/ 2 w 464"/>
                  <a:gd name="T23" fmla="*/ 2 h 544"/>
                  <a:gd name="T24" fmla="*/ 2 w 464"/>
                  <a:gd name="T25" fmla="*/ 2 h 544"/>
                  <a:gd name="T26" fmla="*/ 2 w 464"/>
                  <a:gd name="T27" fmla="*/ 1 h 544"/>
                  <a:gd name="T28" fmla="*/ 2 w 464"/>
                  <a:gd name="T29" fmla="*/ 1 h 544"/>
                  <a:gd name="T30" fmla="*/ 2 w 464"/>
                  <a:gd name="T31" fmla="*/ 1 h 544"/>
                  <a:gd name="T32" fmla="*/ 2 w 464"/>
                  <a:gd name="T33" fmla="*/ 1 h 544"/>
                  <a:gd name="T34" fmla="*/ 2 w 464"/>
                  <a:gd name="T35" fmla="*/ 1 h 544"/>
                  <a:gd name="T36" fmla="*/ 2 w 464"/>
                  <a:gd name="T37" fmla="*/ 1 h 544"/>
                  <a:gd name="T38" fmla="*/ 2 w 464"/>
                  <a:gd name="T39" fmla="*/ 1 h 544"/>
                  <a:gd name="T40" fmla="*/ 2 w 464"/>
                  <a:gd name="T41" fmla="*/ 1 h 544"/>
                  <a:gd name="T42" fmla="*/ 2 w 464"/>
                  <a:gd name="T43" fmla="*/ 0 h 544"/>
                  <a:gd name="T44" fmla="*/ 2 w 464"/>
                  <a:gd name="T45" fmla="*/ 0 h 544"/>
                  <a:gd name="T46" fmla="*/ 2 w 464"/>
                  <a:gd name="T47" fmla="*/ 0 h 544"/>
                  <a:gd name="T48" fmla="*/ 2 w 464"/>
                  <a:gd name="T49" fmla="*/ 0 h 544"/>
                  <a:gd name="T50" fmla="*/ 2 w 464"/>
                  <a:gd name="T51" fmla="*/ 0 h 544"/>
                  <a:gd name="T52" fmla="*/ 2 w 464"/>
                  <a:gd name="T53" fmla="*/ 0 h 544"/>
                  <a:gd name="T54" fmla="*/ 1 w 464"/>
                  <a:gd name="T55" fmla="*/ 0 h 544"/>
                  <a:gd name="T56" fmla="*/ 1 w 464"/>
                  <a:gd name="T57" fmla="*/ 0 h 544"/>
                  <a:gd name="T58" fmla="*/ 1 w 464"/>
                  <a:gd name="T59" fmla="*/ 0 h 544"/>
                  <a:gd name="T60" fmla="*/ 0 w 464"/>
                  <a:gd name="T61" fmla="*/ 0 h 544"/>
                  <a:gd name="T62" fmla="*/ 0 w 464"/>
                  <a:gd name="T63" fmla="*/ 0 h 544"/>
                  <a:gd name="T64" fmla="*/ 0 w 464"/>
                  <a:gd name="T65" fmla="*/ 0 h 544"/>
                  <a:gd name="T66" fmla="*/ 0 w 464"/>
                  <a:gd name="T67" fmla="*/ 0 h 544"/>
                  <a:gd name="T68" fmla="*/ 0 w 464"/>
                  <a:gd name="T69" fmla="*/ 0 h 544"/>
                  <a:gd name="T70" fmla="*/ 0 w 464"/>
                  <a:gd name="T71" fmla="*/ 0 h 544"/>
                  <a:gd name="T72" fmla="*/ 0 w 464"/>
                  <a:gd name="T73" fmla="*/ 1 h 544"/>
                  <a:gd name="T74" fmla="*/ 0 w 464"/>
                  <a:gd name="T75" fmla="*/ 1 h 544"/>
                  <a:gd name="T76" fmla="*/ 0 w 464"/>
                  <a:gd name="T77" fmla="*/ 1 h 544"/>
                  <a:gd name="T78" fmla="*/ 0 w 464"/>
                  <a:gd name="T79" fmla="*/ 1 h 54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64" h="544">
                    <a:moveTo>
                      <a:pt x="61" y="174"/>
                    </a:moveTo>
                    <a:lnTo>
                      <a:pt x="44" y="253"/>
                    </a:lnTo>
                    <a:lnTo>
                      <a:pt x="29" y="331"/>
                    </a:lnTo>
                    <a:lnTo>
                      <a:pt x="14" y="410"/>
                    </a:lnTo>
                    <a:lnTo>
                      <a:pt x="0" y="492"/>
                    </a:lnTo>
                    <a:lnTo>
                      <a:pt x="19" y="502"/>
                    </a:lnTo>
                    <a:lnTo>
                      <a:pt x="42" y="509"/>
                    </a:lnTo>
                    <a:lnTo>
                      <a:pt x="68" y="515"/>
                    </a:lnTo>
                    <a:lnTo>
                      <a:pt x="93" y="519"/>
                    </a:lnTo>
                    <a:lnTo>
                      <a:pt x="142" y="524"/>
                    </a:lnTo>
                    <a:lnTo>
                      <a:pt x="166" y="524"/>
                    </a:lnTo>
                    <a:lnTo>
                      <a:pt x="187" y="526"/>
                    </a:lnTo>
                    <a:lnTo>
                      <a:pt x="208" y="530"/>
                    </a:lnTo>
                    <a:lnTo>
                      <a:pt x="232" y="536"/>
                    </a:lnTo>
                    <a:lnTo>
                      <a:pt x="279" y="540"/>
                    </a:lnTo>
                    <a:lnTo>
                      <a:pt x="303" y="543"/>
                    </a:lnTo>
                    <a:lnTo>
                      <a:pt x="325" y="544"/>
                    </a:lnTo>
                    <a:lnTo>
                      <a:pt x="346" y="543"/>
                    </a:lnTo>
                    <a:lnTo>
                      <a:pt x="364" y="539"/>
                    </a:lnTo>
                    <a:lnTo>
                      <a:pt x="368" y="536"/>
                    </a:lnTo>
                    <a:lnTo>
                      <a:pt x="372" y="532"/>
                    </a:lnTo>
                    <a:lnTo>
                      <a:pt x="372" y="517"/>
                    </a:lnTo>
                    <a:lnTo>
                      <a:pt x="371" y="502"/>
                    </a:lnTo>
                    <a:lnTo>
                      <a:pt x="371" y="486"/>
                    </a:lnTo>
                    <a:lnTo>
                      <a:pt x="375" y="446"/>
                    </a:lnTo>
                    <a:lnTo>
                      <a:pt x="380" y="405"/>
                    </a:lnTo>
                    <a:lnTo>
                      <a:pt x="385" y="381"/>
                    </a:lnTo>
                    <a:lnTo>
                      <a:pt x="391" y="357"/>
                    </a:lnTo>
                    <a:lnTo>
                      <a:pt x="407" y="313"/>
                    </a:lnTo>
                    <a:lnTo>
                      <a:pt x="423" y="266"/>
                    </a:lnTo>
                    <a:lnTo>
                      <a:pt x="430" y="243"/>
                    </a:lnTo>
                    <a:lnTo>
                      <a:pt x="434" y="219"/>
                    </a:lnTo>
                    <a:lnTo>
                      <a:pt x="434" y="218"/>
                    </a:lnTo>
                    <a:lnTo>
                      <a:pt x="436" y="210"/>
                    </a:lnTo>
                    <a:lnTo>
                      <a:pt x="440" y="197"/>
                    </a:lnTo>
                    <a:lnTo>
                      <a:pt x="443" y="184"/>
                    </a:lnTo>
                    <a:lnTo>
                      <a:pt x="445" y="170"/>
                    </a:lnTo>
                    <a:lnTo>
                      <a:pt x="449" y="158"/>
                    </a:lnTo>
                    <a:lnTo>
                      <a:pt x="451" y="146"/>
                    </a:lnTo>
                    <a:lnTo>
                      <a:pt x="453" y="140"/>
                    </a:lnTo>
                    <a:lnTo>
                      <a:pt x="455" y="132"/>
                    </a:lnTo>
                    <a:lnTo>
                      <a:pt x="456" y="122"/>
                    </a:lnTo>
                    <a:lnTo>
                      <a:pt x="458" y="117"/>
                    </a:lnTo>
                    <a:lnTo>
                      <a:pt x="458" y="113"/>
                    </a:lnTo>
                    <a:lnTo>
                      <a:pt x="460" y="103"/>
                    </a:lnTo>
                    <a:lnTo>
                      <a:pt x="462" y="90"/>
                    </a:lnTo>
                    <a:lnTo>
                      <a:pt x="464" y="65"/>
                    </a:lnTo>
                    <a:lnTo>
                      <a:pt x="464" y="55"/>
                    </a:lnTo>
                    <a:lnTo>
                      <a:pt x="462" y="47"/>
                    </a:lnTo>
                    <a:lnTo>
                      <a:pt x="458" y="38"/>
                    </a:lnTo>
                    <a:lnTo>
                      <a:pt x="453" y="34"/>
                    </a:lnTo>
                    <a:lnTo>
                      <a:pt x="434" y="30"/>
                    </a:lnTo>
                    <a:lnTo>
                      <a:pt x="417" y="28"/>
                    </a:lnTo>
                    <a:lnTo>
                      <a:pt x="398" y="28"/>
                    </a:lnTo>
                    <a:lnTo>
                      <a:pt x="380" y="26"/>
                    </a:lnTo>
                    <a:lnTo>
                      <a:pt x="338" y="20"/>
                    </a:lnTo>
                    <a:lnTo>
                      <a:pt x="294" y="14"/>
                    </a:lnTo>
                    <a:lnTo>
                      <a:pt x="208" y="0"/>
                    </a:lnTo>
                    <a:lnTo>
                      <a:pt x="178" y="2"/>
                    </a:lnTo>
                    <a:lnTo>
                      <a:pt x="145" y="4"/>
                    </a:lnTo>
                    <a:lnTo>
                      <a:pt x="114" y="8"/>
                    </a:lnTo>
                    <a:lnTo>
                      <a:pt x="82" y="14"/>
                    </a:lnTo>
                    <a:lnTo>
                      <a:pt x="79" y="18"/>
                    </a:lnTo>
                    <a:lnTo>
                      <a:pt x="78" y="24"/>
                    </a:lnTo>
                    <a:lnTo>
                      <a:pt x="78" y="31"/>
                    </a:lnTo>
                    <a:lnTo>
                      <a:pt x="78" y="39"/>
                    </a:lnTo>
                    <a:lnTo>
                      <a:pt x="73" y="52"/>
                    </a:lnTo>
                    <a:lnTo>
                      <a:pt x="70" y="65"/>
                    </a:lnTo>
                    <a:lnTo>
                      <a:pt x="68" y="76"/>
                    </a:lnTo>
                    <a:lnTo>
                      <a:pt x="67" y="78"/>
                    </a:lnTo>
                    <a:lnTo>
                      <a:pt x="67" y="80"/>
                    </a:lnTo>
                    <a:lnTo>
                      <a:pt x="63" y="107"/>
                    </a:lnTo>
                    <a:lnTo>
                      <a:pt x="61" y="136"/>
                    </a:lnTo>
                    <a:lnTo>
                      <a:pt x="57" y="166"/>
                    </a:lnTo>
                    <a:lnTo>
                      <a:pt x="55" y="193"/>
                    </a:lnTo>
                    <a:lnTo>
                      <a:pt x="55" y="195"/>
                    </a:lnTo>
                    <a:lnTo>
                      <a:pt x="55" y="193"/>
                    </a:lnTo>
                    <a:lnTo>
                      <a:pt x="57" y="188"/>
                    </a:lnTo>
                    <a:lnTo>
                      <a:pt x="59" y="180"/>
                    </a:lnTo>
                    <a:lnTo>
                      <a:pt x="61" y="174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383" name="Freeform 3668"/>
              <p:cNvSpPr>
                <a:spLocks/>
              </p:cNvSpPr>
              <p:nvPr/>
            </p:nvSpPr>
            <p:spPr bwMode="auto">
              <a:xfrm>
                <a:off x="1874" y="2348"/>
                <a:ext cx="11" cy="27"/>
              </a:xfrm>
              <a:custGeom>
                <a:avLst/>
                <a:gdLst>
                  <a:gd name="T0" fmla="*/ 0 w 31"/>
                  <a:gd name="T1" fmla="*/ 0 h 83"/>
                  <a:gd name="T2" fmla="*/ 0 w 31"/>
                  <a:gd name="T3" fmla="*/ 0 h 83"/>
                  <a:gd name="T4" fmla="*/ 0 w 31"/>
                  <a:gd name="T5" fmla="*/ 0 h 83"/>
                  <a:gd name="T6" fmla="*/ 0 w 31"/>
                  <a:gd name="T7" fmla="*/ 0 h 83"/>
                  <a:gd name="T8" fmla="*/ 0 w 31"/>
                  <a:gd name="T9" fmla="*/ 0 h 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1" h="83">
                    <a:moveTo>
                      <a:pt x="17" y="0"/>
                    </a:moveTo>
                    <a:lnTo>
                      <a:pt x="31" y="4"/>
                    </a:lnTo>
                    <a:lnTo>
                      <a:pt x="15" y="83"/>
                    </a:lnTo>
                    <a:lnTo>
                      <a:pt x="0" y="7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384" name="Freeform 3669"/>
              <p:cNvSpPr>
                <a:spLocks/>
              </p:cNvSpPr>
              <p:nvPr/>
            </p:nvSpPr>
            <p:spPr bwMode="auto">
              <a:xfrm>
                <a:off x="1874" y="2374"/>
                <a:ext cx="3" cy="1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0 h 4"/>
                  <a:gd name="T4" fmla="*/ 0 w 7"/>
                  <a:gd name="T5" fmla="*/ 0 h 4"/>
                  <a:gd name="T6" fmla="*/ 0 w 7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7" y="4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385" name="Freeform 3670"/>
              <p:cNvSpPr>
                <a:spLocks/>
              </p:cNvSpPr>
              <p:nvPr/>
            </p:nvSpPr>
            <p:spPr bwMode="auto">
              <a:xfrm>
                <a:off x="1869" y="2374"/>
                <a:ext cx="10" cy="27"/>
              </a:xfrm>
              <a:custGeom>
                <a:avLst/>
                <a:gdLst>
                  <a:gd name="T0" fmla="*/ 0 w 31"/>
                  <a:gd name="T1" fmla="*/ 0 h 80"/>
                  <a:gd name="T2" fmla="*/ 0 w 31"/>
                  <a:gd name="T3" fmla="*/ 0 h 80"/>
                  <a:gd name="T4" fmla="*/ 0 w 31"/>
                  <a:gd name="T5" fmla="*/ 0 h 80"/>
                  <a:gd name="T6" fmla="*/ 0 w 31"/>
                  <a:gd name="T7" fmla="*/ 0 h 80"/>
                  <a:gd name="T8" fmla="*/ 0 w 31"/>
                  <a:gd name="T9" fmla="*/ 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1" h="80">
                    <a:moveTo>
                      <a:pt x="16" y="0"/>
                    </a:moveTo>
                    <a:lnTo>
                      <a:pt x="31" y="2"/>
                    </a:lnTo>
                    <a:lnTo>
                      <a:pt x="15" y="80"/>
                    </a:lnTo>
                    <a:lnTo>
                      <a:pt x="0" y="7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386" name="Freeform 3671"/>
              <p:cNvSpPr>
                <a:spLocks/>
              </p:cNvSpPr>
              <p:nvPr/>
            </p:nvSpPr>
            <p:spPr bwMode="auto">
              <a:xfrm>
                <a:off x="1869" y="2400"/>
                <a:ext cx="3" cy="1"/>
              </a:xfrm>
              <a:custGeom>
                <a:avLst/>
                <a:gdLst>
                  <a:gd name="T0" fmla="*/ 0 w 8"/>
                  <a:gd name="T1" fmla="*/ 0 h 3"/>
                  <a:gd name="T2" fmla="*/ 0 w 8"/>
                  <a:gd name="T3" fmla="*/ 0 h 3"/>
                  <a:gd name="T4" fmla="*/ 0 w 8"/>
                  <a:gd name="T5" fmla="*/ 0 h 3"/>
                  <a:gd name="T6" fmla="*/ 0 w 8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3">
                    <a:moveTo>
                      <a:pt x="0" y="0"/>
                    </a:moveTo>
                    <a:lnTo>
                      <a:pt x="8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387" name="Freeform 3672"/>
              <p:cNvSpPr>
                <a:spLocks/>
              </p:cNvSpPr>
              <p:nvPr/>
            </p:nvSpPr>
            <p:spPr bwMode="auto">
              <a:xfrm>
                <a:off x="1864" y="2400"/>
                <a:ext cx="10" cy="27"/>
              </a:xfrm>
              <a:custGeom>
                <a:avLst/>
                <a:gdLst>
                  <a:gd name="T0" fmla="*/ 0 w 29"/>
                  <a:gd name="T1" fmla="*/ 0 h 81"/>
                  <a:gd name="T2" fmla="*/ 0 w 29"/>
                  <a:gd name="T3" fmla="*/ 0 h 81"/>
                  <a:gd name="T4" fmla="*/ 0 w 29"/>
                  <a:gd name="T5" fmla="*/ 0 h 81"/>
                  <a:gd name="T6" fmla="*/ 0 w 29"/>
                  <a:gd name="T7" fmla="*/ 0 h 81"/>
                  <a:gd name="T8" fmla="*/ 0 w 29"/>
                  <a:gd name="T9" fmla="*/ 0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" h="81">
                    <a:moveTo>
                      <a:pt x="14" y="0"/>
                    </a:moveTo>
                    <a:lnTo>
                      <a:pt x="29" y="2"/>
                    </a:lnTo>
                    <a:lnTo>
                      <a:pt x="14" y="81"/>
                    </a:lnTo>
                    <a:lnTo>
                      <a:pt x="0" y="79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388" name="Freeform 3673"/>
              <p:cNvSpPr>
                <a:spLocks/>
              </p:cNvSpPr>
              <p:nvPr/>
            </p:nvSpPr>
            <p:spPr bwMode="auto">
              <a:xfrm>
                <a:off x="1864" y="2427"/>
                <a:ext cx="3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7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389" name="Freeform 3674"/>
              <p:cNvSpPr>
                <a:spLocks/>
              </p:cNvSpPr>
              <p:nvPr/>
            </p:nvSpPr>
            <p:spPr bwMode="auto">
              <a:xfrm>
                <a:off x="1859" y="2427"/>
                <a:ext cx="10" cy="28"/>
              </a:xfrm>
              <a:custGeom>
                <a:avLst/>
                <a:gdLst>
                  <a:gd name="T0" fmla="*/ 0 w 29"/>
                  <a:gd name="T1" fmla="*/ 0 h 84"/>
                  <a:gd name="T2" fmla="*/ 0 w 29"/>
                  <a:gd name="T3" fmla="*/ 0 h 84"/>
                  <a:gd name="T4" fmla="*/ 0 w 29"/>
                  <a:gd name="T5" fmla="*/ 0 h 84"/>
                  <a:gd name="T6" fmla="*/ 0 w 29"/>
                  <a:gd name="T7" fmla="*/ 0 h 84"/>
                  <a:gd name="T8" fmla="*/ 0 w 29"/>
                  <a:gd name="T9" fmla="*/ 0 h 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" h="84">
                    <a:moveTo>
                      <a:pt x="15" y="0"/>
                    </a:moveTo>
                    <a:lnTo>
                      <a:pt x="29" y="2"/>
                    </a:lnTo>
                    <a:lnTo>
                      <a:pt x="15" y="84"/>
                    </a:lnTo>
                    <a:lnTo>
                      <a:pt x="0" y="8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390" name="Freeform 3675"/>
              <p:cNvSpPr>
                <a:spLocks/>
              </p:cNvSpPr>
              <p:nvPr/>
            </p:nvSpPr>
            <p:spPr bwMode="auto">
              <a:xfrm>
                <a:off x="1859" y="2454"/>
                <a:ext cx="3" cy="3"/>
              </a:xfrm>
              <a:custGeom>
                <a:avLst/>
                <a:gdLst>
                  <a:gd name="T0" fmla="*/ 0 w 9"/>
                  <a:gd name="T1" fmla="*/ 0 h 9"/>
                  <a:gd name="T2" fmla="*/ 0 w 9"/>
                  <a:gd name="T3" fmla="*/ 0 h 9"/>
                  <a:gd name="T4" fmla="*/ 0 w 9"/>
                  <a:gd name="T5" fmla="*/ 0 h 9"/>
                  <a:gd name="T6" fmla="*/ 0 w 9"/>
                  <a:gd name="T7" fmla="*/ 0 h 9"/>
                  <a:gd name="T8" fmla="*/ 0 w 9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1" y="0"/>
                    </a:moveTo>
                    <a:lnTo>
                      <a:pt x="0" y="5"/>
                    </a:lnTo>
                    <a:lnTo>
                      <a:pt x="5" y="9"/>
                    </a:lnTo>
                    <a:lnTo>
                      <a:pt x="9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391" name="Freeform 3676"/>
              <p:cNvSpPr>
                <a:spLocks/>
              </p:cNvSpPr>
              <p:nvPr/>
            </p:nvSpPr>
            <p:spPr bwMode="auto">
              <a:xfrm>
                <a:off x="1861" y="2452"/>
                <a:ext cx="8" cy="8"/>
              </a:xfrm>
              <a:custGeom>
                <a:avLst/>
                <a:gdLst>
                  <a:gd name="T0" fmla="*/ 0 w 26"/>
                  <a:gd name="T1" fmla="*/ 0 h 24"/>
                  <a:gd name="T2" fmla="*/ 0 w 26"/>
                  <a:gd name="T3" fmla="*/ 0 h 24"/>
                  <a:gd name="T4" fmla="*/ 0 w 26"/>
                  <a:gd name="T5" fmla="*/ 0 h 24"/>
                  <a:gd name="T6" fmla="*/ 0 w 26"/>
                  <a:gd name="T7" fmla="*/ 0 h 24"/>
                  <a:gd name="T8" fmla="*/ 0 w 26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24">
                    <a:moveTo>
                      <a:pt x="0" y="15"/>
                    </a:moveTo>
                    <a:lnTo>
                      <a:pt x="7" y="0"/>
                    </a:lnTo>
                    <a:lnTo>
                      <a:pt x="26" y="9"/>
                    </a:lnTo>
                    <a:lnTo>
                      <a:pt x="20" y="24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392" name="Freeform 3677"/>
              <p:cNvSpPr>
                <a:spLocks/>
              </p:cNvSpPr>
              <p:nvPr/>
            </p:nvSpPr>
            <p:spPr bwMode="auto">
              <a:xfrm>
                <a:off x="1867" y="2458"/>
                <a:ext cx="1" cy="2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0 h 5"/>
                  <a:gd name="T4" fmla="*/ 0 w 3"/>
                  <a:gd name="T5" fmla="*/ 0 h 5"/>
                  <a:gd name="T6" fmla="*/ 0 w 3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lnTo>
                      <a:pt x="3" y="0"/>
                    </a:lnTo>
                    <a:lnTo>
                      <a:pt x="1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393" name="Freeform 3678"/>
              <p:cNvSpPr>
                <a:spLocks/>
              </p:cNvSpPr>
              <p:nvPr/>
            </p:nvSpPr>
            <p:spPr bwMode="auto">
              <a:xfrm>
                <a:off x="1868" y="2455"/>
                <a:ext cx="9" cy="7"/>
              </a:xfrm>
              <a:custGeom>
                <a:avLst/>
                <a:gdLst>
                  <a:gd name="T0" fmla="*/ 0 w 27"/>
                  <a:gd name="T1" fmla="*/ 0 h 22"/>
                  <a:gd name="T2" fmla="*/ 0 w 27"/>
                  <a:gd name="T3" fmla="*/ 0 h 22"/>
                  <a:gd name="T4" fmla="*/ 0 w 27"/>
                  <a:gd name="T5" fmla="*/ 0 h 22"/>
                  <a:gd name="T6" fmla="*/ 0 w 27"/>
                  <a:gd name="T7" fmla="*/ 0 h 22"/>
                  <a:gd name="T8" fmla="*/ 0 w 27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" h="22">
                    <a:moveTo>
                      <a:pt x="0" y="15"/>
                    </a:moveTo>
                    <a:lnTo>
                      <a:pt x="4" y="0"/>
                    </a:lnTo>
                    <a:lnTo>
                      <a:pt x="27" y="8"/>
                    </a:lnTo>
                    <a:lnTo>
                      <a:pt x="23" y="22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394" name="Freeform 3679"/>
              <p:cNvSpPr>
                <a:spLocks/>
              </p:cNvSpPr>
              <p:nvPr/>
            </p:nvSpPr>
            <p:spPr bwMode="auto">
              <a:xfrm>
                <a:off x="1875" y="2461"/>
                <a:ext cx="1" cy="1"/>
              </a:xfrm>
              <a:custGeom>
                <a:avLst/>
                <a:gdLst>
                  <a:gd name="T0" fmla="*/ 0 w 2"/>
                  <a:gd name="T1" fmla="*/ 0 h 5"/>
                  <a:gd name="T2" fmla="*/ 1 w 2"/>
                  <a:gd name="T3" fmla="*/ 0 h 5"/>
                  <a:gd name="T4" fmla="*/ 0 w 2"/>
                  <a:gd name="T5" fmla="*/ 0 h 5"/>
                  <a:gd name="T6" fmla="*/ 0 w 2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0" y="5"/>
                    </a:moveTo>
                    <a:lnTo>
                      <a:pt x="2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395" name="Freeform 3680"/>
              <p:cNvSpPr>
                <a:spLocks/>
              </p:cNvSpPr>
              <p:nvPr/>
            </p:nvSpPr>
            <p:spPr bwMode="auto">
              <a:xfrm>
                <a:off x="1875" y="2458"/>
                <a:ext cx="10" cy="6"/>
              </a:xfrm>
              <a:custGeom>
                <a:avLst/>
                <a:gdLst>
                  <a:gd name="T0" fmla="*/ 0 w 30"/>
                  <a:gd name="T1" fmla="*/ 0 h 20"/>
                  <a:gd name="T2" fmla="*/ 0 w 30"/>
                  <a:gd name="T3" fmla="*/ 0 h 20"/>
                  <a:gd name="T4" fmla="*/ 0 w 30"/>
                  <a:gd name="T5" fmla="*/ 0 h 20"/>
                  <a:gd name="T6" fmla="*/ 0 w 30"/>
                  <a:gd name="T7" fmla="*/ 0 h 20"/>
                  <a:gd name="T8" fmla="*/ 0 w 30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" h="20">
                    <a:moveTo>
                      <a:pt x="0" y="14"/>
                    </a:moveTo>
                    <a:lnTo>
                      <a:pt x="4" y="0"/>
                    </a:lnTo>
                    <a:lnTo>
                      <a:pt x="30" y="6"/>
                    </a:lnTo>
                    <a:lnTo>
                      <a:pt x="26" y="2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396" name="Freeform 3681"/>
              <p:cNvSpPr>
                <a:spLocks/>
              </p:cNvSpPr>
              <p:nvPr/>
            </p:nvSpPr>
            <p:spPr bwMode="auto">
              <a:xfrm>
                <a:off x="1884" y="2463"/>
                <a:ext cx="1" cy="1"/>
              </a:xfrm>
              <a:custGeom>
                <a:avLst/>
                <a:gdLst>
                  <a:gd name="T0" fmla="*/ 0 w 2"/>
                  <a:gd name="T1" fmla="*/ 0 h 5"/>
                  <a:gd name="T2" fmla="*/ 1 w 2"/>
                  <a:gd name="T3" fmla="*/ 0 h 5"/>
                  <a:gd name="T4" fmla="*/ 1 w 2"/>
                  <a:gd name="T5" fmla="*/ 0 h 5"/>
                  <a:gd name="T6" fmla="*/ 0 w 2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0" y="5"/>
                    </a:moveTo>
                    <a:lnTo>
                      <a:pt x="2" y="0"/>
                    </a:lnTo>
                    <a:lnTo>
                      <a:pt x="1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397" name="Freeform 3682"/>
              <p:cNvSpPr>
                <a:spLocks/>
              </p:cNvSpPr>
              <p:nvPr/>
            </p:nvSpPr>
            <p:spPr bwMode="auto">
              <a:xfrm>
                <a:off x="1884" y="2460"/>
                <a:ext cx="9" cy="6"/>
              </a:xfrm>
              <a:custGeom>
                <a:avLst/>
                <a:gdLst>
                  <a:gd name="T0" fmla="*/ 0 w 27"/>
                  <a:gd name="T1" fmla="*/ 0 h 19"/>
                  <a:gd name="T2" fmla="*/ 0 w 27"/>
                  <a:gd name="T3" fmla="*/ 0 h 19"/>
                  <a:gd name="T4" fmla="*/ 0 w 27"/>
                  <a:gd name="T5" fmla="*/ 0 h 19"/>
                  <a:gd name="T6" fmla="*/ 0 w 27"/>
                  <a:gd name="T7" fmla="*/ 0 h 19"/>
                  <a:gd name="T8" fmla="*/ 0 w 27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" h="19">
                    <a:moveTo>
                      <a:pt x="0" y="14"/>
                    </a:moveTo>
                    <a:lnTo>
                      <a:pt x="2" y="0"/>
                    </a:lnTo>
                    <a:lnTo>
                      <a:pt x="27" y="4"/>
                    </a:lnTo>
                    <a:lnTo>
                      <a:pt x="25" y="19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398" name="Freeform 3683"/>
              <p:cNvSpPr>
                <a:spLocks/>
              </p:cNvSpPr>
              <p:nvPr/>
            </p:nvSpPr>
            <p:spPr bwMode="auto">
              <a:xfrm>
                <a:off x="1893" y="2464"/>
                <a:ext cx="0" cy="2"/>
              </a:xfrm>
              <a:custGeom>
                <a:avLst/>
                <a:gdLst>
                  <a:gd name="T0" fmla="*/ 0 w 1"/>
                  <a:gd name="T1" fmla="*/ 0 h 6"/>
                  <a:gd name="T2" fmla="*/ 1 w 1"/>
                  <a:gd name="T3" fmla="*/ 0 h 6"/>
                  <a:gd name="T4" fmla="*/ 0 w 1"/>
                  <a:gd name="T5" fmla="*/ 0 h 6"/>
                  <a:gd name="T6" fmla="*/ 0 w 1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6">
                    <a:moveTo>
                      <a:pt x="0" y="6"/>
                    </a:moveTo>
                    <a:lnTo>
                      <a:pt x="1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399" name="Freeform 3684"/>
              <p:cNvSpPr>
                <a:spLocks/>
              </p:cNvSpPr>
              <p:nvPr/>
            </p:nvSpPr>
            <p:spPr bwMode="auto">
              <a:xfrm>
                <a:off x="1893" y="2461"/>
                <a:ext cx="17" cy="6"/>
              </a:xfrm>
              <a:custGeom>
                <a:avLst/>
                <a:gdLst>
                  <a:gd name="T0" fmla="*/ 0 w 51"/>
                  <a:gd name="T1" fmla="*/ 0 h 19"/>
                  <a:gd name="T2" fmla="*/ 0 w 51"/>
                  <a:gd name="T3" fmla="*/ 0 h 19"/>
                  <a:gd name="T4" fmla="*/ 0 w 51"/>
                  <a:gd name="T5" fmla="*/ 0 h 19"/>
                  <a:gd name="T6" fmla="*/ 0 w 51"/>
                  <a:gd name="T7" fmla="*/ 0 h 19"/>
                  <a:gd name="T8" fmla="*/ 0 w 51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" h="19">
                    <a:moveTo>
                      <a:pt x="0" y="15"/>
                    </a:moveTo>
                    <a:lnTo>
                      <a:pt x="2" y="0"/>
                    </a:lnTo>
                    <a:lnTo>
                      <a:pt x="51" y="4"/>
                    </a:lnTo>
                    <a:lnTo>
                      <a:pt x="49" y="19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400" name="Freeform 3685"/>
              <p:cNvSpPr>
                <a:spLocks/>
              </p:cNvSpPr>
              <p:nvPr/>
            </p:nvSpPr>
            <p:spPr bwMode="auto">
              <a:xfrm>
                <a:off x="1909" y="2466"/>
                <a:ext cx="0" cy="2"/>
              </a:xfrm>
              <a:custGeom>
                <a:avLst/>
                <a:gdLst>
                  <a:gd name="T0" fmla="*/ 0 w 1"/>
                  <a:gd name="T1" fmla="*/ 0 h 6"/>
                  <a:gd name="T2" fmla="*/ 1 w 1"/>
                  <a:gd name="T3" fmla="*/ 0 h 6"/>
                  <a:gd name="T4" fmla="*/ 1 w 1"/>
                  <a:gd name="T5" fmla="*/ 0 h 6"/>
                  <a:gd name="T6" fmla="*/ 0 w 1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6">
                    <a:moveTo>
                      <a:pt x="0" y="5"/>
                    </a:moveTo>
                    <a:lnTo>
                      <a:pt x="1" y="0"/>
                    </a:lnTo>
                    <a:lnTo>
                      <a:pt x="1" y="6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401" name="Rectangle 3686"/>
              <p:cNvSpPr>
                <a:spLocks noChangeArrowheads="1"/>
              </p:cNvSpPr>
              <p:nvPr/>
            </p:nvSpPr>
            <p:spPr bwMode="auto">
              <a:xfrm>
                <a:off x="1909" y="2462"/>
                <a:ext cx="8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402" name="Freeform 3687"/>
              <p:cNvSpPr>
                <a:spLocks/>
              </p:cNvSpPr>
              <p:nvPr/>
            </p:nvSpPr>
            <p:spPr bwMode="auto">
              <a:xfrm>
                <a:off x="1917" y="2462"/>
                <a:ext cx="1" cy="4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0 h 10"/>
                  <a:gd name="T4" fmla="*/ 1 w 1"/>
                  <a:gd name="T5" fmla="*/ 0 h 10"/>
                  <a:gd name="T6" fmla="*/ 0 w 1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0">
                    <a:moveTo>
                      <a:pt x="0" y="0"/>
                    </a:moveTo>
                    <a:lnTo>
                      <a:pt x="0" y="1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403" name="Freeform 3688"/>
              <p:cNvSpPr>
                <a:spLocks/>
              </p:cNvSpPr>
              <p:nvPr/>
            </p:nvSpPr>
            <p:spPr bwMode="auto">
              <a:xfrm>
                <a:off x="1917" y="2462"/>
                <a:ext cx="8" cy="6"/>
              </a:xfrm>
              <a:custGeom>
                <a:avLst/>
                <a:gdLst>
                  <a:gd name="T0" fmla="*/ 0 w 23"/>
                  <a:gd name="T1" fmla="*/ 0 h 17"/>
                  <a:gd name="T2" fmla="*/ 0 w 23"/>
                  <a:gd name="T3" fmla="*/ 0 h 17"/>
                  <a:gd name="T4" fmla="*/ 0 w 23"/>
                  <a:gd name="T5" fmla="*/ 0 h 17"/>
                  <a:gd name="T6" fmla="*/ 0 w 23"/>
                  <a:gd name="T7" fmla="*/ 0 h 17"/>
                  <a:gd name="T8" fmla="*/ 0 w 23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17">
                    <a:moveTo>
                      <a:pt x="0" y="15"/>
                    </a:moveTo>
                    <a:lnTo>
                      <a:pt x="2" y="0"/>
                    </a:lnTo>
                    <a:lnTo>
                      <a:pt x="23" y="2"/>
                    </a:lnTo>
                    <a:lnTo>
                      <a:pt x="21" y="17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404" name="Freeform 3689"/>
              <p:cNvSpPr>
                <a:spLocks/>
              </p:cNvSpPr>
              <p:nvPr/>
            </p:nvSpPr>
            <p:spPr bwMode="auto">
              <a:xfrm>
                <a:off x="1924" y="2463"/>
                <a:ext cx="1" cy="3"/>
              </a:xfrm>
              <a:custGeom>
                <a:avLst/>
                <a:gdLst>
                  <a:gd name="T0" fmla="*/ 1 w 1"/>
                  <a:gd name="T1" fmla="*/ 0 h 10"/>
                  <a:gd name="T2" fmla="*/ 0 w 1"/>
                  <a:gd name="T3" fmla="*/ 0 h 10"/>
                  <a:gd name="T4" fmla="*/ 1 w 1"/>
                  <a:gd name="T5" fmla="*/ 0 h 10"/>
                  <a:gd name="T6" fmla="*/ 1 w 1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0">
                    <a:moveTo>
                      <a:pt x="1" y="0"/>
                    </a:moveTo>
                    <a:lnTo>
                      <a:pt x="0" y="1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405" name="Freeform 3690"/>
              <p:cNvSpPr>
                <a:spLocks/>
              </p:cNvSpPr>
              <p:nvPr/>
            </p:nvSpPr>
            <p:spPr bwMode="auto">
              <a:xfrm>
                <a:off x="1924" y="2463"/>
                <a:ext cx="8" cy="6"/>
              </a:xfrm>
              <a:custGeom>
                <a:avLst/>
                <a:gdLst>
                  <a:gd name="T0" fmla="*/ 0 w 24"/>
                  <a:gd name="T1" fmla="*/ 0 h 19"/>
                  <a:gd name="T2" fmla="*/ 0 w 24"/>
                  <a:gd name="T3" fmla="*/ 0 h 19"/>
                  <a:gd name="T4" fmla="*/ 0 w 24"/>
                  <a:gd name="T5" fmla="*/ 0 h 19"/>
                  <a:gd name="T6" fmla="*/ 0 w 24"/>
                  <a:gd name="T7" fmla="*/ 0 h 19"/>
                  <a:gd name="T8" fmla="*/ 0 w 24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19">
                    <a:moveTo>
                      <a:pt x="0" y="15"/>
                    </a:moveTo>
                    <a:lnTo>
                      <a:pt x="2" y="0"/>
                    </a:lnTo>
                    <a:lnTo>
                      <a:pt x="24" y="4"/>
                    </a:lnTo>
                    <a:lnTo>
                      <a:pt x="21" y="19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406" name="Freeform 3691"/>
              <p:cNvSpPr>
                <a:spLocks/>
              </p:cNvSpPr>
              <p:nvPr/>
            </p:nvSpPr>
            <p:spPr bwMode="auto">
              <a:xfrm>
                <a:off x="1931" y="2464"/>
                <a:ext cx="1" cy="4"/>
              </a:xfrm>
              <a:custGeom>
                <a:avLst/>
                <a:gdLst>
                  <a:gd name="T0" fmla="*/ 0 w 3"/>
                  <a:gd name="T1" fmla="*/ 0 h 10"/>
                  <a:gd name="T2" fmla="*/ 0 w 3"/>
                  <a:gd name="T3" fmla="*/ 0 h 10"/>
                  <a:gd name="T4" fmla="*/ 0 w 3"/>
                  <a:gd name="T5" fmla="*/ 0 h 10"/>
                  <a:gd name="T6" fmla="*/ 0 w 3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10">
                    <a:moveTo>
                      <a:pt x="2" y="0"/>
                    </a:moveTo>
                    <a:lnTo>
                      <a:pt x="0" y="10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407" name="Freeform 3692"/>
              <p:cNvSpPr>
                <a:spLocks/>
              </p:cNvSpPr>
              <p:nvPr/>
            </p:nvSpPr>
            <p:spPr bwMode="auto">
              <a:xfrm>
                <a:off x="1931" y="2464"/>
                <a:ext cx="9" cy="7"/>
              </a:xfrm>
              <a:custGeom>
                <a:avLst/>
                <a:gdLst>
                  <a:gd name="T0" fmla="*/ 0 w 28"/>
                  <a:gd name="T1" fmla="*/ 0 h 21"/>
                  <a:gd name="T2" fmla="*/ 0 w 28"/>
                  <a:gd name="T3" fmla="*/ 0 h 21"/>
                  <a:gd name="T4" fmla="*/ 0 w 28"/>
                  <a:gd name="T5" fmla="*/ 0 h 21"/>
                  <a:gd name="T6" fmla="*/ 0 w 28"/>
                  <a:gd name="T7" fmla="*/ 0 h 21"/>
                  <a:gd name="T8" fmla="*/ 0 w 28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21">
                    <a:moveTo>
                      <a:pt x="0" y="15"/>
                    </a:moveTo>
                    <a:lnTo>
                      <a:pt x="5" y="0"/>
                    </a:lnTo>
                    <a:lnTo>
                      <a:pt x="28" y="7"/>
                    </a:lnTo>
                    <a:lnTo>
                      <a:pt x="24" y="21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408" name="Freeform 3693"/>
              <p:cNvSpPr>
                <a:spLocks/>
              </p:cNvSpPr>
              <p:nvPr/>
            </p:nvSpPr>
            <p:spPr bwMode="auto">
              <a:xfrm>
                <a:off x="1939" y="2470"/>
                <a:ext cx="0" cy="1"/>
              </a:xfrm>
              <a:custGeom>
                <a:avLst/>
                <a:gdLst>
                  <a:gd name="T0" fmla="*/ 0 w 2"/>
                  <a:gd name="T1" fmla="*/ 0 h 5"/>
                  <a:gd name="T2" fmla="*/ 1 w 2"/>
                  <a:gd name="T3" fmla="*/ 0 h 5"/>
                  <a:gd name="T4" fmla="*/ 1 w 2"/>
                  <a:gd name="T5" fmla="*/ 0 h 5"/>
                  <a:gd name="T6" fmla="*/ 0 w 2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0" y="5"/>
                    </a:moveTo>
                    <a:lnTo>
                      <a:pt x="2" y="0"/>
                    </a:lnTo>
                    <a:lnTo>
                      <a:pt x="1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409" name="Freeform 3694"/>
              <p:cNvSpPr>
                <a:spLocks/>
              </p:cNvSpPr>
              <p:nvPr/>
            </p:nvSpPr>
            <p:spPr bwMode="auto">
              <a:xfrm>
                <a:off x="1939" y="2467"/>
                <a:ext cx="16" cy="6"/>
              </a:xfrm>
              <a:custGeom>
                <a:avLst/>
                <a:gdLst>
                  <a:gd name="T0" fmla="*/ 0 w 49"/>
                  <a:gd name="T1" fmla="*/ 0 h 18"/>
                  <a:gd name="T2" fmla="*/ 0 w 49"/>
                  <a:gd name="T3" fmla="*/ 0 h 18"/>
                  <a:gd name="T4" fmla="*/ 0 w 49"/>
                  <a:gd name="T5" fmla="*/ 0 h 18"/>
                  <a:gd name="T6" fmla="*/ 0 w 49"/>
                  <a:gd name="T7" fmla="*/ 0 h 18"/>
                  <a:gd name="T8" fmla="*/ 0 w 49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18">
                    <a:moveTo>
                      <a:pt x="0" y="14"/>
                    </a:moveTo>
                    <a:lnTo>
                      <a:pt x="2" y="0"/>
                    </a:lnTo>
                    <a:lnTo>
                      <a:pt x="49" y="4"/>
                    </a:lnTo>
                    <a:lnTo>
                      <a:pt x="47" y="18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410" name="Freeform 3695"/>
              <p:cNvSpPr>
                <a:spLocks/>
              </p:cNvSpPr>
              <p:nvPr/>
            </p:nvSpPr>
            <p:spPr bwMode="auto">
              <a:xfrm>
                <a:off x="1955" y="2468"/>
                <a:ext cx="0" cy="3"/>
              </a:xfrm>
              <a:custGeom>
                <a:avLst/>
                <a:gdLst>
                  <a:gd name="T0" fmla="*/ 1 w 1"/>
                  <a:gd name="T1" fmla="*/ 0 h 9"/>
                  <a:gd name="T2" fmla="*/ 0 w 1"/>
                  <a:gd name="T3" fmla="*/ 0 h 9"/>
                  <a:gd name="T4" fmla="*/ 1 w 1"/>
                  <a:gd name="T5" fmla="*/ 0 h 9"/>
                  <a:gd name="T6" fmla="*/ 1 w 1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9">
                    <a:moveTo>
                      <a:pt x="1" y="0"/>
                    </a:moveTo>
                    <a:lnTo>
                      <a:pt x="0" y="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411" name="Freeform 3696"/>
              <p:cNvSpPr>
                <a:spLocks/>
              </p:cNvSpPr>
              <p:nvPr/>
            </p:nvSpPr>
            <p:spPr bwMode="auto">
              <a:xfrm>
                <a:off x="1955" y="2468"/>
                <a:ext cx="8" cy="6"/>
              </a:xfrm>
              <a:custGeom>
                <a:avLst/>
                <a:gdLst>
                  <a:gd name="T0" fmla="*/ 0 w 26"/>
                  <a:gd name="T1" fmla="*/ 0 h 17"/>
                  <a:gd name="T2" fmla="*/ 0 w 26"/>
                  <a:gd name="T3" fmla="*/ 0 h 17"/>
                  <a:gd name="T4" fmla="*/ 0 w 26"/>
                  <a:gd name="T5" fmla="*/ 0 h 17"/>
                  <a:gd name="T6" fmla="*/ 0 w 26"/>
                  <a:gd name="T7" fmla="*/ 0 h 17"/>
                  <a:gd name="T8" fmla="*/ 0 w 26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7">
                    <a:moveTo>
                      <a:pt x="0" y="14"/>
                    </a:moveTo>
                    <a:lnTo>
                      <a:pt x="2" y="0"/>
                    </a:lnTo>
                    <a:lnTo>
                      <a:pt x="26" y="3"/>
                    </a:lnTo>
                    <a:lnTo>
                      <a:pt x="24" y="17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412" name="Freeform 3697"/>
              <p:cNvSpPr>
                <a:spLocks/>
              </p:cNvSpPr>
              <p:nvPr/>
            </p:nvSpPr>
            <p:spPr bwMode="auto">
              <a:xfrm>
                <a:off x="1963" y="2472"/>
                <a:ext cx="0" cy="2"/>
              </a:xfrm>
              <a:custGeom>
                <a:avLst/>
                <a:gdLst>
                  <a:gd name="T0" fmla="*/ 0 w 1"/>
                  <a:gd name="T1" fmla="*/ 0 h 5"/>
                  <a:gd name="T2" fmla="*/ 1 w 1"/>
                  <a:gd name="T3" fmla="*/ 0 h 5"/>
                  <a:gd name="T4" fmla="*/ 1 w 1"/>
                  <a:gd name="T5" fmla="*/ 0 h 5"/>
                  <a:gd name="T6" fmla="*/ 0 w 1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5">
                    <a:moveTo>
                      <a:pt x="0" y="5"/>
                    </a:moveTo>
                    <a:lnTo>
                      <a:pt x="1" y="0"/>
                    </a:lnTo>
                    <a:lnTo>
                      <a:pt x="1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413" name="Freeform 3698"/>
              <p:cNvSpPr>
                <a:spLocks/>
              </p:cNvSpPr>
              <p:nvPr/>
            </p:nvSpPr>
            <p:spPr bwMode="auto">
              <a:xfrm>
                <a:off x="1963" y="2469"/>
                <a:ext cx="7" cy="5"/>
              </a:xfrm>
              <a:custGeom>
                <a:avLst/>
                <a:gdLst>
                  <a:gd name="T0" fmla="*/ 0 w 22"/>
                  <a:gd name="T1" fmla="*/ 0 h 16"/>
                  <a:gd name="T2" fmla="*/ 0 w 22"/>
                  <a:gd name="T3" fmla="*/ 0 h 16"/>
                  <a:gd name="T4" fmla="*/ 0 w 22"/>
                  <a:gd name="T5" fmla="*/ 0 h 16"/>
                  <a:gd name="T6" fmla="*/ 0 w 22"/>
                  <a:gd name="T7" fmla="*/ 0 h 16"/>
                  <a:gd name="T8" fmla="*/ 0 w 22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16">
                    <a:moveTo>
                      <a:pt x="0" y="14"/>
                    </a:moveTo>
                    <a:lnTo>
                      <a:pt x="0" y="0"/>
                    </a:lnTo>
                    <a:lnTo>
                      <a:pt x="22" y="1"/>
                    </a:lnTo>
                    <a:lnTo>
                      <a:pt x="22" y="16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414" name="Freeform 3699"/>
              <p:cNvSpPr>
                <a:spLocks/>
              </p:cNvSpPr>
              <p:nvPr/>
            </p:nvSpPr>
            <p:spPr bwMode="auto">
              <a:xfrm>
                <a:off x="1970" y="2472"/>
                <a:ext cx="0" cy="2"/>
              </a:xfrm>
              <a:custGeom>
                <a:avLst/>
                <a:gdLst>
                  <a:gd name="T0" fmla="*/ 0 h 6"/>
                  <a:gd name="T1" fmla="*/ 0 h 6"/>
                  <a:gd name="T2" fmla="*/ 0 h 6"/>
                  <a:gd name="T3" fmla="*/ 0 h 6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415" name="Freeform 3700"/>
              <p:cNvSpPr>
                <a:spLocks/>
              </p:cNvSpPr>
              <p:nvPr/>
            </p:nvSpPr>
            <p:spPr bwMode="auto">
              <a:xfrm>
                <a:off x="1970" y="2469"/>
                <a:ext cx="7" cy="5"/>
              </a:xfrm>
              <a:custGeom>
                <a:avLst/>
                <a:gdLst>
                  <a:gd name="T0" fmla="*/ 0 w 21"/>
                  <a:gd name="T1" fmla="*/ 0 h 16"/>
                  <a:gd name="T2" fmla="*/ 0 w 21"/>
                  <a:gd name="T3" fmla="*/ 0 h 16"/>
                  <a:gd name="T4" fmla="*/ 0 w 21"/>
                  <a:gd name="T5" fmla="*/ 0 h 16"/>
                  <a:gd name="T6" fmla="*/ 0 w 21"/>
                  <a:gd name="T7" fmla="*/ 0 h 16"/>
                  <a:gd name="T8" fmla="*/ 0 w 21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16">
                    <a:moveTo>
                      <a:pt x="0" y="16"/>
                    </a:moveTo>
                    <a:lnTo>
                      <a:pt x="0" y="1"/>
                    </a:lnTo>
                    <a:lnTo>
                      <a:pt x="21" y="0"/>
                    </a:lnTo>
                    <a:lnTo>
                      <a:pt x="21" y="14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416" name="Freeform 3701"/>
              <p:cNvSpPr>
                <a:spLocks/>
              </p:cNvSpPr>
              <p:nvPr/>
            </p:nvSpPr>
            <p:spPr bwMode="auto">
              <a:xfrm>
                <a:off x="1977" y="2472"/>
                <a:ext cx="1" cy="2"/>
              </a:xfrm>
              <a:custGeom>
                <a:avLst/>
                <a:gdLst>
                  <a:gd name="T0" fmla="*/ 0 w 2"/>
                  <a:gd name="T1" fmla="*/ 0 h 5"/>
                  <a:gd name="T2" fmla="*/ 0 w 2"/>
                  <a:gd name="T3" fmla="*/ 0 h 5"/>
                  <a:gd name="T4" fmla="*/ 1 w 2"/>
                  <a:gd name="T5" fmla="*/ 0 h 5"/>
                  <a:gd name="T6" fmla="*/ 0 w 2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0" y="5"/>
                    </a:moveTo>
                    <a:lnTo>
                      <a:pt x="0" y="0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417" name="Freeform 3702"/>
              <p:cNvSpPr>
                <a:spLocks/>
              </p:cNvSpPr>
              <p:nvPr/>
            </p:nvSpPr>
            <p:spPr bwMode="auto">
              <a:xfrm>
                <a:off x="1977" y="2468"/>
                <a:ext cx="7" cy="6"/>
              </a:xfrm>
              <a:custGeom>
                <a:avLst/>
                <a:gdLst>
                  <a:gd name="T0" fmla="*/ 0 w 22"/>
                  <a:gd name="T1" fmla="*/ 0 h 18"/>
                  <a:gd name="T2" fmla="*/ 0 w 22"/>
                  <a:gd name="T3" fmla="*/ 0 h 18"/>
                  <a:gd name="T4" fmla="*/ 0 w 22"/>
                  <a:gd name="T5" fmla="*/ 0 h 18"/>
                  <a:gd name="T6" fmla="*/ 0 w 22"/>
                  <a:gd name="T7" fmla="*/ 0 h 18"/>
                  <a:gd name="T8" fmla="*/ 0 w 22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18">
                    <a:moveTo>
                      <a:pt x="4" y="18"/>
                    </a:moveTo>
                    <a:lnTo>
                      <a:pt x="0" y="4"/>
                    </a:lnTo>
                    <a:lnTo>
                      <a:pt x="18" y="0"/>
                    </a:lnTo>
                    <a:lnTo>
                      <a:pt x="22" y="14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418" name="Freeform 3703"/>
              <p:cNvSpPr>
                <a:spLocks/>
              </p:cNvSpPr>
              <p:nvPr/>
            </p:nvSpPr>
            <p:spPr bwMode="auto">
              <a:xfrm>
                <a:off x="1983" y="2471"/>
                <a:ext cx="2" cy="1"/>
              </a:xfrm>
              <a:custGeom>
                <a:avLst/>
                <a:gdLst>
                  <a:gd name="T0" fmla="*/ 0 w 6"/>
                  <a:gd name="T1" fmla="*/ 0 h 5"/>
                  <a:gd name="T2" fmla="*/ 0 w 6"/>
                  <a:gd name="T3" fmla="*/ 0 h 5"/>
                  <a:gd name="T4" fmla="*/ 0 w 6"/>
                  <a:gd name="T5" fmla="*/ 0 h 5"/>
                  <a:gd name="T6" fmla="*/ 0 w 6"/>
                  <a:gd name="T7" fmla="*/ 0 h 5"/>
                  <a:gd name="T8" fmla="*/ 0 w 6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2" y="5"/>
                    </a:moveTo>
                    <a:lnTo>
                      <a:pt x="4" y="4"/>
                    </a:lnTo>
                    <a:lnTo>
                      <a:pt x="6" y="3"/>
                    </a:lnTo>
                    <a:lnTo>
                      <a:pt x="0" y="0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419" name="Freeform 3704"/>
              <p:cNvSpPr>
                <a:spLocks/>
              </p:cNvSpPr>
              <p:nvPr/>
            </p:nvSpPr>
            <p:spPr bwMode="auto">
              <a:xfrm>
                <a:off x="1982" y="2467"/>
                <a:ext cx="4" cy="5"/>
              </a:xfrm>
              <a:custGeom>
                <a:avLst/>
                <a:gdLst>
                  <a:gd name="T0" fmla="*/ 0 w 14"/>
                  <a:gd name="T1" fmla="*/ 0 h 13"/>
                  <a:gd name="T2" fmla="*/ 0 w 14"/>
                  <a:gd name="T3" fmla="*/ 0 h 13"/>
                  <a:gd name="T4" fmla="*/ 0 w 14"/>
                  <a:gd name="T5" fmla="*/ 0 h 13"/>
                  <a:gd name="T6" fmla="*/ 0 w 14"/>
                  <a:gd name="T7" fmla="*/ 0 h 13"/>
                  <a:gd name="T8" fmla="*/ 0 w 14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3">
                    <a:moveTo>
                      <a:pt x="11" y="1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14" y="10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420" name="Freeform 3705"/>
              <p:cNvSpPr>
                <a:spLocks/>
              </p:cNvSpPr>
              <p:nvPr/>
            </p:nvSpPr>
            <p:spPr bwMode="auto">
              <a:xfrm>
                <a:off x="1983" y="2466"/>
                <a:ext cx="5" cy="5"/>
              </a:xfrm>
              <a:custGeom>
                <a:avLst/>
                <a:gdLst>
                  <a:gd name="T0" fmla="*/ 0 w 15"/>
                  <a:gd name="T1" fmla="*/ 0 h 14"/>
                  <a:gd name="T2" fmla="*/ 0 w 15"/>
                  <a:gd name="T3" fmla="*/ 0 h 14"/>
                  <a:gd name="T4" fmla="*/ 0 w 15"/>
                  <a:gd name="T5" fmla="*/ 0 h 14"/>
                  <a:gd name="T6" fmla="*/ 0 w 15"/>
                  <a:gd name="T7" fmla="*/ 0 h 14"/>
                  <a:gd name="T8" fmla="*/ 0 w 15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4">
                    <a:moveTo>
                      <a:pt x="11" y="14"/>
                    </a:moveTo>
                    <a:lnTo>
                      <a:pt x="0" y="4"/>
                    </a:lnTo>
                    <a:lnTo>
                      <a:pt x="4" y="0"/>
                    </a:lnTo>
                    <a:lnTo>
                      <a:pt x="15" y="10"/>
                    </a:lnTo>
                    <a:lnTo>
                      <a:pt x="1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421" name="Freeform 3706"/>
              <p:cNvSpPr>
                <a:spLocks/>
              </p:cNvSpPr>
              <p:nvPr/>
            </p:nvSpPr>
            <p:spPr bwMode="auto">
              <a:xfrm>
                <a:off x="1986" y="2468"/>
                <a:ext cx="3" cy="1"/>
              </a:xfrm>
              <a:custGeom>
                <a:avLst/>
                <a:gdLst>
                  <a:gd name="T0" fmla="*/ 0 w 8"/>
                  <a:gd name="T1" fmla="*/ 0 h 5"/>
                  <a:gd name="T2" fmla="*/ 0 w 8"/>
                  <a:gd name="T3" fmla="*/ 0 h 5"/>
                  <a:gd name="T4" fmla="*/ 0 w 8"/>
                  <a:gd name="T5" fmla="*/ 0 h 5"/>
                  <a:gd name="T6" fmla="*/ 0 w 8"/>
                  <a:gd name="T7" fmla="*/ 0 h 5"/>
                  <a:gd name="T8" fmla="*/ 0 w 8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5" y="5"/>
                    </a:moveTo>
                    <a:lnTo>
                      <a:pt x="8" y="1"/>
                    </a:lnTo>
                    <a:lnTo>
                      <a:pt x="8" y="0"/>
                    </a:lnTo>
                    <a:lnTo>
                      <a:pt x="0" y="2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422" name="Rectangle 3707"/>
              <p:cNvSpPr>
                <a:spLocks noChangeArrowheads="1"/>
              </p:cNvSpPr>
              <p:nvPr/>
            </p:nvSpPr>
            <p:spPr bwMode="auto">
              <a:xfrm>
                <a:off x="1983" y="2463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423" name="Freeform 3708"/>
              <p:cNvSpPr>
                <a:spLocks/>
              </p:cNvSpPr>
              <p:nvPr/>
            </p:nvSpPr>
            <p:spPr bwMode="auto">
              <a:xfrm>
                <a:off x="1986" y="2463"/>
                <a:ext cx="3" cy="0"/>
              </a:xfrm>
              <a:custGeom>
                <a:avLst/>
                <a:gdLst>
                  <a:gd name="T0" fmla="*/ 0 w 8"/>
                  <a:gd name="T1" fmla="*/ 0 h 2"/>
                  <a:gd name="T2" fmla="*/ 0 w 8"/>
                  <a:gd name="T3" fmla="*/ 1 h 2"/>
                  <a:gd name="T4" fmla="*/ 0 w 8"/>
                  <a:gd name="T5" fmla="*/ 0 h 2"/>
                  <a:gd name="T6" fmla="*/ 0 w 8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8" y="0"/>
                    </a:moveTo>
                    <a:lnTo>
                      <a:pt x="0" y="2"/>
                    </a:lnTo>
                    <a:lnTo>
                      <a:pt x="7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424" name="Freeform 3709"/>
              <p:cNvSpPr>
                <a:spLocks/>
              </p:cNvSpPr>
              <p:nvPr/>
            </p:nvSpPr>
            <p:spPr bwMode="auto">
              <a:xfrm>
                <a:off x="1983" y="2458"/>
                <a:ext cx="5" cy="5"/>
              </a:xfrm>
              <a:custGeom>
                <a:avLst/>
                <a:gdLst>
                  <a:gd name="T0" fmla="*/ 0 w 16"/>
                  <a:gd name="T1" fmla="*/ 0 h 15"/>
                  <a:gd name="T2" fmla="*/ 0 w 16"/>
                  <a:gd name="T3" fmla="*/ 0 h 15"/>
                  <a:gd name="T4" fmla="*/ 0 w 16"/>
                  <a:gd name="T5" fmla="*/ 0 h 15"/>
                  <a:gd name="T6" fmla="*/ 0 w 16"/>
                  <a:gd name="T7" fmla="*/ 0 h 15"/>
                  <a:gd name="T8" fmla="*/ 0 w 16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5">
                    <a:moveTo>
                      <a:pt x="16" y="15"/>
                    </a:moveTo>
                    <a:lnTo>
                      <a:pt x="1" y="15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6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425" name="Freeform 3710"/>
              <p:cNvSpPr>
                <a:spLocks/>
              </p:cNvSpPr>
              <p:nvPr/>
            </p:nvSpPr>
            <p:spPr bwMode="auto">
              <a:xfrm>
                <a:off x="1983" y="2458"/>
                <a:ext cx="3" cy="0"/>
              </a:xfrm>
              <a:custGeom>
                <a:avLst/>
                <a:gdLst>
                  <a:gd name="T0" fmla="*/ 0 w 8"/>
                  <a:gd name="T1" fmla="*/ 0 h 2"/>
                  <a:gd name="T2" fmla="*/ 0 w 8"/>
                  <a:gd name="T3" fmla="*/ 1 h 2"/>
                  <a:gd name="T4" fmla="*/ 0 w 8"/>
                  <a:gd name="T5" fmla="*/ 0 h 2"/>
                  <a:gd name="T6" fmla="*/ 0 w 8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lnTo>
                      <a:pt x="8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426" name="Rectangle 3711"/>
              <p:cNvSpPr>
                <a:spLocks noChangeArrowheads="1"/>
              </p:cNvSpPr>
              <p:nvPr/>
            </p:nvSpPr>
            <p:spPr bwMode="auto">
              <a:xfrm>
                <a:off x="1983" y="2452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427" name="Freeform 3712"/>
              <p:cNvSpPr>
                <a:spLocks/>
              </p:cNvSpPr>
              <p:nvPr/>
            </p:nvSpPr>
            <p:spPr bwMode="auto">
              <a:xfrm>
                <a:off x="1983" y="2452"/>
                <a:ext cx="3" cy="1"/>
              </a:xfrm>
              <a:custGeom>
                <a:avLst/>
                <a:gdLst>
                  <a:gd name="T0" fmla="*/ 0 w 8"/>
                  <a:gd name="T1" fmla="*/ 0 h 3"/>
                  <a:gd name="T2" fmla="*/ 0 w 8"/>
                  <a:gd name="T3" fmla="*/ 0 h 3"/>
                  <a:gd name="T4" fmla="*/ 0 w 8"/>
                  <a:gd name="T5" fmla="*/ 0 h 3"/>
                  <a:gd name="T6" fmla="*/ 0 w 8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3">
                    <a:moveTo>
                      <a:pt x="0" y="1"/>
                    </a:moveTo>
                    <a:lnTo>
                      <a:pt x="8" y="3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428" name="Freeform 3713"/>
              <p:cNvSpPr>
                <a:spLocks/>
              </p:cNvSpPr>
              <p:nvPr/>
            </p:nvSpPr>
            <p:spPr bwMode="auto">
              <a:xfrm>
                <a:off x="1983" y="2438"/>
                <a:ext cx="6" cy="15"/>
              </a:xfrm>
              <a:custGeom>
                <a:avLst/>
                <a:gdLst>
                  <a:gd name="T0" fmla="*/ 0 w 19"/>
                  <a:gd name="T1" fmla="*/ 0 h 43"/>
                  <a:gd name="T2" fmla="*/ 0 w 19"/>
                  <a:gd name="T3" fmla="*/ 0 h 43"/>
                  <a:gd name="T4" fmla="*/ 0 w 19"/>
                  <a:gd name="T5" fmla="*/ 0 h 43"/>
                  <a:gd name="T6" fmla="*/ 0 w 19"/>
                  <a:gd name="T7" fmla="*/ 0 h 43"/>
                  <a:gd name="T8" fmla="*/ 0 w 19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43">
                    <a:moveTo>
                      <a:pt x="15" y="43"/>
                    </a:moveTo>
                    <a:lnTo>
                      <a:pt x="0" y="41"/>
                    </a:lnTo>
                    <a:lnTo>
                      <a:pt x="5" y="0"/>
                    </a:lnTo>
                    <a:lnTo>
                      <a:pt x="19" y="3"/>
                    </a:lnTo>
                    <a:lnTo>
                      <a:pt x="15" y="4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429" name="Freeform 3714"/>
              <p:cNvSpPr>
                <a:spLocks/>
              </p:cNvSpPr>
              <p:nvPr/>
            </p:nvSpPr>
            <p:spPr bwMode="auto">
              <a:xfrm>
                <a:off x="1985" y="2438"/>
                <a:ext cx="2" cy="2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1 h 4"/>
                  <a:gd name="T4" fmla="*/ 0 w 7"/>
                  <a:gd name="T5" fmla="*/ 0 h 4"/>
                  <a:gd name="T6" fmla="*/ 0 w 7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7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430" name="Freeform 3715"/>
              <p:cNvSpPr>
                <a:spLocks/>
              </p:cNvSpPr>
              <p:nvPr/>
            </p:nvSpPr>
            <p:spPr bwMode="auto">
              <a:xfrm>
                <a:off x="1985" y="2425"/>
                <a:ext cx="6" cy="14"/>
              </a:xfrm>
              <a:custGeom>
                <a:avLst/>
                <a:gdLst>
                  <a:gd name="T0" fmla="*/ 0 w 19"/>
                  <a:gd name="T1" fmla="*/ 0 h 43"/>
                  <a:gd name="T2" fmla="*/ 0 w 19"/>
                  <a:gd name="T3" fmla="*/ 0 h 43"/>
                  <a:gd name="T4" fmla="*/ 0 w 19"/>
                  <a:gd name="T5" fmla="*/ 0 h 43"/>
                  <a:gd name="T6" fmla="*/ 0 w 19"/>
                  <a:gd name="T7" fmla="*/ 0 h 43"/>
                  <a:gd name="T8" fmla="*/ 0 w 19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43">
                    <a:moveTo>
                      <a:pt x="14" y="43"/>
                    </a:moveTo>
                    <a:lnTo>
                      <a:pt x="0" y="40"/>
                    </a:lnTo>
                    <a:lnTo>
                      <a:pt x="5" y="0"/>
                    </a:lnTo>
                    <a:lnTo>
                      <a:pt x="19" y="2"/>
                    </a:lnTo>
                    <a:lnTo>
                      <a:pt x="14" y="4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431" name="Freeform 3716"/>
              <p:cNvSpPr>
                <a:spLocks/>
              </p:cNvSpPr>
              <p:nvPr/>
            </p:nvSpPr>
            <p:spPr bwMode="auto">
              <a:xfrm>
                <a:off x="1986" y="2425"/>
                <a:ext cx="3" cy="1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0 h 4"/>
                  <a:gd name="T4" fmla="*/ 0 w 7"/>
                  <a:gd name="T5" fmla="*/ 0 h 4"/>
                  <a:gd name="T6" fmla="*/ 0 w 7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0" y="1"/>
                    </a:moveTo>
                    <a:lnTo>
                      <a:pt x="7" y="4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432" name="Freeform 3717"/>
              <p:cNvSpPr>
                <a:spLocks/>
              </p:cNvSpPr>
              <p:nvPr/>
            </p:nvSpPr>
            <p:spPr bwMode="auto">
              <a:xfrm>
                <a:off x="1986" y="2417"/>
                <a:ext cx="7" cy="9"/>
              </a:xfrm>
              <a:custGeom>
                <a:avLst/>
                <a:gdLst>
                  <a:gd name="T0" fmla="*/ 0 w 19"/>
                  <a:gd name="T1" fmla="*/ 0 h 28"/>
                  <a:gd name="T2" fmla="*/ 0 w 19"/>
                  <a:gd name="T3" fmla="*/ 0 h 28"/>
                  <a:gd name="T4" fmla="*/ 0 w 19"/>
                  <a:gd name="T5" fmla="*/ 0 h 28"/>
                  <a:gd name="T6" fmla="*/ 0 w 19"/>
                  <a:gd name="T7" fmla="*/ 0 h 28"/>
                  <a:gd name="T8" fmla="*/ 0 w 19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28">
                    <a:moveTo>
                      <a:pt x="14" y="28"/>
                    </a:moveTo>
                    <a:lnTo>
                      <a:pt x="0" y="24"/>
                    </a:lnTo>
                    <a:lnTo>
                      <a:pt x="5" y="0"/>
                    </a:lnTo>
                    <a:lnTo>
                      <a:pt x="19" y="4"/>
                    </a:lnTo>
                    <a:lnTo>
                      <a:pt x="14" y="2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433" name="Freeform 3718"/>
              <p:cNvSpPr>
                <a:spLocks/>
              </p:cNvSpPr>
              <p:nvPr/>
            </p:nvSpPr>
            <p:spPr bwMode="auto">
              <a:xfrm>
                <a:off x="1988" y="2417"/>
                <a:ext cx="2" cy="1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0 h 4"/>
                  <a:gd name="T4" fmla="*/ 0 w 7"/>
                  <a:gd name="T5" fmla="*/ 0 h 4"/>
                  <a:gd name="T6" fmla="*/ 0 w 7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7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434" name="Freeform 3719"/>
              <p:cNvSpPr>
                <a:spLocks/>
              </p:cNvSpPr>
              <p:nvPr/>
            </p:nvSpPr>
            <p:spPr bwMode="auto">
              <a:xfrm>
                <a:off x="1988" y="2409"/>
                <a:ext cx="7" cy="9"/>
              </a:xfrm>
              <a:custGeom>
                <a:avLst/>
                <a:gdLst>
                  <a:gd name="T0" fmla="*/ 0 w 21"/>
                  <a:gd name="T1" fmla="*/ 0 h 28"/>
                  <a:gd name="T2" fmla="*/ 0 w 21"/>
                  <a:gd name="T3" fmla="*/ 0 h 28"/>
                  <a:gd name="T4" fmla="*/ 0 w 21"/>
                  <a:gd name="T5" fmla="*/ 0 h 28"/>
                  <a:gd name="T6" fmla="*/ 0 w 21"/>
                  <a:gd name="T7" fmla="*/ 0 h 28"/>
                  <a:gd name="T8" fmla="*/ 0 w 21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28">
                    <a:moveTo>
                      <a:pt x="14" y="28"/>
                    </a:moveTo>
                    <a:lnTo>
                      <a:pt x="0" y="24"/>
                    </a:lnTo>
                    <a:lnTo>
                      <a:pt x="6" y="0"/>
                    </a:lnTo>
                    <a:lnTo>
                      <a:pt x="21" y="4"/>
                    </a:lnTo>
                    <a:lnTo>
                      <a:pt x="14" y="2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435" name="Freeform 3720"/>
              <p:cNvSpPr>
                <a:spLocks/>
              </p:cNvSpPr>
              <p:nvPr/>
            </p:nvSpPr>
            <p:spPr bwMode="auto">
              <a:xfrm>
                <a:off x="1990" y="2409"/>
                <a:ext cx="2" cy="1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0 h 4"/>
                  <a:gd name="T4" fmla="*/ 0 w 7"/>
                  <a:gd name="T5" fmla="*/ 0 h 4"/>
                  <a:gd name="T6" fmla="*/ 0 w 7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7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436" name="Freeform 3721"/>
              <p:cNvSpPr>
                <a:spLocks/>
              </p:cNvSpPr>
              <p:nvPr/>
            </p:nvSpPr>
            <p:spPr bwMode="auto">
              <a:xfrm>
                <a:off x="1990" y="2394"/>
                <a:ext cx="10" cy="16"/>
              </a:xfrm>
              <a:custGeom>
                <a:avLst/>
                <a:gdLst>
                  <a:gd name="T0" fmla="*/ 0 w 30"/>
                  <a:gd name="T1" fmla="*/ 0 h 49"/>
                  <a:gd name="T2" fmla="*/ 0 w 30"/>
                  <a:gd name="T3" fmla="*/ 0 h 49"/>
                  <a:gd name="T4" fmla="*/ 0 w 30"/>
                  <a:gd name="T5" fmla="*/ 0 h 49"/>
                  <a:gd name="T6" fmla="*/ 0 w 30"/>
                  <a:gd name="T7" fmla="*/ 0 h 49"/>
                  <a:gd name="T8" fmla="*/ 0 w 30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" h="49">
                    <a:moveTo>
                      <a:pt x="15" y="49"/>
                    </a:moveTo>
                    <a:lnTo>
                      <a:pt x="0" y="45"/>
                    </a:lnTo>
                    <a:lnTo>
                      <a:pt x="16" y="0"/>
                    </a:lnTo>
                    <a:lnTo>
                      <a:pt x="30" y="5"/>
                    </a:lnTo>
                    <a:lnTo>
                      <a:pt x="15" y="4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437" name="Freeform 3722"/>
              <p:cNvSpPr>
                <a:spLocks/>
              </p:cNvSpPr>
              <p:nvPr/>
            </p:nvSpPr>
            <p:spPr bwMode="auto">
              <a:xfrm>
                <a:off x="1998" y="2395"/>
                <a:ext cx="2" cy="0"/>
              </a:xfrm>
              <a:custGeom>
                <a:avLst/>
                <a:gdLst>
                  <a:gd name="T0" fmla="*/ 0 w 7"/>
                  <a:gd name="T1" fmla="*/ 0 w 7"/>
                  <a:gd name="T2" fmla="*/ 0 w 7"/>
                  <a:gd name="T3" fmla="*/ 0 w 7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7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438" name="Freeform 3723"/>
              <p:cNvSpPr>
                <a:spLocks/>
              </p:cNvSpPr>
              <p:nvPr/>
            </p:nvSpPr>
            <p:spPr bwMode="auto">
              <a:xfrm>
                <a:off x="1995" y="2378"/>
                <a:ext cx="10" cy="17"/>
              </a:xfrm>
              <a:custGeom>
                <a:avLst/>
                <a:gdLst>
                  <a:gd name="T0" fmla="*/ 0 w 30"/>
                  <a:gd name="T1" fmla="*/ 0 h 51"/>
                  <a:gd name="T2" fmla="*/ 0 w 30"/>
                  <a:gd name="T3" fmla="*/ 0 h 51"/>
                  <a:gd name="T4" fmla="*/ 0 w 30"/>
                  <a:gd name="T5" fmla="*/ 0 h 51"/>
                  <a:gd name="T6" fmla="*/ 0 w 30"/>
                  <a:gd name="T7" fmla="*/ 0 h 51"/>
                  <a:gd name="T8" fmla="*/ 0 w 30"/>
                  <a:gd name="T9" fmla="*/ 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" h="51">
                    <a:moveTo>
                      <a:pt x="14" y="51"/>
                    </a:moveTo>
                    <a:lnTo>
                      <a:pt x="0" y="46"/>
                    </a:lnTo>
                    <a:lnTo>
                      <a:pt x="15" y="0"/>
                    </a:lnTo>
                    <a:lnTo>
                      <a:pt x="30" y="4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439" name="Freeform 3724"/>
              <p:cNvSpPr>
                <a:spLocks/>
              </p:cNvSpPr>
              <p:nvPr/>
            </p:nvSpPr>
            <p:spPr bwMode="auto">
              <a:xfrm>
                <a:off x="2003" y="2380"/>
                <a:ext cx="2" cy="0"/>
              </a:xfrm>
              <a:custGeom>
                <a:avLst/>
                <a:gdLst>
                  <a:gd name="T0" fmla="*/ 0 w 7"/>
                  <a:gd name="T1" fmla="*/ 0 w 7"/>
                  <a:gd name="T2" fmla="*/ 0 w 7"/>
                  <a:gd name="T3" fmla="*/ 0 w 7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7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440" name="Freeform 3725"/>
              <p:cNvSpPr>
                <a:spLocks/>
              </p:cNvSpPr>
              <p:nvPr/>
            </p:nvSpPr>
            <p:spPr bwMode="auto">
              <a:xfrm>
                <a:off x="2000" y="2371"/>
                <a:ext cx="8" cy="9"/>
              </a:xfrm>
              <a:custGeom>
                <a:avLst/>
                <a:gdLst>
                  <a:gd name="T0" fmla="*/ 0 w 22"/>
                  <a:gd name="T1" fmla="*/ 0 h 27"/>
                  <a:gd name="T2" fmla="*/ 0 w 22"/>
                  <a:gd name="T3" fmla="*/ 0 h 27"/>
                  <a:gd name="T4" fmla="*/ 0 w 22"/>
                  <a:gd name="T5" fmla="*/ 0 h 27"/>
                  <a:gd name="T6" fmla="*/ 0 w 22"/>
                  <a:gd name="T7" fmla="*/ 0 h 27"/>
                  <a:gd name="T8" fmla="*/ 0 w 22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27">
                    <a:moveTo>
                      <a:pt x="15" y="27"/>
                    </a:moveTo>
                    <a:lnTo>
                      <a:pt x="0" y="23"/>
                    </a:lnTo>
                    <a:lnTo>
                      <a:pt x="8" y="0"/>
                    </a:lnTo>
                    <a:lnTo>
                      <a:pt x="22" y="4"/>
                    </a:lnTo>
                    <a:lnTo>
                      <a:pt x="15" y="2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441" name="Freeform 3726"/>
              <p:cNvSpPr>
                <a:spLocks/>
              </p:cNvSpPr>
              <p:nvPr/>
            </p:nvSpPr>
            <p:spPr bwMode="auto">
              <a:xfrm>
                <a:off x="2005" y="2372"/>
                <a:ext cx="3" cy="0"/>
              </a:xfrm>
              <a:custGeom>
                <a:avLst/>
                <a:gdLst>
                  <a:gd name="T0" fmla="*/ 0 w 7"/>
                  <a:gd name="T1" fmla="*/ 1 h 1"/>
                  <a:gd name="T2" fmla="*/ 0 w 7"/>
                  <a:gd name="T3" fmla="*/ 1 h 1"/>
                  <a:gd name="T4" fmla="*/ 0 w 7"/>
                  <a:gd name="T5" fmla="*/ 0 h 1"/>
                  <a:gd name="T6" fmla="*/ 0 w 7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7" y="1"/>
                    </a:moveTo>
                    <a:lnTo>
                      <a:pt x="0" y="1"/>
                    </a:lnTo>
                    <a:lnTo>
                      <a:pt x="7" y="0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442" name="Freeform 3727"/>
              <p:cNvSpPr>
                <a:spLocks/>
              </p:cNvSpPr>
              <p:nvPr/>
            </p:nvSpPr>
            <p:spPr bwMode="auto">
              <a:xfrm>
                <a:off x="2003" y="2363"/>
                <a:ext cx="6" cy="9"/>
              </a:xfrm>
              <a:custGeom>
                <a:avLst/>
                <a:gdLst>
                  <a:gd name="T0" fmla="*/ 0 w 18"/>
                  <a:gd name="T1" fmla="*/ 0 h 26"/>
                  <a:gd name="T2" fmla="*/ 0 w 18"/>
                  <a:gd name="T3" fmla="*/ 0 h 26"/>
                  <a:gd name="T4" fmla="*/ 0 w 18"/>
                  <a:gd name="T5" fmla="*/ 0 h 26"/>
                  <a:gd name="T6" fmla="*/ 0 w 18"/>
                  <a:gd name="T7" fmla="*/ 0 h 26"/>
                  <a:gd name="T8" fmla="*/ 0 w 18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26">
                    <a:moveTo>
                      <a:pt x="14" y="26"/>
                    </a:moveTo>
                    <a:lnTo>
                      <a:pt x="0" y="24"/>
                    </a:lnTo>
                    <a:lnTo>
                      <a:pt x="4" y="0"/>
                    </a:lnTo>
                    <a:lnTo>
                      <a:pt x="18" y="2"/>
                    </a:lnTo>
                    <a:lnTo>
                      <a:pt x="14" y="2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443" name="Freeform 3728"/>
              <p:cNvSpPr>
                <a:spLocks/>
              </p:cNvSpPr>
              <p:nvPr/>
            </p:nvSpPr>
            <p:spPr bwMode="auto">
              <a:xfrm>
                <a:off x="2007" y="2363"/>
                <a:ext cx="2" cy="1"/>
              </a:xfrm>
              <a:custGeom>
                <a:avLst/>
                <a:gdLst>
                  <a:gd name="T0" fmla="*/ 0 w 8"/>
                  <a:gd name="T1" fmla="*/ 1 h 2"/>
                  <a:gd name="T2" fmla="*/ 0 w 8"/>
                  <a:gd name="T3" fmla="*/ 1 h 2"/>
                  <a:gd name="T4" fmla="*/ 0 w 8"/>
                  <a:gd name="T5" fmla="*/ 0 h 2"/>
                  <a:gd name="T6" fmla="*/ 0 w 8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7" y="1"/>
                    </a:moveTo>
                    <a:lnTo>
                      <a:pt x="0" y="2"/>
                    </a:lnTo>
                    <a:lnTo>
                      <a:pt x="8" y="0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444" name="Rectangle 3729"/>
              <p:cNvSpPr>
                <a:spLocks noChangeArrowheads="1"/>
              </p:cNvSpPr>
              <p:nvPr/>
            </p:nvSpPr>
            <p:spPr bwMode="auto">
              <a:xfrm>
                <a:off x="2004" y="2363"/>
                <a:ext cx="5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445" name="Freeform 3730"/>
              <p:cNvSpPr>
                <a:spLocks/>
              </p:cNvSpPr>
              <p:nvPr/>
            </p:nvSpPr>
            <p:spPr bwMode="auto">
              <a:xfrm>
                <a:off x="2004" y="2362"/>
                <a:ext cx="3" cy="2"/>
              </a:xfrm>
              <a:custGeom>
                <a:avLst/>
                <a:gdLst>
                  <a:gd name="T0" fmla="*/ 0 w 7"/>
                  <a:gd name="T1" fmla="*/ 1 h 4"/>
                  <a:gd name="T2" fmla="*/ 0 w 7"/>
                  <a:gd name="T3" fmla="*/ 1 h 4"/>
                  <a:gd name="T4" fmla="*/ 0 w 7"/>
                  <a:gd name="T5" fmla="*/ 0 h 4"/>
                  <a:gd name="T6" fmla="*/ 0 w 7"/>
                  <a:gd name="T7" fmla="*/ 1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0" y="2"/>
                    </a:moveTo>
                    <a:lnTo>
                      <a:pt x="7" y="4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446" name="Freeform 3731"/>
              <p:cNvSpPr>
                <a:spLocks/>
              </p:cNvSpPr>
              <p:nvPr/>
            </p:nvSpPr>
            <p:spPr bwMode="auto">
              <a:xfrm>
                <a:off x="2004" y="2360"/>
                <a:ext cx="6" cy="4"/>
              </a:xfrm>
              <a:custGeom>
                <a:avLst/>
                <a:gdLst>
                  <a:gd name="T0" fmla="*/ 0 w 16"/>
                  <a:gd name="T1" fmla="*/ 0 h 12"/>
                  <a:gd name="T2" fmla="*/ 0 w 16"/>
                  <a:gd name="T3" fmla="*/ 0 h 12"/>
                  <a:gd name="T4" fmla="*/ 0 w 16"/>
                  <a:gd name="T5" fmla="*/ 0 h 12"/>
                  <a:gd name="T6" fmla="*/ 0 w 16"/>
                  <a:gd name="T7" fmla="*/ 0 h 12"/>
                  <a:gd name="T8" fmla="*/ 0 w 16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2">
                    <a:moveTo>
                      <a:pt x="14" y="12"/>
                    </a:moveTo>
                    <a:lnTo>
                      <a:pt x="0" y="8"/>
                    </a:lnTo>
                    <a:lnTo>
                      <a:pt x="2" y="0"/>
                    </a:lnTo>
                    <a:lnTo>
                      <a:pt x="16" y="4"/>
                    </a:lnTo>
                    <a:lnTo>
                      <a:pt x="14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447" name="Freeform 3732"/>
              <p:cNvSpPr>
                <a:spLocks/>
              </p:cNvSpPr>
              <p:nvPr/>
            </p:nvSpPr>
            <p:spPr bwMode="auto">
              <a:xfrm>
                <a:off x="2005" y="2360"/>
                <a:ext cx="2" cy="1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0 h 4"/>
                  <a:gd name="T4" fmla="*/ 0 w 7"/>
                  <a:gd name="T5" fmla="*/ 0 h 4"/>
                  <a:gd name="T6" fmla="*/ 0 w 7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7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448" name="Freeform 3733"/>
              <p:cNvSpPr>
                <a:spLocks/>
              </p:cNvSpPr>
              <p:nvPr/>
            </p:nvSpPr>
            <p:spPr bwMode="auto">
              <a:xfrm>
                <a:off x="2005" y="2355"/>
                <a:ext cx="6" cy="6"/>
              </a:xfrm>
              <a:custGeom>
                <a:avLst/>
                <a:gdLst>
                  <a:gd name="T0" fmla="*/ 0 w 19"/>
                  <a:gd name="T1" fmla="*/ 0 h 17"/>
                  <a:gd name="T2" fmla="*/ 0 w 19"/>
                  <a:gd name="T3" fmla="*/ 0 h 17"/>
                  <a:gd name="T4" fmla="*/ 0 w 19"/>
                  <a:gd name="T5" fmla="*/ 0 h 17"/>
                  <a:gd name="T6" fmla="*/ 0 w 19"/>
                  <a:gd name="T7" fmla="*/ 0 h 17"/>
                  <a:gd name="T8" fmla="*/ 0 w 19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7">
                    <a:moveTo>
                      <a:pt x="14" y="17"/>
                    </a:moveTo>
                    <a:lnTo>
                      <a:pt x="0" y="13"/>
                    </a:lnTo>
                    <a:lnTo>
                      <a:pt x="4" y="0"/>
                    </a:lnTo>
                    <a:lnTo>
                      <a:pt x="19" y="4"/>
                    </a:lnTo>
                    <a:lnTo>
                      <a:pt x="14" y="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449" name="Freeform 3734"/>
              <p:cNvSpPr>
                <a:spLocks/>
              </p:cNvSpPr>
              <p:nvPr/>
            </p:nvSpPr>
            <p:spPr bwMode="auto">
              <a:xfrm>
                <a:off x="2009" y="2357"/>
                <a:ext cx="2" cy="0"/>
              </a:xfrm>
              <a:custGeom>
                <a:avLst/>
                <a:gdLst>
                  <a:gd name="T0" fmla="*/ 0 w 8"/>
                  <a:gd name="T1" fmla="*/ 0 w 8"/>
                  <a:gd name="T2" fmla="*/ 0 w 8"/>
                  <a:gd name="T3" fmla="*/ 0 w 8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8">
                    <a:moveTo>
                      <a:pt x="8" y="0"/>
                    </a:moveTo>
                    <a:lnTo>
                      <a:pt x="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450" name="Freeform 3735"/>
              <p:cNvSpPr>
                <a:spLocks/>
              </p:cNvSpPr>
              <p:nvPr/>
            </p:nvSpPr>
            <p:spPr bwMode="auto">
              <a:xfrm>
                <a:off x="2006" y="2351"/>
                <a:ext cx="6" cy="6"/>
              </a:xfrm>
              <a:custGeom>
                <a:avLst/>
                <a:gdLst>
                  <a:gd name="T0" fmla="*/ 0 w 18"/>
                  <a:gd name="T1" fmla="*/ 0 h 17"/>
                  <a:gd name="T2" fmla="*/ 0 w 18"/>
                  <a:gd name="T3" fmla="*/ 0 h 17"/>
                  <a:gd name="T4" fmla="*/ 0 w 18"/>
                  <a:gd name="T5" fmla="*/ 0 h 17"/>
                  <a:gd name="T6" fmla="*/ 0 w 18"/>
                  <a:gd name="T7" fmla="*/ 0 h 17"/>
                  <a:gd name="T8" fmla="*/ 0 w 18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7">
                    <a:moveTo>
                      <a:pt x="15" y="17"/>
                    </a:moveTo>
                    <a:lnTo>
                      <a:pt x="0" y="13"/>
                    </a:lnTo>
                    <a:lnTo>
                      <a:pt x="3" y="0"/>
                    </a:lnTo>
                    <a:lnTo>
                      <a:pt x="18" y="4"/>
                    </a:lnTo>
                    <a:lnTo>
                      <a:pt x="15" y="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451" name="Freeform 3736"/>
              <p:cNvSpPr>
                <a:spLocks/>
              </p:cNvSpPr>
              <p:nvPr/>
            </p:nvSpPr>
            <p:spPr bwMode="auto">
              <a:xfrm>
                <a:off x="2010" y="2352"/>
                <a:ext cx="2" cy="0"/>
              </a:xfrm>
              <a:custGeom>
                <a:avLst/>
                <a:gdLst>
                  <a:gd name="T0" fmla="*/ 0 w 8"/>
                  <a:gd name="T1" fmla="*/ 1 h 1"/>
                  <a:gd name="T2" fmla="*/ 0 w 8"/>
                  <a:gd name="T3" fmla="*/ 1 h 1"/>
                  <a:gd name="T4" fmla="*/ 0 w 8"/>
                  <a:gd name="T5" fmla="*/ 0 h 1"/>
                  <a:gd name="T6" fmla="*/ 0 w 8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8" y="1"/>
                    </a:moveTo>
                    <a:lnTo>
                      <a:pt x="0" y="1"/>
                    </a:lnTo>
                    <a:lnTo>
                      <a:pt x="8" y="0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452" name="Freeform 3737"/>
              <p:cNvSpPr>
                <a:spLocks/>
              </p:cNvSpPr>
              <p:nvPr/>
            </p:nvSpPr>
            <p:spPr bwMode="auto">
              <a:xfrm>
                <a:off x="2007" y="2347"/>
                <a:ext cx="6" cy="5"/>
              </a:xfrm>
              <a:custGeom>
                <a:avLst/>
                <a:gdLst>
                  <a:gd name="T0" fmla="*/ 0 w 17"/>
                  <a:gd name="T1" fmla="*/ 0 h 16"/>
                  <a:gd name="T2" fmla="*/ 0 w 17"/>
                  <a:gd name="T3" fmla="*/ 0 h 16"/>
                  <a:gd name="T4" fmla="*/ 0 w 17"/>
                  <a:gd name="T5" fmla="*/ 0 h 16"/>
                  <a:gd name="T6" fmla="*/ 0 w 17"/>
                  <a:gd name="T7" fmla="*/ 0 h 16"/>
                  <a:gd name="T8" fmla="*/ 0 w 17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6">
                    <a:moveTo>
                      <a:pt x="15" y="16"/>
                    </a:moveTo>
                    <a:lnTo>
                      <a:pt x="0" y="14"/>
                    </a:lnTo>
                    <a:lnTo>
                      <a:pt x="2" y="0"/>
                    </a:lnTo>
                    <a:lnTo>
                      <a:pt x="17" y="2"/>
                    </a:lnTo>
                    <a:lnTo>
                      <a:pt x="15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453" name="Freeform 3738"/>
              <p:cNvSpPr>
                <a:spLocks/>
              </p:cNvSpPr>
              <p:nvPr/>
            </p:nvSpPr>
            <p:spPr bwMode="auto">
              <a:xfrm>
                <a:off x="2008" y="2346"/>
                <a:ext cx="2" cy="2"/>
              </a:xfrm>
              <a:custGeom>
                <a:avLst/>
                <a:gdLst>
                  <a:gd name="T0" fmla="*/ 0 w 7"/>
                  <a:gd name="T1" fmla="*/ 1 h 4"/>
                  <a:gd name="T2" fmla="*/ 0 w 7"/>
                  <a:gd name="T3" fmla="*/ 1 h 4"/>
                  <a:gd name="T4" fmla="*/ 0 w 7"/>
                  <a:gd name="T5" fmla="*/ 0 h 4"/>
                  <a:gd name="T6" fmla="*/ 0 w 7"/>
                  <a:gd name="T7" fmla="*/ 1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0" y="1"/>
                    </a:moveTo>
                    <a:lnTo>
                      <a:pt x="7" y="4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454" name="Freeform 3739"/>
              <p:cNvSpPr>
                <a:spLocks/>
              </p:cNvSpPr>
              <p:nvPr/>
            </p:nvSpPr>
            <p:spPr bwMode="auto">
              <a:xfrm>
                <a:off x="2008" y="2342"/>
                <a:ext cx="6" cy="6"/>
              </a:xfrm>
              <a:custGeom>
                <a:avLst/>
                <a:gdLst>
                  <a:gd name="T0" fmla="*/ 0 w 18"/>
                  <a:gd name="T1" fmla="*/ 0 h 16"/>
                  <a:gd name="T2" fmla="*/ 0 w 18"/>
                  <a:gd name="T3" fmla="*/ 0 h 16"/>
                  <a:gd name="T4" fmla="*/ 0 w 18"/>
                  <a:gd name="T5" fmla="*/ 0 h 16"/>
                  <a:gd name="T6" fmla="*/ 0 w 18"/>
                  <a:gd name="T7" fmla="*/ 0 h 16"/>
                  <a:gd name="T8" fmla="*/ 0 w 18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6">
                    <a:moveTo>
                      <a:pt x="15" y="16"/>
                    </a:moveTo>
                    <a:lnTo>
                      <a:pt x="0" y="12"/>
                    </a:lnTo>
                    <a:lnTo>
                      <a:pt x="3" y="0"/>
                    </a:lnTo>
                    <a:lnTo>
                      <a:pt x="18" y="4"/>
                    </a:lnTo>
                    <a:lnTo>
                      <a:pt x="15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455" name="Freeform 3740"/>
              <p:cNvSpPr>
                <a:spLocks/>
              </p:cNvSpPr>
              <p:nvPr/>
            </p:nvSpPr>
            <p:spPr bwMode="auto">
              <a:xfrm>
                <a:off x="2012" y="2343"/>
                <a:ext cx="2" cy="1"/>
              </a:xfrm>
              <a:custGeom>
                <a:avLst/>
                <a:gdLst>
                  <a:gd name="T0" fmla="*/ 0 w 7"/>
                  <a:gd name="T1" fmla="*/ 1 h 1"/>
                  <a:gd name="T2" fmla="*/ 0 w 7"/>
                  <a:gd name="T3" fmla="*/ 1 h 1"/>
                  <a:gd name="T4" fmla="*/ 0 w 7"/>
                  <a:gd name="T5" fmla="*/ 0 h 1"/>
                  <a:gd name="T6" fmla="*/ 0 w 7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7" y="1"/>
                    </a:moveTo>
                    <a:lnTo>
                      <a:pt x="0" y="1"/>
                    </a:lnTo>
                    <a:lnTo>
                      <a:pt x="7" y="0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456" name="Freeform 3741"/>
              <p:cNvSpPr>
                <a:spLocks/>
              </p:cNvSpPr>
              <p:nvPr/>
            </p:nvSpPr>
            <p:spPr bwMode="auto">
              <a:xfrm>
                <a:off x="2009" y="2339"/>
                <a:ext cx="6" cy="4"/>
              </a:xfrm>
              <a:custGeom>
                <a:avLst/>
                <a:gdLst>
                  <a:gd name="T0" fmla="*/ 0 w 17"/>
                  <a:gd name="T1" fmla="*/ 0 h 14"/>
                  <a:gd name="T2" fmla="*/ 0 w 17"/>
                  <a:gd name="T3" fmla="*/ 0 h 14"/>
                  <a:gd name="T4" fmla="*/ 0 w 17"/>
                  <a:gd name="T5" fmla="*/ 0 h 14"/>
                  <a:gd name="T6" fmla="*/ 0 w 17"/>
                  <a:gd name="T7" fmla="*/ 0 h 14"/>
                  <a:gd name="T8" fmla="*/ 0 w 17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4">
                    <a:moveTo>
                      <a:pt x="15" y="14"/>
                    </a:moveTo>
                    <a:lnTo>
                      <a:pt x="0" y="12"/>
                    </a:lnTo>
                    <a:lnTo>
                      <a:pt x="2" y="0"/>
                    </a:lnTo>
                    <a:lnTo>
                      <a:pt x="17" y="2"/>
                    </a:lnTo>
                    <a:lnTo>
                      <a:pt x="15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457" name="Freeform 3742"/>
              <p:cNvSpPr>
                <a:spLocks/>
              </p:cNvSpPr>
              <p:nvPr/>
            </p:nvSpPr>
            <p:spPr bwMode="auto">
              <a:xfrm>
                <a:off x="2010" y="2338"/>
                <a:ext cx="2" cy="2"/>
              </a:xfrm>
              <a:custGeom>
                <a:avLst/>
                <a:gdLst>
                  <a:gd name="T0" fmla="*/ 0 w 8"/>
                  <a:gd name="T1" fmla="*/ 1 h 4"/>
                  <a:gd name="T2" fmla="*/ 0 w 8"/>
                  <a:gd name="T3" fmla="*/ 1 h 4"/>
                  <a:gd name="T4" fmla="*/ 0 w 8"/>
                  <a:gd name="T5" fmla="*/ 0 h 4"/>
                  <a:gd name="T6" fmla="*/ 0 w 8"/>
                  <a:gd name="T7" fmla="*/ 1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4">
                    <a:moveTo>
                      <a:pt x="0" y="1"/>
                    </a:moveTo>
                    <a:lnTo>
                      <a:pt x="8" y="4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458" name="Freeform 3743"/>
              <p:cNvSpPr>
                <a:spLocks/>
              </p:cNvSpPr>
              <p:nvPr/>
            </p:nvSpPr>
            <p:spPr bwMode="auto">
              <a:xfrm>
                <a:off x="2010" y="2336"/>
                <a:ext cx="5" cy="4"/>
              </a:xfrm>
              <a:custGeom>
                <a:avLst/>
                <a:gdLst>
                  <a:gd name="T0" fmla="*/ 0 w 17"/>
                  <a:gd name="T1" fmla="*/ 0 h 10"/>
                  <a:gd name="T2" fmla="*/ 0 w 17"/>
                  <a:gd name="T3" fmla="*/ 0 h 10"/>
                  <a:gd name="T4" fmla="*/ 0 w 17"/>
                  <a:gd name="T5" fmla="*/ 0 h 10"/>
                  <a:gd name="T6" fmla="*/ 0 w 17"/>
                  <a:gd name="T7" fmla="*/ 0 h 10"/>
                  <a:gd name="T8" fmla="*/ 0 w 17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0">
                    <a:moveTo>
                      <a:pt x="15" y="10"/>
                    </a:moveTo>
                    <a:lnTo>
                      <a:pt x="0" y="6"/>
                    </a:lnTo>
                    <a:lnTo>
                      <a:pt x="2" y="0"/>
                    </a:lnTo>
                    <a:lnTo>
                      <a:pt x="17" y="4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459" name="Freeform 3744"/>
              <p:cNvSpPr>
                <a:spLocks/>
              </p:cNvSpPr>
              <p:nvPr/>
            </p:nvSpPr>
            <p:spPr bwMode="auto">
              <a:xfrm>
                <a:off x="2013" y="2338"/>
                <a:ext cx="2" cy="0"/>
              </a:xfrm>
              <a:custGeom>
                <a:avLst/>
                <a:gdLst>
                  <a:gd name="T0" fmla="*/ 0 w 7"/>
                  <a:gd name="T1" fmla="*/ 0 w 7"/>
                  <a:gd name="T2" fmla="*/ 0 w 7"/>
                  <a:gd name="T3" fmla="*/ 0 w 7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7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460" name="Freeform 3745"/>
              <p:cNvSpPr>
                <a:spLocks/>
              </p:cNvSpPr>
              <p:nvPr/>
            </p:nvSpPr>
            <p:spPr bwMode="auto">
              <a:xfrm>
                <a:off x="2010" y="2334"/>
                <a:ext cx="6" cy="4"/>
              </a:xfrm>
              <a:custGeom>
                <a:avLst/>
                <a:gdLst>
                  <a:gd name="T0" fmla="*/ 0 w 17"/>
                  <a:gd name="T1" fmla="*/ 0 h 12"/>
                  <a:gd name="T2" fmla="*/ 0 w 17"/>
                  <a:gd name="T3" fmla="*/ 0 h 12"/>
                  <a:gd name="T4" fmla="*/ 0 w 17"/>
                  <a:gd name="T5" fmla="*/ 0 h 12"/>
                  <a:gd name="T6" fmla="*/ 0 w 17"/>
                  <a:gd name="T7" fmla="*/ 0 h 12"/>
                  <a:gd name="T8" fmla="*/ 0 w 17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2">
                    <a:moveTo>
                      <a:pt x="15" y="12"/>
                    </a:moveTo>
                    <a:lnTo>
                      <a:pt x="0" y="8"/>
                    </a:lnTo>
                    <a:lnTo>
                      <a:pt x="3" y="0"/>
                    </a:lnTo>
                    <a:lnTo>
                      <a:pt x="17" y="4"/>
                    </a:lnTo>
                    <a:lnTo>
                      <a:pt x="15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461" name="Freeform 3746"/>
              <p:cNvSpPr>
                <a:spLocks/>
              </p:cNvSpPr>
              <p:nvPr/>
            </p:nvSpPr>
            <p:spPr bwMode="auto">
              <a:xfrm>
                <a:off x="2014" y="2335"/>
                <a:ext cx="2" cy="0"/>
              </a:xfrm>
              <a:custGeom>
                <a:avLst/>
                <a:gdLst>
                  <a:gd name="T0" fmla="*/ 0 w 7"/>
                  <a:gd name="T1" fmla="*/ 1 h 1"/>
                  <a:gd name="T2" fmla="*/ 0 w 7"/>
                  <a:gd name="T3" fmla="*/ 1 h 1"/>
                  <a:gd name="T4" fmla="*/ 0 w 7"/>
                  <a:gd name="T5" fmla="*/ 0 h 1"/>
                  <a:gd name="T6" fmla="*/ 0 w 7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7" y="1"/>
                    </a:moveTo>
                    <a:lnTo>
                      <a:pt x="0" y="1"/>
                    </a:lnTo>
                    <a:lnTo>
                      <a:pt x="7" y="0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462" name="Freeform 3747"/>
              <p:cNvSpPr>
                <a:spLocks/>
              </p:cNvSpPr>
              <p:nvPr/>
            </p:nvSpPr>
            <p:spPr bwMode="auto">
              <a:xfrm>
                <a:off x="2011" y="2331"/>
                <a:ext cx="5" cy="4"/>
              </a:xfrm>
              <a:custGeom>
                <a:avLst/>
                <a:gdLst>
                  <a:gd name="T0" fmla="*/ 0 w 15"/>
                  <a:gd name="T1" fmla="*/ 0 h 12"/>
                  <a:gd name="T2" fmla="*/ 0 w 15"/>
                  <a:gd name="T3" fmla="*/ 0 h 12"/>
                  <a:gd name="T4" fmla="*/ 0 w 15"/>
                  <a:gd name="T5" fmla="*/ 0 h 12"/>
                  <a:gd name="T6" fmla="*/ 0 w 15"/>
                  <a:gd name="T7" fmla="*/ 0 h 12"/>
                  <a:gd name="T8" fmla="*/ 0 w 15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2">
                    <a:moveTo>
                      <a:pt x="14" y="12"/>
                    </a:moveTo>
                    <a:lnTo>
                      <a:pt x="0" y="10"/>
                    </a:lnTo>
                    <a:lnTo>
                      <a:pt x="1" y="0"/>
                    </a:lnTo>
                    <a:lnTo>
                      <a:pt x="15" y="2"/>
                    </a:lnTo>
                    <a:lnTo>
                      <a:pt x="14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463" name="Freeform 3748"/>
              <p:cNvSpPr>
                <a:spLocks/>
              </p:cNvSpPr>
              <p:nvPr/>
            </p:nvSpPr>
            <p:spPr bwMode="auto">
              <a:xfrm>
                <a:off x="2012" y="2330"/>
                <a:ext cx="2" cy="2"/>
              </a:xfrm>
              <a:custGeom>
                <a:avLst/>
                <a:gdLst>
                  <a:gd name="T0" fmla="*/ 0 w 7"/>
                  <a:gd name="T1" fmla="*/ 0 h 5"/>
                  <a:gd name="T2" fmla="*/ 0 w 7"/>
                  <a:gd name="T3" fmla="*/ 0 h 5"/>
                  <a:gd name="T4" fmla="*/ 0 w 7"/>
                  <a:gd name="T5" fmla="*/ 0 h 5"/>
                  <a:gd name="T6" fmla="*/ 0 w 7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0" y="2"/>
                    </a:moveTo>
                    <a:lnTo>
                      <a:pt x="7" y="5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464" name="Freeform 3749"/>
              <p:cNvSpPr>
                <a:spLocks/>
              </p:cNvSpPr>
              <p:nvPr/>
            </p:nvSpPr>
            <p:spPr bwMode="auto">
              <a:xfrm>
                <a:off x="2012" y="2328"/>
                <a:ext cx="5" cy="4"/>
              </a:xfrm>
              <a:custGeom>
                <a:avLst/>
                <a:gdLst>
                  <a:gd name="T0" fmla="*/ 0 w 16"/>
                  <a:gd name="T1" fmla="*/ 0 h 11"/>
                  <a:gd name="T2" fmla="*/ 0 w 16"/>
                  <a:gd name="T3" fmla="*/ 0 h 11"/>
                  <a:gd name="T4" fmla="*/ 0 w 16"/>
                  <a:gd name="T5" fmla="*/ 0 h 11"/>
                  <a:gd name="T6" fmla="*/ 0 w 16"/>
                  <a:gd name="T7" fmla="*/ 0 h 11"/>
                  <a:gd name="T8" fmla="*/ 0 w 16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1">
                    <a:moveTo>
                      <a:pt x="14" y="11"/>
                    </a:moveTo>
                    <a:lnTo>
                      <a:pt x="0" y="5"/>
                    </a:lnTo>
                    <a:lnTo>
                      <a:pt x="2" y="0"/>
                    </a:lnTo>
                    <a:lnTo>
                      <a:pt x="16" y="6"/>
                    </a:lnTo>
                    <a:lnTo>
                      <a:pt x="14" y="1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465" name="Freeform 3750"/>
              <p:cNvSpPr>
                <a:spLocks/>
              </p:cNvSpPr>
              <p:nvPr/>
            </p:nvSpPr>
            <p:spPr bwMode="auto">
              <a:xfrm>
                <a:off x="2015" y="2329"/>
                <a:ext cx="2" cy="1"/>
              </a:xfrm>
              <a:custGeom>
                <a:avLst/>
                <a:gdLst>
                  <a:gd name="T0" fmla="*/ 0 w 8"/>
                  <a:gd name="T1" fmla="*/ 0 h 3"/>
                  <a:gd name="T2" fmla="*/ 0 w 8"/>
                  <a:gd name="T3" fmla="*/ 0 h 3"/>
                  <a:gd name="T4" fmla="*/ 0 w 8"/>
                  <a:gd name="T5" fmla="*/ 0 h 3"/>
                  <a:gd name="T6" fmla="*/ 0 w 8"/>
                  <a:gd name="T7" fmla="*/ 0 h 3"/>
                  <a:gd name="T8" fmla="*/ 0 w 8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3">
                    <a:moveTo>
                      <a:pt x="7" y="3"/>
                    </a:moveTo>
                    <a:lnTo>
                      <a:pt x="8" y="0"/>
                    </a:lnTo>
                    <a:lnTo>
                      <a:pt x="0" y="2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466" name="Rectangle 3751"/>
              <p:cNvSpPr>
                <a:spLocks noChangeArrowheads="1"/>
              </p:cNvSpPr>
              <p:nvPr/>
            </p:nvSpPr>
            <p:spPr bwMode="auto">
              <a:xfrm>
                <a:off x="2012" y="2328"/>
                <a:ext cx="5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467" name="Freeform 3752"/>
              <p:cNvSpPr>
                <a:spLocks/>
              </p:cNvSpPr>
              <p:nvPr/>
            </p:nvSpPr>
            <p:spPr bwMode="auto">
              <a:xfrm>
                <a:off x="2012" y="2328"/>
                <a:ext cx="3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0" y="1"/>
                    </a:moveTo>
                    <a:lnTo>
                      <a:pt x="7" y="3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468" name="Freeform 3753"/>
              <p:cNvSpPr>
                <a:spLocks/>
              </p:cNvSpPr>
              <p:nvPr/>
            </p:nvSpPr>
            <p:spPr bwMode="auto">
              <a:xfrm>
                <a:off x="2012" y="2324"/>
                <a:ext cx="6" cy="4"/>
              </a:xfrm>
              <a:custGeom>
                <a:avLst/>
                <a:gdLst>
                  <a:gd name="T0" fmla="*/ 0 w 16"/>
                  <a:gd name="T1" fmla="*/ 0 h 12"/>
                  <a:gd name="T2" fmla="*/ 0 w 16"/>
                  <a:gd name="T3" fmla="*/ 0 h 12"/>
                  <a:gd name="T4" fmla="*/ 0 w 16"/>
                  <a:gd name="T5" fmla="*/ 0 h 12"/>
                  <a:gd name="T6" fmla="*/ 0 w 16"/>
                  <a:gd name="T7" fmla="*/ 0 h 12"/>
                  <a:gd name="T8" fmla="*/ 0 w 16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2">
                    <a:moveTo>
                      <a:pt x="14" y="12"/>
                    </a:moveTo>
                    <a:lnTo>
                      <a:pt x="0" y="10"/>
                    </a:lnTo>
                    <a:lnTo>
                      <a:pt x="2" y="0"/>
                    </a:lnTo>
                    <a:lnTo>
                      <a:pt x="16" y="2"/>
                    </a:lnTo>
                    <a:lnTo>
                      <a:pt x="14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469" name="Freeform 3754"/>
              <p:cNvSpPr>
                <a:spLocks/>
              </p:cNvSpPr>
              <p:nvPr/>
            </p:nvSpPr>
            <p:spPr bwMode="auto">
              <a:xfrm>
                <a:off x="2015" y="2325"/>
                <a:ext cx="3" cy="0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1 h 1"/>
                  <a:gd name="T4" fmla="*/ 0 w 7"/>
                  <a:gd name="T5" fmla="*/ 0 h 1"/>
                  <a:gd name="T6" fmla="*/ 0 w 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7" y="0"/>
                    </a:moveTo>
                    <a:lnTo>
                      <a:pt x="0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470" name="Freeform 3755"/>
              <p:cNvSpPr>
                <a:spLocks/>
              </p:cNvSpPr>
              <p:nvPr/>
            </p:nvSpPr>
            <p:spPr bwMode="auto">
              <a:xfrm>
                <a:off x="2013" y="2320"/>
                <a:ext cx="5" cy="5"/>
              </a:xfrm>
              <a:custGeom>
                <a:avLst/>
                <a:gdLst>
                  <a:gd name="T0" fmla="*/ 0 w 16"/>
                  <a:gd name="T1" fmla="*/ 0 h 15"/>
                  <a:gd name="T2" fmla="*/ 0 w 16"/>
                  <a:gd name="T3" fmla="*/ 0 h 15"/>
                  <a:gd name="T4" fmla="*/ 0 w 16"/>
                  <a:gd name="T5" fmla="*/ 0 h 15"/>
                  <a:gd name="T6" fmla="*/ 0 w 16"/>
                  <a:gd name="T7" fmla="*/ 0 h 15"/>
                  <a:gd name="T8" fmla="*/ 0 w 16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5">
                    <a:moveTo>
                      <a:pt x="14" y="15"/>
                    </a:moveTo>
                    <a:lnTo>
                      <a:pt x="0" y="13"/>
                    </a:lnTo>
                    <a:lnTo>
                      <a:pt x="2" y="0"/>
                    </a:lnTo>
                    <a:lnTo>
                      <a:pt x="16" y="2"/>
                    </a:lnTo>
                    <a:lnTo>
                      <a:pt x="14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471" name="Freeform 3756"/>
              <p:cNvSpPr>
                <a:spLocks/>
              </p:cNvSpPr>
              <p:nvPr/>
            </p:nvSpPr>
            <p:spPr bwMode="auto">
              <a:xfrm>
                <a:off x="2016" y="2321"/>
                <a:ext cx="2" cy="0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1 h 1"/>
                  <a:gd name="T4" fmla="*/ 0 w 7"/>
                  <a:gd name="T5" fmla="*/ 0 h 1"/>
                  <a:gd name="T6" fmla="*/ 0 w 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7" y="0"/>
                    </a:moveTo>
                    <a:lnTo>
                      <a:pt x="0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472" name="Freeform 3757"/>
              <p:cNvSpPr>
                <a:spLocks/>
              </p:cNvSpPr>
              <p:nvPr/>
            </p:nvSpPr>
            <p:spPr bwMode="auto">
              <a:xfrm>
                <a:off x="2014" y="2312"/>
                <a:ext cx="5" cy="9"/>
              </a:xfrm>
              <a:custGeom>
                <a:avLst/>
                <a:gdLst>
                  <a:gd name="T0" fmla="*/ 0 w 16"/>
                  <a:gd name="T1" fmla="*/ 0 h 27"/>
                  <a:gd name="T2" fmla="*/ 0 w 16"/>
                  <a:gd name="T3" fmla="*/ 0 h 27"/>
                  <a:gd name="T4" fmla="*/ 0 w 16"/>
                  <a:gd name="T5" fmla="*/ 0 h 27"/>
                  <a:gd name="T6" fmla="*/ 0 w 16"/>
                  <a:gd name="T7" fmla="*/ 0 h 27"/>
                  <a:gd name="T8" fmla="*/ 0 w 16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27">
                    <a:moveTo>
                      <a:pt x="14" y="27"/>
                    </a:moveTo>
                    <a:lnTo>
                      <a:pt x="0" y="25"/>
                    </a:lnTo>
                    <a:lnTo>
                      <a:pt x="2" y="0"/>
                    </a:lnTo>
                    <a:lnTo>
                      <a:pt x="16" y="2"/>
                    </a:lnTo>
                    <a:lnTo>
                      <a:pt x="14" y="2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473" name="Freeform 3758"/>
              <p:cNvSpPr>
                <a:spLocks/>
              </p:cNvSpPr>
              <p:nvPr/>
            </p:nvSpPr>
            <p:spPr bwMode="auto">
              <a:xfrm>
                <a:off x="2017" y="2312"/>
                <a:ext cx="2" cy="1"/>
              </a:xfrm>
              <a:custGeom>
                <a:avLst/>
                <a:gdLst>
                  <a:gd name="T0" fmla="*/ 0 w 8"/>
                  <a:gd name="T1" fmla="*/ 1 h 2"/>
                  <a:gd name="T2" fmla="*/ 0 w 8"/>
                  <a:gd name="T3" fmla="*/ 1 h 2"/>
                  <a:gd name="T4" fmla="*/ 0 w 8"/>
                  <a:gd name="T5" fmla="*/ 0 h 2"/>
                  <a:gd name="T6" fmla="*/ 0 w 8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7" y="1"/>
                    </a:moveTo>
                    <a:lnTo>
                      <a:pt x="0" y="2"/>
                    </a:lnTo>
                    <a:lnTo>
                      <a:pt x="8" y="0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474" name="Rectangle 3759"/>
              <p:cNvSpPr>
                <a:spLocks noChangeArrowheads="1"/>
              </p:cNvSpPr>
              <p:nvPr/>
            </p:nvSpPr>
            <p:spPr bwMode="auto">
              <a:xfrm>
                <a:off x="2014" y="2309"/>
                <a:ext cx="5" cy="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475" name="Freeform 3760"/>
              <p:cNvSpPr>
                <a:spLocks/>
              </p:cNvSpPr>
              <p:nvPr/>
            </p:nvSpPr>
            <p:spPr bwMode="auto">
              <a:xfrm>
                <a:off x="2017" y="2308"/>
                <a:ext cx="2" cy="1"/>
              </a:xfrm>
              <a:custGeom>
                <a:avLst/>
                <a:gdLst>
                  <a:gd name="T0" fmla="*/ 0 w 8"/>
                  <a:gd name="T1" fmla="*/ 0 h 4"/>
                  <a:gd name="T2" fmla="*/ 0 w 8"/>
                  <a:gd name="T3" fmla="*/ 0 h 4"/>
                  <a:gd name="T4" fmla="*/ 0 w 8"/>
                  <a:gd name="T5" fmla="*/ 0 h 4"/>
                  <a:gd name="T6" fmla="*/ 0 w 8"/>
                  <a:gd name="T7" fmla="*/ 0 h 4"/>
                  <a:gd name="T8" fmla="*/ 0 w 8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8" y="2"/>
                    </a:moveTo>
                    <a:lnTo>
                      <a:pt x="8" y="3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476" name="Freeform 3761"/>
              <p:cNvSpPr>
                <a:spLocks/>
              </p:cNvSpPr>
              <p:nvPr/>
            </p:nvSpPr>
            <p:spPr bwMode="auto">
              <a:xfrm>
                <a:off x="2014" y="2305"/>
                <a:ext cx="5" cy="4"/>
              </a:xfrm>
              <a:custGeom>
                <a:avLst/>
                <a:gdLst>
                  <a:gd name="T0" fmla="*/ 0 w 16"/>
                  <a:gd name="T1" fmla="*/ 0 h 13"/>
                  <a:gd name="T2" fmla="*/ 0 w 16"/>
                  <a:gd name="T3" fmla="*/ 0 h 13"/>
                  <a:gd name="T4" fmla="*/ 0 w 16"/>
                  <a:gd name="T5" fmla="*/ 0 h 13"/>
                  <a:gd name="T6" fmla="*/ 0 w 16"/>
                  <a:gd name="T7" fmla="*/ 0 h 13"/>
                  <a:gd name="T8" fmla="*/ 0 w 16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3">
                    <a:moveTo>
                      <a:pt x="16" y="9"/>
                    </a:moveTo>
                    <a:lnTo>
                      <a:pt x="2" y="13"/>
                    </a:lnTo>
                    <a:lnTo>
                      <a:pt x="0" y="5"/>
                    </a:lnTo>
                    <a:lnTo>
                      <a:pt x="14" y="0"/>
                    </a:lnTo>
                    <a:lnTo>
                      <a:pt x="16" y="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477" name="Freeform 3762"/>
              <p:cNvSpPr>
                <a:spLocks/>
              </p:cNvSpPr>
              <p:nvPr/>
            </p:nvSpPr>
            <p:spPr bwMode="auto">
              <a:xfrm>
                <a:off x="2016" y="2305"/>
                <a:ext cx="2" cy="2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0 w 7"/>
                  <a:gd name="T5" fmla="*/ 0 h 6"/>
                  <a:gd name="T6" fmla="*/ 0 w 7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7" y="1"/>
                    </a:moveTo>
                    <a:lnTo>
                      <a:pt x="0" y="6"/>
                    </a:lnTo>
                    <a:lnTo>
                      <a:pt x="7" y="0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478" name="Freeform 3763"/>
              <p:cNvSpPr>
                <a:spLocks/>
              </p:cNvSpPr>
              <p:nvPr/>
            </p:nvSpPr>
            <p:spPr bwMode="auto">
              <a:xfrm>
                <a:off x="2012" y="2302"/>
                <a:ext cx="6" cy="5"/>
              </a:xfrm>
              <a:custGeom>
                <a:avLst/>
                <a:gdLst>
                  <a:gd name="T0" fmla="*/ 0 w 18"/>
                  <a:gd name="T1" fmla="*/ 0 h 15"/>
                  <a:gd name="T2" fmla="*/ 0 w 18"/>
                  <a:gd name="T3" fmla="*/ 0 h 15"/>
                  <a:gd name="T4" fmla="*/ 0 w 18"/>
                  <a:gd name="T5" fmla="*/ 0 h 15"/>
                  <a:gd name="T6" fmla="*/ 0 w 18"/>
                  <a:gd name="T7" fmla="*/ 0 h 15"/>
                  <a:gd name="T8" fmla="*/ 0 w 18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5">
                    <a:moveTo>
                      <a:pt x="18" y="8"/>
                    </a:moveTo>
                    <a:lnTo>
                      <a:pt x="4" y="15"/>
                    </a:lnTo>
                    <a:lnTo>
                      <a:pt x="0" y="6"/>
                    </a:lnTo>
                    <a:lnTo>
                      <a:pt x="14" y="0"/>
                    </a:lnTo>
                    <a:lnTo>
                      <a:pt x="18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479" name="Freeform 3764"/>
              <p:cNvSpPr>
                <a:spLocks/>
              </p:cNvSpPr>
              <p:nvPr/>
            </p:nvSpPr>
            <p:spPr bwMode="auto">
              <a:xfrm>
                <a:off x="2015" y="2301"/>
                <a:ext cx="2" cy="3"/>
              </a:xfrm>
              <a:custGeom>
                <a:avLst/>
                <a:gdLst>
                  <a:gd name="T0" fmla="*/ 0 w 7"/>
                  <a:gd name="T1" fmla="*/ 0 h 8"/>
                  <a:gd name="T2" fmla="*/ 0 w 7"/>
                  <a:gd name="T3" fmla="*/ 0 h 8"/>
                  <a:gd name="T4" fmla="*/ 0 w 7"/>
                  <a:gd name="T5" fmla="*/ 0 h 8"/>
                  <a:gd name="T6" fmla="*/ 0 w 7"/>
                  <a:gd name="T7" fmla="*/ 0 h 8"/>
                  <a:gd name="T8" fmla="*/ 0 w 7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7" y="3"/>
                    </a:moveTo>
                    <a:lnTo>
                      <a:pt x="6" y="0"/>
                    </a:lnTo>
                    <a:lnTo>
                      <a:pt x="5" y="0"/>
                    </a:lnTo>
                    <a:lnTo>
                      <a:pt x="0" y="8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480" name="Freeform 3765"/>
              <p:cNvSpPr>
                <a:spLocks/>
              </p:cNvSpPr>
              <p:nvPr/>
            </p:nvSpPr>
            <p:spPr bwMode="auto">
              <a:xfrm>
                <a:off x="2011" y="2300"/>
                <a:ext cx="5" cy="5"/>
              </a:xfrm>
              <a:custGeom>
                <a:avLst/>
                <a:gdLst>
                  <a:gd name="T0" fmla="*/ 0 w 15"/>
                  <a:gd name="T1" fmla="*/ 0 h 16"/>
                  <a:gd name="T2" fmla="*/ 0 w 15"/>
                  <a:gd name="T3" fmla="*/ 0 h 16"/>
                  <a:gd name="T4" fmla="*/ 0 w 15"/>
                  <a:gd name="T5" fmla="*/ 0 h 16"/>
                  <a:gd name="T6" fmla="*/ 0 w 15"/>
                  <a:gd name="T7" fmla="*/ 0 h 16"/>
                  <a:gd name="T8" fmla="*/ 0 w 15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15" y="4"/>
                    </a:moveTo>
                    <a:lnTo>
                      <a:pt x="5" y="16"/>
                    </a:lnTo>
                    <a:lnTo>
                      <a:pt x="0" y="12"/>
                    </a:lnTo>
                    <a:lnTo>
                      <a:pt x="10" y="0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481" name="Freeform 3766"/>
              <p:cNvSpPr>
                <a:spLocks/>
              </p:cNvSpPr>
              <p:nvPr/>
            </p:nvSpPr>
            <p:spPr bwMode="auto">
              <a:xfrm>
                <a:off x="2013" y="2299"/>
                <a:ext cx="2" cy="3"/>
              </a:xfrm>
              <a:custGeom>
                <a:avLst/>
                <a:gdLst>
                  <a:gd name="T0" fmla="*/ 0 w 5"/>
                  <a:gd name="T1" fmla="*/ 0 h 9"/>
                  <a:gd name="T2" fmla="*/ 0 w 5"/>
                  <a:gd name="T3" fmla="*/ 0 h 9"/>
                  <a:gd name="T4" fmla="*/ 0 w 5"/>
                  <a:gd name="T5" fmla="*/ 0 h 9"/>
                  <a:gd name="T6" fmla="*/ 0 w 5"/>
                  <a:gd name="T7" fmla="*/ 0 h 9"/>
                  <a:gd name="T8" fmla="*/ 0 w 5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9">
                    <a:moveTo>
                      <a:pt x="5" y="1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9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482" name="Freeform 3767"/>
              <p:cNvSpPr>
                <a:spLocks/>
              </p:cNvSpPr>
              <p:nvPr/>
            </p:nvSpPr>
            <p:spPr bwMode="auto">
              <a:xfrm>
                <a:off x="2006" y="2298"/>
                <a:ext cx="8" cy="6"/>
              </a:xfrm>
              <a:custGeom>
                <a:avLst/>
                <a:gdLst>
                  <a:gd name="T0" fmla="*/ 0 w 23"/>
                  <a:gd name="T1" fmla="*/ 0 h 18"/>
                  <a:gd name="T2" fmla="*/ 0 w 23"/>
                  <a:gd name="T3" fmla="*/ 0 h 18"/>
                  <a:gd name="T4" fmla="*/ 0 w 23"/>
                  <a:gd name="T5" fmla="*/ 0 h 18"/>
                  <a:gd name="T6" fmla="*/ 0 w 23"/>
                  <a:gd name="T7" fmla="*/ 0 h 18"/>
                  <a:gd name="T8" fmla="*/ 0 w 23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18">
                    <a:moveTo>
                      <a:pt x="23" y="4"/>
                    </a:moveTo>
                    <a:lnTo>
                      <a:pt x="19" y="18"/>
                    </a:lnTo>
                    <a:lnTo>
                      <a:pt x="0" y="14"/>
                    </a:lnTo>
                    <a:lnTo>
                      <a:pt x="4" y="0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483" name="Freeform 3768"/>
              <p:cNvSpPr>
                <a:spLocks/>
              </p:cNvSpPr>
              <p:nvPr/>
            </p:nvSpPr>
            <p:spPr bwMode="auto">
              <a:xfrm>
                <a:off x="2007" y="2298"/>
                <a:ext cx="0" cy="3"/>
              </a:xfrm>
              <a:custGeom>
                <a:avLst/>
                <a:gdLst>
                  <a:gd name="T0" fmla="*/ 1 w 2"/>
                  <a:gd name="T1" fmla="*/ 0 h 9"/>
                  <a:gd name="T2" fmla="*/ 0 w 2"/>
                  <a:gd name="T3" fmla="*/ 0 h 9"/>
                  <a:gd name="T4" fmla="*/ 1 w 2"/>
                  <a:gd name="T5" fmla="*/ 0 h 9"/>
                  <a:gd name="T6" fmla="*/ 1 w 2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9">
                    <a:moveTo>
                      <a:pt x="2" y="0"/>
                    </a:moveTo>
                    <a:lnTo>
                      <a:pt x="0" y="9"/>
                    </a:lnTo>
                    <a:lnTo>
                      <a:pt x="1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484" name="Freeform 3769"/>
              <p:cNvSpPr>
                <a:spLocks/>
              </p:cNvSpPr>
              <p:nvPr/>
            </p:nvSpPr>
            <p:spPr bwMode="auto">
              <a:xfrm>
                <a:off x="2001" y="2297"/>
                <a:ext cx="6" cy="6"/>
              </a:xfrm>
              <a:custGeom>
                <a:avLst/>
                <a:gdLst>
                  <a:gd name="T0" fmla="*/ 0 w 19"/>
                  <a:gd name="T1" fmla="*/ 0 h 17"/>
                  <a:gd name="T2" fmla="*/ 0 w 19"/>
                  <a:gd name="T3" fmla="*/ 0 h 17"/>
                  <a:gd name="T4" fmla="*/ 0 w 19"/>
                  <a:gd name="T5" fmla="*/ 0 h 17"/>
                  <a:gd name="T6" fmla="*/ 0 w 19"/>
                  <a:gd name="T7" fmla="*/ 0 h 17"/>
                  <a:gd name="T8" fmla="*/ 0 w 19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7">
                    <a:moveTo>
                      <a:pt x="19" y="3"/>
                    </a:moveTo>
                    <a:lnTo>
                      <a:pt x="17" y="17"/>
                    </a:lnTo>
                    <a:lnTo>
                      <a:pt x="0" y="15"/>
                    </a:lnTo>
                    <a:lnTo>
                      <a:pt x="2" y="0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485" name="Freeform 3770"/>
              <p:cNvSpPr>
                <a:spLocks/>
              </p:cNvSpPr>
              <p:nvPr/>
            </p:nvSpPr>
            <p:spPr bwMode="auto">
              <a:xfrm>
                <a:off x="2001" y="2297"/>
                <a:ext cx="0" cy="3"/>
              </a:xfrm>
              <a:custGeom>
                <a:avLst/>
                <a:gdLst>
                  <a:gd name="T0" fmla="*/ 1 w 1"/>
                  <a:gd name="T1" fmla="*/ 0 h 10"/>
                  <a:gd name="T2" fmla="*/ 0 w 1"/>
                  <a:gd name="T3" fmla="*/ 0 h 10"/>
                  <a:gd name="T4" fmla="*/ 0 w 1"/>
                  <a:gd name="T5" fmla="*/ 0 h 10"/>
                  <a:gd name="T6" fmla="*/ 1 w 1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0">
                    <a:moveTo>
                      <a:pt x="1" y="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486" name="Rectangle 3771"/>
              <p:cNvSpPr>
                <a:spLocks noChangeArrowheads="1"/>
              </p:cNvSpPr>
              <p:nvPr/>
            </p:nvSpPr>
            <p:spPr bwMode="auto">
              <a:xfrm>
                <a:off x="1995" y="2297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487" name="Freeform 3772"/>
              <p:cNvSpPr>
                <a:spLocks/>
              </p:cNvSpPr>
              <p:nvPr/>
            </p:nvSpPr>
            <p:spPr bwMode="auto">
              <a:xfrm>
                <a:off x="1994" y="2300"/>
                <a:ext cx="1" cy="2"/>
              </a:xfrm>
              <a:custGeom>
                <a:avLst/>
                <a:gdLst>
                  <a:gd name="T0" fmla="*/ 1 w 1"/>
                  <a:gd name="T1" fmla="*/ 0 h 6"/>
                  <a:gd name="T2" fmla="*/ 1 w 1"/>
                  <a:gd name="T3" fmla="*/ 0 h 6"/>
                  <a:gd name="T4" fmla="*/ 0 w 1"/>
                  <a:gd name="T5" fmla="*/ 0 h 6"/>
                  <a:gd name="T6" fmla="*/ 1 w 1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6">
                    <a:moveTo>
                      <a:pt x="1" y="6"/>
                    </a:moveTo>
                    <a:lnTo>
                      <a:pt x="1" y="0"/>
                    </a:lnTo>
                    <a:lnTo>
                      <a:pt x="0" y="5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488" name="Freeform 3773"/>
              <p:cNvSpPr>
                <a:spLocks/>
              </p:cNvSpPr>
              <p:nvPr/>
            </p:nvSpPr>
            <p:spPr bwMode="auto">
              <a:xfrm>
                <a:off x="1988" y="2296"/>
                <a:ext cx="7" cy="6"/>
              </a:xfrm>
              <a:custGeom>
                <a:avLst/>
                <a:gdLst>
                  <a:gd name="T0" fmla="*/ 0 w 20"/>
                  <a:gd name="T1" fmla="*/ 0 h 17"/>
                  <a:gd name="T2" fmla="*/ 0 w 20"/>
                  <a:gd name="T3" fmla="*/ 0 h 17"/>
                  <a:gd name="T4" fmla="*/ 0 w 20"/>
                  <a:gd name="T5" fmla="*/ 0 h 17"/>
                  <a:gd name="T6" fmla="*/ 0 w 20"/>
                  <a:gd name="T7" fmla="*/ 0 h 17"/>
                  <a:gd name="T8" fmla="*/ 0 w 20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7">
                    <a:moveTo>
                      <a:pt x="20" y="2"/>
                    </a:moveTo>
                    <a:lnTo>
                      <a:pt x="18" y="17"/>
                    </a:lnTo>
                    <a:lnTo>
                      <a:pt x="0" y="15"/>
                    </a:lnTo>
                    <a:lnTo>
                      <a:pt x="2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489" name="Freeform 3774"/>
              <p:cNvSpPr>
                <a:spLocks/>
              </p:cNvSpPr>
              <p:nvPr/>
            </p:nvSpPr>
            <p:spPr bwMode="auto">
              <a:xfrm>
                <a:off x="1988" y="2300"/>
                <a:ext cx="1" cy="1"/>
              </a:xfrm>
              <a:custGeom>
                <a:avLst/>
                <a:gdLst>
                  <a:gd name="T0" fmla="*/ 0 w 1"/>
                  <a:gd name="T1" fmla="*/ 0 h 5"/>
                  <a:gd name="T2" fmla="*/ 1 w 1"/>
                  <a:gd name="T3" fmla="*/ 0 h 5"/>
                  <a:gd name="T4" fmla="*/ 0 w 1"/>
                  <a:gd name="T5" fmla="*/ 0 h 5"/>
                  <a:gd name="T6" fmla="*/ 0 w 1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5">
                    <a:moveTo>
                      <a:pt x="0" y="5"/>
                    </a:moveTo>
                    <a:lnTo>
                      <a:pt x="1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490" name="Freeform 3775"/>
              <p:cNvSpPr>
                <a:spLocks/>
              </p:cNvSpPr>
              <p:nvPr/>
            </p:nvSpPr>
            <p:spPr bwMode="auto">
              <a:xfrm>
                <a:off x="1974" y="2294"/>
                <a:ext cx="15" cy="7"/>
              </a:xfrm>
              <a:custGeom>
                <a:avLst/>
                <a:gdLst>
                  <a:gd name="T0" fmla="*/ 0 w 44"/>
                  <a:gd name="T1" fmla="*/ 0 h 21"/>
                  <a:gd name="T2" fmla="*/ 0 w 44"/>
                  <a:gd name="T3" fmla="*/ 0 h 21"/>
                  <a:gd name="T4" fmla="*/ 0 w 44"/>
                  <a:gd name="T5" fmla="*/ 0 h 21"/>
                  <a:gd name="T6" fmla="*/ 0 w 44"/>
                  <a:gd name="T7" fmla="*/ 0 h 21"/>
                  <a:gd name="T8" fmla="*/ 0 w 44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4" h="21">
                    <a:moveTo>
                      <a:pt x="44" y="6"/>
                    </a:moveTo>
                    <a:lnTo>
                      <a:pt x="42" y="21"/>
                    </a:lnTo>
                    <a:lnTo>
                      <a:pt x="0" y="15"/>
                    </a:lnTo>
                    <a:lnTo>
                      <a:pt x="2" y="0"/>
                    </a:lnTo>
                    <a:lnTo>
                      <a:pt x="44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491" name="Freeform 3776"/>
              <p:cNvSpPr>
                <a:spLocks/>
              </p:cNvSpPr>
              <p:nvPr/>
            </p:nvSpPr>
            <p:spPr bwMode="auto">
              <a:xfrm>
                <a:off x="1975" y="2294"/>
                <a:ext cx="0" cy="4"/>
              </a:xfrm>
              <a:custGeom>
                <a:avLst/>
                <a:gdLst>
                  <a:gd name="T0" fmla="*/ 1 w 1"/>
                  <a:gd name="T1" fmla="*/ 0 h 10"/>
                  <a:gd name="T2" fmla="*/ 0 w 1"/>
                  <a:gd name="T3" fmla="*/ 0 h 10"/>
                  <a:gd name="T4" fmla="*/ 1 w 1"/>
                  <a:gd name="T5" fmla="*/ 0 h 10"/>
                  <a:gd name="T6" fmla="*/ 1 w 1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0">
                    <a:moveTo>
                      <a:pt x="1" y="0"/>
                    </a:moveTo>
                    <a:lnTo>
                      <a:pt x="0" y="1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492" name="Freeform 3777"/>
              <p:cNvSpPr>
                <a:spLocks/>
              </p:cNvSpPr>
              <p:nvPr/>
            </p:nvSpPr>
            <p:spPr bwMode="auto">
              <a:xfrm>
                <a:off x="1960" y="2293"/>
                <a:ext cx="15" cy="6"/>
              </a:xfrm>
              <a:custGeom>
                <a:avLst/>
                <a:gdLst>
                  <a:gd name="T0" fmla="*/ 0 w 46"/>
                  <a:gd name="T1" fmla="*/ 0 h 20"/>
                  <a:gd name="T2" fmla="*/ 0 w 46"/>
                  <a:gd name="T3" fmla="*/ 0 h 20"/>
                  <a:gd name="T4" fmla="*/ 0 w 46"/>
                  <a:gd name="T5" fmla="*/ 0 h 20"/>
                  <a:gd name="T6" fmla="*/ 0 w 46"/>
                  <a:gd name="T7" fmla="*/ 0 h 20"/>
                  <a:gd name="T8" fmla="*/ 0 w 46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6" h="20">
                    <a:moveTo>
                      <a:pt x="46" y="5"/>
                    </a:moveTo>
                    <a:lnTo>
                      <a:pt x="44" y="20"/>
                    </a:lnTo>
                    <a:lnTo>
                      <a:pt x="0" y="15"/>
                    </a:lnTo>
                    <a:lnTo>
                      <a:pt x="2" y="0"/>
                    </a:lnTo>
                    <a:lnTo>
                      <a:pt x="46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493" name="Freeform 3778"/>
              <p:cNvSpPr>
                <a:spLocks/>
              </p:cNvSpPr>
              <p:nvPr/>
            </p:nvSpPr>
            <p:spPr bwMode="auto">
              <a:xfrm>
                <a:off x="1960" y="2296"/>
                <a:ext cx="0" cy="2"/>
              </a:xfrm>
              <a:custGeom>
                <a:avLst/>
                <a:gdLst>
                  <a:gd name="T0" fmla="*/ 0 w 1"/>
                  <a:gd name="T1" fmla="*/ 0 h 6"/>
                  <a:gd name="T2" fmla="*/ 1 w 1"/>
                  <a:gd name="T3" fmla="*/ 0 h 6"/>
                  <a:gd name="T4" fmla="*/ 0 w 1"/>
                  <a:gd name="T5" fmla="*/ 0 h 6"/>
                  <a:gd name="T6" fmla="*/ 0 w 1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6">
                    <a:moveTo>
                      <a:pt x="0" y="6"/>
                    </a:moveTo>
                    <a:lnTo>
                      <a:pt x="1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494" name="Freeform 3779"/>
              <p:cNvSpPr>
                <a:spLocks/>
              </p:cNvSpPr>
              <p:nvPr/>
            </p:nvSpPr>
            <p:spPr bwMode="auto">
              <a:xfrm>
                <a:off x="1931" y="2288"/>
                <a:ext cx="29" cy="10"/>
              </a:xfrm>
              <a:custGeom>
                <a:avLst/>
                <a:gdLst>
                  <a:gd name="T0" fmla="*/ 0 w 88"/>
                  <a:gd name="T1" fmla="*/ 0 h 30"/>
                  <a:gd name="T2" fmla="*/ 0 w 88"/>
                  <a:gd name="T3" fmla="*/ 0 h 30"/>
                  <a:gd name="T4" fmla="*/ 0 w 88"/>
                  <a:gd name="T5" fmla="*/ 0 h 30"/>
                  <a:gd name="T6" fmla="*/ 0 w 88"/>
                  <a:gd name="T7" fmla="*/ 0 h 30"/>
                  <a:gd name="T8" fmla="*/ 0 w 88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8" h="30">
                    <a:moveTo>
                      <a:pt x="88" y="15"/>
                    </a:moveTo>
                    <a:lnTo>
                      <a:pt x="86" y="30"/>
                    </a:lnTo>
                    <a:lnTo>
                      <a:pt x="0" y="15"/>
                    </a:lnTo>
                    <a:lnTo>
                      <a:pt x="3" y="0"/>
                    </a:lnTo>
                    <a:lnTo>
                      <a:pt x="88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495" name="Freeform 3780"/>
              <p:cNvSpPr>
                <a:spLocks/>
              </p:cNvSpPr>
              <p:nvPr/>
            </p:nvSpPr>
            <p:spPr bwMode="auto">
              <a:xfrm>
                <a:off x="1931" y="2288"/>
                <a:ext cx="1" cy="3"/>
              </a:xfrm>
              <a:custGeom>
                <a:avLst/>
                <a:gdLst>
                  <a:gd name="T0" fmla="*/ 0 w 3"/>
                  <a:gd name="T1" fmla="*/ 0 h 10"/>
                  <a:gd name="T2" fmla="*/ 0 w 3"/>
                  <a:gd name="T3" fmla="*/ 0 h 10"/>
                  <a:gd name="T4" fmla="*/ 0 w 3"/>
                  <a:gd name="T5" fmla="*/ 0 h 10"/>
                  <a:gd name="T6" fmla="*/ 0 w 3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10">
                    <a:moveTo>
                      <a:pt x="3" y="0"/>
                    </a:moveTo>
                    <a:lnTo>
                      <a:pt x="1" y="1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496" name="Freeform 3781"/>
              <p:cNvSpPr>
                <a:spLocks/>
              </p:cNvSpPr>
              <p:nvPr/>
            </p:nvSpPr>
            <p:spPr bwMode="auto">
              <a:xfrm>
                <a:off x="1921" y="2288"/>
                <a:ext cx="11" cy="5"/>
              </a:xfrm>
              <a:custGeom>
                <a:avLst/>
                <a:gdLst>
                  <a:gd name="T0" fmla="*/ 0 w 33"/>
                  <a:gd name="T1" fmla="*/ 0 h 17"/>
                  <a:gd name="T2" fmla="*/ 0 w 33"/>
                  <a:gd name="T3" fmla="*/ 0 h 17"/>
                  <a:gd name="T4" fmla="*/ 0 w 33"/>
                  <a:gd name="T5" fmla="*/ 0 h 17"/>
                  <a:gd name="T6" fmla="*/ 0 w 33"/>
                  <a:gd name="T7" fmla="*/ 0 h 17"/>
                  <a:gd name="T8" fmla="*/ 0 w 33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3" h="17">
                    <a:moveTo>
                      <a:pt x="30" y="0"/>
                    </a:moveTo>
                    <a:lnTo>
                      <a:pt x="33" y="15"/>
                    </a:lnTo>
                    <a:lnTo>
                      <a:pt x="2" y="17"/>
                    </a:lnTo>
                    <a:lnTo>
                      <a:pt x="0" y="3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497" name="Freeform 3782"/>
              <p:cNvSpPr>
                <a:spLocks/>
              </p:cNvSpPr>
              <p:nvPr/>
            </p:nvSpPr>
            <p:spPr bwMode="auto">
              <a:xfrm>
                <a:off x="1921" y="2292"/>
                <a:ext cx="1" cy="1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0 h 5"/>
                  <a:gd name="T4" fmla="*/ 0 w 1"/>
                  <a:gd name="T5" fmla="*/ 0 h 5"/>
                  <a:gd name="T6" fmla="*/ 1 w 1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5">
                    <a:moveTo>
                      <a:pt x="1" y="5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498" name="Freeform 3783"/>
              <p:cNvSpPr>
                <a:spLocks/>
              </p:cNvSpPr>
              <p:nvPr/>
            </p:nvSpPr>
            <p:spPr bwMode="auto">
              <a:xfrm>
                <a:off x="1910" y="2289"/>
                <a:ext cx="11" cy="5"/>
              </a:xfrm>
              <a:custGeom>
                <a:avLst/>
                <a:gdLst>
                  <a:gd name="T0" fmla="*/ 0 w 33"/>
                  <a:gd name="T1" fmla="*/ 0 h 16"/>
                  <a:gd name="T2" fmla="*/ 0 w 33"/>
                  <a:gd name="T3" fmla="*/ 0 h 16"/>
                  <a:gd name="T4" fmla="*/ 0 w 33"/>
                  <a:gd name="T5" fmla="*/ 0 h 16"/>
                  <a:gd name="T6" fmla="*/ 0 w 33"/>
                  <a:gd name="T7" fmla="*/ 0 h 16"/>
                  <a:gd name="T8" fmla="*/ 0 w 33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3" h="16">
                    <a:moveTo>
                      <a:pt x="33" y="0"/>
                    </a:moveTo>
                    <a:lnTo>
                      <a:pt x="33" y="14"/>
                    </a:lnTo>
                    <a:lnTo>
                      <a:pt x="0" y="16"/>
                    </a:lnTo>
                    <a:lnTo>
                      <a:pt x="0" y="2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499" name="Freeform 3784"/>
              <p:cNvSpPr>
                <a:spLocks/>
              </p:cNvSpPr>
              <p:nvPr/>
            </p:nvSpPr>
            <p:spPr bwMode="auto">
              <a:xfrm>
                <a:off x="1910" y="2289"/>
                <a:ext cx="0" cy="3"/>
              </a:xfrm>
              <a:custGeom>
                <a:avLst/>
                <a:gdLst>
                  <a:gd name="T0" fmla="*/ 1 w 1"/>
                  <a:gd name="T1" fmla="*/ 0 h 9"/>
                  <a:gd name="T2" fmla="*/ 1 w 1"/>
                  <a:gd name="T3" fmla="*/ 0 h 9"/>
                  <a:gd name="T4" fmla="*/ 0 w 1"/>
                  <a:gd name="T5" fmla="*/ 0 h 9"/>
                  <a:gd name="T6" fmla="*/ 1 w 1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9">
                    <a:moveTo>
                      <a:pt x="1" y="0"/>
                    </a:moveTo>
                    <a:lnTo>
                      <a:pt x="1" y="9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500" name="Freeform 3785"/>
              <p:cNvSpPr>
                <a:spLocks/>
              </p:cNvSpPr>
              <p:nvPr/>
            </p:nvSpPr>
            <p:spPr bwMode="auto">
              <a:xfrm>
                <a:off x="1900" y="2289"/>
                <a:ext cx="11" cy="6"/>
              </a:xfrm>
              <a:custGeom>
                <a:avLst/>
                <a:gdLst>
                  <a:gd name="T0" fmla="*/ 0 w 33"/>
                  <a:gd name="T1" fmla="*/ 0 h 18"/>
                  <a:gd name="T2" fmla="*/ 0 w 33"/>
                  <a:gd name="T3" fmla="*/ 0 h 18"/>
                  <a:gd name="T4" fmla="*/ 0 w 33"/>
                  <a:gd name="T5" fmla="*/ 0 h 18"/>
                  <a:gd name="T6" fmla="*/ 0 w 33"/>
                  <a:gd name="T7" fmla="*/ 0 h 18"/>
                  <a:gd name="T8" fmla="*/ 0 w 33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3" h="18">
                    <a:moveTo>
                      <a:pt x="31" y="0"/>
                    </a:moveTo>
                    <a:lnTo>
                      <a:pt x="33" y="14"/>
                    </a:lnTo>
                    <a:lnTo>
                      <a:pt x="2" y="18"/>
                    </a:lnTo>
                    <a:lnTo>
                      <a:pt x="0" y="4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501" name="Freeform 3786"/>
              <p:cNvSpPr>
                <a:spLocks/>
              </p:cNvSpPr>
              <p:nvPr/>
            </p:nvSpPr>
            <p:spPr bwMode="auto">
              <a:xfrm>
                <a:off x="1900" y="2291"/>
                <a:ext cx="0" cy="3"/>
              </a:xfrm>
              <a:custGeom>
                <a:avLst/>
                <a:gdLst>
                  <a:gd name="T0" fmla="*/ 0 w 1"/>
                  <a:gd name="T1" fmla="*/ 0 h 9"/>
                  <a:gd name="T2" fmla="*/ 1 w 1"/>
                  <a:gd name="T3" fmla="*/ 0 h 9"/>
                  <a:gd name="T4" fmla="*/ 0 w 1"/>
                  <a:gd name="T5" fmla="*/ 0 h 9"/>
                  <a:gd name="T6" fmla="*/ 0 w 1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9">
                    <a:moveTo>
                      <a:pt x="0" y="0"/>
                    </a:moveTo>
                    <a:lnTo>
                      <a:pt x="1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502" name="Freeform 3787"/>
              <p:cNvSpPr>
                <a:spLocks/>
              </p:cNvSpPr>
              <p:nvPr/>
            </p:nvSpPr>
            <p:spPr bwMode="auto">
              <a:xfrm>
                <a:off x="1889" y="2291"/>
                <a:ext cx="11" cy="7"/>
              </a:xfrm>
              <a:custGeom>
                <a:avLst/>
                <a:gdLst>
                  <a:gd name="T0" fmla="*/ 0 w 34"/>
                  <a:gd name="T1" fmla="*/ 0 h 21"/>
                  <a:gd name="T2" fmla="*/ 0 w 34"/>
                  <a:gd name="T3" fmla="*/ 0 h 21"/>
                  <a:gd name="T4" fmla="*/ 0 w 34"/>
                  <a:gd name="T5" fmla="*/ 0 h 21"/>
                  <a:gd name="T6" fmla="*/ 0 w 34"/>
                  <a:gd name="T7" fmla="*/ 0 h 21"/>
                  <a:gd name="T8" fmla="*/ 0 w 34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" h="21">
                    <a:moveTo>
                      <a:pt x="32" y="0"/>
                    </a:moveTo>
                    <a:lnTo>
                      <a:pt x="34" y="14"/>
                    </a:lnTo>
                    <a:lnTo>
                      <a:pt x="2" y="21"/>
                    </a:lnTo>
                    <a:lnTo>
                      <a:pt x="0" y="6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503" name="Freeform 3788"/>
              <p:cNvSpPr>
                <a:spLocks/>
              </p:cNvSpPr>
              <p:nvPr/>
            </p:nvSpPr>
            <p:spPr bwMode="auto">
              <a:xfrm>
                <a:off x="1887" y="2293"/>
                <a:ext cx="2" cy="3"/>
              </a:xfrm>
              <a:custGeom>
                <a:avLst/>
                <a:gdLst>
                  <a:gd name="T0" fmla="*/ 0 w 7"/>
                  <a:gd name="T1" fmla="*/ 0 h 9"/>
                  <a:gd name="T2" fmla="*/ 0 w 7"/>
                  <a:gd name="T3" fmla="*/ 0 h 9"/>
                  <a:gd name="T4" fmla="*/ 0 w 7"/>
                  <a:gd name="T5" fmla="*/ 0 h 9"/>
                  <a:gd name="T6" fmla="*/ 0 w 7"/>
                  <a:gd name="T7" fmla="*/ 0 h 9"/>
                  <a:gd name="T8" fmla="*/ 0 w 7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9">
                    <a:moveTo>
                      <a:pt x="6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7" y="9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504" name="Freeform 3789"/>
              <p:cNvSpPr>
                <a:spLocks/>
              </p:cNvSpPr>
              <p:nvPr/>
            </p:nvSpPr>
            <p:spPr bwMode="auto">
              <a:xfrm>
                <a:off x="1886" y="2294"/>
                <a:ext cx="5" cy="4"/>
              </a:xfrm>
              <a:custGeom>
                <a:avLst/>
                <a:gdLst>
                  <a:gd name="T0" fmla="*/ 0 w 16"/>
                  <a:gd name="T1" fmla="*/ 0 h 14"/>
                  <a:gd name="T2" fmla="*/ 0 w 16"/>
                  <a:gd name="T3" fmla="*/ 0 h 14"/>
                  <a:gd name="T4" fmla="*/ 0 w 16"/>
                  <a:gd name="T5" fmla="*/ 0 h 14"/>
                  <a:gd name="T6" fmla="*/ 0 w 16"/>
                  <a:gd name="T7" fmla="*/ 0 h 14"/>
                  <a:gd name="T8" fmla="*/ 0 w 16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4">
                    <a:moveTo>
                      <a:pt x="3" y="0"/>
                    </a:moveTo>
                    <a:lnTo>
                      <a:pt x="16" y="9"/>
                    </a:lnTo>
                    <a:lnTo>
                      <a:pt x="13" y="14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505" name="Freeform 3790"/>
              <p:cNvSpPr>
                <a:spLocks/>
              </p:cNvSpPr>
              <p:nvPr/>
            </p:nvSpPr>
            <p:spPr bwMode="auto">
              <a:xfrm>
                <a:off x="1886" y="2295"/>
                <a:ext cx="2" cy="2"/>
              </a:xfrm>
              <a:custGeom>
                <a:avLst/>
                <a:gdLst>
                  <a:gd name="T0" fmla="*/ 0 w 8"/>
                  <a:gd name="T1" fmla="*/ 0 h 6"/>
                  <a:gd name="T2" fmla="*/ 0 w 8"/>
                  <a:gd name="T3" fmla="*/ 0 h 6"/>
                  <a:gd name="T4" fmla="*/ 0 w 8"/>
                  <a:gd name="T5" fmla="*/ 0 h 6"/>
                  <a:gd name="T6" fmla="*/ 0 w 8"/>
                  <a:gd name="T7" fmla="*/ 0 h 6"/>
                  <a:gd name="T8" fmla="*/ 0 w 8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6">
                    <a:moveTo>
                      <a:pt x="1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506" name="Freeform 3791"/>
              <p:cNvSpPr>
                <a:spLocks/>
              </p:cNvSpPr>
              <p:nvPr/>
            </p:nvSpPr>
            <p:spPr bwMode="auto">
              <a:xfrm>
                <a:off x="1885" y="2296"/>
                <a:ext cx="6" cy="3"/>
              </a:xfrm>
              <a:custGeom>
                <a:avLst/>
                <a:gdLst>
                  <a:gd name="T0" fmla="*/ 0 w 16"/>
                  <a:gd name="T1" fmla="*/ 0 h 8"/>
                  <a:gd name="T2" fmla="*/ 0 w 16"/>
                  <a:gd name="T3" fmla="*/ 0 h 8"/>
                  <a:gd name="T4" fmla="*/ 0 w 16"/>
                  <a:gd name="T5" fmla="*/ 0 h 8"/>
                  <a:gd name="T6" fmla="*/ 0 w 16"/>
                  <a:gd name="T7" fmla="*/ 0 h 8"/>
                  <a:gd name="T8" fmla="*/ 0 w 16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8">
                    <a:moveTo>
                      <a:pt x="1" y="0"/>
                    </a:moveTo>
                    <a:lnTo>
                      <a:pt x="16" y="2"/>
                    </a:lnTo>
                    <a:lnTo>
                      <a:pt x="15" y="8"/>
                    </a:lnTo>
                    <a:lnTo>
                      <a:pt x="0" y="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507" name="Freeform 3792"/>
              <p:cNvSpPr>
                <a:spLocks/>
              </p:cNvSpPr>
              <p:nvPr/>
            </p:nvSpPr>
            <p:spPr bwMode="auto">
              <a:xfrm>
                <a:off x="1885" y="2298"/>
                <a:ext cx="3" cy="1"/>
              </a:xfrm>
              <a:custGeom>
                <a:avLst/>
                <a:gdLst>
                  <a:gd name="T0" fmla="*/ 0 w 8"/>
                  <a:gd name="T1" fmla="*/ 0 h 3"/>
                  <a:gd name="T2" fmla="*/ 0 w 8"/>
                  <a:gd name="T3" fmla="*/ 0 h 3"/>
                  <a:gd name="T4" fmla="*/ 0 w 8"/>
                  <a:gd name="T5" fmla="*/ 0 h 3"/>
                  <a:gd name="T6" fmla="*/ 0 w 8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3">
                    <a:moveTo>
                      <a:pt x="0" y="0"/>
                    </a:moveTo>
                    <a:lnTo>
                      <a:pt x="8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508" name="Rectangle 3793"/>
              <p:cNvSpPr>
                <a:spLocks noChangeArrowheads="1"/>
              </p:cNvSpPr>
              <p:nvPr/>
            </p:nvSpPr>
            <p:spPr bwMode="auto">
              <a:xfrm>
                <a:off x="1885" y="2298"/>
                <a:ext cx="6" cy="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509" name="Rectangle 3794"/>
              <p:cNvSpPr>
                <a:spLocks noChangeArrowheads="1"/>
              </p:cNvSpPr>
              <p:nvPr/>
            </p:nvSpPr>
            <p:spPr bwMode="auto">
              <a:xfrm>
                <a:off x="1885" y="2301"/>
                <a:ext cx="6" cy="2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510" name="Freeform 3795"/>
              <p:cNvSpPr>
                <a:spLocks/>
              </p:cNvSpPr>
              <p:nvPr/>
            </p:nvSpPr>
            <p:spPr bwMode="auto">
              <a:xfrm>
                <a:off x="1888" y="2303"/>
                <a:ext cx="3" cy="1"/>
              </a:xfrm>
              <a:custGeom>
                <a:avLst/>
                <a:gdLst>
                  <a:gd name="T0" fmla="*/ 0 w 8"/>
                  <a:gd name="T1" fmla="*/ 0 h 4"/>
                  <a:gd name="T2" fmla="*/ 0 w 8"/>
                  <a:gd name="T3" fmla="*/ 0 h 4"/>
                  <a:gd name="T4" fmla="*/ 0 w 8"/>
                  <a:gd name="T5" fmla="*/ 0 h 4"/>
                  <a:gd name="T6" fmla="*/ 0 w 8"/>
                  <a:gd name="T7" fmla="*/ 0 h 4"/>
                  <a:gd name="T8" fmla="*/ 0 w 8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8" y="2"/>
                    </a:moveTo>
                    <a:lnTo>
                      <a:pt x="8" y="0"/>
                    </a:lnTo>
                    <a:lnTo>
                      <a:pt x="7" y="4"/>
                    </a:lnTo>
                    <a:lnTo>
                      <a:pt x="0" y="4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511" name="Freeform 3796"/>
              <p:cNvSpPr>
                <a:spLocks/>
              </p:cNvSpPr>
              <p:nvPr/>
            </p:nvSpPr>
            <p:spPr bwMode="auto">
              <a:xfrm>
                <a:off x="1884" y="2303"/>
                <a:ext cx="6" cy="5"/>
              </a:xfrm>
              <a:custGeom>
                <a:avLst/>
                <a:gdLst>
                  <a:gd name="T0" fmla="*/ 0 w 19"/>
                  <a:gd name="T1" fmla="*/ 0 h 17"/>
                  <a:gd name="T2" fmla="*/ 0 w 19"/>
                  <a:gd name="T3" fmla="*/ 0 h 17"/>
                  <a:gd name="T4" fmla="*/ 0 w 19"/>
                  <a:gd name="T5" fmla="*/ 0 h 17"/>
                  <a:gd name="T6" fmla="*/ 0 w 19"/>
                  <a:gd name="T7" fmla="*/ 0 h 17"/>
                  <a:gd name="T8" fmla="*/ 0 w 19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7">
                    <a:moveTo>
                      <a:pt x="4" y="0"/>
                    </a:moveTo>
                    <a:lnTo>
                      <a:pt x="19" y="4"/>
                    </a:lnTo>
                    <a:lnTo>
                      <a:pt x="15" y="17"/>
                    </a:lnTo>
                    <a:lnTo>
                      <a:pt x="0" y="1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512" name="Freeform 3797"/>
              <p:cNvSpPr>
                <a:spLocks/>
              </p:cNvSpPr>
              <p:nvPr/>
            </p:nvSpPr>
            <p:spPr bwMode="auto">
              <a:xfrm>
                <a:off x="1884" y="2307"/>
                <a:ext cx="2" cy="1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0 h 4"/>
                  <a:gd name="T4" fmla="*/ 0 w 7"/>
                  <a:gd name="T5" fmla="*/ 0 h 4"/>
                  <a:gd name="T6" fmla="*/ 0 w 7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7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513" name="Freeform 3798"/>
              <p:cNvSpPr>
                <a:spLocks/>
              </p:cNvSpPr>
              <p:nvPr/>
            </p:nvSpPr>
            <p:spPr bwMode="auto">
              <a:xfrm>
                <a:off x="1883" y="2307"/>
                <a:ext cx="6" cy="6"/>
              </a:xfrm>
              <a:custGeom>
                <a:avLst/>
                <a:gdLst>
                  <a:gd name="T0" fmla="*/ 0 w 18"/>
                  <a:gd name="T1" fmla="*/ 0 h 17"/>
                  <a:gd name="T2" fmla="*/ 0 w 18"/>
                  <a:gd name="T3" fmla="*/ 0 h 17"/>
                  <a:gd name="T4" fmla="*/ 0 w 18"/>
                  <a:gd name="T5" fmla="*/ 0 h 17"/>
                  <a:gd name="T6" fmla="*/ 0 w 18"/>
                  <a:gd name="T7" fmla="*/ 0 h 17"/>
                  <a:gd name="T8" fmla="*/ 0 w 18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7">
                    <a:moveTo>
                      <a:pt x="3" y="0"/>
                    </a:moveTo>
                    <a:lnTo>
                      <a:pt x="18" y="4"/>
                    </a:lnTo>
                    <a:lnTo>
                      <a:pt x="15" y="17"/>
                    </a:lnTo>
                    <a:lnTo>
                      <a:pt x="0" y="1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514" name="Freeform 3799"/>
              <p:cNvSpPr>
                <a:spLocks/>
              </p:cNvSpPr>
              <p:nvPr/>
            </p:nvSpPr>
            <p:spPr bwMode="auto">
              <a:xfrm>
                <a:off x="1883" y="2311"/>
                <a:ext cx="2" cy="2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1 h 4"/>
                  <a:gd name="T4" fmla="*/ 0 w 7"/>
                  <a:gd name="T5" fmla="*/ 1 h 4"/>
                  <a:gd name="T6" fmla="*/ 0 w 7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7" y="4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515" name="Freeform 3800"/>
              <p:cNvSpPr>
                <a:spLocks/>
              </p:cNvSpPr>
              <p:nvPr/>
            </p:nvSpPr>
            <p:spPr bwMode="auto">
              <a:xfrm>
                <a:off x="1882" y="2312"/>
                <a:ext cx="6" cy="4"/>
              </a:xfrm>
              <a:custGeom>
                <a:avLst/>
                <a:gdLst>
                  <a:gd name="T0" fmla="*/ 0 w 17"/>
                  <a:gd name="T1" fmla="*/ 0 h 13"/>
                  <a:gd name="T2" fmla="*/ 0 w 17"/>
                  <a:gd name="T3" fmla="*/ 0 h 13"/>
                  <a:gd name="T4" fmla="*/ 0 w 17"/>
                  <a:gd name="T5" fmla="*/ 0 h 13"/>
                  <a:gd name="T6" fmla="*/ 0 w 17"/>
                  <a:gd name="T7" fmla="*/ 0 h 13"/>
                  <a:gd name="T8" fmla="*/ 0 w 17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3">
                    <a:moveTo>
                      <a:pt x="2" y="0"/>
                    </a:moveTo>
                    <a:lnTo>
                      <a:pt x="17" y="2"/>
                    </a:lnTo>
                    <a:lnTo>
                      <a:pt x="14" y="13"/>
                    </a:lnTo>
                    <a:lnTo>
                      <a:pt x="0" y="1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516" name="Freeform 3801"/>
              <p:cNvSpPr>
                <a:spLocks/>
              </p:cNvSpPr>
              <p:nvPr/>
            </p:nvSpPr>
            <p:spPr bwMode="auto">
              <a:xfrm>
                <a:off x="1885" y="2316"/>
                <a:ext cx="2" cy="1"/>
              </a:xfrm>
              <a:custGeom>
                <a:avLst/>
                <a:gdLst>
                  <a:gd name="T0" fmla="*/ 0 w 7"/>
                  <a:gd name="T1" fmla="*/ 0 h 2"/>
                  <a:gd name="T2" fmla="*/ 0 w 7"/>
                  <a:gd name="T3" fmla="*/ 1 h 2"/>
                  <a:gd name="T4" fmla="*/ 0 w 7"/>
                  <a:gd name="T5" fmla="*/ 1 h 2"/>
                  <a:gd name="T6" fmla="*/ 0 w 7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7" y="0"/>
                    </a:moveTo>
                    <a:lnTo>
                      <a:pt x="0" y="1"/>
                    </a:lnTo>
                    <a:lnTo>
                      <a:pt x="7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517" name="Freeform 3802"/>
              <p:cNvSpPr>
                <a:spLocks/>
              </p:cNvSpPr>
              <p:nvPr/>
            </p:nvSpPr>
            <p:spPr bwMode="auto">
              <a:xfrm>
                <a:off x="1882" y="2314"/>
                <a:ext cx="5" cy="3"/>
              </a:xfrm>
              <a:custGeom>
                <a:avLst/>
                <a:gdLst>
                  <a:gd name="T0" fmla="*/ 0 w 15"/>
                  <a:gd name="T1" fmla="*/ 0 h 9"/>
                  <a:gd name="T2" fmla="*/ 0 w 15"/>
                  <a:gd name="T3" fmla="*/ 0 h 9"/>
                  <a:gd name="T4" fmla="*/ 0 w 15"/>
                  <a:gd name="T5" fmla="*/ 0 h 9"/>
                  <a:gd name="T6" fmla="*/ 0 w 15"/>
                  <a:gd name="T7" fmla="*/ 0 h 9"/>
                  <a:gd name="T8" fmla="*/ 0 w 15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9">
                    <a:moveTo>
                      <a:pt x="1" y="0"/>
                    </a:moveTo>
                    <a:lnTo>
                      <a:pt x="15" y="7"/>
                    </a:lnTo>
                    <a:lnTo>
                      <a:pt x="14" y="9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518" name="Freeform 3803"/>
              <p:cNvSpPr>
                <a:spLocks/>
              </p:cNvSpPr>
              <p:nvPr/>
            </p:nvSpPr>
            <p:spPr bwMode="auto">
              <a:xfrm>
                <a:off x="1882" y="2315"/>
                <a:ext cx="2" cy="2"/>
              </a:xfrm>
              <a:custGeom>
                <a:avLst/>
                <a:gdLst>
                  <a:gd name="T0" fmla="*/ 0 w 7"/>
                  <a:gd name="T1" fmla="*/ 0 h 5"/>
                  <a:gd name="T2" fmla="*/ 0 w 7"/>
                  <a:gd name="T3" fmla="*/ 0 h 5"/>
                  <a:gd name="T4" fmla="*/ 0 w 7"/>
                  <a:gd name="T5" fmla="*/ 0 h 5"/>
                  <a:gd name="T6" fmla="*/ 0 w 7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0" y="0"/>
                    </a:moveTo>
                    <a:lnTo>
                      <a:pt x="7" y="5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519" name="Rectangle 3804"/>
              <p:cNvSpPr>
                <a:spLocks noChangeArrowheads="1"/>
              </p:cNvSpPr>
              <p:nvPr/>
            </p:nvSpPr>
            <p:spPr bwMode="auto">
              <a:xfrm>
                <a:off x="1882" y="2316"/>
                <a:ext cx="5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520" name="Freeform 3805"/>
              <p:cNvSpPr>
                <a:spLocks/>
              </p:cNvSpPr>
              <p:nvPr/>
            </p:nvSpPr>
            <p:spPr bwMode="auto">
              <a:xfrm>
                <a:off x="1884" y="2317"/>
                <a:ext cx="3" cy="1"/>
              </a:xfrm>
              <a:custGeom>
                <a:avLst/>
                <a:gdLst>
                  <a:gd name="T0" fmla="*/ 0 w 8"/>
                  <a:gd name="T1" fmla="*/ 0 h 2"/>
                  <a:gd name="T2" fmla="*/ 0 w 8"/>
                  <a:gd name="T3" fmla="*/ 1 h 2"/>
                  <a:gd name="T4" fmla="*/ 0 w 8"/>
                  <a:gd name="T5" fmla="*/ 1 h 2"/>
                  <a:gd name="T6" fmla="*/ 0 w 8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8" y="0"/>
                    </a:moveTo>
                    <a:lnTo>
                      <a:pt x="0" y="2"/>
                    </a:lnTo>
                    <a:lnTo>
                      <a:pt x="7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521" name="Freeform 3806"/>
              <p:cNvSpPr>
                <a:spLocks/>
              </p:cNvSpPr>
              <p:nvPr/>
            </p:nvSpPr>
            <p:spPr bwMode="auto">
              <a:xfrm>
                <a:off x="1881" y="2317"/>
                <a:ext cx="6" cy="9"/>
              </a:xfrm>
              <a:custGeom>
                <a:avLst/>
                <a:gdLst>
                  <a:gd name="T0" fmla="*/ 0 w 18"/>
                  <a:gd name="T1" fmla="*/ 0 h 29"/>
                  <a:gd name="T2" fmla="*/ 0 w 18"/>
                  <a:gd name="T3" fmla="*/ 0 h 29"/>
                  <a:gd name="T4" fmla="*/ 0 w 18"/>
                  <a:gd name="T5" fmla="*/ 0 h 29"/>
                  <a:gd name="T6" fmla="*/ 0 w 18"/>
                  <a:gd name="T7" fmla="*/ 0 h 29"/>
                  <a:gd name="T8" fmla="*/ 0 w 18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29">
                    <a:moveTo>
                      <a:pt x="4" y="0"/>
                    </a:moveTo>
                    <a:lnTo>
                      <a:pt x="18" y="2"/>
                    </a:lnTo>
                    <a:lnTo>
                      <a:pt x="14" y="29"/>
                    </a:lnTo>
                    <a:lnTo>
                      <a:pt x="0" y="2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522" name="Freeform 3807"/>
              <p:cNvSpPr>
                <a:spLocks/>
              </p:cNvSpPr>
              <p:nvPr/>
            </p:nvSpPr>
            <p:spPr bwMode="auto">
              <a:xfrm>
                <a:off x="1881" y="2326"/>
                <a:ext cx="2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7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523" name="Freeform 3808"/>
              <p:cNvSpPr>
                <a:spLocks/>
              </p:cNvSpPr>
              <p:nvPr/>
            </p:nvSpPr>
            <p:spPr bwMode="auto">
              <a:xfrm>
                <a:off x="1880" y="2326"/>
                <a:ext cx="5" cy="10"/>
              </a:xfrm>
              <a:custGeom>
                <a:avLst/>
                <a:gdLst>
                  <a:gd name="T0" fmla="*/ 0 w 16"/>
                  <a:gd name="T1" fmla="*/ 0 h 31"/>
                  <a:gd name="T2" fmla="*/ 0 w 16"/>
                  <a:gd name="T3" fmla="*/ 0 h 31"/>
                  <a:gd name="T4" fmla="*/ 0 w 16"/>
                  <a:gd name="T5" fmla="*/ 0 h 31"/>
                  <a:gd name="T6" fmla="*/ 0 w 16"/>
                  <a:gd name="T7" fmla="*/ 0 h 31"/>
                  <a:gd name="T8" fmla="*/ 0 w 16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31">
                    <a:moveTo>
                      <a:pt x="2" y="0"/>
                    </a:moveTo>
                    <a:lnTo>
                      <a:pt x="16" y="2"/>
                    </a:lnTo>
                    <a:lnTo>
                      <a:pt x="14" y="31"/>
                    </a:lnTo>
                    <a:lnTo>
                      <a:pt x="0" y="2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524" name="Freeform 3809"/>
              <p:cNvSpPr>
                <a:spLocks/>
              </p:cNvSpPr>
              <p:nvPr/>
            </p:nvSpPr>
            <p:spPr bwMode="auto">
              <a:xfrm>
                <a:off x="1882" y="2336"/>
                <a:ext cx="3" cy="0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1 h 1"/>
                  <a:gd name="T4" fmla="*/ 0 w 7"/>
                  <a:gd name="T5" fmla="*/ 0 h 1"/>
                  <a:gd name="T6" fmla="*/ 0 w 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7" y="0"/>
                    </a:moveTo>
                    <a:lnTo>
                      <a:pt x="0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525" name="Freeform 3810"/>
              <p:cNvSpPr>
                <a:spLocks/>
              </p:cNvSpPr>
              <p:nvPr/>
            </p:nvSpPr>
            <p:spPr bwMode="auto">
              <a:xfrm>
                <a:off x="1878" y="2335"/>
                <a:ext cx="7" cy="11"/>
              </a:xfrm>
              <a:custGeom>
                <a:avLst/>
                <a:gdLst>
                  <a:gd name="T0" fmla="*/ 0 w 19"/>
                  <a:gd name="T1" fmla="*/ 0 h 32"/>
                  <a:gd name="T2" fmla="*/ 0 w 19"/>
                  <a:gd name="T3" fmla="*/ 0 h 32"/>
                  <a:gd name="T4" fmla="*/ 0 w 19"/>
                  <a:gd name="T5" fmla="*/ 0 h 32"/>
                  <a:gd name="T6" fmla="*/ 0 w 19"/>
                  <a:gd name="T7" fmla="*/ 0 h 32"/>
                  <a:gd name="T8" fmla="*/ 0 w 19"/>
                  <a:gd name="T9" fmla="*/ 0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32">
                    <a:moveTo>
                      <a:pt x="5" y="0"/>
                    </a:moveTo>
                    <a:lnTo>
                      <a:pt x="19" y="2"/>
                    </a:lnTo>
                    <a:lnTo>
                      <a:pt x="15" y="32"/>
                    </a:lnTo>
                    <a:lnTo>
                      <a:pt x="0" y="3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526" name="Freeform 3811"/>
              <p:cNvSpPr>
                <a:spLocks/>
              </p:cNvSpPr>
              <p:nvPr/>
            </p:nvSpPr>
            <p:spPr bwMode="auto">
              <a:xfrm>
                <a:off x="1878" y="2345"/>
                <a:ext cx="3" cy="1"/>
              </a:xfrm>
              <a:custGeom>
                <a:avLst/>
                <a:gdLst>
                  <a:gd name="T0" fmla="*/ 0 w 8"/>
                  <a:gd name="T1" fmla="*/ 0 h 3"/>
                  <a:gd name="T2" fmla="*/ 0 w 8"/>
                  <a:gd name="T3" fmla="*/ 0 h 3"/>
                  <a:gd name="T4" fmla="*/ 0 w 8"/>
                  <a:gd name="T5" fmla="*/ 0 h 3"/>
                  <a:gd name="T6" fmla="*/ 0 w 8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3">
                    <a:moveTo>
                      <a:pt x="0" y="0"/>
                    </a:moveTo>
                    <a:lnTo>
                      <a:pt x="8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527" name="Freeform 3812"/>
              <p:cNvSpPr>
                <a:spLocks/>
              </p:cNvSpPr>
              <p:nvPr/>
            </p:nvSpPr>
            <p:spPr bwMode="auto">
              <a:xfrm>
                <a:off x="1878" y="2345"/>
                <a:ext cx="5" cy="10"/>
              </a:xfrm>
              <a:custGeom>
                <a:avLst/>
                <a:gdLst>
                  <a:gd name="T0" fmla="*/ 0 w 17"/>
                  <a:gd name="T1" fmla="*/ 0 h 29"/>
                  <a:gd name="T2" fmla="*/ 0 w 17"/>
                  <a:gd name="T3" fmla="*/ 0 h 29"/>
                  <a:gd name="T4" fmla="*/ 0 w 17"/>
                  <a:gd name="T5" fmla="*/ 0 h 29"/>
                  <a:gd name="T6" fmla="*/ 0 w 17"/>
                  <a:gd name="T7" fmla="*/ 0 h 29"/>
                  <a:gd name="T8" fmla="*/ 0 w 17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29">
                    <a:moveTo>
                      <a:pt x="2" y="0"/>
                    </a:moveTo>
                    <a:lnTo>
                      <a:pt x="17" y="2"/>
                    </a:lnTo>
                    <a:lnTo>
                      <a:pt x="15" y="29"/>
                    </a:lnTo>
                    <a:lnTo>
                      <a:pt x="0" y="27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528" name="Freeform 3813"/>
              <p:cNvSpPr>
                <a:spLocks/>
              </p:cNvSpPr>
              <p:nvPr/>
            </p:nvSpPr>
            <p:spPr bwMode="auto">
              <a:xfrm>
                <a:off x="1878" y="2354"/>
                <a:ext cx="2" cy="1"/>
              </a:xfrm>
              <a:custGeom>
                <a:avLst/>
                <a:gdLst>
                  <a:gd name="T0" fmla="*/ 0 w 8"/>
                  <a:gd name="T1" fmla="*/ 0 h 3"/>
                  <a:gd name="T2" fmla="*/ 0 w 8"/>
                  <a:gd name="T3" fmla="*/ 0 h 3"/>
                  <a:gd name="T4" fmla="*/ 0 w 8"/>
                  <a:gd name="T5" fmla="*/ 0 h 3"/>
                  <a:gd name="T6" fmla="*/ 0 w 8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3">
                    <a:moveTo>
                      <a:pt x="0" y="0"/>
                    </a:moveTo>
                    <a:lnTo>
                      <a:pt x="8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529" name="Rectangle 3814"/>
              <p:cNvSpPr>
                <a:spLocks noChangeArrowheads="1"/>
              </p:cNvSpPr>
              <p:nvPr/>
            </p:nvSpPr>
            <p:spPr bwMode="auto">
              <a:xfrm>
                <a:off x="1878" y="2355"/>
                <a:ext cx="5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530" name="Rectangle 3815"/>
              <p:cNvSpPr>
                <a:spLocks noChangeArrowheads="1"/>
              </p:cNvSpPr>
              <p:nvPr/>
            </p:nvSpPr>
            <p:spPr bwMode="auto">
              <a:xfrm>
                <a:off x="1878" y="2355"/>
                <a:ext cx="5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531" name="Freeform 3816"/>
              <p:cNvSpPr>
                <a:spLocks/>
              </p:cNvSpPr>
              <p:nvPr/>
            </p:nvSpPr>
            <p:spPr bwMode="auto">
              <a:xfrm>
                <a:off x="1878" y="2354"/>
                <a:ext cx="2" cy="1"/>
              </a:xfrm>
              <a:custGeom>
                <a:avLst/>
                <a:gdLst>
                  <a:gd name="T0" fmla="*/ 0 w 8"/>
                  <a:gd name="T1" fmla="*/ 0 h 5"/>
                  <a:gd name="T2" fmla="*/ 0 w 8"/>
                  <a:gd name="T3" fmla="*/ 0 h 5"/>
                  <a:gd name="T4" fmla="*/ 0 w 8"/>
                  <a:gd name="T5" fmla="*/ 0 h 5"/>
                  <a:gd name="T6" fmla="*/ 0 w 8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5">
                    <a:moveTo>
                      <a:pt x="0" y="3"/>
                    </a:moveTo>
                    <a:lnTo>
                      <a:pt x="8" y="5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532" name="Freeform 3817"/>
              <p:cNvSpPr>
                <a:spLocks/>
              </p:cNvSpPr>
              <p:nvPr/>
            </p:nvSpPr>
            <p:spPr bwMode="auto">
              <a:xfrm>
                <a:off x="1878" y="2352"/>
                <a:ext cx="5" cy="4"/>
              </a:xfrm>
              <a:custGeom>
                <a:avLst/>
                <a:gdLst>
                  <a:gd name="T0" fmla="*/ 0 w 17"/>
                  <a:gd name="T1" fmla="*/ 0 h 11"/>
                  <a:gd name="T2" fmla="*/ 0 w 17"/>
                  <a:gd name="T3" fmla="*/ 0 h 11"/>
                  <a:gd name="T4" fmla="*/ 0 w 17"/>
                  <a:gd name="T5" fmla="*/ 0 h 11"/>
                  <a:gd name="T6" fmla="*/ 0 w 17"/>
                  <a:gd name="T7" fmla="*/ 0 h 11"/>
                  <a:gd name="T8" fmla="*/ 0 w 17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1">
                    <a:moveTo>
                      <a:pt x="15" y="11"/>
                    </a:moveTo>
                    <a:lnTo>
                      <a:pt x="0" y="5"/>
                    </a:lnTo>
                    <a:lnTo>
                      <a:pt x="2" y="0"/>
                    </a:lnTo>
                    <a:lnTo>
                      <a:pt x="17" y="6"/>
                    </a:lnTo>
                    <a:lnTo>
                      <a:pt x="15" y="1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533" name="Freeform 3818"/>
              <p:cNvSpPr>
                <a:spLocks/>
              </p:cNvSpPr>
              <p:nvPr/>
            </p:nvSpPr>
            <p:spPr bwMode="auto">
              <a:xfrm>
                <a:off x="1881" y="2354"/>
                <a:ext cx="2" cy="0"/>
              </a:xfrm>
              <a:custGeom>
                <a:avLst/>
                <a:gdLst>
                  <a:gd name="T0" fmla="*/ 0 w 7"/>
                  <a:gd name="T1" fmla="*/ 1 h 1"/>
                  <a:gd name="T2" fmla="*/ 0 w 7"/>
                  <a:gd name="T3" fmla="*/ 0 h 1"/>
                  <a:gd name="T4" fmla="*/ 0 w 7"/>
                  <a:gd name="T5" fmla="*/ 0 h 1"/>
                  <a:gd name="T6" fmla="*/ 0 w 7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7" y="1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534" name="Freeform 3819"/>
              <p:cNvSpPr>
                <a:spLocks/>
              </p:cNvSpPr>
              <p:nvPr/>
            </p:nvSpPr>
            <p:spPr bwMode="auto">
              <a:xfrm>
                <a:off x="1878" y="2349"/>
                <a:ext cx="6" cy="5"/>
              </a:xfrm>
              <a:custGeom>
                <a:avLst/>
                <a:gdLst>
                  <a:gd name="T0" fmla="*/ 0 w 17"/>
                  <a:gd name="T1" fmla="*/ 0 h 13"/>
                  <a:gd name="T2" fmla="*/ 0 w 17"/>
                  <a:gd name="T3" fmla="*/ 0 h 13"/>
                  <a:gd name="T4" fmla="*/ 0 w 17"/>
                  <a:gd name="T5" fmla="*/ 0 h 13"/>
                  <a:gd name="T6" fmla="*/ 0 w 17"/>
                  <a:gd name="T7" fmla="*/ 0 h 13"/>
                  <a:gd name="T8" fmla="*/ 0 w 17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3">
                    <a:moveTo>
                      <a:pt x="15" y="13"/>
                    </a:moveTo>
                    <a:lnTo>
                      <a:pt x="0" y="9"/>
                    </a:lnTo>
                    <a:lnTo>
                      <a:pt x="3" y="0"/>
                    </a:lnTo>
                    <a:lnTo>
                      <a:pt x="17" y="5"/>
                    </a:lnTo>
                    <a:lnTo>
                      <a:pt x="15" y="1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535" name="Freeform 3820"/>
              <p:cNvSpPr>
                <a:spLocks/>
              </p:cNvSpPr>
              <p:nvPr/>
            </p:nvSpPr>
            <p:spPr bwMode="auto">
              <a:xfrm>
                <a:off x="1879" y="2349"/>
                <a:ext cx="3" cy="2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0 w 7"/>
                  <a:gd name="T5" fmla="*/ 0 h 6"/>
                  <a:gd name="T6" fmla="*/ 0 w 7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0" y="1"/>
                    </a:moveTo>
                    <a:lnTo>
                      <a:pt x="7" y="6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536" name="Freeform 3821"/>
              <p:cNvSpPr>
                <a:spLocks/>
              </p:cNvSpPr>
              <p:nvPr/>
            </p:nvSpPr>
            <p:spPr bwMode="auto">
              <a:xfrm>
                <a:off x="1880" y="2347"/>
                <a:ext cx="5" cy="2"/>
              </a:xfrm>
              <a:custGeom>
                <a:avLst/>
                <a:gdLst>
                  <a:gd name="T0" fmla="*/ 0 w 14"/>
                  <a:gd name="T1" fmla="*/ 0 h 5"/>
                  <a:gd name="T2" fmla="*/ 0 w 14"/>
                  <a:gd name="T3" fmla="*/ 0 h 5"/>
                  <a:gd name="T4" fmla="*/ 0 w 14"/>
                  <a:gd name="T5" fmla="*/ 0 h 5"/>
                  <a:gd name="T6" fmla="*/ 0 w 14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" h="5">
                    <a:moveTo>
                      <a:pt x="0" y="0"/>
                    </a:moveTo>
                    <a:lnTo>
                      <a:pt x="7" y="5"/>
                    </a:lnTo>
                    <a:lnTo>
                      <a:pt x="1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537" name="Freeform 3822"/>
              <p:cNvSpPr>
                <a:spLocks/>
              </p:cNvSpPr>
              <p:nvPr/>
            </p:nvSpPr>
            <p:spPr bwMode="auto">
              <a:xfrm>
                <a:off x="1879" y="2347"/>
                <a:ext cx="6" cy="4"/>
              </a:xfrm>
              <a:custGeom>
                <a:avLst/>
                <a:gdLst>
                  <a:gd name="T0" fmla="*/ 0 w 16"/>
                  <a:gd name="T1" fmla="*/ 0 h 12"/>
                  <a:gd name="T2" fmla="*/ 0 w 16"/>
                  <a:gd name="T3" fmla="*/ 0 h 12"/>
                  <a:gd name="T4" fmla="*/ 0 w 16"/>
                  <a:gd name="T5" fmla="*/ 0 h 12"/>
                  <a:gd name="T6" fmla="*/ 0 w 16"/>
                  <a:gd name="T7" fmla="*/ 0 h 12"/>
                  <a:gd name="T8" fmla="*/ 0 w 16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2">
                    <a:moveTo>
                      <a:pt x="14" y="12"/>
                    </a:moveTo>
                    <a:lnTo>
                      <a:pt x="0" y="5"/>
                    </a:lnTo>
                    <a:lnTo>
                      <a:pt x="2" y="0"/>
                    </a:lnTo>
                    <a:lnTo>
                      <a:pt x="16" y="6"/>
                    </a:lnTo>
                    <a:lnTo>
                      <a:pt x="14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538" name="Freeform 3823"/>
              <p:cNvSpPr>
                <a:spLocks/>
              </p:cNvSpPr>
              <p:nvPr/>
            </p:nvSpPr>
            <p:spPr bwMode="auto">
              <a:xfrm>
                <a:off x="1987" y="2322"/>
                <a:ext cx="128" cy="137"/>
              </a:xfrm>
              <a:custGeom>
                <a:avLst/>
                <a:gdLst>
                  <a:gd name="T0" fmla="*/ 1 w 384"/>
                  <a:gd name="T1" fmla="*/ 0 h 411"/>
                  <a:gd name="T2" fmla="*/ 1 w 384"/>
                  <a:gd name="T3" fmla="*/ 0 h 411"/>
                  <a:gd name="T4" fmla="*/ 0 w 384"/>
                  <a:gd name="T5" fmla="*/ 0 h 411"/>
                  <a:gd name="T6" fmla="*/ 0 w 384"/>
                  <a:gd name="T7" fmla="*/ 0 h 411"/>
                  <a:gd name="T8" fmla="*/ 0 w 384"/>
                  <a:gd name="T9" fmla="*/ 0 h 411"/>
                  <a:gd name="T10" fmla="*/ 0 w 384"/>
                  <a:gd name="T11" fmla="*/ 0 h 411"/>
                  <a:gd name="T12" fmla="*/ 0 w 384"/>
                  <a:gd name="T13" fmla="*/ 1 h 411"/>
                  <a:gd name="T14" fmla="*/ 0 w 384"/>
                  <a:gd name="T15" fmla="*/ 1 h 411"/>
                  <a:gd name="T16" fmla="*/ 0 w 384"/>
                  <a:gd name="T17" fmla="*/ 1 h 411"/>
                  <a:gd name="T18" fmla="*/ 0 w 384"/>
                  <a:gd name="T19" fmla="*/ 1 h 411"/>
                  <a:gd name="T20" fmla="*/ 0 w 384"/>
                  <a:gd name="T21" fmla="*/ 1 h 411"/>
                  <a:gd name="T22" fmla="*/ 0 w 384"/>
                  <a:gd name="T23" fmla="*/ 1 h 411"/>
                  <a:gd name="T24" fmla="*/ 0 w 384"/>
                  <a:gd name="T25" fmla="*/ 1 h 411"/>
                  <a:gd name="T26" fmla="*/ 0 w 384"/>
                  <a:gd name="T27" fmla="*/ 1 h 411"/>
                  <a:gd name="T28" fmla="*/ 0 w 384"/>
                  <a:gd name="T29" fmla="*/ 1 h 411"/>
                  <a:gd name="T30" fmla="*/ 0 w 384"/>
                  <a:gd name="T31" fmla="*/ 1 h 411"/>
                  <a:gd name="T32" fmla="*/ 0 w 384"/>
                  <a:gd name="T33" fmla="*/ 1 h 411"/>
                  <a:gd name="T34" fmla="*/ 0 w 384"/>
                  <a:gd name="T35" fmla="*/ 1 h 411"/>
                  <a:gd name="T36" fmla="*/ 0 w 384"/>
                  <a:gd name="T37" fmla="*/ 1 h 411"/>
                  <a:gd name="T38" fmla="*/ 0 w 384"/>
                  <a:gd name="T39" fmla="*/ 1 h 411"/>
                  <a:gd name="T40" fmla="*/ 0 w 384"/>
                  <a:gd name="T41" fmla="*/ 1 h 411"/>
                  <a:gd name="T42" fmla="*/ 0 w 384"/>
                  <a:gd name="T43" fmla="*/ 1 h 411"/>
                  <a:gd name="T44" fmla="*/ 0 w 384"/>
                  <a:gd name="T45" fmla="*/ 1 h 411"/>
                  <a:gd name="T46" fmla="*/ 0 w 384"/>
                  <a:gd name="T47" fmla="*/ 1 h 411"/>
                  <a:gd name="T48" fmla="*/ 0 w 384"/>
                  <a:gd name="T49" fmla="*/ 1 h 411"/>
                  <a:gd name="T50" fmla="*/ 0 w 384"/>
                  <a:gd name="T51" fmla="*/ 1 h 411"/>
                  <a:gd name="T52" fmla="*/ 0 w 384"/>
                  <a:gd name="T53" fmla="*/ 1 h 411"/>
                  <a:gd name="T54" fmla="*/ 0 w 384"/>
                  <a:gd name="T55" fmla="*/ 1 h 411"/>
                  <a:gd name="T56" fmla="*/ 1 w 384"/>
                  <a:gd name="T57" fmla="*/ 1 h 411"/>
                  <a:gd name="T58" fmla="*/ 1 w 384"/>
                  <a:gd name="T59" fmla="*/ 1 h 411"/>
                  <a:gd name="T60" fmla="*/ 1 w 384"/>
                  <a:gd name="T61" fmla="*/ 1 h 411"/>
                  <a:gd name="T62" fmla="*/ 1 w 384"/>
                  <a:gd name="T63" fmla="*/ 1 h 411"/>
                  <a:gd name="T64" fmla="*/ 0 w 384"/>
                  <a:gd name="T65" fmla="*/ 1 h 411"/>
                  <a:gd name="T66" fmla="*/ 0 w 384"/>
                  <a:gd name="T67" fmla="*/ 1 h 411"/>
                  <a:gd name="T68" fmla="*/ 0 w 384"/>
                  <a:gd name="T69" fmla="*/ 1 h 411"/>
                  <a:gd name="T70" fmla="*/ 0 w 384"/>
                  <a:gd name="T71" fmla="*/ 1 h 411"/>
                  <a:gd name="T72" fmla="*/ 0 w 384"/>
                  <a:gd name="T73" fmla="*/ 2 h 411"/>
                  <a:gd name="T74" fmla="*/ 0 w 384"/>
                  <a:gd name="T75" fmla="*/ 2 h 411"/>
                  <a:gd name="T76" fmla="*/ 0 w 384"/>
                  <a:gd name="T77" fmla="*/ 2 h 411"/>
                  <a:gd name="T78" fmla="*/ 1 w 384"/>
                  <a:gd name="T79" fmla="*/ 2 h 411"/>
                  <a:gd name="T80" fmla="*/ 1 w 384"/>
                  <a:gd name="T81" fmla="*/ 2 h 411"/>
                  <a:gd name="T82" fmla="*/ 1 w 384"/>
                  <a:gd name="T83" fmla="*/ 2 h 411"/>
                  <a:gd name="T84" fmla="*/ 1 w 384"/>
                  <a:gd name="T85" fmla="*/ 1 h 411"/>
                  <a:gd name="T86" fmla="*/ 1 w 384"/>
                  <a:gd name="T87" fmla="*/ 1 h 411"/>
                  <a:gd name="T88" fmla="*/ 1 w 384"/>
                  <a:gd name="T89" fmla="*/ 1 h 411"/>
                  <a:gd name="T90" fmla="*/ 2 w 384"/>
                  <a:gd name="T91" fmla="*/ 1 h 411"/>
                  <a:gd name="T92" fmla="*/ 2 w 384"/>
                  <a:gd name="T93" fmla="*/ 0 h 411"/>
                  <a:gd name="T94" fmla="*/ 2 w 384"/>
                  <a:gd name="T95" fmla="*/ 0 h 411"/>
                  <a:gd name="T96" fmla="*/ 1 w 384"/>
                  <a:gd name="T97" fmla="*/ 0 h 411"/>
                  <a:gd name="T98" fmla="*/ 1 w 384"/>
                  <a:gd name="T99" fmla="*/ 0 h 41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84" h="411">
                    <a:moveTo>
                      <a:pt x="291" y="0"/>
                    </a:moveTo>
                    <a:lnTo>
                      <a:pt x="267" y="9"/>
                    </a:lnTo>
                    <a:lnTo>
                      <a:pt x="246" y="21"/>
                    </a:lnTo>
                    <a:lnTo>
                      <a:pt x="224" y="29"/>
                    </a:lnTo>
                    <a:lnTo>
                      <a:pt x="200" y="40"/>
                    </a:lnTo>
                    <a:lnTo>
                      <a:pt x="164" y="36"/>
                    </a:lnTo>
                    <a:lnTo>
                      <a:pt x="130" y="33"/>
                    </a:lnTo>
                    <a:lnTo>
                      <a:pt x="94" y="29"/>
                    </a:lnTo>
                    <a:lnTo>
                      <a:pt x="78" y="33"/>
                    </a:lnTo>
                    <a:lnTo>
                      <a:pt x="59" y="34"/>
                    </a:lnTo>
                    <a:lnTo>
                      <a:pt x="55" y="54"/>
                    </a:lnTo>
                    <a:lnTo>
                      <a:pt x="53" y="69"/>
                    </a:lnTo>
                    <a:lnTo>
                      <a:pt x="53" y="81"/>
                    </a:lnTo>
                    <a:lnTo>
                      <a:pt x="59" y="92"/>
                    </a:lnTo>
                    <a:lnTo>
                      <a:pt x="63" y="99"/>
                    </a:lnTo>
                    <a:lnTo>
                      <a:pt x="74" y="103"/>
                    </a:lnTo>
                    <a:lnTo>
                      <a:pt x="87" y="109"/>
                    </a:lnTo>
                    <a:lnTo>
                      <a:pt x="103" y="114"/>
                    </a:lnTo>
                    <a:lnTo>
                      <a:pt x="106" y="124"/>
                    </a:lnTo>
                    <a:lnTo>
                      <a:pt x="106" y="132"/>
                    </a:lnTo>
                    <a:lnTo>
                      <a:pt x="104" y="145"/>
                    </a:lnTo>
                    <a:lnTo>
                      <a:pt x="102" y="151"/>
                    </a:lnTo>
                    <a:lnTo>
                      <a:pt x="97" y="153"/>
                    </a:lnTo>
                    <a:lnTo>
                      <a:pt x="89" y="157"/>
                    </a:lnTo>
                    <a:lnTo>
                      <a:pt x="81" y="159"/>
                    </a:lnTo>
                    <a:lnTo>
                      <a:pt x="65" y="172"/>
                    </a:lnTo>
                    <a:lnTo>
                      <a:pt x="52" y="184"/>
                    </a:lnTo>
                    <a:lnTo>
                      <a:pt x="36" y="195"/>
                    </a:lnTo>
                    <a:lnTo>
                      <a:pt x="18" y="201"/>
                    </a:lnTo>
                    <a:lnTo>
                      <a:pt x="10" y="208"/>
                    </a:lnTo>
                    <a:lnTo>
                      <a:pt x="3" y="215"/>
                    </a:lnTo>
                    <a:lnTo>
                      <a:pt x="0" y="227"/>
                    </a:lnTo>
                    <a:lnTo>
                      <a:pt x="0" y="234"/>
                    </a:lnTo>
                    <a:lnTo>
                      <a:pt x="2" y="239"/>
                    </a:lnTo>
                    <a:lnTo>
                      <a:pt x="6" y="248"/>
                    </a:lnTo>
                    <a:lnTo>
                      <a:pt x="12" y="254"/>
                    </a:lnTo>
                    <a:lnTo>
                      <a:pt x="26" y="260"/>
                    </a:lnTo>
                    <a:lnTo>
                      <a:pt x="43" y="256"/>
                    </a:lnTo>
                    <a:lnTo>
                      <a:pt x="63" y="252"/>
                    </a:lnTo>
                    <a:lnTo>
                      <a:pt x="68" y="250"/>
                    </a:lnTo>
                    <a:lnTo>
                      <a:pt x="76" y="248"/>
                    </a:lnTo>
                    <a:lnTo>
                      <a:pt x="89" y="241"/>
                    </a:lnTo>
                    <a:lnTo>
                      <a:pt x="94" y="239"/>
                    </a:lnTo>
                    <a:lnTo>
                      <a:pt x="97" y="237"/>
                    </a:lnTo>
                    <a:lnTo>
                      <a:pt x="100" y="237"/>
                    </a:lnTo>
                    <a:lnTo>
                      <a:pt x="97" y="239"/>
                    </a:lnTo>
                    <a:lnTo>
                      <a:pt x="89" y="246"/>
                    </a:lnTo>
                    <a:lnTo>
                      <a:pt x="81" y="252"/>
                    </a:lnTo>
                    <a:lnTo>
                      <a:pt x="65" y="258"/>
                    </a:lnTo>
                    <a:lnTo>
                      <a:pt x="51" y="260"/>
                    </a:lnTo>
                    <a:lnTo>
                      <a:pt x="18" y="266"/>
                    </a:lnTo>
                    <a:lnTo>
                      <a:pt x="14" y="271"/>
                    </a:lnTo>
                    <a:lnTo>
                      <a:pt x="12" y="275"/>
                    </a:lnTo>
                    <a:lnTo>
                      <a:pt x="8" y="279"/>
                    </a:lnTo>
                    <a:lnTo>
                      <a:pt x="8" y="285"/>
                    </a:lnTo>
                    <a:lnTo>
                      <a:pt x="12" y="297"/>
                    </a:lnTo>
                    <a:lnTo>
                      <a:pt x="18" y="304"/>
                    </a:lnTo>
                    <a:lnTo>
                      <a:pt x="29" y="307"/>
                    </a:lnTo>
                    <a:lnTo>
                      <a:pt x="38" y="307"/>
                    </a:lnTo>
                    <a:lnTo>
                      <a:pt x="63" y="304"/>
                    </a:lnTo>
                    <a:lnTo>
                      <a:pt x="78" y="301"/>
                    </a:lnTo>
                    <a:lnTo>
                      <a:pt x="90" y="300"/>
                    </a:lnTo>
                    <a:lnTo>
                      <a:pt x="94" y="300"/>
                    </a:lnTo>
                    <a:lnTo>
                      <a:pt x="92" y="300"/>
                    </a:lnTo>
                    <a:lnTo>
                      <a:pt x="87" y="301"/>
                    </a:lnTo>
                    <a:lnTo>
                      <a:pt x="81" y="301"/>
                    </a:lnTo>
                    <a:lnTo>
                      <a:pt x="61" y="304"/>
                    </a:lnTo>
                    <a:lnTo>
                      <a:pt x="53" y="305"/>
                    </a:lnTo>
                    <a:lnTo>
                      <a:pt x="48" y="305"/>
                    </a:lnTo>
                    <a:lnTo>
                      <a:pt x="34" y="311"/>
                    </a:lnTo>
                    <a:lnTo>
                      <a:pt x="30" y="312"/>
                    </a:lnTo>
                    <a:lnTo>
                      <a:pt x="27" y="316"/>
                    </a:lnTo>
                    <a:lnTo>
                      <a:pt x="26" y="320"/>
                    </a:lnTo>
                    <a:lnTo>
                      <a:pt x="27" y="329"/>
                    </a:lnTo>
                    <a:lnTo>
                      <a:pt x="30" y="339"/>
                    </a:lnTo>
                    <a:lnTo>
                      <a:pt x="36" y="352"/>
                    </a:lnTo>
                    <a:lnTo>
                      <a:pt x="42" y="360"/>
                    </a:lnTo>
                    <a:lnTo>
                      <a:pt x="52" y="362"/>
                    </a:lnTo>
                    <a:lnTo>
                      <a:pt x="63" y="362"/>
                    </a:lnTo>
                    <a:lnTo>
                      <a:pt x="74" y="364"/>
                    </a:lnTo>
                    <a:lnTo>
                      <a:pt x="87" y="362"/>
                    </a:lnTo>
                    <a:lnTo>
                      <a:pt x="97" y="360"/>
                    </a:lnTo>
                    <a:lnTo>
                      <a:pt x="104" y="359"/>
                    </a:lnTo>
                    <a:lnTo>
                      <a:pt x="106" y="359"/>
                    </a:lnTo>
                    <a:lnTo>
                      <a:pt x="112" y="356"/>
                    </a:lnTo>
                    <a:lnTo>
                      <a:pt x="119" y="355"/>
                    </a:lnTo>
                    <a:lnTo>
                      <a:pt x="128" y="351"/>
                    </a:lnTo>
                    <a:lnTo>
                      <a:pt x="141" y="343"/>
                    </a:lnTo>
                    <a:lnTo>
                      <a:pt x="146" y="342"/>
                    </a:lnTo>
                    <a:lnTo>
                      <a:pt x="152" y="340"/>
                    </a:lnTo>
                    <a:lnTo>
                      <a:pt x="156" y="339"/>
                    </a:lnTo>
                    <a:lnTo>
                      <a:pt x="157" y="339"/>
                    </a:lnTo>
                    <a:lnTo>
                      <a:pt x="156" y="339"/>
                    </a:lnTo>
                    <a:lnTo>
                      <a:pt x="152" y="340"/>
                    </a:lnTo>
                    <a:lnTo>
                      <a:pt x="146" y="342"/>
                    </a:lnTo>
                    <a:lnTo>
                      <a:pt x="141" y="343"/>
                    </a:lnTo>
                    <a:lnTo>
                      <a:pt x="128" y="347"/>
                    </a:lnTo>
                    <a:lnTo>
                      <a:pt x="113" y="352"/>
                    </a:lnTo>
                    <a:lnTo>
                      <a:pt x="106" y="355"/>
                    </a:lnTo>
                    <a:lnTo>
                      <a:pt x="102" y="356"/>
                    </a:lnTo>
                    <a:lnTo>
                      <a:pt x="96" y="356"/>
                    </a:lnTo>
                    <a:lnTo>
                      <a:pt x="94" y="359"/>
                    </a:lnTo>
                    <a:lnTo>
                      <a:pt x="90" y="359"/>
                    </a:lnTo>
                    <a:lnTo>
                      <a:pt x="89" y="359"/>
                    </a:lnTo>
                    <a:lnTo>
                      <a:pt x="87" y="360"/>
                    </a:lnTo>
                    <a:lnTo>
                      <a:pt x="81" y="360"/>
                    </a:lnTo>
                    <a:lnTo>
                      <a:pt x="76" y="360"/>
                    </a:lnTo>
                    <a:lnTo>
                      <a:pt x="68" y="362"/>
                    </a:lnTo>
                    <a:lnTo>
                      <a:pt x="59" y="362"/>
                    </a:lnTo>
                    <a:lnTo>
                      <a:pt x="48" y="364"/>
                    </a:lnTo>
                    <a:lnTo>
                      <a:pt x="46" y="376"/>
                    </a:lnTo>
                    <a:lnTo>
                      <a:pt x="43" y="386"/>
                    </a:lnTo>
                    <a:lnTo>
                      <a:pt x="48" y="394"/>
                    </a:lnTo>
                    <a:lnTo>
                      <a:pt x="51" y="398"/>
                    </a:lnTo>
                    <a:lnTo>
                      <a:pt x="55" y="403"/>
                    </a:lnTo>
                    <a:lnTo>
                      <a:pt x="61" y="407"/>
                    </a:lnTo>
                    <a:lnTo>
                      <a:pt x="81" y="411"/>
                    </a:lnTo>
                    <a:lnTo>
                      <a:pt x="110" y="410"/>
                    </a:lnTo>
                    <a:lnTo>
                      <a:pt x="141" y="410"/>
                    </a:lnTo>
                    <a:lnTo>
                      <a:pt x="171" y="407"/>
                    </a:lnTo>
                    <a:lnTo>
                      <a:pt x="187" y="404"/>
                    </a:lnTo>
                    <a:lnTo>
                      <a:pt x="200" y="398"/>
                    </a:lnTo>
                    <a:lnTo>
                      <a:pt x="203" y="395"/>
                    </a:lnTo>
                    <a:lnTo>
                      <a:pt x="210" y="392"/>
                    </a:lnTo>
                    <a:lnTo>
                      <a:pt x="223" y="380"/>
                    </a:lnTo>
                    <a:lnTo>
                      <a:pt x="229" y="374"/>
                    </a:lnTo>
                    <a:lnTo>
                      <a:pt x="235" y="370"/>
                    </a:lnTo>
                    <a:lnTo>
                      <a:pt x="239" y="366"/>
                    </a:lnTo>
                    <a:lnTo>
                      <a:pt x="241" y="364"/>
                    </a:lnTo>
                    <a:lnTo>
                      <a:pt x="267" y="340"/>
                    </a:lnTo>
                    <a:lnTo>
                      <a:pt x="293" y="311"/>
                    </a:lnTo>
                    <a:lnTo>
                      <a:pt x="316" y="279"/>
                    </a:lnTo>
                    <a:lnTo>
                      <a:pt x="325" y="262"/>
                    </a:lnTo>
                    <a:lnTo>
                      <a:pt x="333" y="246"/>
                    </a:lnTo>
                    <a:lnTo>
                      <a:pt x="344" y="224"/>
                    </a:lnTo>
                    <a:lnTo>
                      <a:pt x="353" y="204"/>
                    </a:lnTo>
                    <a:lnTo>
                      <a:pt x="365" y="184"/>
                    </a:lnTo>
                    <a:lnTo>
                      <a:pt x="379" y="167"/>
                    </a:lnTo>
                    <a:lnTo>
                      <a:pt x="383" y="157"/>
                    </a:lnTo>
                    <a:lnTo>
                      <a:pt x="384" y="147"/>
                    </a:lnTo>
                    <a:lnTo>
                      <a:pt x="384" y="103"/>
                    </a:lnTo>
                    <a:lnTo>
                      <a:pt x="383" y="81"/>
                    </a:lnTo>
                    <a:lnTo>
                      <a:pt x="379" y="61"/>
                    </a:lnTo>
                    <a:lnTo>
                      <a:pt x="374" y="46"/>
                    </a:lnTo>
                    <a:lnTo>
                      <a:pt x="362" y="36"/>
                    </a:lnTo>
                    <a:lnTo>
                      <a:pt x="352" y="28"/>
                    </a:lnTo>
                    <a:lnTo>
                      <a:pt x="340" y="25"/>
                    </a:lnTo>
                    <a:lnTo>
                      <a:pt x="312" y="15"/>
                    </a:lnTo>
                    <a:lnTo>
                      <a:pt x="300" y="9"/>
                    </a:lnTo>
                    <a:lnTo>
                      <a:pt x="291" y="0"/>
                    </a:lnTo>
                    <a:close/>
                  </a:path>
                </a:pathLst>
              </a:custGeom>
              <a:solidFill>
                <a:srgbClr val="FFE1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539" name="Freeform 3824"/>
              <p:cNvSpPr>
                <a:spLocks/>
              </p:cNvSpPr>
              <p:nvPr/>
            </p:nvSpPr>
            <p:spPr bwMode="auto">
              <a:xfrm>
                <a:off x="2075" y="2319"/>
                <a:ext cx="10" cy="8"/>
              </a:xfrm>
              <a:custGeom>
                <a:avLst/>
                <a:gdLst>
                  <a:gd name="T0" fmla="*/ 0 w 28"/>
                  <a:gd name="T1" fmla="*/ 0 h 23"/>
                  <a:gd name="T2" fmla="*/ 0 w 28"/>
                  <a:gd name="T3" fmla="*/ 0 h 23"/>
                  <a:gd name="T4" fmla="*/ 0 w 28"/>
                  <a:gd name="T5" fmla="*/ 0 h 23"/>
                  <a:gd name="T6" fmla="*/ 0 w 28"/>
                  <a:gd name="T7" fmla="*/ 0 h 23"/>
                  <a:gd name="T8" fmla="*/ 0 w 28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23">
                    <a:moveTo>
                      <a:pt x="24" y="0"/>
                    </a:moveTo>
                    <a:lnTo>
                      <a:pt x="28" y="15"/>
                    </a:lnTo>
                    <a:lnTo>
                      <a:pt x="4" y="23"/>
                    </a:lnTo>
                    <a:lnTo>
                      <a:pt x="0" y="8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540" name="Freeform 3825"/>
              <p:cNvSpPr>
                <a:spLocks/>
              </p:cNvSpPr>
              <p:nvPr/>
            </p:nvSpPr>
            <p:spPr bwMode="auto">
              <a:xfrm>
                <a:off x="2075" y="2322"/>
                <a:ext cx="1" cy="3"/>
              </a:xfrm>
              <a:custGeom>
                <a:avLst/>
                <a:gdLst>
                  <a:gd name="T0" fmla="*/ 0 w 4"/>
                  <a:gd name="T1" fmla="*/ 0 h 11"/>
                  <a:gd name="T2" fmla="*/ 0 w 4"/>
                  <a:gd name="T3" fmla="*/ 0 h 11"/>
                  <a:gd name="T4" fmla="*/ 0 w 4"/>
                  <a:gd name="T5" fmla="*/ 0 h 11"/>
                  <a:gd name="T6" fmla="*/ 0 w 4"/>
                  <a:gd name="T7" fmla="*/ 0 h 11"/>
                  <a:gd name="T8" fmla="*/ 0 w 4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11">
                    <a:moveTo>
                      <a:pt x="2" y="1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4" y="1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541" name="Freeform 3826"/>
              <p:cNvSpPr>
                <a:spLocks/>
              </p:cNvSpPr>
              <p:nvPr/>
            </p:nvSpPr>
            <p:spPr bwMode="auto">
              <a:xfrm>
                <a:off x="2068" y="2322"/>
                <a:ext cx="9" cy="9"/>
              </a:xfrm>
              <a:custGeom>
                <a:avLst/>
                <a:gdLst>
                  <a:gd name="T0" fmla="*/ 0 w 29"/>
                  <a:gd name="T1" fmla="*/ 0 h 25"/>
                  <a:gd name="T2" fmla="*/ 0 w 29"/>
                  <a:gd name="T3" fmla="*/ 0 h 25"/>
                  <a:gd name="T4" fmla="*/ 0 w 29"/>
                  <a:gd name="T5" fmla="*/ 0 h 25"/>
                  <a:gd name="T6" fmla="*/ 0 w 29"/>
                  <a:gd name="T7" fmla="*/ 0 h 25"/>
                  <a:gd name="T8" fmla="*/ 0 w 29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" h="25">
                    <a:moveTo>
                      <a:pt x="21" y="0"/>
                    </a:moveTo>
                    <a:lnTo>
                      <a:pt x="29" y="13"/>
                    </a:lnTo>
                    <a:lnTo>
                      <a:pt x="8" y="25"/>
                    </a:lnTo>
                    <a:lnTo>
                      <a:pt x="0" y="13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542" name="Freeform 3827"/>
              <p:cNvSpPr>
                <a:spLocks/>
              </p:cNvSpPr>
              <p:nvPr/>
            </p:nvSpPr>
            <p:spPr bwMode="auto">
              <a:xfrm>
                <a:off x="2069" y="2329"/>
                <a:ext cx="1" cy="2"/>
              </a:xfrm>
              <a:custGeom>
                <a:avLst/>
                <a:gdLst>
                  <a:gd name="T0" fmla="*/ 0 w 4"/>
                  <a:gd name="T1" fmla="*/ 0 h 5"/>
                  <a:gd name="T2" fmla="*/ 0 w 4"/>
                  <a:gd name="T3" fmla="*/ 0 h 5"/>
                  <a:gd name="T4" fmla="*/ 0 w 4"/>
                  <a:gd name="T5" fmla="*/ 0 h 5"/>
                  <a:gd name="T6" fmla="*/ 0 w 4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4" y="4"/>
                    </a:moveTo>
                    <a:lnTo>
                      <a:pt x="0" y="0"/>
                    </a:lnTo>
                    <a:lnTo>
                      <a:pt x="3" y="5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5181" name="Group 3828"/>
            <p:cNvGrpSpPr>
              <a:grpSpLocks/>
            </p:cNvGrpSpPr>
            <p:nvPr/>
          </p:nvGrpSpPr>
          <p:grpSpPr bwMode="auto">
            <a:xfrm>
              <a:off x="1985" y="2326"/>
              <a:ext cx="85" cy="119"/>
              <a:chOff x="1985" y="2326"/>
              <a:chExt cx="85" cy="119"/>
            </a:xfrm>
          </p:grpSpPr>
          <p:sp>
            <p:nvSpPr>
              <p:cNvPr id="7143" name="Freeform 3829"/>
              <p:cNvSpPr>
                <a:spLocks/>
              </p:cNvSpPr>
              <p:nvPr/>
            </p:nvSpPr>
            <p:spPr bwMode="auto">
              <a:xfrm>
                <a:off x="2061" y="2326"/>
                <a:ext cx="9" cy="8"/>
              </a:xfrm>
              <a:custGeom>
                <a:avLst/>
                <a:gdLst>
                  <a:gd name="T0" fmla="*/ 0 w 28"/>
                  <a:gd name="T1" fmla="*/ 0 h 23"/>
                  <a:gd name="T2" fmla="*/ 0 w 28"/>
                  <a:gd name="T3" fmla="*/ 0 h 23"/>
                  <a:gd name="T4" fmla="*/ 0 w 28"/>
                  <a:gd name="T5" fmla="*/ 0 h 23"/>
                  <a:gd name="T6" fmla="*/ 0 w 28"/>
                  <a:gd name="T7" fmla="*/ 0 h 23"/>
                  <a:gd name="T8" fmla="*/ 0 w 28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23">
                    <a:moveTo>
                      <a:pt x="22" y="0"/>
                    </a:moveTo>
                    <a:lnTo>
                      <a:pt x="28" y="14"/>
                    </a:lnTo>
                    <a:lnTo>
                      <a:pt x="6" y="23"/>
                    </a:lnTo>
                    <a:lnTo>
                      <a:pt x="0" y="8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44" name="Freeform 3830"/>
              <p:cNvSpPr>
                <a:spLocks/>
              </p:cNvSpPr>
              <p:nvPr/>
            </p:nvSpPr>
            <p:spPr bwMode="auto">
              <a:xfrm>
                <a:off x="2061" y="2329"/>
                <a:ext cx="1" cy="3"/>
              </a:xfrm>
              <a:custGeom>
                <a:avLst/>
                <a:gdLst>
                  <a:gd name="T0" fmla="*/ 0 w 3"/>
                  <a:gd name="T1" fmla="*/ 0 h 9"/>
                  <a:gd name="T2" fmla="*/ 0 w 3"/>
                  <a:gd name="T3" fmla="*/ 0 h 9"/>
                  <a:gd name="T4" fmla="*/ 0 w 3"/>
                  <a:gd name="T5" fmla="*/ 0 h 9"/>
                  <a:gd name="T6" fmla="*/ 0 w 3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9">
                    <a:moveTo>
                      <a:pt x="0" y="0"/>
                    </a:moveTo>
                    <a:lnTo>
                      <a:pt x="3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45" name="Freeform 3831"/>
              <p:cNvSpPr>
                <a:spLocks/>
              </p:cNvSpPr>
              <p:nvPr/>
            </p:nvSpPr>
            <p:spPr bwMode="auto">
              <a:xfrm>
                <a:off x="2053" y="2329"/>
                <a:ext cx="10" cy="8"/>
              </a:xfrm>
              <a:custGeom>
                <a:avLst/>
                <a:gdLst>
                  <a:gd name="T0" fmla="*/ 0 w 30"/>
                  <a:gd name="T1" fmla="*/ 0 h 25"/>
                  <a:gd name="T2" fmla="*/ 0 w 30"/>
                  <a:gd name="T3" fmla="*/ 0 h 25"/>
                  <a:gd name="T4" fmla="*/ 0 w 30"/>
                  <a:gd name="T5" fmla="*/ 0 h 25"/>
                  <a:gd name="T6" fmla="*/ 0 w 30"/>
                  <a:gd name="T7" fmla="*/ 0 h 25"/>
                  <a:gd name="T8" fmla="*/ 0 w 30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" h="25">
                    <a:moveTo>
                      <a:pt x="24" y="0"/>
                    </a:moveTo>
                    <a:lnTo>
                      <a:pt x="30" y="15"/>
                    </a:lnTo>
                    <a:lnTo>
                      <a:pt x="6" y="25"/>
                    </a:lnTo>
                    <a:lnTo>
                      <a:pt x="0" y="1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46" name="Freeform 3832"/>
              <p:cNvSpPr>
                <a:spLocks/>
              </p:cNvSpPr>
              <p:nvPr/>
            </p:nvSpPr>
            <p:spPr bwMode="auto">
              <a:xfrm>
                <a:off x="2053" y="2336"/>
                <a:ext cx="2" cy="1"/>
              </a:xfrm>
              <a:custGeom>
                <a:avLst/>
                <a:gdLst>
                  <a:gd name="T0" fmla="*/ 1 w 4"/>
                  <a:gd name="T1" fmla="*/ 0 h 5"/>
                  <a:gd name="T2" fmla="*/ 1 w 4"/>
                  <a:gd name="T3" fmla="*/ 0 h 5"/>
                  <a:gd name="T4" fmla="*/ 0 w 4"/>
                  <a:gd name="T5" fmla="*/ 0 h 5"/>
                  <a:gd name="T6" fmla="*/ 1 w 4"/>
                  <a:gd name="T7" fmla="*/ 0 h 5"/>
                  <a:gd name="T8" fmla="*/ 1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4" y="5"/>
                    </a:moveTo>
                    <a:lnTo>
                      <a:pt x="3" y="4"/>
                    </a:lnTo>
                    <a:lnTo>
                      <a:pt x="0" y="5"/>
                    </a:lnTo>
                    <a:lnTo>
                      <a:pt x="1" y="0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47" name="Freeform 3833"/>
              <p:cNvSpPr>
                <a:spLocks/>
              </p:cNvSpPr>
              <p:nvPr/>
            </p:nvSpPr>
            <p:spPr bwMode="auto">
              <a:xfrm>
                <a:off x="2041" y="2331"/>
                <a:ext cx="13" cy="6"/>
              </a:xfrm>
              <a:custGeom>
                <a:avLst/>
                <a:gdLst>
                  <a:gd name="T0" fmla="*/ 0 w 38"/>
                  <a:gd name="T1" fmla="*/ 0 h 19"/>
                  <a:gd name="T2" fmla="*/ 0 w 38"/>
                  <a:gd name="T3" fmla="*/ 0 h 19"/>
                  <a:gd name="T4" fmla="*/ 0 w 38"/>
                  <a:gd name="T5" fmla="*/ 0 h 19"/>
                  <a:gd name="T6" fmla="*/ 0 w 38"/>
                  <a:gd name="T7" fmla="*/ 0 h 19"/>
                  <a:gd name="T8" fmla="*/ 0 w 38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8" h="19">
                    <a:moveTo>
                      <a:pt x="38" y="4"/>
                    </a:moveTo>
                    <a:lnTo>
                      <a:pt x="36" y="19"/>
                    </a:lnTo>
                    <a:lnTo>
                      <a:pt x="0" y="15"/>
                    </a:lnTo>
                    <a:lnTo>
                      <a:pt x="2" y="0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48" name="Freeform 3834"/>
              <p:cNvSpPr>
                <a:spLocks/>
              </p:cNvSpPr>
              <p:nvPr/>
            </p:nvSpPr>
            <p:spPr bwMode="auto">
              <a:xfrm>
                <a:off x="2042" y="2331"/>
                <a:ext cx="0" cy="3"/>
              </a:xfrm>
              <a:custGeom>
                <a:avLst/>
                <a:gdLst>
                  <a:gd name="T0" fmla="*/ 1 w 1"/>
                  <a:gd name="T1" fmla="*/ 0 h 10"/>
                  <a:gd name="T2" fmla="*/ 0 w 1"/>
                  <a:gd name="T3" fmla="*/ 0 h 10"/>
                  <a:gd name="T4" fmla="*/ 1 w 1"/>
                  <a:gd name="T5" fmla="*/ 0 h 10"/>
                  <a:gd name="T6" fmla="*/ 1 w 1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0">
                    <a:moveTo>
                      <a:pt x="1" y="0"/>
                    </a:moveTo>
                    <a:lnTo>
                      <a:pt x="0" y="1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49" name="Freeform 3835"/>
              <p:cNvSpPr>
                <a:spLocks/>
              </p:cNvSpPr>
              <p:nvPr/>
            </p:nvSpPr>
            <p:spPr bwMode="auto">
              <a:xfrm>
                <a:off x="2030" y="2330"/>
                <a:ext cx="12" cy="6"/>
              </a:xfrm>
              <a:custGeom>
                <a:avLst/>
                <a:gdLst>
                  <a:gd name="T0" fmla="*/ 0 w 36"/>
                  <a:gd name="T1" fmla="*/ 0 h 18"/>
                  <a:gd name="T2" fmla="*/ 0 w 36"/>
                  <a:gd name="T3" fmla="*/ 0 h 18"/>
                  <a:gd name="T4" fmla="*/ 0 w 36"/>
                  <a:gd name="T5" fmla="*/ 0 h 18"/>
                  <a:gd name="T6" fmla="*/ 0 w 36"/>
                  <a:gd name="T7" fmla="*/ 0 h 18"/>
                  <a:gd name="T8" fmla="*/ 0 w 3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18">
                    <a:moveTo>
                      <a:pt x="36" y="3"/>
                    </a:moveTo>
                    <a:lnTo>
                      <a:pt x="34" y="18"/>
                    </a:lnTo>
                    <a:lnTo>
                      <a:pt x="0" y="15"/>
                    </a:lnTo>
                    <a:lnTo>
                      <a:pt x="2" y="0"/>
                    </a:lnTo>
                    <a:lnTo>
                      <a:pt x="36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50" name="Freeform 3836"/>
              <p:cNvSpPr>
                <a:spLocks/>
              </p:cNvSpPr>
              <p:nvPr/>
            </p:nvSpPr>
            <p:spPr bwMode="auto">
              <a:xfrm>
                <a:off x="2030" y="2330"/>
                <a:ext cx="1" cy="3"/>
              </a:xfrm>
              <a:custGeom>
                <a:avLst/>
                <a:gdLst>
                  <a:gd name="T0" fmla="*/ 1 w 1"/>
                  <a:gd name="T1" fmla="*/ 0 h 10"/>
                  <a:gd name="T2" fmla="*/ 0 w 1"/>
                  <a:gd name="T3" fmla="*/ 0 h 10"/>
                  <a:gd name="T4" fmla="*/ 1 w 1"/>
                  <a:gd name="T5" fmla="*/ 0 h 10"/>
                  <a:gd name="T6" fmla="*/ 1 w 1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0">
                    <a:moveTo>
                      <a:pt x="1" y="0"/>
                    </a:moveTo>
                    <a:lnTo>
                      <a:pt x="0" y="1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51" name="Freeform 3837"/>
              <p:cNvSpPr>
                <a:spLocks/>
              </p:cNvSpPr>
              <p:nvPr/>
            </p:nvSpPr>
            <p:spPr bwMode="auto">
              <a:xfrm>
                <a:off x="2018" y="2329"/>
                <a:ext cx="13" cy="6"/>
              </a:xfrm>
              <a:custGeom>
                <a:avLst/>
                <a:gdLst>
                  <a:gd name="T0" fmla="*/ 0 w 38"/>
                  <a:gd name="T1" fmla="*/ 0 h 18"/>
                  <a:gd name="T2" fmla="*/ 0 w 38"/>
                  <a:gd name="T3" fmla="*/ 0 h 18"/>
                  <a:gd name="T4" fmla="*/ 0 w 38"/>
                  <a:gd name="T5" fmla="*/ 0 h 18"/>
                  <a:gd name="T6" fmla="*/ 0 w 38"/>
                  <a:gd name="T7" fmla="*/ 0 h 18"/>
                  <a:gd name="T8" fmla="*/ 0 w 38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8" h="18">
                    <a:moveTo>
                      <a:pt x="38" y="3"/>
                    </a:moveTo>
                    <a:lnTo>
                      <a:pt x="36" y="18"/>
                    </a:lnTo>
                    <a:lnTo>
                      <a:pt x="0" y="15"/>
                    </a:lnTo>
                    <a:lnTo>
                      <a:pt x="2" y="0"/>
                    </a:lnTo>
                    <a:lnTo>
                      <a:pt x="38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52" name="Freeform 3838"/>
              <p:cNvSpPr>
                <a:spLocks/>
              </p:cNvSpPr>
              <p:nvPr/>
            </p:nvSpPr>
            <p:spPr bwMode="auto">
              <a:xfrm>
                <a:off x="2018" y="2329"/>
                <a:ext cx="1" cy="3"/>
              </a:xfrm>
              <a:custGeom>
                <a:avLst/>
                <a:gdLst>
                  <a:gd name="T0" fmla="*/ 1 w 2"/>
                  <a:gd name="T1" fmla="*/ 0 h 9"/>
                  <a:gd name="T2" fmla="*/ 1 w 2"/>
                  <a:gd name="T3" fmla="*/ 0 h 9"/>
                  <a:gd name="T4" fmla="*/ 0 w 2"/>
                  <a:gd name="T5" fmla="*/ 0 h 9"/>
                  <a:gd name="T6" fmla="*/ 1 w 2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9">
                    <a:moveTo>
                      <a:pt x="2" y="0"/>
                    </a:moveTo>
                    <a:lnTo>
                      <a:pt x="1" y="9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53" name="Freeform 3839"/>
              <p:cNvSpPr>
                <a:spLocks/>
              </p:cNvSpPr>
              <p:nvPr/>
            </p:nvSpPr>
            <p:spPr bwMode="auto">
              <a:xfrm>
                <a:off x="2013" y="2329"/>
                <a:ext cx="6" cy="6"/>
              </a:xfrm>
              <a:custGeom>
                <a:avLst/>
                <a:gdLst>
                  <a:gd name="T0" fmla="*/ 0 w 18"/>
                  <a:gd name="T1" fmla="*/ 0 h 18"/>
                  <a:gd name="T2" fmla="*/ 0 w 18"/>
                  <a:gd name="T3" fmla="*/ 0 h 18"/>
                  <a:gd name="T4" fmla="*/ 0 w 18"/>
                  <a:gd name="T5" fmla="*/ 0 h 18"/>
                  <a:gd name="T6" fmla="*/ 0 w 18"/>
                  <a:gd name="T7" fmla="*/ 0 h 18"/>
                  <a:gd name="T8" fmla="*/ 0 w 18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6" y="0"/>
                    </a:moveTo>
                    <a:lnTo>
                      <a:pt x="18" y="15"/>
                    </a:lnTo>
                    <a:lnTo>
                      <a:pt x="2" y="18"/>
                    </a:lnTo>
                    <a:lnTo>
                      <a:pt x="0" y="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54" name="Freeform 3840"/>
              <p:cNvSpPr>
                <a:spLocks/>
              </p:cNvSpPr>
              <p:nvPr/>
            </p:nvSpPr>
            <p:spPr bwMode="auto">
              <a:xfrm>
                <a:off x="2013" y="2333"/>
                <a:ext cx="0" cy="2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0 h 5"/>
                  <a:gd name="T4" fmla="*/ 0 w 1"/>
                  <a:gd name="T5" fmla="*/ 0 h 5"/>
                  <a:gd name="T6" fmla="*/ 1 w 1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5">
                    <a:moveTo>
                      <a:pt x="1" y="5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55" name="Freeform 3841"/>
              <p:cNvSpPr>
                <a:spLocks/>
              </p:cNvSpPr>
              <p:nvPr/>
            </p:nvSpPr>
            <p:spPr bwMode="auto">
              <a:xfrm>
                <a:off x="2007" y="2330"/>
                <a:ext cx="6" cy="5"/>
              </a:xfrm>
              <a:custGeom>
                <a:avLst/>
                <a:gdLst>
                  <a:gd name="T0" fmla="*/ 0 w 19"/>
                  <a:gd name="T1" fmla="*/ 0 h 16"/>
                  <a:gd name="T2" fmla="*/ 0 w 19"/>
                  <a:gd name="T3" fmla="*/ 0 h 16"/>
                  <a:gd name="T4" fmla="*/ 0 w 19"/>
                  <a:gd name="T5" fmla="*/ 0 h 16"/>
                  <a:gd name="T6" fmla="*/ 0 w 19"/>
                  <a:gd name="T7" fmla="*/ 0 h 16"/>
                  <a:gd name="T8" fmla="*/ 0 w 19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6">
                    <a:moveTo>
                      <a:pt x="19" y="0"/>
                    </a:moveTo>
                    <a:lnTo>
                      <a:pt x="19" y="15"/>
                    </a:lnTo>
                    <a:lnTo>
                      <a:pt x="0" y="16"/>
                    </a:lnTo>
                    <a:lnTo>
                      <a:pt x="0" y="1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56" name="Freeform 3842"/>
              <p:cNvSpPr>
                <a:spLocks/>
              </p:cNvSpPr>
              <p:nvPr/>
            </p:nvSpPr>
            <p:spPr bwMode="auto">
              <a:xfrm>
                <a:off x="2004" y="2330"/>
                <a:ext cx="3" cy="4"/>
              </a:xfrm>
              <a:custGeom>
                <a:avLst/>
                <a:gdLst>
                  <a:gd name="T0" fmla="*/ 0 w 7"/>
                  <a:gd name="T1" fmla="*/ 0 h 11"/>
                  <a:gd name="T2" fmla="*/ 0 w 7"/>
                  <a:gd name="T3" fmla="*/ 0 h 11"/>
                  <a:gd name="T4" fmla="*/ 0 w 7"/>
                  <a:gd name="T5" fmla="*/ 0 h 11"/>
                  <a:gd name="T6" fmla="*/ 0 w 7"/>
                  <a:gd name="T7" fmla="*/ 0 h 11"/>
                  <a:gd name="T8" fmla="*/ 0 w 7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1">
                    <a:moveTo>
                      <a:pt x="7" y="1"/>
                    </a:moveTo>
                    <a:lnTo>
                      <a:pt x="1" y="0"/>
                    </a:lnTo>
                    <a:lnTo>
                      <a:pt x="0" y="7"/>
                    </a:lnTo>
                    <a:lnTo>
                      <a:pt x="7" y="11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57" name="Freeform 3843"/>
              <p:cNvSpPr>
                <a:spLocks/>
              </p:cNvSpPr>
              <p:nvPr/>
            </p:nvSpPr>
            <p:spPr bwMode="auto">
              <a:xfrm>
                <a:off x="2003" y="2332"/>
                <a:ext cx="6" cy="8"/>
              </a:xfrm>
              <a:custGeom>
                <a:avLst/>
                <a:gdLst>
                  <a:gd name="T0" fmla="*/ 0 w 18"/>
                  <a:gd name="T1" fmla="*/ 0 h 23"/>
                  <a:gd name="T2" fmla="*/ 0 w 18"/>
                  <a:gd name="T3" fmla="*/ 0 h 23"/>
                  <a:gd name="T4" fmla="*/ 0 w 18"/>
                  <a:gd name="T5" fmla="*/ 0 h 23"/>
                  <a:gd name="T6" fmla="*/ 0 w 18"/>
                  <a:gd name="T7" fmla="*/ 0 h 23"/>
                  <a:gd name="T8" fmla="*/ 0 w 18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23">
                    <a:moveTo>
                      <a:pt x="4" y="0"/>
                    </a:moveTo>
                    <a:lnTo>
                      <a:pt x="18" y="3"/>
                    </a:lnTo>
                    <a:lnTo>
                      <a:pt x="14" y="23"/>
                    </a:lnTo>
                    <a:lnTo>
                      <a:pt x="0" y="2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58" name="Freeform 3844"/>
              <p:cNvSpPr>
                <a:spLocks/>
              </p:cNvSpPr>
              <p:nvPr/>
            </p:nvSpPr>
            <p:spPr bwMode="auto">
              <a:xfrm>
                <a:off x="2003" y="2339"/>
                <a:ext cx="2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7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59" name="Freeform 3845"/>
              <p:cNvSpPr>
                <a:spLocks/>
              </p:cNvSpPr>
              <p:nvPr/>
            </p:nvSpPr>
            <p:spPr bwMode="auto">
              <a:xfrm>
                <a:off x="2002" y="2339"/>
                <a:ext cx="6" cy="6"/>
              </a:xfrm>
              <a:custGeom>
                <a:avLst/>
                <a:gdLst>
                  <a:gd name="T0" fmla="*/ 0 w 16"/>
                  <a:gd name="T1" fmla="*/ 0 h 17"/>
                  <a:gd name="T2" fmla="*/ 0 w 16"/>
                  <a:gd name="T3" fmla="*/ 0 h 17"/>
                  <a:gd name="T4" fmla="*/ 0 w 16"/>
                  <a:gd name="T5" fmla="*/ 0 h 17"/>
                  <a:gd name="T6" fmla="*/ 0 w 16"/>
                  <a:gd name="T7" fmla="*/ 0 h 17"/>
                  <a:gd name="T8" fmla="*/ 0 w 16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7">
                    <a:moveTo>
                      <a:pt x="2" y="0"/>
                    </a:moveTo>
                    <a:lnTo>
                      <a:pt x="16" y="2"/>
                    </a:lnTo>
                    <a:lnTo>
                      <a:pt x="14" y="17"/>
                    </a:lnTo>
                    <a:lnTo>
                      <a:pt x="0" y="1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60" name="Freeform 3846"/>
              <p:cNvSpPr>
                <a:spLocks/>
              </p:cNvSpPr>
              <p:nvPr/>
            </p:nvSpPr>
            <p:spPr bwMode="auto">
              <a:xfrm>
                <a:off x="2002" y="2344"/>
                <a:ext cx="3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7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61" name="Rectangle 3847"/>
              <p:cNvSpPr>
                <a:spLocks noChangeArrowheads="1"/>
              </p:cNvSpPr>
              <p:nvPr/>
            </p:nvSpPr>
            <p:spPr bwMode="auto">
              <a:xfrm>
                <a:off x="2002" y="2345"/>
                <a:ext cx="5" cy="4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62" name="Freeform 3848"/>
              <p:cNvSpPr>
                <a:spLocks/>
              </p:cNvSpPr>
              <p:nvPr/>
            </p:nvSpPr>
            <p:spPr bwMode="auto">
              <a:xfrm>
                <a:off x="2002" y="2349"/>
                <a:ext cx="3" cy="1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0 h 4"/>
                  <a:gd name="T4" fmla="*/ 0 w 7"/>
                  <a:gd name="T5" fmla="*/ 0 h 4"/>
                  <a:gd name="T6" fmla="*/ 0 w 7"/>
                  <a:gd name="T7" fmla="*/ 0 h 4"/>
                  <a:gd name="T8" fmla="*/ 0 w 7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0" y="1"/>
                    </a:lnTo>
                    <a:lnTo>
                      <a:pt x="1" y="4"/>
                    </a:lnTo>
                    <a:lnTo>
                      <a:pt x="7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63" name="Freeform 3849"/>
              <p:cNvSpPr>
                <a:spLocks/>
              </p:cNvSpPr>
              <p:nvPr/>
            </p:nvSpPr>
            <p:spPr bwMode="auto">
              <a:xfrm>
                <a:off x="2003" y="2347"/>
                <a:ext cx="6" cy="7"/>
              </a:xfrm>
              <a:custGeom>
                <a:avLst/>
                <a:gdLst>
                  <a:gd name="T0" fmla="*/ 0 w 18"/>
                  <a:gd name="T1" fmla="*/ 0 h 19"/>
                  <a:gd name="T2" fmla="*/ 0 w 18"/>
                  <a:gd name="T3" fmla="*/ 0 h 19"/>
                  <a:gd name="T4" fmla="*/ 0 w 18"/>
                  <a:gd name="T5" fmla="*/ 0 h 19"/>
                  <a:gd name="T6" fmla="*/ 0 w 18"/>
                  <a:gd name="T7" fmla="*/ 0 h 19"/>
                  <a:gd name="T8" fmla="*/ 0 w 18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9">
                    <a:moveTo>
                      <a:pt x="0" y="8"/>
                    </a:moveTo>
                    <a:lnTo>
                      <a:pt x="12" y="0"/>
                    </a:lnTo>
                    <a:lnTo>
                      <a:pt x="18" y="11"/>
                    </a:lnTo>
                    <a:lnTo>
                      <a:pt x="6" y="19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64" name="Freeform 3850"/>
              <p:cNvSpPr>
                <a:spLocks/>
              </p:cNvSpPr>
              <p:nvPr/>
            </p:nvSpPr>
            <p:spPr bwMode="auto">
              <a:xfrm>
                <a:off x="2007" y="2351"/>
                <a:ext cx="2" cy="2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0 w 7"/>
                  <a:gd name="T5" fmla="*/ 0 h 6"/>
                  <a:gd name="T6" fmla="*/ 0 w 7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6" y="0"/>
                    </a:moveTo>
                    <a:lnTo>
                      <a:pt x="0" y="6"/>
                    </a:lnTo>
                    <a:lnTo>
                      <a:pt x="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65" name="Freeform 3851"/>
              <p:cNvSpPr>
                <a:spLocks/>
              </p:cNvSpPr>
              <p:nvPr/>
            </p:nvSpPr>
            <p:spPr bwMode="auto">
              <a:xfrm>
                <a:off x="2004" y="2351"/>
                <a:ext cx="6" cy="5"/>
              </a:xfrm>
              <a:custGeom>
                <a:avLst/>
                <a:gdLst>
                  <a:gd name="T0" fmla="*/ 0 w 18"/>
                  <a:gd name="T1" fmla="*/ 0 h 15"/>
                  <a:gd name="T2" fmla="*/ 0 w 18"/>
                  <a:gd name="T3" fmla="*/ 0 h 15"/>
                  <a:gd name="T4" fmla="*/ 0 w 18"/>
                  <a:gd name="T5" fmla="*/ 0 h 15"/>
                  <a:gd name="T6" fmla="*/ 0 w 18"/>
                  <a:gd name="T7" fmla="*/ 0 h 15"/>
                  <a:gd name="T8" fmla="*/ 0 w 18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5">
                    <a:moveTo>
                      <a:pt x="0" y="8"/>
                    </a:moveTo>
                    <a:lnTo>
                      <a:pt x="14" y="0"/>
                    </a:lnTo>
                    <a:lnTo>
                      <a:pt x="18" y="7"/>
                    </a:lnTo>
                    <a:lnTo>
                      <a:pt x="4" y="1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66" name="Freeform 3852"/>
              <p:cNvSpPr>
                <a:spLocks/>
              </p:cNvSpPr>
              <p:nvPr/>
            </p:nvSpPr>
            <p:spPr bwMode="auto">
              <a:xfrm>
                <a:off x="2006" y="2355"/>
                <a:ext cx="2" cy="2"/>
              </a:xfrm>
              <a:custGeom>
                <a:avLst/>
                <a:gdLst>
                  <a:gd name="T0" fmla="*/ 0 w 7"/>
                  <a:gd name="T1" fmla="*/ 0 h 5"/>
                  <a:gd name="T2" fmla="*/ 0 w 7"/>
                  <a:gd name="T3" fmla="*/ 0 h 5"/>
                  <a:gd name="T4" fmla="*/ 0 w 7"/>
                  <a:gd name="T5" fmla="*/ 0 h 5"/>
                  <a:gd name="T6" fmla="*/ 0 w 7"/>
                  <a:gd name="T7" fmla="*/ 0 h 5"/>
                  <a:gd name="T8" fmla="*/ 0 w 7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0" y="2"/>
                    </a:moveTo>
                    <a:lnTo>
                      <a:pt x="1" y="3"/>
                    </a:lnTo>
                    <a:lnTo>
                      <a:pt x="4" y="5"/>
                    </a:lnTo>
                    <a:lnTo>
                      <a:pt x="7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67" name="Freeform 3853"/>
              <p:cNvSpPr>
                <a:spLocks/>
              </p:cNvSpPr>
              <p:nvPr/>
            </p:nvSpPr>
            <p:spPr bwMode="auto">
              <a:xfrm>
                <a:off x="2007" y="2352"/>
                <a:ext cx="6" cy="6"/>
              </a:xfrm>
              <a:custGeom>
                <a:avLst/>
                <a:gdLst>
                  <a:gd name="T0" fmla="*/ 0 w 17"/>
                  <a:gd name="T1" fmla="*/ 0 h 18"/>
                  <a:gd name="T2" fmla="*/ 0 w 17"/>
                  <a:gd name="T3" fmla="*/ 0 h 18"/>
                  <a:gd name="T4" fmla="*/ 0 w 17"/>
                  <a:gd name="T5" fmla="*/ 0 h 18"/>
                  <a:gd name="T6" fmla="*/ 0 w 17"/>
                  <a:gd name="T7" fmla="*/ 0 h 18"/>
                  <a:gd name="T8" fmla="*/ 0 w 17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8">
                    <a:moveTo>
                      <a:pt x="0" y="14"/>
                    </a:moveTo>
                    <a:lnTo>
                      <a:pt x="6" y="0"/>
                    </a:lnTo>
                    <a:lnTo>
                      <a:pt x="17" y="4"/>
                    </a:lnTo>
                    <a:lnTo>
                      <a:pt x="10" y="18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68" name="Freeform 3854"/>
              <p:cNvSpPr>
                <a:spLocks/>
              </p:cNvSpPr>
              <p:nvPr/>
            </p:nvSpPr>
            <p:spPr bwMode="auto">
              <a:xfrm>
                <a:off x="2012" y="2354"/>
                <a:ext cx="1" cy="3"/>
              </a:xfrm>
              <a:custGeom>
                <a:avLst/>
                <a:gdLst>
                  <a:gd name="T0" fmla="*/ 0 w 3"/>
                  <a:gd name="T1" fmla="*/ 0 h 9"/>
                  <a:gd name="T2" fmla="*/ 0 w 3"/>
                  <a:gd name="T3" fmla="*/ 0 h 9"/>
                  <a:gd name="T4" fmla="*/ 0 w 3"/>
                  <a:gd name="T5" fmla="*/ 0 h 9"/>
                  <a:gd name="T6" fmla="*/ 0 w 3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9">
                    <a:moveTo>
                      <a:pt x="3" y="0"/>
                    </a:moveTo>
                    <a:lnTo>
                      <a:pt x="0" y="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69" name="Freeform 3855"/>
              <p:cNvSpPr>
                <a:spLocks/>
              </p:cNvSpPr>
              <p:nvPr/>
            </p:nvSpPr>
            <p:spPr bwMode="auto">
              <a:xfrm>
                <a:off x="2010" y="2354"/>
                <a:ext cx="7" cy="7"/>
              </a:xfrm>
              <a:custGeom>
                <a:avLst/>
                <a:gdLst>
                  <a:gd name="T0" fmla="*/ 0 w 20"/>
                  <a:gd name="T1" fmla="*/ 0 h 21"/>
                  <a:gd name="T2" fmla="*/ 0 w 20"/>
                  <a:gd name="T3" fmla="*/ 0 h 21"/>
                  <a:gd name="T4" fmla="*/ 0 w 20"/>
                  <a:gd name="T5" fmla="*/ 0 h 21"/>
                  <a:gd name="T6" fmla="*/ 0 w 20"/>
                  <a:gd name="T7" fmla="*/ 0 h 21"/>
                  <a:gd name="T8" fmla="*/ 0 w 20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21">
                    <a:moveTo>
                      <a:pt x="0" y="14"/>
                    </a:moveTo>
                    <a:lnTo>
                      <a:pt x="7" y="0"/>
                    </a:lnTo>
                    <a:lnTo>
                      <a:pt x="20" y="6"/>
                    </a:lnTo>
                    <a:lnTo>
                      <a:pt x="14" y="21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70" name="Freeform 3856"/>
              <p:cNvSpPr>
                <a:spLocks/>
              </p:cNvSpPr>
              <p:nvPr/>
            </p:nvSpPr>
            <p:spPr bwMode="auto">
              <a:xfrm>
                <a:off x="2015" y="2359"/>
                <a:ext cx="1" cy="2"/>
              </a:xfrm>
              <a:custGeom>
                <a:avLst/>
                <a:gdLst>
                  <a:gd name="T0" fmla="*/ 0 w 3"/>
                  <a:gd name="T1" fmla="*/ 0 h 6"/>
                  <a:gd name="T2" fmla="*/ 0 w 3"/>
                  <a:gd name="T3" fmla="*/ 0 h 6"/>
                  <a:gd name="T4" fmla="*/ 0 w 3"/>
                  <a:gd name="T5" fmla="*/ 0 h 6"/>
                  <a:gd name="T6" fmla="*/ 0 w 3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6">
                    <a:moveTo>
                      <a:pt x="0" y="6"/>
                    </a:moveTo>
                    <a:lnTo>
                      <a:pt x="3" y="0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71" name="Freeform 3857"/>
              <p:cNvSpPr>
                <a:spLocks/>
              </p:cNvSpPr>
              <p:nvPr/>
            </p:nvSpPr>
            <p:spPr bwMode="auto">
              <a:xfrm>
                <a:off x="2015" y="2356"/>
                <a:ext cx="7" cy="6"/>
              </a:xfrm>
              <a:custGeom>
                <a:avLst/>
                <a:gdLst>
                  <a:gd name="T0" fmla="*/ 0 w 20"/>
                  <a:gd name="T1" fmla="*/ 0 h 19"/>
                  <a:gd name="T2" fmla="*/ 0 w 20"/>
                  <a:gd name="T3" fmla="*/ 0 h 19"/>
                  <a:gd name="T4" fmla="*/ 0 w 20"/>
                  <a:gd name="T5" fmla="*/ 0 h 19"/>
                  <a:gd name="T6" fmla="*/ 0 w 20"/>
                  <a:gd name="T7" fmla="*/ 0 h 19"/>
                  <a:gd name="T8" fmla="*/ 0 w 20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9">
                    <a:moveTo>
                      <a:pt x="0" y="15"/>
                    </a:moveTo>
                    <a:lnTo>
                      <a:pt x="4" y="0"/>
                    </a:lnTo>
                    <a:lnTo>
                      <a:pt x="20" y="4"/>
                    </a:lnTo>
                    <a:lnTo>
                      <a:pt x="16" y="19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72" name="Freeform 3858"/>
              <p:cNvSpPr>
                <a:spLocks/>
              </p:cNvSpPr>
              <p:nvPr/>
            </p:nvSpPr>
            <p:spPr bwMode="auto">
              <a:xfrm>
                <a:off x="2021" y="2357"/>
                <a:ext cx="3" cy="3"/>
              </a:xfrm>
              <a:custGeom>
                <a:avLst/>
                <a:gdLst>
                  <a:gd name="T0" fmla="*/ 0 w 7"/>
                  <a:gd name="T1" fmla="*/ 0 h 10"/>
                  <a:gd name="T2" fmla="*/ 0 w 7"/>
                  <a:gd name="T3" fmla="*/ 0 h 10"/>
                  <a:gd name="T4" fmla="*/ 0 w 7"/>
                  <a:gd name="T5" fmla="*/ 0 h 10"/>
                  <a:gd name="T6" fmla="*/ 0 w 7"/>
                  <a:gd name="T7" fmla="*/ 0 h 10"/>
                  <a:gd name="T8" fmla="*/ 0 w 7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0">
                    <a:moveTo>
                      <a:pt x="2" y="0"/>
                    </a:moveTo>
                    <a:lnTo>
                      <a:pt x="6" y="0"/>
                    </a:lnTo>
                    <a:lnTo>
                      <a:pt x="7" y="5"/>
                    </a:lnTo>
                    <a:lnTo>
                      <a:pt x="0" y="1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73" name="Freeform 3859"/>
              <p:cNvSpPr>
                <a:spLocks/>
              </p:cNvSpPr>
              <p:nvPr/>
            </p:nvSpPr>
            <p:spPr bwMode="auto">
              <a:xfrm>
                <a:off x="2019" y="2359"/>
                <a:ext cx="6" cy="5"/>
              </a:xfrm>
              <a:custGeom>
                <a:avLst/>
                <a:gdLst>
                  <a:gd name="T0" fmla="*/ 0 w 18"/>
                  <a:gd name="T1" fmla="*/ 0 h 15"/>
                  <a:gd name="T2" fmla="*/ 0 w 18"/>
                  <a:gd name="T3" fmla="*/ 0 h 15"/>
                  <a:gd name="T4" fmla="*/ 0 w 18"/>
                  <a:gd name="T5" fmla="*/ 0 h 15"/>
                  <a:gd name="T6" fmla="*/ 0 w 18"/>
                  <a:gd name="T7" fmla="*/ 0 h 15"/>
                  <a:gd name="T8" fmla="*/ 0 w 18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5">
                    <a:moveTo>
                      <a:pt x="0" y="5"/>
                    </a:moveTo>
                    <a:lnTo>
                      <a:pt x="15" y="0"/>
                    </a:lnTo>
                    <a:lnTo>
                      <a:pt x="18" y="11"/>
                    </a:lnTo>
                    <a:lnTo>
                      <a:pt x="4" y="1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74" name="Freeform 3860"/>
              <p:cNvSpPr>
                <a:spLocks/>
              </p:cNvSpPr>
              <p:nvPr/>
            </p:nvSpPr>
            <p:spPr bwMode="auto">
              <a:xfrm>
                <a:off x="2022" y="2362"/>
                <a:ext cx="3" cy="2"/>
              </a:xfrm>
              <a:custGeom>
                <a:avLst/>
                <a:gdLst>
                  <a:gd name="T0" fmla="*/ 0 w 8"/>
                  <a:gd name="T1" fmla="*/ 0 h 4"/>
                  <a:gd name="T2" fmla="*/ 0 w 8"/>
                  <a:gd name="T3" fmla="*/ 1 h 4"/>
                  <a:gd name="T4" fmla="*/ 0 w 8"/>
                  <a:gd name="T5" fmla="*/ 1 h 4"/>
                  <a:gd name="T6" fmla="*/ 0 w 8"/>
                  <a:gd name="T7" fmla="*/ 1 h 4"/>
                  <a:gd name="T8" fmla="*/ 0 w 8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lnTo>
                      <a:pt x="8" y="2"/>
                    </a:lnTo>
                    <a:lnTo>
                      <a:pt x="0" y="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75" name="Rectangle 3861"/>
              <p:cNvSpPr>
                <a:spLocks noChangeArrowheads="1"/>
              </p:cNvSpPr>
              <p:nvPr/>
            </p:nvSpPr>
            <p:spPr bwMode="auto">
              <a:xfrm>
                <a:off x="2020" y="2363"/>
                <a:ext cx="5" cy="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76" name="Freeform 3862"/>
              <p:cNvSpPr>
                <a:spLocks/>
              </p:cNvSpPr>
              <p:nvPr/>
            </p:nvSpPr>
            <p:spPr bwMode="auto">
              <a:xfrm>
                <a:off x="2022" y="2366"/>
                <a:ext cx="3" cy="0"/>
              </a:xfrm>
              <a:custGeom>
                <a:avLst/>
                <a:gdLst>
                  <a:gd name="T0" fmla="*/ 0 w 8"/>
                  <a:gd name="T1" fmla="*/ 0 h 2"/>
                  <a:gd name="T2" fmla="*/ 0 w 8"/>
                  <a:gd name="T3" fmla="*/ 1 h 2"/>
                  <a:gd name="T4" fmla="*/ 0 w 8"/>
                  <a:gd name="T5" fmla="*/ 1 h 2"/>
                  <a:gd name="T6" fmla="*/ 0 w 8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8" y="0"/>
                    </a:moveTo>
                    <a:lnTo>
                      <a:pt x="0" y="2"/>
                    </a:lnTo>
                    <a:lnTo>
                      <a:pt x="7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77" name="Freeform 3863"/>
              <p:cNvSpPr>
                <a:spLocks/>
              </p:cNvSpPr>
              <p:nvPr/>
            </p:nvSpPr>
            <p:spPr bwMode="auto">
              <a:xfrm>
                <a:off x="2019" y="2365"/>
                <a:ext cx="6" cy="5"/>
              </a:xfrm>
              <a:custGeom>
                <a:avLst/>
                <a:gdLst>
                  <a:gd name="T0" fmla="*/ 0 w 17"/>
                  <a:gd name="T1" fmla="*/ 0 h 15"/>
                  <a:gd name="T2" fmla="*/ 0 w 17"/>
                  <a:gd name="T3" fmla="*/ 0 h 15"/>
                  <a:gd name="T4" fmla="*/ 0 w 17"/>
                  <a:gd name="T5" fmla="*/ 0 h 15"/>
                  <a:gd name="T6" fmla="*/ 0 w 17"/>
                  <a:gd name="T7" fmla="*/ 0 h 15"/>
                  <a:gd name="T8" fmla="*/ 0 w 17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5">
                    <a:moveTo>
                      <a:pt x="3" y="0"/>
                    </a:moveTo>
                    <a:lnTo>
                      <a:pt x="17" y="2"/>
                    </a:lnTo>
                    <a:lnTo>
                      <a:pt x="15" y="15"/>
                    </a:lnTo>
                    <a:lnTo>
                      <a:pt x="0" y="1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78" name="Freeform 3864"/>
              <p:cNvSpPr>
                <a:spLocks/>
              </p:cNvSpPr>
              <p:nvPr/>
            </p:nvSpPr>
            <p:spPr bwMode="auto">
              <a:xfrm>
                <a:off x="2022" y="2370"/>
                <a:ext cx="2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1 h 1"/>
                  <a:gd name="T4" fmla="*/ 0 w 7"/>
                  <a:gd name="T5" fmla="*/ 1 h 1"/>
                  <a:gd name="T6" fmla="*/ 0 w 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7" y="0"/>
                    </a:moveTo>
                    <a:lnTo>
                      <a:pt x="0" y="1"/>
                    </a:lnTo>
                    <a:lnTo>
                      <a:pt x="7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79" name="Freeform 3865"/>
              <p:cNvSpPr>
                <a:spLocks/>
              </p:cNvSpPr>
              <p:nvPr/>
            </p:nvSpPr>
            <p:spPr bwMode="auto">
              <a:xfrm>
                <a:off x="2018" y="2369"/>
                <a:ext cx="6" cy="4"/>
              </a:xfrm>
              <a:custGeom>
                <a:avLst/>
                <a:gdLst>
                  <a:gd name="T0" fmla="*/ 0 w 17"/>
                  <a:gd name="T1" fmla="*/ 0 h 10"/>
                  <a:gd name="T2" fmla="*/ 0 w 17"/>
                  <a:gd name="T3" fmla="*/ 0 h 10"/>
                  <a:gd name="T4" fmla="*/ 0 w 17"/>
                  <a:gd name="T5" fmla="*/ 0 h 10"/>
                  <a:gd name="T6" fmla="*/ 0 w 17"/>
                  <a:gd name="T7" fmla="*/ 0 h 10"/>
                  <a:gd name="T8" fmla="*/ 0 w 17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0">
                    <a:moveTo>
                      <a:pt x="2" y="0"/>
                    </a:moveTo>
                    <a:lnTo>
                      <a:pt x="17" y="4"/>
                    </a:lnTo>
                    <a:lnTo>
                      <a:pt x="15" y="10"/>
                    </a:lnTo>
                    <a:lnTo>
                      <a:pt x="0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80" name="Freeform 3866"/>
              <p:cNvSpPr>
                <a:spLocks/>
              </p:cNvSpPr>
              <p:nvPr/>
            </p:nvSpPr>
            <p:spPr bwMode="auto">
              <a:xfrm>
                <a:off x="2021" y="2373"/>
                <a:ext cx="2" cy="1"/>
              </a:xfrm>
              <a:custGeom>
                <a:avLst/>
                <a:gdLst>
                  <a:gd name="T0" fmla="*/ 0 w 7"/>
                  <a:gd name="T1" fmla="*/ 0 h 5"/>
                  <a:gd name="T2" fmla="*/ 0 w 7"/>
                  <a:gd name="T3" fmla="*/ 0 h 5"/>
                  <a:gd name="T4" fmla="*/ 0 w 7"/>
                  <a:gd name="T5" fmla="*/ 0 h 5"/>
                  <a:gd name="T6" fmla="*/ 0 w 7"/>
                  <a:gd name="T7" fmla="*/ 0 h 5"/>
                  <a:gd name="T8" fmla="*/ 0 w 7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7" y="0"/>
                    </a:moveTo>
                    <a:lnTo>
                      <a:pt x="6" y="3"/>
                    </a:lnTo>
                    <a:lnTo>
                      <a:pt x="3" y="5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81" name="Freeform 3867"/>
              <p:cNvSpPr>
                <a:spLocks/>
              </p:cNvSpPr>
              <p:nvPr/>
            </p:nvSpPr>
            <p:spPr bwMode="auto">
              <a:xfrm>
                <a:off x="2018" y="2370"/>
                <a:ext cx="4" cy="5"/>
              </a:xfrm>
              <a:custGeom>
                <a:avLst/>
                <a:gdLst>
                  <a:gd name="T0" fmla="*/ 0 w 11"/>
                  <a:gd name="T1" fmla="*/ 0 h 16"/>
                  <a:gd name="T2" fmla="*/ 0 w 11"/>
                  <a:gd name="T3" fmla="*/ 0 h 16"/>
                  <a:gd name="T4" fmla="*/ 0 w 11"/>
                  <a:gd name="T5" fmla="*/ 0 h 16"/>
                  <a:gd name="T6" fmla="*/ 0 w 11"/>
                  <a:gd name="T7" fmla="*/ 0 h 16"/>
                  <a:gd name="T8" fmla="*/ 0 w 11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16">
                    <a:moveTo>
                      <a:pt x="5" y="0"/>
                    </a:moveTo>
                    <a:lnTo>
                      <a:pt x="11" y="14"/>
                    </a:lnTo>
                    <a:lnTo>
                      <a:pt x="7" y="16"/>
                    </a:lnTo>
                    <a:lnTo>
                      <a:pt x="0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82" name="Freeform 3868"/>
              <p:cNvSpPr>
                <a:spLocks/>
              </p:cNvSpPr>
              <p:nvPr/>
            </p:nvSpPr>
            <p:spPr bwMode="auto">
              <a:xfrm>
                <a:off x="2016" y="2370"/>
                <a:ext cx="5" cy="6"/>
              </a:xfrm>
              <a:custGeom>
                <a:avLst/>
                <a:gdLst>
                  <a:gd name="T0" fmla="*/ 0 w 15"/>
                  <a:gd name="T1" fmla="*/ 0 h 18"/>
                  <a:gd name="T2" fmla="*/ 0 w 15"/>
                  <a:gd name="T3" fmla="*/ 0 h 18"/>
                  <a:gd name="T4" fmla="*/ 0 w 15"/>
                  <a:gd name="T5" fmla="*/ 0 h 18"/>
                  <a:gd name="T6" fmla="*/ 0 w 15"/>
                  <a:gd name="T7" fmla="*/ 0 h 18"/>
                  <a:gd name="T8" fmla="*/ 0 w 15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8">
                    <a:moveTo>
                      <a:pt x="8" y="0"/>
                    </a:moveTo>
                    <a:lnTo>
                      <a:pt x="15" y="14"/>
                    </a:lnTo>
                    <a:lnTo>
                      <a:pt x="6" y="18"/>
                    </a:lnTo>
                    <a:lnTo>
                      <a:pt x="0" y="4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83" name="Freeform 3869"/>
              <p:cNvSpPr>
                <a:spLocks/>
              </p:cNvSpPr>
              <p:nvPr/>
            </p:nvSpPr>
            <p:spPr bwMode="auto">
              <a:xfrm>
                <a:off x="2017" y="2375"/>
                <a:ext cx="1" cy="1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0 h 5"/>
                  <a:gd name="T4" fmla="*/ 0 w 3"/>
                  <a:gd name="T5" fmla="*/ 0 h 5"/>
                  <a:gd name="T6" fmla="*/ 0 w 3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lnTo>
                      <a:pt x="0" y="0"/>
                    </a:lnTo>
                    <a:lnTo>
                      <a:pt x="2" y="5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84" name="Freeform 3870"/>
              <p:cNvSpPr>
                <a:spLocks/>
              </p:cNvSpPr>
              <p:nvPr/>
            </p:nvSpPr>
            <p:spPr bwMode="auto">
              <a:xfrm>
                <a:off x="2013" y="2372"/>
                <a:ext cx="4" cy="5"/>
              </a:xfrm>
              <a:custGeom>
                <a:avLst/>
                <a:gdLst>
                  <a:gd name="T0" fmla="*/ 0 w 12"/>
                  <a:gd name="T1" fmla="*/ 0 h 17"/>
                  <a:gd name="T2" fmla="*/ 0 w 12"/>
                  <a:gd name="T3" fmla="*/ 0 h 17"/>
                  <a:gd name="T4" fmla="*/ 0 w 12"/>
                  <a:gd name="T5" fmla="*/ 0 h 17"/>
                  <a:gd name="T6" fmla="*/ 0 w 12"/>
                  <a:gd name="T7" fmla="*/ 0 h 17"/>
                  <a:gd name="T8" fmla="*/ 0 w 12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17">
                    <a:moveTo>
                      <a:pt x="8" y="0"/>
                    </a:moveTo>
                    <a:lnTo>
                      <a:pt x="12" y="14"/>
                    </a:lnTo>
                    <a:lnTo>
                      <a:pt x="4" y="17"/>
                    </a:lnTo>
                    <a:lnTo>
                      <a:pt x="0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85" name="Freeform 3871"/>
              <p:cNvSpPr>
                <a:spLocks/>
              </p:cNvSpPr>
              <p:nvPr/>
            </p:nvSpPr>
            <p:spPr bwMode="auto">
              <a:xfrm>
                <a:off x="2012" y="2372"/>
                <a:ext cx="2" cy="3"/>
              </a:xfrm>
              <a:custGeom>
                <a:avLst/>
                <a:gdLst>
                  <a:gd name="T0" fmla="*/ 0 w 5"/>
                  <a:gd name="T1" fmla="*/ 0 h 9"/>
                  <a:gd name="T2" fmla="*/ 0 w 5"/>
                  <a:gd name="T3" fmla="*/ 0 h 9"/>
                  <a:gd name="T4" fmla="*/ 0 w 5"/>
                  <a:gd name="T5" fmla="*/ 0 h 9"/>
                  <a:gd name="T6" fmla="*/ 0 w 5"/>
                  <a:gd name="T7" fmla="*/ 0 h 9"/>
                  <a:gd name="T8" fmla="*/ 0 w 5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9">
                    <a:moveTo>
                      <a:pt x="3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5" y="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86" name="Freeform 3872"/>
              <p:cNvSpPr>
                <a:spLocks/>
              </p:cNvSpPr>
              <p:nvPr/>
            </p:nvSpPr>
            <p:spPr bwMode="auto">
              <a:xfrm>
                <a:off x="2007" y="2373"/>
                <a:ext cx="9" cy="8"/>
              </a:xfrm>
              <a:custGeom>
                <a:avLst/>
                <a:gdLst>
                  <a:gd name="T0" fmla="*/ 0 w 26"/>
                  <a:gd name="T1" fmla="*/ 0 h 25"/>
                  <a:gd name="T2" fmla="*/ 0 w 26"/>
                  <a:gd name="T3" fmla="*/ 0 h 25"/>
                  <a:gd name="T4" fmla="*/ 0 w 26"/>
                  <a:gd name="T5" fmla="*/ 0 h 25"/>
                  <a:gd name="T6" fmla="*/ 0 w 26"/>
                  <a:gd name="T7" fmla="*/ 0 h 25"/>
                  <a:gd name="T8" fmla="*/ 0 w 26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25">
                    <a:moveTo>
                      <a:pt x="16" y="0"/>
                    </a:moveTo>
                    <a:lnTo>
                      <a:pt x="26" y="13"/>
                    </a:lnTo>
                    <a:lnTo>
                      <a:pt x="10" y="25"/>
                    </a:lnTo>
                    <a:lnTo>
                      <a:pt x="0" y="1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87" name="Freeform 3873"/>
              <p:cNvSpPr>
                <a:spLocks/>
              </p:cNvSpPr>
              <p:nvPr/>
            </p:nvSpPr>
            <p:spPr bwMode="auto">
              <a:xfrm>
                <a:off x="2007" y="2377"/>
                <a:ext cx="2" cy="3"/>
              </a:xfrm>
              <a:custGeom>
                <a:avLst/>
                <a:gdLst>
                  <a:gd name="T0" fmla="*/ 0 w 5"/>
                  <a:gd name="T1" fmla="*/ 0 h 8"/>
                  <a:gd name="T2" fmla="*/ 0 w 5"/>
                  <a:gd name="T3" fmla="*/ 0 h 8"/>
                  <a:gd name="T4" fmla="*/ 0 w 5"/>
                  <a:gd name="T5" fmla="*/ 0 h 8"/>
                  <a:gd name="T6" fmla="*/ 0 w 5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8">
                    <a:moveTo>
                      <a:pt x="0" y="0"/>
                    </a:moveTo>
                    <a:lnTo>
                      <a:pt x="5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88" name="Freeform 3874"/>
              <p:cNvSpPr>
                <a:spLocks/>
              </p:cNvSpPr>
              <p:nvPr/>
            </p:nvSpPr>
            <p:spPr bwMode="auto">
              <a:xfrm>
                <a:off x="2003" y="2377"/>
                <a:ext cx="7" cy="8"/>
              </a:xfrm>
              <a:custGeom>
                <a:avLst/>
                <a:gdLst>
                  <a:gd name="T0" fmla="*/ 0 w 23"/>
                  <a:gd name="T1" fmla="*/ 0 h 24"/>
                  <a:gd name="T2" fmla="*/ 0 w 23"/>
                  <a:gd name="T3" fmla="*/ 0 h 24"/>
                  <a:gd name="T4" fmla="*/ 0 w 23"/>
                  <a:gd name="T5" fmla="*/ 0 h 24"/>
                  <a:gd name="T6" fmla="*/ 0 w 23"/>
                  <a:gd name="T7" fmla="*/ 0 h 24"/>
                  <a:gd name="T8" fmla="*/ 0 w 23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13" y="0"/>
                    </a:moveTo>
                    <a:lnTo>
                      <a:pt x="23" y="12"/>
                    </a:lnTo>
                    <a:lnTo>
                      <a:pt x="10" y="24"/>
                    </a:lnTo>
                    <a:lnTo>
                      <a:pt x="0" y="1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89" name="Freeform 3875"/>
              <p:cNvSpPr>
                <a:spLocks/>
              </p:cNvSpPr>
              <p:nvPr/>
            </p:nvSpPr>
            <p:spPr bwMode="auto">
              <a:xfrm>
                <a:off x="2004" y="2384"/>
                <a:ext cx="2" cy="1"/>
              </a:xfrm>
              <a:custGeom>
                <a:avLst/>
                <a:gdLst>
                  <a:gd name="T0" fmla="*/ 0 w 5"/>
                  <a:gd name="T1" fmla="*/ 0 h 4"/>
                  <a:gd name="T2" fmla="*/ 0 w 5"/>
                  <a:gd name="T3" fmla="*/ 0 h 4"/>
                  <a:gd name="T4" fmla="*/ 0 w 5"/>
                  <a:gd name="T5" fmla="*/ 0 h 4"/>
                  <a:gd name="T6" fmla="*/ 0 w 5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5" y="4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90" name="Freeform 3876"/>
              <p:cNvSpPr>
                <a:spLocks/>
              </p:cNvSpPr>
              <p:nvPr/>
            </p:nvSpPr>
            <p:spPr bwMode="auto">
              <a:xfrm>
                <a:off x="1998" y="2381"/>
                <a:ext cx="8" cy="8"/>
              </a:xfrm>
              <a:custGeom>
                <a:avLst/>
                <a:gdLst>
                  <a:gd name="T0" fmla="*/ 0 w 24"/>
                  <a:gd name="T1" fmla="*/ 0 h 23"/>
                  <a:gd name="T2" fmla="*/ 0 w 24"/>
                  <a:gd name="T3" fmla="*/ 0 h 23"/>
                  <a:gd name="T4" fmla="*/ 0 w 24"/>
                  <a:gd name="T5" fmla="*/ 0 h 23"/>
                  <a:gd name="T6" fmla="*/ 0 w 24"/>
                  <a:gd name="T7" fmla="*/ 0 h 23"/>
                  <a:gd name="T8" fmla="*/ 0 w 24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23">
                    <a:moveTo>
                      <a:pt x="16" y="0"/>
                    </a:moveTo>
                    <a:lnTo>
                      <a:pt x="24" y="12"/>
                    </a:lnTo>
                    <a:lnTo>
                      <a:pt x="8" y="23"/>
                    </a:lnTo>
                    <a:lnTo>
                      <a:pt x="0" y="1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91" name="Freeform 3877"/>
              <p:cNvSpPr>
                <a:spLocks/>
              </p:cNvSpPr>
              <p:nvPr/>
            </p:nvSpPr>
            <p:spPr bwMode="auto">
              <a:xfrm>
                <a:off x="1999" y="2387"/>
                <a:ext cx="1" cy="2"/>
              </a:xfrm>
              <a:custGeom>
                <a:avLst/>
                <a:gdLst>
                  <a:gd name="T0" fmla="*/ 0 w 4"/>
                  <a:gd name="T1" fmla="*/ 0 h 5"/>
                  <a:gd name="T2" fmla="*/ 0 w 4"/>
                  <a:gd name="T3" fmla="*/ 0 h 5"/>
                  <a:gd name="T4" fmla="*/ 0 w 4"/>
                  <a:gd name="T5" fmla="*/ 0 h 5"/>
                  <a:gd name="T6" fmla="*/ 0 w 4"/>
                  <a:gd name="T7" fmla="*/ 0 h 5"/>
                  <a:gd name="T8" fmla="*/ 0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4" y="4"/>
                    </a:moveTo>
                    <a:lnTo>
                      <a:pt x="3" y="4"/>
                    </a:lnTo>
                    <a:lnTo>
                      <a:pt x="2" y="5"/>
                    </a:lnTo>
                    <a:lnTo>
                      <a:pt x="0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92" name="Freeform 3878"/>
              <p:cNvSpPr>
                <a:spLocks/>
              </p:cNvSpPr>
              <p:nvPr/>
            </p:nvSpPr>
            <p:spPr bwMode="auto">
              <a:xfrm>
                <a:off x="1992" y="2384"/>
                <a:ext cx="8" cy="7"/>
              </a:xfrm>
              <a:custGeom>
                <a:avLst/>
                <a:gdLst>
                  <a:gd name="T0" fmla="*/ 0 w 22"/>
                  <a:gd name="T1" fmla="*/ 0 h 21"/>
                  <a:gd name="T2" fmla="*/ 0 w 22"/>
                  <a:gd name="T3" fmla="*/ 0 h 21"/>
                  <a:gd name="T4" fmla="*/ 0 w 22"/>
                  <a:gd name="T5" fmla="*/ 0 h 21"/>
                  <a:gd name="T6" fmla="*/ 0 w 22"/>
                  <a:gd name="T7" fmla="*/ 0 h 21"/>
                  <a:gd name="T8" fmla="*/ 0 w 22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21">
                    <a:moveTo>
                      <a:pt x="18" y="0"/>
                    </a:moveTo>
                    <a:lnTo>
                      <a:pt x="22" y="15"/>
                    </a:lnTo>
                    <a:lnTo>
                      <a:pt x="5" y="21"/>
                    </a:lnTo>
                    <a:lnTo>
                      <a:pt x="0" y="7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93" name="Freeform 3879"/>
              <p:cNvSpPr>
                <a:spLocks/>
              </p:cNvSpPr>
              <p:nvPr/>
            </p:nvSpPr>
            <p:spPr bwMode="auto">
              <a:xfrm>
                <a:off x="1991" y="2386"/>
                <a:ext cx="2" cy="3"/>
              </a:xfrm>
              <a:custGeom>
                <a:avLst/>
                <a:gdLst>
                  <a:gd name="T0" fmla="*/ 0 w 5"/>
                  <a:gd name="T1" fmla="*/ 0 h 9"/>
                  <a:gd name="T2" fmla="*/ 0 w 5"/>
                  <a:gd name="T3" fmla="*/ 0 h 9"/>
                  <a:gd name="T4" fmla="*/ 0 w 5"/>
                  <a:gd name="T5" fmla="*/ 0 h 9"/>
                  <a:gd name="T6" fmla="*/ 0 w 5"/>
                  <a:gd name="T7" fmla="*/ 0 h 9"/>
                  <a:gd name="T8" fmla="*/ 0 w 5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9">
                    <a:moveTo>
                      <a:pt x="3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5" y="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94" name="Freeform 3880"/>
              <p:cNvSpPr>
                <a:spLocks/>
              </p:cNvSpPr>
              <p:nvPr/>
            </p:nvSpPr>
            <p:spPr bwMode="auto">
              <a:xfrm>
                <a:off x="1989" y="2387"/>
                <a:ext cx="6" cy="6"/>
              </a:xfrm>
              <a:custGeom>
                <a:avLst/>
                <a:gdLst>
                  <a:gd name="T0" fmla="*/ 0 w 19"/>
                  <a:gd name="T1" fmla="*/ 0 h 19"/>
                  <a:gd name="T2" fmla="*/ 0 w 19"/>
                  <a:gd name="T3" fmla="*/ 0 h 19"/>
                  <a:gd name="T4" fmla="*/ 0 w 19"/>
                  <a:gd name="T5" fmla="*/ 0 h 19"/>
                  <a:gd name="T6" fmla="*/ 0 w 19"/>
                  <a:gd name="T7" fmla="*/ 0 h 19"/>
                  <a:gd name="T8" fmla="*/ 0 w 19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8" y="0"/>
                    </a:moveTo>
                    <a:lnTo>
                      <a:pt x="19" y="12"/>
                    </a:lnTo>
                    <a:lnTo>
                      <a:pt x="10" y="19"/>
                    </a:lnTo>
                    <a:lnTo>
                      <a:pt x="0" y="7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95" name="Freeform 3881"/>
              <p:cNvSpPr>
                <a:spLocks/>
              </p:cNvSpPr>
              <p:nvPr/>
            </p:nvSpPr>
            <p:spPr bwMode="auto">
              <a:xfrm>
                <a:off x="1989" y="2389"/>
                <a:ext cx="1" cy="3"/>
              </a:xfrm>
              <a:custGeom>
                <a:avLst/>
                <a:gdLst>
                  <a:gd name="T0" fmla="*/ 0 w 5"/>
                  <a:gd name="T1" fmla="*/ 0 h 8"/>
                  <a:gd name="T2" fmla="*/ 0 w 5"/>
                  <a:gd name="T3" fmla="*/ 0 h 8"/>
                  <a:gd name="T4" fmla="*/ 0 w 5"/>
                  <a:gd name="T5" fmla="*/ 0 h 8"/>
                  <a:gd name="T6" fmla="*/ 0 w 5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8">
                    <a:moveTo>
                      <a:pt x="0" y="0"/>
                    </a:moveTo>
                    <a:lnTo>
                      <a:pt x="5" y="8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96" name="Freeform 3882"/>
              <p:cNvSpPr>
                <a:spLocks/>
              </p:cNvSpPr>
              <p:nvPr/>
            </p:nvSpPr>
            <p:spPr bwMode="auto">
              <a:xfrm>
                <a:off x="1986" y="2389"/>
                <a:ext cx="6" cy="6"/>
              </a:xfrm>
              <a:custGeom>
                <a:avLst/>
                <a:gdLst>
                  <a:gd name="T0" fmla="*/ 0 w 17"/>
                  <a:gd name="T1" fmla="*/ 0 h 18"/>
                  <a:gd name="T2" fmla="*/ 0 w 17"/>
                  <a:gd name="T3" fmla="*/ 0 h 18"/>
                  <a:gd name="T4" fmla="*/ 0 w 17"/>
                  <a:gd name="T5" fmla="*/ 0 h 18"/>
                  <a:gd name="T6" fmla="*/ 0 w 17"/>
                  <a:gd name="T7" fmla="*/ 0 h 18"/>
                  <a:gd name="T8" fmla="*/ 0 w 17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8">
                    <a:moveTo>
                      <a:pt x="7" y="0"/>
                    </a:moveTo>
                    <a:lnTo>
                      <a:pt x="17" y="10"/>
                    </a:lnTo>
                    <a:lnTo>
                      <a:pt x="10" y="18"/>
                    </a:lnTo>
                    <a:lnTo>
                      <a:pt x="0" y="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97" name="Freeform 3883"/>
              <p:cNvSpPr>
                <a:spLocks/>
              </p:cNvSpPr>
              <p:nvPr/>
            </p:nvSpPr>
            <p:spPr bwMode="auto">
              <a:xfrm>
                <a:off x="1986" y="2392"/>
                <a:ext cx="2" cy="2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0 h 7"/>
                  <a:gd name="T4" fmla="*/ 0 w 7"/>
                  <a:gd name="T5" fmla="*/ 0 h 7"/>
                  <a:gd name="T6" fmla="*/ 0 w 7"/>
                  <a:gd name="T7" fmla="*/ 0 h 7"/>
                  <a:gd name="T8" fmla="*/ 0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2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7" y="7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98" name="Freeform 3884"/>
              <p:cNvSpPr>
                <a:spLocks/>
              </p:cNvSpPr>
              <p:nvPr/>
            </p:nvSpPr>
            <p:spPr bwMode="auto">
              <a:xfrm>
                <a:off x="1985" y="2393"/>
                <a:ext cx="5" cy="5"/>
              </a:xfrm>
              <a:custGeom>
                <a:avLst/>
                <a:gdLst>
                  <a:gd name="T0" fmla="*/ 0 w 17"/>
                  <a:gd name="T1" fmla="*/ 0 h 16"/>
                  <a:gd name="T2" fmla="*/ 0 w 17"/>
                  <a:gd name="T3" fmla="*/ 0 h 16"/>
                  <a:gd name="T4" fmla="*/ 0 w 17"/>
                  <a:gd name="T5" fmla="*/ 0 h 16"/>
                  <a:gd name="T6" fmla="*/ 0 w 17"/>
                  <a:gd name="T7" fmla="*/ 0 h 16"/>
                  <a:gd name="T8" fmla="*/ 0 w 17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6">
                    <a:moveTo>
                      <a:pt x="3" y="0"/>
                    </a:moveTo>
                    <a:lnTo>
                      <a:pt x="17" y="4"/>
                    </a:lnTo>
                    <a:lnTo>
                      <a:pt x="14" y="16"/>
                    </a:lnTo>
                    <a:lnTo>
                      <a:pt x="0" y="1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99" name="Freeform 3885"/>
              <p:cNvSpPr>
                <a:spLocks/>
              </p:cNvSpPr>
              <p:nvPr/>
            </p:nvSpPr>
            <p:spPr bwMode="auto">
              <a:xfrm>
                <a:off x="1985" y="2397"/>
                <a:ext cx="2" cy="1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0 h 4"/>
                  <a:gd name="T4" fmla="*/ 0 w 7"/>
                  <a:gd name="T5" fmla="*/ 0 h 4"/>
                  <a:gd name="T6" fmla="*/ 0 w 7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7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00" name="Rectangle 3886"/>
              <p:cNvSpPr>
                <a:spLocks noChangeArrowheads="1"/>
              </p:cNvSpPr>
              <p:nvPr/>
            </p:nvSpPr>
            <p:spPr bwMode="auto">
              <a:xfrm>
                <a:off x="1985" y="2397"/>
                <a:ext cx="5" cy="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01" name="Freeform 3887"/>
              <p:cNvSpPr>
                <a:spLocks/>
              </p:cNvSpPr>
              <p:nvPr/>
            </p:nvSpPr>
            <p:spPr bwMode="auto">
              <a:xfrm>
                <a:off x="1985" y="2400"/>
                <a:ext cx="2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7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02" name="Freeform 3888"/>
              <p:cNvSpPr>
                <a:spLocks/>
              </p:cNvSpPr>
              <p:nvPr/>
            </p:nvSpPr>
            <p:spPr bwMode="auto">
              <a:xfrm>
                <a:off x="1985" y="2399"/>
                <a:ext cx="5" cy="3"/>
              </a:xfrm>
              <a:custGeom>
                <a:avLst/>
                <a:gdLst>
                  <a:gd name="T0" fmla="*/ 0 w 16"/>
                  <a:gd name="T1" fmla="*/ 0 h 11"/>
                  <a:gd name="T2" fmla="*/ 0 w 16"/>
                  <a:gd name="T3" fmla="*/ 0 h 11"/>
                  <a:gd name="T4" fmla="*/ 0 w 16"/>
                  <a:gd name="T5" fmla="*/ 0 h 11"/>
                  <a:gd name="T6" fmla="*/ 0 w 16"/>
                  <a:gd name="T7" fmla="*/ 0 h 11"/>
                  <a:gd name="T8" fmla="*/ 0 w 16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1">
                    <a:moveTo>
                      <a:pt x="0" y="6"/>
                    </a:moveTo>
                    <a:lnTo>
                      <a:pt x="14" y="0"/>
                    </a:lnTo>
                    <a:lnTo>
                      <a:pt x="16" y="5"/>
                    </a:lnTo>
                    <a:lnTo>
                      <a:pt x="2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03" name="Freeform 3889"/>
              <p:cNvSpPr>
                <a:spLocks/>
              </p:cNvSpPr>
              <p:nvPr/>
            </p:nvSpPr>
            <p:spPr bwMode="auto">
              <a:xfrm>
                <a:off x="1985" y="2402"/>
                <a:ext cx="3" cy="0"/>
              </a:xfrm>
              <a:custGeom>
                <a:avLst/>
                <a:gdLst>
                  <a:gd name="T0" fmla="*/ 0 w 7"/>
                  <a:gd name="T1" fmla="*/ 1 h 1"/>
                  <a:gd name="T2" fmla="*/ 0 w 7"/>
                  <a:gd name="T3" fmla="*/ 0 h 1"/>
                  <a:gd name="T4" fmla="*/ 0 w 7"/>
                  <a:gd name="T5" fmla="*/ 1 h 1"/>
                  <a:gd name="T6" fmla="*/ 0 w 7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0" y="1"/>
                    </a:moveTo>
                    <a:lnTo>
                      <a:pt x="7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04" name="Freeform 3890"/>
              <p:cNvSpPr>
                <a:spLocks/>
              </p:cNvSpPr>
              <p:nvPr/>
            </p:nvSpPr>
            <p:spPr bwMode="auto">
              <a:xfrm>
                <a:off x="1985" y="2400"/>
                <a:ext cx="6" cy="5"/>
              </a:xfrm>
              <a:custGeom>
                <a:avLst/>
                <a:gdLst>
                  <a:gd name="T0" fmla="*/ 0 w 18"/>
                  <a:gd name="T1" fmla="*/ 0 h 15"/>
                  <a:gd name="T2" fmla="*/ 0 w 18"/>
                  <a:gd name="T3" fmla="*/ 0 h 15"/>
                  <a:gd name="T4" fmla="*/ 0 w 18"/>
                  <a:gd name="T5" fmla="*/ 0 h 15"/>
                  <a:gd name="T6" fmla="*/ 0 w 18"/>
                  <a:gd name="T7" fmla="*/ 0 h 15"/>
                  <a:gd name="T8" fmla="*/ 0 w 18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5">
                    <a:moveTo>
                      <a:pt x="0" y="6"/>
                    </a:moveTo>
                    <a:lnTo>
                      <a:pt x="14" y="0"/>
                    </a:lnTo>
                    <a:lnTo>
                      <a:pt x="18" y="8"/>
                    </a:lnTo>
                    <a:lnTo>
                      <a:pt x="4" y="15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05" name="Freeform 3891"/>
              <p:cNvSpPr>
                <a:spLocks/>
              </p:cNvSpPr>
              <p:nvPr/>
            </p:nvSpPr>
            <p:spPr bwMode="auto">
              <a:xfrm>
                <a:off x="1987" y="2405"/>
                <a:ext cx="2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0" y="1"/>
                    </a:moveTo>
                    <a:lnTo>
                      <a:pt x="0" y="0"/>
                    </a:lnTo>
                    <a:lnTo>
                      <a:pt x="2" y="3"/>
                    </a:lnTo>
                    <a:lnTo>
                      <a:pt x="7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06" name="Freeform 3892"/>
              <p:cNvSpPr>
                <a:spLocks/>
              </p:cNvSpPr>
              <p:nvPr/>
            </p:nvSpPr>
            <p:spPr bwMode="auto">
              <a:xfrm>
                <a:off x="1987" y="2402"/>
                <a:ext cx="6" cy="6"/>
              </a:xfrm>
              <a:custGeom>
                <a:avLst/>
                <a:gdLst>
                  <a:gd name="T0" fmla="*/ 0 w 16"/>
                  <a:gd name="T1" fmla="*/ 0 h 17"/>
                  <a:gd name="T2" fmla="*/ 0 w 16"/>
                  <a:gd name="T3" fmla="*/ 0 h 17"/>
                  <a:gd name="T4" fmla="*/ 0 w 16"/>
                  <a:gd name="T5" fmla="*/ 0 h 17"/>
                  <a:gd name="T6" fmla="*/ 0 w 16"/>
                  <a:gd name="T7" fmla="*/ 0 h 17"/>
                  <a:gd name="T8" fmla="*/ 0 w 16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7">
                    <a:moveTo>
                      <a:pt x="0" y="11"/>
                    </a:moveTo>
                    <a:lnTo>
                      <a:pt x="10" y="0"/>
                    </a:lnTo>
                    <a:lnTo>
                      <a:pt x="16" y="7"/>
                    </a:lnTo>
                    <a:lnTo>
                      <a:pt x="6" y="17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07" name="Freeform 3893"/>
              <p:cNvSpPr>
                <a:spLocks/>
              </p:cNvSpPr>
              <p:nvPr/>
            </p:nvSpPr>
            <p:spPr bwMode="auto">
              <a:xfrm>
                <a:off x="1989" y="2407"/>
                <a:ext cx="2" cy="2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0 h 5"/>
                  <a:gd name="T4" fmla="*/ 0 w 5"/>
                  <a:gd name="T5" fmla="*/ 0 h 5"/>
                  <a:gd name="T6" fmla="*/ 0 w 5"/>
                  <a:gd name="T7" fmla="*/ 0 h 5"/>
                  <a:gd name="T8" fmla="*/ 0 w 5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0" y="3"/>
                    </a:moveTo>
                    <a:lnTo>
                      <a:pt x="2" y="4"/>
                    </a:lnTo>
                    <a:lnTo>
                      <a:pt x="2" y="5"/>
                    </a:lnTo>
                    <a:lnTo>
                      <a:pt x="5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08" name="Freeform 3894"/>
              <p:cNvSpPr>
                <a:spLocks/>
              </p:cNvSpPr>
              <p:nvPr/>
            </p:nvSpPr>
            <p:spPr bwMode="auto">
              <a:xfrm>
                <a:off x="1990" y="2404"/>
                <a:ext cx="7" cy="7"/>
              </a:xfrm>
              <a:custGeom>
                <a:avLst/>
                <a:gdLst>
                  <a:gd name="T0" fmla="*/ 0 w 20"/>
                  <a:gd name="T1" fmla="*/ 0 h 20"/>
                  <a:gd name="T2" fmla="*/ 0 w 20"/>
                  <a:gd name="T3" fmla="*/ 0 h 20"/>
                  <a:gd name="T4" fmla="*/ 0 w 20"/>
                  <a:gd name="T5" fmla="*/ 0 h 20"/>
                  <a:gd name="T6" fmla="*/ 0 w 20"/>
                  <a:gd name="T7" fmla="*/ 0 h 20"/>
                  <a:gd name="T8" fmla="*/ 0 w 20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0" y="14"/>
                    </a:moveTo>
                    <a:lnTo>
                      <a:pt x="6" y="0"/>
                    </a:lnTo>
                    <a:lnTo>
                      <a:pt x="20" y="6"/>
                    </a:lnTo>
                    <a:lnTo>
                      <a:pt x="14" y="2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09" name="Freeform 3895"/>
              <p:cNvSpPr>
                <a:spLocks/>
              </p:cNvSpPr>
              <p:nvPr/>
            </p:nvSpPr>
            <p:spPr bwMode="auto">
              <a:xfrm>
                <a:off x="1995" y="2409"/>
                <a:ext cx="1" cy="2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0 h 5"/>
                  <a:gd name="T4" fmla="*/ 0 w 5"/>
                  <a:gd name="T5" fmla="*/ 0 h 5"/>
                  <a:gd name="T6" fmla="*/ 0 w 5"/>
                  <a:gd name="T7" fmla="*/ 0 h 5"/>
                  <a:gd name="T8" fmla="*/ 0 w 5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lnTo>
                      <a:pt x="2" y="5"/>
                    </a:lnTo>
                    <a:lnTo>
                      <a:pt x="5" y="5"/>
                    </a:lnTo>
                    <a:lnTo>
                      <a:pt x="3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10" name="Freeform 3896"/>
              <p:cNvSpPr>
                <a:spLocks/>
              </p:cNvSpPr>
              <p:nvPr/>
            </p:nvSpPr>
            <p:spPr bwMode="auto">
              <a:xfrm>
                <a:off x="1995" y="2405"/>
                <a:ext cx="7" cy="6"/>
              </a:xfrm>
              <a:custGeom>
                <a:avLst/>
                <a:gdLst>
                  <a:gd name="T0" fmla="*/ 0 w 22"/>
                  <a:gd name="T1" fmla="*/ 0 h 18"/>
                  <a:gd name="T2" fmla="*/ 0 w 22"/>
                  <a:gd name="T3" fmla="*/ 0 h 18"/>
                  <a:gd name="T4" fmla="*/ 0 w 22"/>
                  <a:gd name="T5" fmla="*/ 0 h 18"/>
                  <a:gd name="T6" fmla="*/ 0 w 22"/>
                  <a:gd name="T7" fmla="*/ 0 h 18"/>
                  <a:gd name="T8" fmla="*/ 0 w 22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18">
                    <a:moveTo>
                      <a:pt x="4" y="18"/>
                    </a:moveTo>
                    <a:lnTo>
                      <a:pt x="0" y="4"/>
                    </a:lnTo>
                    <a:lnTo>
                      <a:pt x="17" y="0"/>
                    </a:lnTo>
                    <a:lnTo>
                      <a:pt x="22" y="14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11" name="Freeform 3897"/>
              <p:cNvSpPr>
                <a:spLocks/>
              </p:cNvSpPr>
              <p:nvPr/>
            </p:nvSpPr>
            <p:spPr bwMode="auto">
              <a:xfrm>
                <a:off x="2001" y="2405"/>
                <a:ext cx="0" cy="3"/>
              </a:xfrm>
              <a:custGeom>
                <a:avLst/>
                <a:gdLst>
                  <a:gd name="T0" fmla="*/ 0 w 2"/>
                  <a:gd name="T1" fmla="*/ 0 h 9"/>
                  <a:gd name="T2" fmla="*/ 1 w 2"/>
                  <a:gd name="T3" fmla="*/ 0 h 9"/>
                  <a:gd name="T4" fmla="*/ 0 w 2"/>
                  <a:gd name="T5" fmla="*/ 0 h 9"/>
                  <a:gd name="T6" fmla="*/ 0 w 2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9">
                    <a:moveTo>
                      <a:pt x="0" y="0"/>
                    </a:moveTo>
                    <a:lnTo>
                      <a:pt x="2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12" name="Freeform 3898"/>
              <p:cNvSpPr>
                <a:spLocks/>
              </p:cNvSpPr>
              <p:nvPr/>
            </p:nvSpPr>
            <p:spPr bwMode="auto">
              <a:xfrm>
                <a:off x="2001" y="2403"/>
                <a:ext cx="8" cy="6"/>
              </a:xfrm>
              <a:custGeom>
                <a:avLst/>
                <a:gdLst>
                  <a:gd name="T0" fmla="*/ 0 w 24"/>
                  <a:gd name="T1" fmla="*/ 0 h 19"/>
                  <a:gd name="T2" fmla="*/ 0 w 24"/>
                  <a:gd name="T3" fmla="*/ 0 h 19"/>
                  <a:gd name="T4" fmla="*/ 0 w 24"/>
                  <a:gd name="T5" fmla="*/ 0 h 19"/>
                  <a:gd name="T6" fmla="*/ 0 w 24"/>
                  <a:gd name="T7" fmla="*/ 0 h 19"/>
                  <a:gd name="T8" fmla="*/ 0 w 24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19">
                    <a:moveTo>
                      <a:pt x="5" y="19"/>
                    </a:moveTo>
                    <a:lnTo>
                      <a:pt x="0" y="5"/>
                    </a:lnTo>
                    <a:lnTo>
                      <a:pt x="20" y="0"/>
                    </a:lnTo>
                    <a:lnTo>
                      <a:pt x="24" y="15"/>
                    </a:lnTo>
                    <a:lnTo>
                      <a:pt x="5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13" name="Freeform 3899"/>
              <p:cNvSpPr>
                <a:spLocks/>
              </p:cNvSpPr>
              <p:nvPr/>
            </p:nvSpPr>
            <p:spPr bwMode="auto">
              <a:xfrm>
                <a:off x="2008" y="2406"/>
                <a:ext cx="1" cy="2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0 h 5"/>
                  <a:gd name="T4" fmla="*/ 0 w 3"/>
                  <a:gd name="T5" fmla="*/ 0 h 5"/>
                  <a:gd name="T6" fmla="*/ 0 w 3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2" y="5"/>
                    </a:moveTo>
                    <a:lnTo>
                      <a:pt x="0" y="0"/>
                    </a:lnTo>
                    <a:lnTo>
                      <a:pt x="3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14" name="Freeform 3900"/>
              <p:cNvSpPr>
                <a:spLocks/>
              </p:cNvSpPr>
              <p:nvPr/>
            </p:nvSpPr>
            <p:spPr bwMode="auto">
              <a:xfrm>
                <a:off x="2007" y="2402"/>
                <a:ext cx="4" cy="6"/>
              </a:xfrm>
              <a:custGeom>
                <a:avLst/>
                <a:gdLst>
                  <a:gd name="T0" fmla="*/ 0 w 11"/>
                  <a:gd name="T1" fmla="*/ 0 h 17"/>
                  <a:gd name="T2" fmla="*/ 0 w 11"/>
                  <a:gd name="T3" fmla="*/ 0 h 17"/>
                  <a:gd name="T4" fmla="*/ 0 w 11"/>
                  <a:gd name="T5" fmla="*/ 0 h 17"/>
                  <a:gd name="T6" fmla="*/ 0 w 11"/>
                  <a:gd name="T7" fmla="*/ 0 h 17"/>
                  <a:gd name="T8" fmla="*/ 0 w 11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17">
                    <a:moveTo>
                      <a:pt x="6" y="17"/>
                    </a:moveTo>
                    <a:lnTo>
                      <a:pt x="0" y="2"/>
                    </a:lnTo>
                    <a:lnTo>
                      <a:pt x="5" y="0"/>
                    </a:lnTo>
                    <a:lnTo>
                      <a:pt x="11" y="15"/>
                    </a:lnTo>
                    <a:lnTo>
                      <a:pt x="6" y="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15" name="Freeform 3901"/>
              <p:cNvSpPr>
                <a:spLocks/>
              </p:cNvSpPr>
              <p:nvPr/>
            </p:nvSpPr>
            <p:spPr bwMode="auto">
              <a:xfrm>
                <a:off x="2009" y="2402"/>
                <a:ext cx="1" cy="4"/>
              </a:xfrm>
              <a:custGeom>
                <a:avLst/>
                <a:gdLst>
                  <a:gd name="T0" fmla="*/ 0 w 3"/>
                  <a:gd name="T1" fmla="*/ 0 h 10"/>
                  <a:gd name="T2" fmla="*/ 0 w 3"/>
                  <a:gd name="T3" fmla="*/ 0 h 10"/>
                  <a:gd name="T4" fmla="*/ 0 w 3"/>
                  <a:gd name="T5" fmla="*/ 0 h 10"/>
                  <a:gd name="T6" fmla="*/ 0 w 3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10">
                    <a:moveTo>
                      <a:pt x="0" y="0"/>
                    </a:moveTo>
                    <a:lnTo>
                      <a:pt x="3" y="1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16" name="Freeform 3902"/>
              <p:cNvSpPr>
                <a:spLocks/>
              </p:cNvSpPr>
              <p:nvPr/>
            </p:nvSpPr>
            <p:spPr bwMode="auto">
              <a:xfrm>
                <a:off x="2009" y="2402"/>
                <a:ext cx="4" cy="5"/>
              </a:xfrm>
              <a:custGeom>
                <a:avLst/>
                <a:gdLst>
                  <a:gd name="T0" fmla="*/ 0 w 12"/>
                  <a:gd name="T1" fmla="*/ 0 h 17"/>
                  <a:gd name="T2" fmla="*/ 0 w 12"/>
                  <a:gd name="T3" fmla="*/ 0 h 17"/>
                  <a:gd name="T4" fmla="*/ 0 w 12"/>
                  <a:gd name="T5" fmla="*/ 0 h 17"/>
                  <a:gd name="T6" fmla="*/ 0 w 12"/>
                  <a:gd name="T7" fmla="*/ 0 h 17"/>
                  <a:gd name="T8" fmla="*/ 0 w 12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17">
                    <a:moveTo>
                      <a:pt x="4" y="17"/>
                    </a:moveTo>
                    <a:lnTo>
                      <a:pt x="0" y="2"/>
                    </a:lnTo>
                    <a:lnTo>
                      <a:pt x="8" y="0"/>
                    </a:lnTo>
                    <a:lnTo>
                      <a:pt x="12" y="15"/>
                    </a:lnTo>
                    <a:lnTo>
                      <a:pt x="4" y="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17" name="Freeform 3903"/>
              <p:cNvSpPr>
                <a:spLocks/>
              </p:cNvSpPr>
              <p:nvPr/>
            </p:nvSpPr>
            <p:spPr bwMode="auto">
              <a:xfrm>
                <a:off x="2012" y="2405"/>
                <a:ext cx="1" cy="2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0 h 5"/>
                  <a:gd name="T4" fmla="*/ 0 w 3"/>
                  <a:gd name="T5" fmla="*/ 0 h 5"/>
                  <a:gd name="T6" fmla="*/ 0 w 3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2" y="5"/>
                    </a:moveTo>
                    <a:lnTo>
                      <a:pt x="0" y="0"/>
                    </a:lnTo>
                    <a:lnTo>
                      <a:pt x="3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18" name="Freeform 3904"/>
              <p:cNvSpPr>
                <a:spLocks/>
              </p:cNvSpPr>
              <p:nvPr/>
            </p:nvSpPr>
            <p:spPr bwMode="auto">
              <a:xfrm>
                <a:off x="2011" y="2400"/>
                <a:ext cx="7" cy="7"/>
              </a:xfrm>
              <a:custGeom>
                <a:avLst/>
                <a:gdLst>
                  <a:gd name="T0" fmla="*/ 0 w 19"/>
                  <a:gd name="T1" fmla="*/ 0 h 21"/>
                  <a:gd name="T2" fmla="*/ 0 w 19"/>
                  <a:gd name="T3" fmla="*/ 0 h 21"/>
                  <a:gd name="T4" fmla="*/ 0 w 19"/>
                  <a:gd name="T5" fmla="*/ 0 h 21"/>
                  <a:gd name="T6" fmla="*/ 0 w 19"/>
                  <a:gd name="T7" fmla="*/ 0 h 21"/>
                  <a:gd name="T8" fmla="*/ 0 w 19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21">
                    <a:moveTo>
                      <a:pt x="6" y="21"/>
                    </a:moveTo>
                    <a:lnTo>
                      <a:pt x="0" y="6"/>
                    </a:lnTo>
                    <a:lnTo>
                      <a:pt x="13" y="0"/>
                    </a:lnTo>
                    <a:lnTo>
                      <a:pt x="19" y="15"/>
                    </a:lnTo>
                    <a:lnTo>
                      <a:pt x="6" y="2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19" name="Freeform 3905"/>
              <p:cNvSpPr>
                <a:spLocks/>
              </p:cNvSpPr>
              <p:nvPr/>
            </p:nvSpPr>
            <p:spPr bwMode="auto">
              <a:xfrm>
                <a:off x="2016" y="2400"/>
                <a:ext cx="1" cy="3"/>
              </a:xfrm>
              <a:custGeom>
                <a:avLst/>
                <a:gdLst>
                  <a:gd name="T0" fmla="*/ 0 w 3"/>
                  <a:gd name="T1" fmla="*/ 0 h 9"/>
                  <a:gd name="T2" fmla="*/ 0 w 3"/>
                  <a:gd name="T3" fmla="*/ 0 h 9"/>
                  <a:gd name="T4" fmla="*/ 0 w 3"/>
                  <a:gd name="T5" fmla="*/ 0 h 9"/>
                  <a:gd name="T6" fmla="*/ 0 w 3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9">
                    <a:moveTo>
                      <a:pt x="0" y="0"/>
                    </a:moveTo>
                    <a:lnTo>
                      <a:pt x="3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20" name="Freeform 3906"/>
              <p:cNvSpPr>
                <a:spLocks/>
              </p:cNvSpPr>
              <p:nvPr/>
            </p:nvSpPr>
            <p:spPr bwMode="auto">
              <a:xfrm>
                <a:off x="2016" y="2399"/>
                <a:ext cx="3" cy="6"/>
              </a:xfrm>
              <a:custGeom>
                <a:avLst/>
                <a:gdLst>
                  <a:gd name="T0" fmla="*/ 0 w 11"/>
                  <a:gd name="T1" fmla="*/ 0 h 17"/>
                  <a:gd name="T2" fmla="*/ 0 w 11"/>
                  <a:gd name="T3" fmla="*/ 0 h 17"/>
                  <a:gd name="T4" fmla="*/ 0 w 11"/>
                  <a:gd name="T5" fmla="*/ 0 h 17"/>
                  <a:gd name="T6" fmla="*/ 0 w 11"/>
                  <a:gd name="T7" fmla="*/ 0 h 17"/>
                  <a:gd name="T8" fmla="*/ 0 w 11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17">
                    <a:moveTo>
                      <a:pt x="6" y="17"/>
                    </a:moveTo>
                    <a:lnTo>
                      <a:pt x="0" y="2"/>
                    </a:lnTo>
                    <a:lnTo>
                      <a:pt x="5" y="0"/>
                    </a:lnTo>
                    <a:lnTo>
                      <a:pt x="11" y="15"/>
                    </a:lnTo>
                    <a:lnTo>
                      <a:pt x="6" y="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21" name="Freeform 3907"/>
              <p:cNvSpPr>
                <a:spLocks/>
              </p:cNvSpPr>
              <p:nvPr/>
            </p:nvSpPr>
            <p:spPr bwMode="auto">
              <a:xfrm>
                <a:off x="2018" y="2402"/>
                <a:ext cx="2" cy="2"/>
              </a:xfrm>
              <a:custGeom>
                <a:avLst/>
                <a:gdLst>
                  <a:gd name="T0" fmla="*/ 0 w 5"/>
                  <a:gd name="T1" fmla="*/ 0 h 6"/>
                  <a:gd name="T2" fmla="*/ 0 w 5"/>
                  <a:gd name="T3" fmla="*/ 0 h 6"/>
                  <a:gd name="T4" fmla="*/ 0 w 5"/>
                  <a:gd name="T5" fmla="*/ 0 h 6"/>
                  <a:gd name="T6" fmla="*/ 0 w 5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3" y="6"/>
                    </a:moveTo>
                    <a:lnTo>
                      <a:pt x="0" y="0"/>
                    </a:lnTo>
                    <a:lnTo>
                      <a:pt x="5" y="5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22" name="Freeform 3908"/>
              <p:cNvSpPr>
                <a:spLocks/>
              </p:cNvSpPr>
              <p:nvPr/>
            </p:nvSpPr>
            <p:spPr bwMode="auto">
              <a:xfrm>
                <a:off x="2017" y="2399"/>
                <a:ext cx="4" cy="5"/>
              </a:xfrm>
              <a:custGeom>
                <a:avLst/>
                <a:gdLst>
                  <a:gd name="T0" fmla="*/ 0 w 12"/>
                  <a:gd name="T1" fmla="*/ 0 h 15"/>
                  <a:gd name="T2" fmla="*/ 0 w 12"/>
                  <a:gd name="T3" fmla="*/ 0 h 15"/>
                  <a:gd name="T4" fmla="*/ 0 w 12"/>
                  <a:gd name="T5" fmla="*/ 0 h 15"/>
                  <a:gd name="T6" fmla="*/ 0 w 12"/>
                  <a:gd name="T7" fmla="*/ 0 h 15"/>
                  <a:gd name="T8" fmla="*/ 0 w 12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15">
                    <a:moveTo>
                      <a:pt x="9" y="15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12" y="12"/>
                    </a:lnTo>
                    <a:lnTo>
                      <a:pt x="9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23" name="Freeform 3909"/>
              <p:cNvSpPr>
                <a:spLocks/>
              </p:cNvSpPr>
              <p:nvPr/>
            </p:nvSpPr>
            <p:spPr bwMode="auto">
              <a:xfrm>
                <a:off x="2018" y="2398"/>
                <a:ext cx="1" cy="3"/>
              </a:xfrm>
              <a:custGeom>
                <a:avLst/>
                <a:gdLst>
                  <a:gd name="T0" fmla="*/ 0 w 4"/>
                  <a:gd name="T1" fmla="*/ 0 h 9"/>
                  <a:gd name="T2" fmla="*/ 0 w 4"/>
                  <a:gd name="T3" fmla="*/ 0 h 9"/>
                  <a:gd name="T4" fmla="*/ 0 w 4"/>
                  <a:gd name="T5" fmla="*/ 0 h 9"/>
                  <a:gd name="T6" fmla="*/ 0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9">
                    <a:moveTo>
                      <a:pt x="0" y="1"/>
                    </a:moveTo>
                    <a:lnTo>
                      <a:pt x="4" y="9"/>
                    </a:lnTo>
                    <a:lnTo>
                      <a:pt x="4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24" name="Rectangle 3910"/>
              <p:cNvSpPr>
                <a:spLocks noChangeArrowheads="1"/>
              </p:cNvSpPr>
              <p:nvPr/>
            </p:nvSpPr>
            <p:spPr bwMode="auto">
              <a:xfrm>
                <a:off x="2019" y="2398"/>
                <a:ext cx="1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25" name="Freeform 3911"/>
              <p:cNvSpPr>
                <a:spLocks/>
              </p:cNvSpPr>
              <p:nvPr/>
            </p:nvSpPr>
            <p:spPr bwMode="auto">
              <a:xfrm>
                <a:off x="2020" y="2398"/>
                <a:ext cx="2" cy="4"/>
              </a:xfrm>
              <a:custGeom>
                <a:avLst/>
                <a:gdLst>
                  <a:gd name="T0" fmla="*/ 0 w 5"/>
                  <a:gd name="T1" fmla="*/ 0 h 12"/>
                  <a:gd name="T2" fmla="*/ 0 w 5"/>
                  <a:gd name="T3" fmla="*/ 0 h 12"/>
                  <a:gd name="T4" fmla="*/ 0 w 5"/>
                  <a:gd name="T5" fmla="*/ 0 h 12"/>
                  <a:gd name="T6" fmla="*/ 0 w 5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12">
                    <a:moveTo>
                      <a:pt x="0" y="0"/>
                    </a:moveTo>
                    <a:lnTo>
                      <a:pt x="0" y="9"/>
                    </a:lnTo>
                    <a:lnTo>
                      <a:pt x="5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26" name="Freeform 3912"/>
              <p:cNvSpPr>
                <a:spLocks/>
              </p:cNvSpPr>
              <p:nvPr/>
            </p:nvSpPr>
            <p:spPr bwMode="auto">
              <a:xfrm>
                <a:off x="2018" y="2399"/>
                <a:ext cx="4" cy="4"/>
              </a:xfrm>
              <a:custGeom>
                <a:avLst/>
                <a:gdLst>
                  <a:gd name="T0" fmla="*/ 0 w 13"/>
                  <a:gd name="T1" fmla="*/ 0 h 12"/>
                  <a:gd name="T2" fmla="*/ 0 w 13"/>
                  <a:gd name="T3" fmla="*/ 0 h 12"/>
                  <a:gd name="T4" fmla="*/ 0 w 13"/>
                  <a:gd name="T5" fmla="*/ 0 h 12"/>
                  <a:gd name="T6" fmla="*/ 0 w 13"/>
                  <a:gd name="T7" fmla="*/ 0 h 12"/>
                  <a:gd name="T8" fmla="*/ 0 w 13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2">
                    <a:moveTo>
                      <a:pt x="2" y="0"/>
                    </a:moveTo>
                    <a:lnTo>
                      <a:pt x="13" y="10"/>
                    </a:lnTo>
                    <a:lnTo>
                      <a:pt x="11" y="12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27" name="Freeform 3913"/>
              <p:cNvSpPr>
                <a:spLocks/>
              </p:cNvSpPr>
              <p:nvPr/>
            </p:nvSpPr>
            <p:spPr bwMode="auto">
              <a:xfrm>
                <a:off x="2019" y="2402"/>
                <a:ext cx="2" cy="2"/>
              </a:xfrm>
              <a:custGeom>
                <a:avLst/>
                <a:gdLst>
                  <a:gd name="T0" fmla="*/ 0 w 6"/>
                  <a:gd name="T1" fmla="*/ 0 h 5"/>
                  <a:gd name="T2" fmla="*/ 0 w 6"/>
                  <a:gd name="T3" fmla="*/ 0 h 5"/>
                  <a:gd name="T4" fmla="*/ 0 w 6"/>
                  <a:gd name="T5" fmla="*/ 0 h 5"/>
                  <a:gd name="T6" fmla="*/ 0 w 6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6" y="3"/>
                    </a:moveTo>
                    <a:lnTo>
                      <a:pt x="0" y="0"/>
                    </a:lnTo>
                    <a:lnTo>
                      <a:pt x="6" y="5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28" name="Freeform 3914"/>
              <p:cNvSpPr>
                <a:spLocks/>
              </p:cNvSpPr>
              <p:nvPr/>
            </p:nvSpPr>
            <p:spPr bwMode="auto">
              <a:xfrm>
                <a:off x="2015" y="2399"/>
                <a:ext cx="6" cy="7"/>
              </a:xfrm>
              <a:custGeom>
                <a:avLst/>
                <a:gdLst>
                  <a:gd name="T0" fmla="*/ 0 w 18"/>
                  <a:gd name="T1" fmla="*/ 0 h 19"/>
                  <a:gd name="T2" fmla="*/ 0 w 18"/>
                  <a:gd name="T3" fmla="*/ 0 h 19"/>
                  <a:gd name="T4" fmla="*/ 0 w 18"/>
                  <a:gd name="T5" fmla="*/ 0 h 19"/>
                  <a:gd name="T6" fmla="*/ 0 w 18"/>
                  <a:gd name="T7" fmla="*/ 0 h 19"/>
                  <a:gd name="T8" fmla="*/ 0 w 18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9">
                    <a:moveTo>
                      <a:pt x="8" y="0"/>
                    </a:moveTo>
                    <a:lnTo>
                      <a:pt x="18" y="13"/>
                    </a:lnTo>
                    <a:lnTo>
                      <a:pt x="9" y="19"/>
                    </a:lnTo>
                    <a:lnTo>
                      <a:pt x="0" y="6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29" name="Freeform 3915"/>
              <p:cNvSpPr>
                <a:spLocks/>
              </p:cNvSpPr>
              <p:nvPr/>
            </p:nvSpPr>
            <p:spPr bwMode="auto">
              <a:xfrm>
                <a:off x="2013" y="2401"/>
                <a:ext cx="5" cy="7"/>
              </a:xfrm>
              <a:custGeom>
                <a:avLst/>
                <a:gdLst>
                  <a:gd name="T0" fmla="*/ 0 w 17"/>
                  <a:gd name="T1" fmla="*/ 0 h 19"/>
                  <a:gd name="T2" fmla="*/ 0 w 17"/>
                  <a:gd name="T3" fmla="*/ 0 h 19"/>
                  <a:gd name="T4" fmla="*/ 0 w 17"/>
                  <a:gd name="T5" fmla="*/ 0 h 19"/>
                  <a:gd name="T6" fmla="*/ 0 w 17"/>
                  <a:gd name="T7" fmla="*/ 0 h 19"/>
                  <a:gd name="T8" fmla="*/ 0 w 17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9">
                    <a:moveTo>
                      <a:pt x="8" y="0"/>
                    </a:moveTo>
                    <a:lnTo>
                      <a:pt x="17" y="13"/>
                    </a:lnTo>
                    <a:lnTo>
                      <a:pt x="9" y="19"/>
                    </a:lnTo>
                    <a:lnTo>
                      <a:pt x="0" y="7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30" name="Freeform 3916"/>
              <p:cNvSpPr>
                <a:spLocks/>
              </p:cNvSpPr>
              <p:nvPr/>
            </p:nvSpPr>
            <p:spPr bwMode="auto">
              <a:xfrm>
                <a:off x="2014" y="2406"/>
                <a:ext cx="2" cy="2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0 h 5"/>
                  <a:gd name="T4" fmla="*/ 0 w 5"/>
                  <a:gd name="T5" fmla="*/ 0 h 5"/>
                  <a:gd name="T6" fmla="*/ 0 w 5"/>
                  <a:gd name="T7" fmla="*/ 0 h 5"/>
                  <a:gd name="T8" fmla="*/ 0 w 5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5" y="4"/>
                    </a:moveTo>
                    <a:lnTo>
                      <a:pt x="4" y="3"/>
                    </a:lnTo>
                    <a:lnTo>
                      <a:pt x="3" y="5"/>
                    </a:lnTo>
                    <a:lnTo>
                      <a:pt x="0" y="0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31" name="Freeform 3917"/>
              <p:cNvSpPr>
                <a:spLocks/>
              </p:cNvSpPr>
              <p:nvPr/>
            </p:nvSpPr>
            <p:spPr bwMode="auto">
              <a:xfrm>
                <a:off x="2008" y="2403"/>
                <a:ext cx="7" cy="7"/>
              </a:xfrm>
              <a:custGeom>
                <a:avLst/>
                <a:gdLst>
                  <a:gd name="T0" fmla="*/ 0 w 22"/>
                  <a:gd name="T1" fmla="*/ 0 h 21"/>
                  <a:gd name="T2" fmla="*/ 0 w 22"/>
                  <a:gd name="T3" fmla="*/ 0 h 21"/>
                  <a:gd name="T4" fmla="*/ 0 w 22"/>
                  <a:gd name="T5" fmla="*/ 0 h 21"/>
                  <a:gd name="T6" fmla="*/ 0 w 22"/>
                  <a:gd name="T7" fmla="*/ 0 h 21"/>
                  <a:gd name="T8" fmla="*/ 0 w 22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21">
                    <a:moveTo>
                      <a:pt x="16" y="0"/>
                    </a:moveTo>
                    <a:lnTo>
                      <a:pt x="22" y="15"/>
                    </a:lnTo>
                    <a:lnTo>
                      <a:pt x="6" y="21"/>
                    </a:lnTo>
                    <a:lnTo>
                      <a:pt x="0" y="7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32" name="Freeform 3918"/>
              <p:cNvSpPr>
                <a:spLocks/>
              </p:cNvSpPr>
              <p:nvPr/>
            </p:nvSpPr>
            <p:spPr bwMode="auto">
              <a:xfrm>
                <a:off x="2009" y="2408"/>
                <a:ext cx="1" cy="2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0 h 5"/>
                  <a:gd name="T4" fmla="*/ 0 w 3"/>
                  <a:gd name="T5" fmla="*/ 0 h 5"/>
                  <a:gd name="T6" fmla="*/ 0 w 3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lnTo>
                      <a:pt x="0" y="0"/>
                    </a:lnTo>
                    <a:lnTo>
                      <a:pt x="1" y="5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33" name="Freeform 3919"/>
              <p:cNvSpPr>
                <a:spLocks/>
              </p:cNvSpPr>
              <p:nvPr/>
            </p:nvSpPr>
            <p:spPr bwMode="auto">
              <a:xfrm>
                <a:off x="2004" y="2405"/>
                <a:ext cx="5" cy="6"/>
              </a:xfrm>
              <a:custGeom>
                <a:avLst/>
                <a:gdLst>
                  <a:gd name="T0" fmla="*/ 0 w 16"/>
                  <a:gd name="T1" fmla="*/ 0 h 16"/>
                  <a:gd name="T2" fmla="*/ 0 w 16"/>
                  <a:gd name="T3" fmla="*/ 0 h 16"/>
                  <a:gd name="T4" fmla="*/ 0 w 16"/>
                  <a:gd name="T5" fmla="*/ 0 h 16"/>
                  <a:gd name="T6" fmla="*/ 0 w 16"/>
                  <a:gd name="T7" fmla="*/ 0 h 16"/>
                  <a:gd name="T8" fmla="*/ 0 w 16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14" y="0"/>
                    </a:moveTo>
                    <a:lnTo>
                      <a:pt x="16" y="14"/>
                    </a:lnTo>
                    <a:lnTo>
                      <a:pt x="2" y="16"/>
                    </a:lnTo>
                    <a:lnTo>
                      <a:pt x="0" y="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34" name="Freeform 3920"/>
              <p:cNvSpPr>
                <a:spLocks/>
              </p:cNvSpPr>
              <p:nvPr/>
            </p:nvSpPr>
            <p:spPr bwMode="auto">
              <a:xfrm>
                <a:off x="2004" y="2406"/>
                <a:ext cx="0" cy="3"/>
              </a:xfrm>
              <a:custGeom>
                <a:avLst/>
                <a:gdLst>
                  <a:gd name="T0" fmla="*/ 0 w 1"/>
                  <a:gd name="T1" fmla="*/ 0 h 9"/>
                  <a:gd name="T2" fmla="*/ 1 w 1"/>
                  <a:gd name="T3" fmla="*/ 0 h 9"/>
                  <a:gd name="T4" fmla="*/ 0 w 1"/>
                  <a:gd name="T5" fmla="*/ 0 h 9"/>
                  <a:gd name="T6" fmla="*/ 0 w 1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9">
                    <a:moveTo>
                      <a:pt x="0" y="0"/>
                    </a:moveTo>
                    <a:lnTo>
                      <a:pt x="1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35" name="Freeform 3921"/>
              <p:cNvSpPr>
                <a:spLocks/>
              </p:cNvSpPr>
              <p:nvPr/>
            </p:nvSpPr>
            <p:spPr bwMode="auto">
              <a:xfrm>
                <a:off x="1993" y="2406"/>
                <a:ext cx="11" cy="7"/>
              </a:xfrm>
              <a:custGeom>
                <a:avLst/>
                <a:gdLst>
                  <a:gd name="T0" fmla="*/ 0 w 35"/>
                  <a:gd name="T1" fmla="*/ 0 h 21"/>
                  <a:gd name="T2" fmla="*/ 0 w 35"/>
                  <a:gd name="T3" fmla="*/ 0 h 21"/>
                  <a:gd name="T4" fmla="*/ 0 w 35"/>
                  <a:gd name="T5" fmla="*/ 0 h 21"/>
                  <a:gd name="T6" fmla="*/ 0 w 35"/>
                  <a:gd name="T7" fmla="*/ 0 h 21"/>
                  <a:gd name="T8" fmla="*/ 0 w 35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" h="21">
                    <a:moveTo>
                      <a:pt x="33" y="0"/>
                    </a:moveTo>
                    <a:lnTo>
                      <a:pt x="35" y="14"/>
                    </a:lnTo>
                    <a:lnTo>
                      <a:pt x="3" y="21"/>
                    </a:lnTo>
                    <a:lnTo>
                      <a:pt x="0" y="6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36" name="Freeform 3922"/>
              <p:cNvSpPr>
                <a:spLocks/>
              </p:cNvSpPr>
              <p:nvPr/>
            </p:nvSpPr>
            <p:spPr bwMode="auto">
              <a:xfrm>
                <a:off x="1991" y="2408"/>
                <a:ext cx="2" cy="3"/>
              </a:xfrm>
              <a:custGeom>
                <a:avLst/>
                <a:gdLst>
                  <a:gd name="T0" fmla="*/ 0 w 5"/>
                  <a:gd name="T1" fmla="*/ 0 h 10"/>
                  <a:gd name="T2" fmla="*/ 0 w 5"/>
                  <a:gd name="T3" fmla="*/ 0 h 10"/>
                  <a:gd name="T4" fmla="*/ 0 w 5"/>
                  <a:gd name="T5" fmla="*/ 0 h 10"/>
                  <a:gd name="T6" fmla="*/ 0 w 5"/>
                  <a:gd name="T7" fmla="*/ 0 h 10"/>
                  <a:gd name="T8" fmla="*/ 0 w 5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10">
                    <a:moveTo>
                      <a:pt x="4" y="1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5" y="10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37" name="Freeform 3923"/>
              <p:cNvSpPr>
                <a:spLocks/>
              </p:cNvSpPr>
              <p:nvPr/>
            </p:nvSpPr>
            <p:spPr bwMode="auto">
              <a:xfrm>
                <a:off x="1990" y="2409"/>
                <a:ext cx="5" cy="5"/>
              </a:xfrm>
              <a:custGeom>
                <a:avLst/>
                <a:gdLst>
                  <a:gd name="T0" fmla="*/ 0 w 15"/>
                  <a:gd name="T1" fmla="*/ 0 h 15"/>
                  <a:gd name="T2" fmla="*/ 0 w 15"/>
                  <a:gd name="T3" fmla="*/ 0 h 15"/>
                  <a:gd name="T4" fmla="*/ 0 w 15"/>
                  <a:gd name="T5" fmla="*/ 0 h 15"/>
                  <a:gd name="T6" fmla="*/ 0 w 15"/>
                  <a:gd name="T7" fmla="*/ 0 h 15"/>
                  <a:gd name="T8" fmla="*/ 0 w 15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4" y="0"/>
                    </a:moveTo>
                    <a:lnTo>
                      <a:pt x="15" y="11"/>
                    </a:lnTo>
                    <a:lnTo>
                      <a:pt x="11" y="15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38" name="Freeform 3924"/>
              <p:cNvSpPr>
                <a:spLocks/>
              </p:cNvSpPr>
              <p:nvPr/>
            </p:nvSpPr>
            <p:spPr bwMode="auto">
              <a:xfrm>
                <a:off x="1989" y="2410"/>
                <a:ext cx="3" cy="3"/>
              </a:xfrm>
              <a:custGeom>
                <a:avLst/>
                <a:gdLst>
                  <a:gd name="T0" fmla="*/ 0 w 7"/>
                  <a:gd name="T1" fmla="*/ 0 h 8"/>
                  <a:gd name="T2" fmla="*/ 0 w 7"/>
                  <a:gd name="T3" fmla="*/ 0 h 8"/>
                  <a:gd name="T4" fmla="*/ 0 w 7"/>
                  <a:gd name="T5" fmla="*/ 0 h 8"/>
                  <a:gd name="T6" fmla="*/ 0 w 7"/>
                  <a:gd name="T7" fmla="*/ 0 h 8"/>
                  <a:gd name="T8" fmla="*/ 0 w 7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2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7" y="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39" name="Freeform 3925"/>
              <p:cNvSpPr>
                <a:spLocks/>
              </p:cNvSpPr>
              <p:nvPr/>
            </p:nvSpPr>
            <p:spPr bwMode="auto">
              <a:xfrm>
                <a:off x="1989" y="2411"/>
                <a:ext cx="5" cy="3"/>
              </a:xfrm>
              <a:custGeom>
                <a:avLst/>
                <a:gdLst>
                  <a:gd name="T0" fmla="*/ 0 w 17"/>
                  <a:gd name="T1" fmla="*/ 0 h 11"/>
                  <a:gd name="T2" fmla="*/ 0 w 17"/>
                  <a:gd name="T3" fmla="*/ 0 h 11"/>
                  <a:gd name="T4" fmla="*/ 0 w 17"/>
                  <a:gd name="T5" fmla="*/ 0 h 11"/>
                  <a:gd name="T6" fmla="*/ 0 w 17"/>
                  <a:gd name="T7" fmla="*/ 0 h 11"/>
                  <a:gd name="T8" fmla="*/ 0 w 17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1">
                    <a:moveTo>
                      <a:pt x="2" y="0"/>
                    </a:moveTo>
                    <a:lnTo>
                      <a:pt x="17" y="7"/>
                    </a:lnTo>
                    <a:lnTo>
                      <a:pt x="15" y="11"/>
                    </a:lnTo>
                    <a:lnTo>
                      <a:pt x="0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40" name="Freeform 3926"/>
              <p:cNvSpPr>
                <a:spLocks/>
              </p:cNvSpPr>
              <p:nvPr/>
            </p:nvSpPr>
            <p:spPr bwMode="auto">
              <a:xfrm>
                <a:off x="1991" y="2414"/>
                <a:ext cx="3" cy="1"/>
              </a:xfrm>
              <a:custGeom>
                <a:avLst/>
                <a:gdLst>
                  <a:gd name="T0" fmla="*/ 0 w 8"/>
                  <a:gd name="T1" fmla="*/ 0 h 3"/>
                  <a:gd name="T2" fmla="*/ 0 w 8"/>
                  <a:gd name="T3" fmla="*/ 0 h 3"/>
                  <a:gd name="T4" fmla="*/ 0 w 8"/>
                  <a:gd name="T5" fmla="*/ 0 h 3"/>
                  <a:gd name="T6" fmla="*/ 0 w 8"/>
                  <a:gd name="T7" fmla="*/ 0 h 3"/>
                  <a:gd name="T8" fmla="*/ 0 w 8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3">
                    <a:moveTo>
                      <a:pt x="8" y="1"/>
                    </a:moveTo>
                    <a:lnTo>
                      <a:pt x="8" y="0"/>
                    </a:lnTo>
                    <a:lnTo>
                      <a:pt x="5" y="3"/>
                    </a:lnTo>
                    <a:lnTo>
                      <a:pt x="0" y="0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41" name="Freeform 3927"/>
              <p:cNvSpPr>
                <a:spLocks/>
              </p:cNvSpPr>
              <p:nvPr/>
            </p:nvSpPr>
            <p:spPr bwMode="auto">
              <a:xfrm>
                <a:off x="1988" y="2411"/>
                <a:ext cx="5" cy="5"/>
              </a:xfrm>
              <a:custGeom>
                <a:avLst/>
                <a:gdLst>
                  <a:gd name="T0" fmla="*/ 0 w 14"/>
                  <a:gd name="T1" fmla="*/ 0 h 15"/>
                  <a:gd name="T2" fmla="*/ 0 w 14"/>
                  <a:gd name="T3" fmla="*/ 0 h 15"/>
                  <a:gd name="T4" fmla="*/ 0 w 14"/>
                  <a:gd name="T5" fmla="*/ 0 h 15"/>
                  <a:gd name="T6" fmla="*/ 0 w 14"/>
                  <a:gd name="T7" fmla="*/ 0 h 15"/>
                  <a:gd name="T8" fmla="*/ 0 w 14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5">
                    <a:moveTo>
                      <a:pt x="4" y="0"/>
                    </a:moveTo>
                    <a:lnTo>
                      <a:pt x="14" y="11"/>
                    </a:lnTo>
                    <a:lnTo>
                      <a:pt x="10" y="15"/>
                    </a:lnTo>
                    <a:lnTo>
                      <a:pt x="0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42" name="Freeform 3928"/>
              <p:cNvSpPr>
                <a:spLocks/>
              </p:cNvSpPr>
              <p:nvPr/>
            </p:nvSpPr>
            <p:spPr bwMode="auto">
              <a:xfrm>
                <a:off x="1987" y="2413"/>
                <a:ext cx="3" cy="2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0 h 7"/>
                  <a:gd name="T4" fmla="*/ 0 w 7"/>
                  <a:gd name="T5" fmla="*/ 0 h 7"/>
                  <a:gd name="T6" fmla="*/ 0 w 7"/>
                  <a:gd name="T7" fmla="*/ 0 h 7"/>
                  <a:gd name="T8" fmla="*/ 0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2" y="0"/>
                    </a:moveTo>
                    <a:lnTo>
                      <a:pt x="0" y="1"/>
                    </a:lnTo>
                    <a:lnTo>
                      <a:pt x="0" y="5"/>
                    </a:lnTo>
                    <a:lnTo>
                      <a:pt x="7" y="7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43" name="Rectangle 3929"/>
              <p:cNvSpPr>
                <a:spLocks noChangeArrowheads="1"/>
              </p:cNvSpPr>
              <p:nvPr/>
            </p:nvSpPr>
            <p:spPr bwMode="auto">
              <a:xfrm>
                <a:off x="1987" y="2415"/>
                <a:ext cx="5" cy="2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44" name="Freeform 3930"/>
              <p:cNvSpPr>
                <a:spLocks/>
              </p:cNvSpPr>
              <p:nvPr/>
            </p:nvSpPr>
            <p:spPr bwMode="auto">
              <a:xfrm>
                <a:off x="1987" y="2417"/>
                <a:ext cx="3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7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45" name="Freeform 3931"/>
              <p:cNvSpPr>
                <a:spLocks/>
              </p:cNvSpPr>
              <p:nvPr/>
            </p:nvSpPr>
            <p:spPr bwMode="auto">
              <a:xfrm>
                <a:off x="1987" y="2416"/>
                <a:ext cx="7" cy="6"/>
              </a:xfrm>
              <a:custGeom>
                <a:avLst/>
                <a:gdLst>
                  <a:gd name="T0" fmla="*/ 0 w 19"/>
                  <a:gd name="T1" fmla="*/ 0 h 18"/>
                  <a:gd name="T2" fmla="*/ 0 w 19"/>
                  <a:gd name="T3" fmla="*/ 0 h 18"/>
                  <a:gd name="T4" fmla="*/ 0 w 19"/>
                  <a:gd name="T5" fmla="*/ 0 h 18"/>
                  <a:gd name="T6" fmla="*/ 0 w 19"/>
                  <a:gd name="T7" fmla="*/ 0 h 18"/>
                  <a:gd name="T8" fmla="*/ 0 w 19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8">
                    <a:moveTo>
                      <a:pt x="0" y="6"/>
                    </a:moveTo>
                    <a:lnTo>
                      <a:pt x="14" y="0"/>
                    </a:lnTo>
                    <a:lnTo>
                      <a:pt x="19" y="11"/>
                    </a:lnTo>
                    <a:lnTo>
                      <a:pt x="4" y="18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46" name="Freeform 3932"/>
              <p:cNvSpPr>
                <a:spLocks/>
              </p:cNvSpPr>
              <p:nvPr/>
            </p:nvSpPr>
            <p:spPr bwMode="auto">
              <a:xfrm>
                <a:off x="1989" y="2421"/>
                <a:ext cx="2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0" y="1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7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47" name="Freeform 3933"/>
              <p:cNvSpPr>
                <a:spLocks/>
              </p:cNvSpPr>
              <p:nvPr/>
            </p:nvSpPr>
            <p:spPr bwMode="auto">
              <a:xfrm>
                <a:off x="1989" y="2419"/>
                <a:ext cx="6" cy="6"/>
              </a:xfrm>
              <a:custGeom>
                <a:avLst/>
                <a:gdLst>
                  <a:gd name="T0" fmla="*/ 0 w 19"/>
                  <a:gd name="T1" fmla="*/ 0 h 18"/>
                  <a:gd name="T2" fmla="*/ 0 w 19"/>
                  <a:gd name="T3" fmla="*/ 0 h 18"/>
                  <a:gd name="T4" fmla="*/ 0 w 19"/>
                  <a:gd name="T5" fmla="*/ 0 h 18"/>
                  <a:gd name="T6" fmla="*/ 0 w 19"/>
                  <a:gd name="T7" fmla="*/ 0 h 18"/>
                  <a:gd name="T8" fmla="*/ 0 w 19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8">
                    <a:moveTo>
                      <a:pt x="0" y="11"/>
                    </a:moveTo>
                    <a:lnTo>
                      <a:pt x="12" y="0"/>
                    </a:lnTo>
                    <a:lnTo>
                      <a:pt x="19" y="8"/>
                    </a:lnTo>
                    <a:lnTo>
                      <a:pt x="6" y="18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48" name="Freeform 3934"/>
              <p:cNvSpPr>
                <a:spLocks/>
              </p:cNvSpPr>
              <p:nvPr/>
            </p:nvSpPr>
            <p:spPr bwMode="auto">
              <a:xfrm>
                <a:off x="1991" y="2424"/>
                <a:ext cx="2" cy="1"/>
              </a:xfrm>
              <a:custGeom>
                <a:avLst/>
                <a:gdLst>
                  <a:gd name="T0" fmla="*/ 0 w 6"/>
                  <a:gd name="T1" fmla="*/ 0 h 5"/>
                  <a:gd name="T2" fmla="*/ 0 w 6"/>
                  <a:gd name="T3" fmla="*/ 0 h 5"/>
                  <a:gd name="T4" fmla="*/ 0 w 6"/>
                  <a:gd name="T5" fmla="*/ 0 h 5"/>
                  <a:gd name="T6" fmla="*/ 0 w 6"/>
                  <a:gd name="T7" fmla="*/ 0 h 5"/>
                  <a:gd name="T8" fmla="*/ 0 w 6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0" y="3"/>
                    </a:moveTo>
                    <a:lnTo>
                      <a:pt x="1" y="3"/>
                    </a:lnTo>
                    <a:lnTo>
                      <a:pt x="4" y="5"/>
                    </a:lnTo>
                    <a:lnTo>
                      <a:pt x="6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49" name="Freeform 3935"/>
              <p:cNvSpPr>
                <a:spLocks/>
              </p:cNvSpPr>
              <p:nvPr/>
            </p:nvSpPr>
            <p:spPr bwMode="auto">
              <a:xfrm>
                <a:off x="1992" y="2420"/>
                <a:ext cx="5" cy="6"/>
              </a:xfrm>
              <a:custGeom>
                <a:avLst/>
                <a:gdLst>
                  <a:gd name="T0" fmla="*/ 0 w 15"/>
                  <a:gd name="T1" fmla="*/ 0 h 18"/>
                  <a:gd name="T2" fmla="*/ 0 w 15"/>
                  <a:gd name="T3" fmla="*/ 0 h 18"/>
                  <a:gd name="T4" fmla="*/ 0 w 15"/>
                  <a:gd name="T5" fmla="*/ 0 h 18"/>
                  <a:gd name="T6" fmla="*/ 0 w 15"/>
                  <a:gd name="T7" fmla="*/ 0 h 18"/>
                  <a:gd name="T8" fmla="*/ 0 w 15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8">
                    <a:moveTo>
                      <a:pt x="0" y="15"/>
                    </a:moveTo>
                    <a:lnTo>
                      <a:pt x="5" y="0"/>
                    </a:lnTo>
                    <a:lnTo>
                      <a:pt x="15" y="4"/>
                    </a:lnTo>
                    <a:lnTo>
                      <a:pt x="11" y="18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50" name="Freeform 3936"/>
              <p:cNvSpPr>
                <a:spLocks/>
              </p:cNvSpPr>
              <p:nvPr/>
            </p:nvSpPr>
            <p:spPr bwMode="auto">
              <a:xfrm>
                <a:off x="1996" y="2425"/>
                <a:ext cx="1" cy="2"/>
              </a:xfrm>
              <a:custGeom>
                <a:avLst/>
                <a:gdLst>
                  <a:gd name="T0" fmla="*/ 0 w 3"/>
                  <a:gd name="T1" fmla="*/ 0 h 6"/>
                  <a:gd name="T2" fmla="*/ 0 w 3"/>
                  <a:gd name="T3" fmla="*/ 0 h 6"/>
                  <a:gd name="T4" fmla="*/ 0 w 3"/>
                  <a:gd name="T5" fmla="*/ 0 h 6"/>
                  <a:gd name="T6" fmla="*/ 0 w 3"/>
                  <a:gd name="T7" fmla="*/ 0 h 6"/>
                  <a:gd name="T8" fmla="*/ 0 w 3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0" y="5"/>
                    </a:moveTo>
                    <a:lnTo>
                      <a:pt x="3" y="5"/>
                    </a:lnTo>
                    <a:lnTo>
                      <a:pt x="2" y="6"/>
                    </a:lnTo>
                    <a:lnTo>
                      <a:pt x="2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51" name="Rectangle 3937"/>
              <p:cNvSpPr>
                <a:spLocks noChangeArrowheads="1"/>
              </p:cNvSpPr>
              <p:nvPr/>
            </p:nvSpPr>
            <p:spPr bwMode="auto">
              <a:xfrm>
                <a:off x="1997" y="2422"/>
                <a:ext cx="3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52" name="Freeform 3938"/>
              <p:cNvSpPr>
                <a:spLocks/>
              </p:cNvSpPr>
              <p:nvPr/>
            </p:nvSpPr>
            <p:spPr bwMode="auto">
              <a:xfrm>
                <a:off x="2000" y="2425"/>
                <a:ext cx="0" cy="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0 h 6"/>
                  <a:gd name="T4" fmla="*/ 1 w 1"/>
                  <a:gd name="T5" fmla="*/ 0 h 6"/>
                  <a:gd name="T6" fmla="*/ 0 w 1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6">
                    <a:moveTo>
                      <a:pt x="0" y="6"/>
                    </a:moveTo>
                    <a:lnTo>
                      <a:pt x="0" y="0"/>
                    </a:lnTo>
                    <a:lnTo>
                      <a:pt x="1" y="5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53" name="Freeform 3939"/>
              <p:cNvSpPr>
                <a:spLocks/>
              </p:cNvSpPr>
              <p:nvPr/>
            </p:nvSpPr>
            <p:spPr bwMode="auto">
              <a:xfrm>
                <a:off x="1999" y="2420"/>
                <a:ext cx="9" cy="6"/>
              </a:xfrm>
              <a:custGeom>
                <a:avLst/>
                <a:gdLst>
                  <a:gd name="T0" fmla="*/ 0 w 27"/>
                  <a:gd name="T1" fmla="*/ 0 h 18"/>
                  <a:gd name="T2" fmla="*/ 0 w 27"/>
                  <a:gd name="T3" fmla="*/ 0 h 18"/>
                  <a:gd name="T4" fmla="*/ 0 w 27"/>
                  <a:gd name="T5" fmla="*/ 0 h 18"/>
                  <a:gd name="T6" fmla="*/ 0 w 27"/>
                  <a:gd name="T7" fmla="*/ 0 h 18"/>
                  <a:gd name="T8" fmla="*/ 0 w 27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" h="18">
                    <a:moveTo>
                      <a:pt x="2" y="18"/>
                    </a:moveTo>
                    <a:lnTo>
                      <a:pt x="0" y="4"/>
                    </a:lnTo>
                    <a:lnTo>
                      <a:pt x="25" y="0"/>
                    </a:lnTo>
                    <a:lnTo>
                      <a:pt x="27" y="15"/>
                    </a:lnTo>
                    <a:lnTo>
                      <a:pt x="2" y="1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54" name="Freeform 3940"/>
              <p:cNvSpPr>
                <a:spLocks/>
              </p:cNvSpPr>
              <p:nvPr/>
            </p:nvSpPr>
            <p:spPr bwMode="auto">
              <a:xfrm>
                <a:off x="2008" y="2424"/>
                <a:ext cx="1" cy="1"/>
              </a:xfrm>
              <a:custGeom>
                <a:avLst/>
                <a:gdLst>
                  <a:gd name="T0" fmla="*/ 1 w 2"/>
                  <a:gd name="T1" fmla="*/ 0 h 5"/>
                  <a:gd name="T2" fmla="*/ 0 w 2"/>
                  <a:gd name="T3" fmla="*/ 0 h 5"/>
                  <a:gd name="T4" fmla="*/ 1 w 2"/>
                  <a:gd name="T5" fmla="*/ 0 h 5"/>
                  <a:gd name="T6" fmla="*/ 1 w 2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1" y="5"/>
                    </a:moveTo>
                    <a:lnTo>
                      <a:pt x="0" y="0"/>
                    </a:lnTo>
                    <a:lnTo>
                      <a:pt x="2" y="5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55" name="Freeform 3941"/>
              <p:cNvSpPr>
                <a:spLocks/>
              </p:cNvSpPr>
              <p:nvPr/>
            </p:nvSpPr>
            <p:spPr bwMode="auto">
              <a:xfrm>
                <a:off x="2007" y="2419"/>
                <a:ext cx="7" cy="6"/>
              </a:xfrm>
              <a:custGeom>
                <a:avLst/>
                <a:gdLst>
                  <a:gd name="T0" fmla="*/ 0 w 19"/>
                  <a:gd name="T1" fmla="*/ 0 h 18"/>
                  <a:gd name="T2" fmla="*/ 0 w 19"/>
                  <a:gd name="T3" fmla="*/ 0 h 18"/>
                  <a:gd name="T4" fmla="*/ 0 w 19"/>
                  <a:gd name="T5" fmla="*/ 0 h 18"/>
                  <a:gd name="T6" fmla="*/ 0 w 19"/>
                  <a:gd name="T7" fmla="*/ 0 h 18"/>
                  <a:gd name="T8" fmla="*/ 0 w 19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8">
                    <a:moveTo>
                      <a:pt x="4" y="18"/>
                    </a:moveTo>
                    <a:lnTo>
                      <a:pt x="0" y="3"/>
                    </a:lnTo>
                    <a:lnTo>
                      <a:pt x="15" y="0"/>
                    </a:lnTo>
                    <a:lnTo>
                      <a:pt x="19" y="15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56" name="Freeform 3942"/>
              <p:cNvSpPr>
                <a:spLocks/>
              </p:cNvSpPr>
              <p:nvPr/>
            </p:nvSpPr>
            <p:spPr bwMode="auto">
              <a:xfrm>
                <a:off x="2012" y="2419"/>
                <a:ext cx="1" cy="4"/>
              </a:xfrm>
              <a:custGeom>
                <a:avLst/>
                <a:gdLst>
                  <a:gd name="T0" fmla="*/ 0 w 2"/>
                  <a:gd name="T1" fmla="*/ 0 h 10"/>
                  <a:gd name="T2" fmla="*/ 1 w 2"/>
                  <a:gd name="T3" fmla="*/ 0 h 10"/>
                  <a:gd name="T4" fmla="*/ 1 w 2"/>
                  <a:gd name="T5" fmla="*/ 0 h 10"/>
                  <a:gd name="T6" fmla="*/ 0 w 2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10">
                    <a:moveTo>
                      <a:pt x="0" y="0"/>
                    </a:moveTo>
                    <a:lnTo>
                      <a:pt x="2" y="1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57" name="Freeform 3943"/>
              <p:cNvSpPr>
                <a:spLocks/>
              </p:cNvSpPr>
              <p:nvPr/>
            </p:nvSpPr>
            <p:spPr bwMode="auto">
              <a:xfrm>
                <a:off x="2013" y="2419"/>
                <a:ext cx="4" cy="5"/>
              </a:xfrm>
              <a:custGeom>
                <a:avLst/>
                <a:gdLst>
                  <a:gd name="T0" fmla="*/ 0 w 14"/>
                  <a:gd name="T1" fmla="*/ 0 h 16"/>
                  <a:gd name="T2" fmla="*/ 0 w 14"/>
                  <a:gd name="T3" fmla="*/ 0 h 16"/>
                  <a:gd name="T4" fmla="*/ 0 w 14"/>
                  <a:gd name="T5" fmla="*/ 0 h 16"/>
                  <a:gd name="T6" fmla="*/ 0 w 14"/>
                  <a:gd name="T7" fmla="*/ 0 h 16"/>
                  <a:gd name="T8" fmla="*/ 0 w 14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6">
                    <a:moveTo>
                      <a:pt x="2" y="16"/>
                    </a:moveTo>
                    <a:lnTo>
                      <a:pt x="0" y="1"/>
                    </a:lnTo>
                    <a:lnTo>
                      <a:pt x="12" y="0"/>
                    </a:lnTo>
                    <a:lnTo>
                      <a:pt x="14" y="15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58" name="Freeform 3944"/>
              <p:cNvSpPr>
                <a:spLocks/>
              </p:cNvSpPr>
              <p:nvPr/>
            </p:nvSpPr>
            <p:spPr bwMode="auto">
              <a:xfrm>
                <a:off x="2017" y="2419"/>
                <a:ext cx="0" cy="3"/>
              </a:xfrm>
              <a:custGeom>
                <a:avLst/>
                <a:gdLst>
                  <a:gd name="T0" fmla="*/ 0 w 1"/>
                  <a:gd name="T1" fmla="*/ 0 h 10"/>
                  <a:gd name="T2" fmla="*/ 1 w 1"/>
                  <a:gd name="T3" fmla="*/ 0 h 10"/>
                  <a:gd name="T4" fmla="*/ 1 w 1"/>
                  <a:gd name="T5" fmla="*/ 0 h 10"/>
                  <a:gd name="T6" fmla="*/ 0 w 1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0">
                    <a:moveTo>
                      <a:pt x="0" y="0"/>
                    </a:moveTo>
                    <a:lnTo>
                      <a:pt x="1" y="1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59" name="Rectangle 3945"/>
              <p:cNvSpPr>
                <a:spLocks noChangeArrowheads="1"/>
              </p:cNvSpPr>
              <p:nvPr/>
            </p:nvSpPr>
            <p:spPr bwMode="auto">
              <a:xfrm>
                <a:off x="2017" y="2419"/>
                <a:ext cx="1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60" name="Rectangle 3946"/>
              <p:cNvSpPr>
                <a:spLocks noChangeArrowheads="1"/>
              </p:cNvSpPr>
              <p:nvPr/>
            </p:nvSpPr>
            <p:spPr bwMode="auto">
              <a:xfrm>
                <a:off x="2018" y="2419"/>
                <a:ext cx="1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61" name="Freeform 3947"/>
              <p:cNvSpPr>
                <a:spLocks/>
              </p:cNvSpPr>
              <p:nvPr/>
            </p:nvSpPr>
            <p:spPr bwMode="auto">
              <a:xfrm>
                <a:off x="2017" y="2419"/>
                <a:ext cx="1" cy="3"/>
              </a:xfrm>
              <a:custGeom>
                <a:avLst/>
                <a:gdLst>
                  <a:gd name="T0" fmla="*/ 1 w 1"/>
                  <a:gd name="T1" fmla="*/ 0 h 10"/>
                  <a:gd name="T2" fmla="*/ 1 w 1"/>
                  <a:gd name="T3" fmla="*/ 0 h 10"/>
                  <a:gd name="T4" fmla="*/ 0 w 1"/>
                  <a:gd name="T5" fmla="*/ 0 h 10"/>
                  <a:gd name="T6" fmla="*/ 1 w 1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0">
                    <a:moveTo>
                      <a:pt x="1" y="0"/>
                    </a:moveTo>
                    <a:lnTo>
                      <a:pt x="1" y="1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62" name="Freeform 3948"/>
              <p:cNvSpPr>
                <a:spLocks/>
              </p:cNvSpPr>
              <p:nvPr/>
            </p:nvSpPr>
            <p:spPr bwMode="auto">
              <a:xfrm>
                <a:off x="2016" y="2419"/>
                <a:ext cx="2" cy="5"/>
              </a:xfrm>
              <a:custGeom>
                <a:avLst/>
                <a:gdLst>
                  <a:gd name="T0" fmla="*/ 0 w 7"/>
                  <a:gd name="T1" fmla="*/ 0 h 16"/>
                  <a:gd name="T2" fmla="*/ 0 w 7"/>
                  <a:gd name="T3" fmla="*/ 0 h 16"/>
                  <a:gd name="T4" fmla="*/ 0 w 7"/>
                  <a:gd name="T5" fmla="*/ 0 h 16"/>
                  <a:gd name="T6" fmla="*/ 0 w 7"/>
                  <a:gd name="T7" fmla="*/ 0 h 16"/>
                  <a:gd name="T8" fmla="*/ 0 w 7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6">
                    <a:moveTo>
                      <a:pt x="5" y="0"/>
                    </a:moveTo>
                    <a:lnTo>
                      <a:pt x="7" y="15"/>
                    </a:lnTo>
                    <a:lnTo>
                      <a:pt x="2" y="16"/>
                    </a:lnTo>
                    <a:lnTo>
                      <a:pt x="0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63" name="Freeform 3949"/>
              <p:cNvSpPr>
                <a:spLocks/>
              </p:cNvSpPr>
              <p:nvPr/>
            </p:nvSpPr>
            <p:spPr bwMode="auto">
              <a:xfrm>
                <a:off x="2016" y="2423"/>
                <a:ext cx="0" cy="2"/>
              </a:xfrm>
              <a:custGeom>
                <a:avLst/>
                <a:gdLst>
                  <a:gd name="T0" fmla="*/ 1 w 1"/>
                  <a:gd name="T1" fmla="*/ 0 h 6"/>
                  <a:gd name="T2" fmla="*/ 0 w 1"/>
                  <a:gd name="T3" fmla="*/ 0 h 6"/>
                  <a:gd name="T4" fmla="*/ 0 w 1"/>
                  <a:gd name="T5" fmla="*/ 0 h 6"/>
                  <a:gd name="T6" fmla="*/ 1 w 1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6">
                    <a:moveTo>
                      <a:pt x="1" y="5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64" name="Rectangle 3950"/>
              <p:cNvSpPr>
                <a:spLocks noChangeArrowheads="1"/>
              </p:cNvSpPr>
              <p:nvPr/>
            </p:nvSpPr>
            <p:spPr bwMode="auto">
              <a:xfrm>
                <a:off x="2014" y="2419"/>
                <a:ext cx="2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65" name="Freeform 3951"/>
              <p:cNvSpPr>
                <a:spLocks/>
              </p:cNvSpPr>
              <p:nvPr/>
            </p:nvSpPr>
            <p:spPr bwMode="auto">
              <a:xfrm>
                <a:off x="2014" y="2419"/>
                <a:ext cx="0" cy="4"/>
              </a:xfrm>
              <a:custGeom>
                <a:avLst/>
                <a:gdLst>
                  <a:gd name="T0" fmla="*/ 1 w 1"/>
                  <a:gd name="T1" fmla="*/ 0 h 10"/>
                  <a:gd name="T2" fmla="*/ 1 w 1"/>
                  <a:gd name="T3" fmla="*/ 0 h 10"/>
                  <a:gd name="T4" fmla="*/ 0 w 1"/>
                  <a:gd name="T5" fmla="*/ 0 h 10"/>
                  <a:gd name="T6" fmla="*/ 1 w 1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0">
                    <a:moveTo>
                      <a:pt x="1" y="0"/>
                    </a:moveTo>
                    <a:lnTo>
                      <a:pt x="1" y="1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66" name="Freeform 3952"/>
              <p:cNvSpPr>
                <a:spLocks/>
              </p:cNvSpPr>
              <p:nvPr/>
            </p:nvSpPr>
            <p:spPr bwMode="auto">
              <a:xfrm>
                <a:off x="2007" y="2419"/>
                <a:ext cx="7" cy="6"/>
              </a:xfrm>
              <a:custGeom>
                <a:avLst/>
                <a:gdLst>
                  <a:gd name="T0" fmla="*/ 0 w 22"/>
                  <a:gd name="T1" fmla="*/ 0 h 18"/>
                  <a:gd name="T2" fmla="*/ 0 w 22"/>
                  <a:gd name="T3" fmla="*/ 0 h 18"/>
                  <a:gd name="T4" fmla="*/ 0 w 22"/>
                  <a:gd name="T5" fmla="*/ 0 h 18"/>
                  <a:gd name="T6" fmla="*/ 0 w 22"/>
                  <a:gd name="T7" fmla="*/ 0 h 18"/>
                  <a:gd name="T8" fmla="*/ 0 w 22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18">
                    <a:moveTo>
                      <a:pt x="20" y="0"/>
                    </a:moveTo>
                    <a:lnTo>
                      <a:pt x="22" y="15"/>
                    </a:lnTo>
                    <a:lnTo>
                      <a:pt x="2" y="18"/>
                    </a:lnTo>
                    <a:lnTo>
                      <a:pt x="0" y="3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67" name="Freeform 3953"/>
              <p:cNvSpPr>
                <a:spLocks/>
              </p:cNvSpPr>
              <p:nvPr/>
            </p:nvSpPr>
            <p:spPr bwMode="auto">
              <a:xfrm>
                <a:off x="2007" y="2424"/>
                <a:ext cx="1" cy="1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0 h 5"/>
                  <a:gd name="T4" fmla="*/ 1 w 1"/>
                  <a:gd name="T5" fmla="*/ 0 h 5"/>
                  <a:gd name="T6" fmla="*/ 1 w 1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5">
                    <a:moveTo>
                      <a:pt x="1" y="5"/>
                    </a:moveTo>
                    <a:lnTo>
                      <a:pt x="0" y="0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68" name="Freeform 3954"/>
              <p:cNvSpPr>
                <a:spLocks/>
              </p:cNvSpPr>
              <p:nvPr/>
            </p:nvSpPr>
            <p:spPr bwMode="auto">
              <a:xfrm>
                <a:off x="2004" y="2420"/>
                <a:ext cx="4" cy="6"/>
              </a:xfrm>
              <a:custGeom>
                <a:avLst/>
                <a:gdLst>
                  <a:gd name="T0" fmla="*/ 0 w 10"/>
                  <a:gd name="T1" fmla="*/ 0 h 16"/>
                  <a:gd name="T2" fmla="*/ 0 w 10"/>
                  <a:gd name="T3" fmla="*/ 0 h 16"/>
                  <a:gd name="T4" fmla="*/ 0 w 10"/>
                  <a:gd name="T5" fmla="*/ 0 h 16"/>
                  <a:gd name="T6" fmla="*/ 0 w 10"/>
                  <a:gd name="T7" fmla="*/ 0 h 16"/>
                  <a:gd name="T8" fmla="*/ 0 w 10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16">
                    <a:moveTo>
                      <a:pt x="8" y="0"/>
                    </a:moveTo>
                    <a:lnTo>
                      <a:pt x="10" y="15"/>
                    </a:lnTo>
                    <a:lnTo>
                      <a:pt x="2" y="16"/>
                    </a:lnTo>
                    <a:lnTo>
                      <a:pt x="0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69" name="Freeform 3955"/>
              <p:cNvSpPr>
                <a:spLocks/>
              </p:cNvSpPr>
              <p:nvPr/>
            </p:nvSpPr>
            <p:spPr bwMode="auto">
              <a:xfrm>
                <a:off x="2005" y="2424"/>
                <a:ext cx="0" cy="2"/>
              </a:xfrm>
              <a:custGeom>
                <a:avLst/>
                <a:gdLst>
                  <a:gd name="T0" fmla="*/ 1 w 1"/>
                  <a:gd name="T1" fmla="*/ 0 h 6"/>
                  <a:gd name="T2" fmla="*/ 0 w 1"/>
                  <a:gd name="T3" fmla="*/ 0 h 6"/>
                  <a:gd name="T4" fmla="*/ 0 w 1"/>
                  <a:gd name="T5" fmla="*/ 0 h 6"/>
                  <a:gd name="T6" fmla="*/ 1 w 1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6">
                    <a:moveTo>
                      <a:pt x="1" y="5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70" name="Rectangle 3956"/>
              <p:cNvSpPr>
                <a:spLocks noChangeArrowheads="1"/>
              </p:cNvSpPr>
              <p:nvPr/>
            </p:nvSpPr>
            <p:spPr bwMode="auto">
              <a:xfrm>
                <a:off x="2003" y="2421"/>
                <a:ext cx="2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71" name="Freeform 3957"/>
              <p:cNvSpPr>
                <a:spLocks/>
              </p:cNvSpPr>
              <p:nvPr/>
            </p:nvSpPr>
            <p:spPr bwMode="auto">
              <a:xfrm>
                <a:off x="2002" y="2420"/>
                <a:ext cx="1" cy="4"/>
              </a:xfrm>
              <a:custGeom>
                <a:avLst/>
                <a:gdLst>
                  <a:gd name="T0" fmla="*/ 0 w 4"/>
                  <a:gd name="T1" fmla="*/ 0 h 11"/>
                  <a:gd name="T2" fmla="*/ 0 w 4"/>
                  <a:gd name="T3" fmla="*/ 0 h 11"/>
                  <a:gd name="T4" fmla="*/ 0 w 4"/>
                  <a:gd name="T5" fmla="*/ 0 h 11"/>
                  <a:gd name="T6" fmla="*/ 0 w 4"/>
                  <a:gd name="T7" fmla="*/ 0 h 11"/>
                  <a:gd name="T8" fmla="*/ 0 w 4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11">
                    <a:moveTo>
                      <a:pt x="4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4" y="11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72" name="Freeform 3958"/>
              <p:cNvSpPr>
                <a:spLocks/>
              </p:cNvSpPr>
              <p:nvPr/>
            </p:nvSpPr>
            <p:spPr bwMode="auto">
              <a:xfrm>
                <a:off x="1997" y="2421"/>
                <a:ext cx="7" cy="7"/>
              </a:xfrm>
              <a:custGeom>
                <a:avLst/>
                <a:gdLst>
                  <a:gd name="T0" fmla="*/ 0 w 20"/>
                  <a:gd name="T1" fmla="*/ 0 h 21"/>
                  <a:gd name="T2" fmla="*/ 0 w 20"/>
                  <a:gd name="T3" fmla="*/ 0 h 21"/>
                  <a:gd name="T4" fmla="*/ 0 w 20"/>
                  <a:gd name="T5" fmla="*/ 0 h 21"/>
                  <a:gd name="T6" fmla="*/ 0 w 20"/>
                  <a:gd name="T7" fmla="*/ 0 h 21"/>
                  <a:gd name="T8" fmla="*/ 0 w 20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21">
                    <a:moveTo>
                      <a:pt x="13" y="0"/>
                    </a:moveTo>
                    <a:lnTo>
                      <a:pt x="20" y="15"/>
                    </a:lnTo>
                    <a:lnTo>
                      <a:pt x="6" y="21"/>
                    </a:lnTo>
                    <a:lnTo>
                      <a:pt x="0" y="7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73" name="Freeform 3959"/>
              <p:cNvSpPr>
                <a:spLocks/>
              </p:cNvSpPr>
              <p:nvPr/>
            </p:nvSpPr>
            <p:spPr bwMode="auto">
              <a:xfrm>
                <a:off x="1998" y="2426"/>
                <a:ext cx="1" cy="2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0 h 5"/>
                  <a:gd name="T4" fmla="*/ 0 w 3"/>
                  <a:gd name="T5" fmla="*/ 0 h 5"/>
                  <a:gd name="T6" fmla="*/ 0 w 3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lnTo>
                      <a:pt x="0" y="0"/>
                    </a:lnTo>
                    <a:lnTo>
                      <a:pt x="2" y="5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74" name="Freeform 3960"/>
              <p:cNvSpPr>
                <a:spLocks/>
              </p:cNvSpPr>
              <p:nvPr/>
            </p:nvSpPr>
            <p:spPr bwMode="auto">
              <a:xfrm>
                <a:off x="1996" y="2423"/>
                <a:ext cx="3" cy="5"/>
              </a:xfrm>
              <a:custGeom>
                <a:avLst/>
                <a:gdLst>
                  <a:gd name="T0" fmla="*/ 0 w 8"/>
                  <a:gd name="T1" fmla="*/ 0 h 15"/>
                  <a:gd name="T2" fmla="*/ 0 w 8"/>
                  <a:gd name="T3" fmla="*/ 0 h 15"/>
                  <a:gd name="T4" fmla="*/ 0 w 8"/>
                  <a:gd name="T5" fmla="*/ 0 h 15"/>
                  <a:gd name="T6" fmla="*/ 0 w 8"/>
                  <a:gd name="T7" fmla="*/ 0 h 15"/>
                  <a:gd name="T8" fmla="*/ 0 w 8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5">
                    <a:moveTo>
                      <a:pt x="4" y="0"/>
                    </a:moveTo>
                    <a:lnTo>
                      <a:pt x="8" y="14"/>
                    </a:lnTo>
                    <a:lnTo>
                      <a:pt x="4" y="15"/>
                    </a:lnTo>
                    <a:lnTo>
                      <a:pt x="0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75" name="Freeform 3961"/>
              <p:cNvSpPr>
                <a:spLocks/>
              </p:cNvSpPr>
              <p:nvPr/>
            </p:nvSpPr>
            <p:spPr bwMode="auto">
              <a:xfrm>
                <a:off x="1995" y="2423"/>
                <a:ext cx="2" cy="3"/>
              </a:xfrm>
              <a:custGeom>
                <a:avLst/>
                <a:gdLst>
                  <a:gd name="T0" fmla="*/ 0 w 6"/>
                  <a:gd name="T1" fmla="*/ 0 h 9"/>
                  <a:gd name="T2" fmla="*/ 0 w 6"/>
                  <a:gd name="T3" fmla="*/ 0 h 9"/>
                  <a:gd name="T4" fmla="*/ 0 w 6"/>
                  <a:gd name="T5" fmla="*/ 0 h 9"/>
                  <a:gd name="T6" fmla="*/ 0 w 6"/>
                  <a:gd name="T7" fmla="*/ 0 h 9"/>
                  <a:gd name="T8" fmla="*/ 0 w 6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9">
                    <a:moveTo>
                      <a:pt x="4" y="0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6" y="9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76" name="Freeform 3962"/>
              <p:cNvSpPr>
                <a:spLocks/>
              </p:cNvSpPr>
              <p:nvPr/>
            </p:nvSpPr>
            <p:spPr bwMode="auto">
              <a:xfrm>
                <a:off x="1994" y="2424"/>
                <a:ext cx="5" cy="5"/>
              </a:xfrm>
              <a:custGeom>
                <a:avLst/>
                <a:gdLst>
                  <a:gd name="T0" fmla="*/ 0 w 15"/>
                  <a:gd name="T1" fmla="*/ 0 h 13"/>
                  <a:gd name="T2" fmla="*/ 0 w 15"/>
                  <a:gd name="T3" fmla="*/ 0 h 13"/>
                  <a:gd name="T4" fmla="*/ 0 w 15"/>
                  <a:gd name="T5" fmla="*/ 0 h 13"/>
                  <a:gd name="T6" fmla="*/ 0 w 15"/>
                  <a:gd name="T7" fmla="*/ 0 h 13"/>
                  <a:gd name="T8" fmla="*/ 0 w 15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3">
                    <a:moveTo>
                      <a:pt x="3" y="0"/>
                    </a:moveTo>
                    <a:lnTo>
                      <a:pt x="15" y="9"/>
                    </a:lnTo>
                    <a:lnTo>
                      <a:pt x="12" y="13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77" name="Freeform 3963"/>
              <p:cNvSpPr>
                <a:spLocks/>
              </p:cNvSpPr>
              <p:nvPr/>
            </p:nvSpPr>
            <p:spPr bwMode="auto">
              <a:xfrm>
                <a:off x="1994" y="2426"/>
                <a:ext cx="2" cy="2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0 w 7"/>
                  <a:gd name="T5" fmla="*/ 0 h 6"/>
                  <a:gd name="T6" fmla="*/ 0 w 7"/>
                  <a:gd name="T7" fmla="*/ 0 h 6"/>
                  <a:gd name="T8" fmla="*/ 0 w 7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7" y="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78" name="Freeform 3964"/>
              <p:cNvSpPr>
                <a:spLocks/>
              </p:cNvSpPr>
              <p:nvPr/>
            </p:nvSpPr>
            <p:spPr bwMode="auto">
              <a:xfrm>
                <a:off x="1993" y="2426"/>
                <a:ext cx="5" cy="3"/>
              </a:xfrm>
              <a:custGeom>
                <a:avLst/>
                <a:gdLst>
                  <a:gd name="T0" fmla="*/ 0 w 16"/>
                  <a:gd name="T1" fmla="*/ 0 h 8"/>
                  <a:gd name="T2" fmla="*/ 0 w 16"/>
                  <a:gd name="T3" fmla="*/ 0 h 8"/>
                  <a:gd name="T4" fmla="*/ 0 w 16"/>
                  <a:gd name="T5" fmla="*/ 0 h 8"/>
                  <a:gd name="T6" fmla="*/ 0 w 16"/>
                  <a:gd name="T7" fmla="*/ 0 h 8"/>
                  <a:gd name="T8" fmla="*/ 0 w 16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8">
                    <a:moveTo>
                      <a:pt x="2" y="0"/>
                    </a:moveTo>
                    <a:lnTo>
                      <a:pt x="16" y="4"/>
                    </a:lnTo>
                    <a:lnTo>
                      <a:pt x="15" y="8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79" name="Freeform 3965"/>
              <p:cNvSpPr>
                <a:spLocks/>
              </p:cNvSpPr>
              <p:nvPr/>
            </p:nvSpPr>
            <p:spPr bwMode="auto">
              <a:xfrm>
                <a:off x="1993" y="2428"/>
                <a:ext cx="3" cy="1"/>
              </a:xfrm>
              <a:custGeom>
                <a:avLst/>
                <a:gdLst>
                  <a:gd name="T0" fmla="*/ 0 w 8"/>
                  <a:gd name="T1" fmla="*/ 0 h 4"/>
                  <a:gd name="T2" fmla="*/ 0 w 8"/>
                  <a:gd name="T3" fmla="*/ 0 h 4"/>
                  <a:gd name="T4" fmla="*/ 0 w 8"/>
                  <a:gd name="T5" fmla="*/ 0 h 4"/>
                  <a:gd name="T6" fmla="*/ 0 w 8"/>
                  <a:gd name="T7" fmla="*/ 0 h 4"/>
                  <a:gd name="T8" fmla="*/ 0 w 8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8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80" name="Freeform 3966"/>
              <p:cNvSpPr>
                <a:spLocks/>
              </p:cNvSpPr>
              <p:nvPr/>
            </p:nvSpPr>
            <p:spPr bwMode="auto">
              <a:xfrm>
                <a:off x="1993" y="2428"/>
                <a:ext cx="5" cy="4"/>
              </a:xfrm>
              <a:custGeom>
                <a:avLst/>
                <a:gdLst>
                  <a:gd name="T0" fmla="*/ 0 w 16"/>
                  <a:gd name="T1" fmla="*/ 0 h 11"/>
                  <a:gd name="T2" fmla="*/ 0 w 16"/>
                  <a:gd name="T3" fmla="*/ 0 h 11"/>
                  <a:gd name="T4" fmla="*/ 0 w 16"/>
                  <a:gd name="T5" fmla="*/ 0 h 11"/>
                  <a:gd name="T6" fmla="*/ 0 w 16"/>
                  <a:gd name="T7" fmla="*/ 0 h 11"/>
                  <a:gd name="T8" fmla="*/ 0 w 16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1">
                    <a:moveTo>
                      <a:pt x="0" y="2"/>
                    </a:moveTo>
                    <a:lnTo>
                      <a:pt x="15" y="0"/>
                    </a:lnTo>
                    <a:lnTo>
                      <a:pt x="16" y="9"/>
                    </a:lnTo>
                    <a:lnTo>
                      <a:pt x="2" y="1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81" name="Freeform 3967"/>
              <p:cNvSpPr>
                <a:spLocks/>
              </p:cNvSpPr>
              <p:nvPr/>
            </p:nvSpPr>
            <p:spPr bwMode="auto">
              <a:xfrm>
                <a:off x="1994" y="2432"/>
                <a:ext cx="2" cy="0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1 h 1"/>
                  <a:gd name="T4" fmla="*/ 0 w 7"/>
                  <a:gd name="T5" fmla="*/ 1 h 1"/>
                  <a:gd name="T6" fmla="*/ 0 w 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0" y="0"/>
                    </a:moveTo>
                    <a:lnTo>
                      <a:pt x="7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82" name="Freeform 3968"/>
              <p:cNvSpPr>
                <a:spLocks/>
              </p:cNvSpPr>
              <p:nvPr/>
            </p:nvSpPr>
            <p:spPr bwMode="auto">
              <a:xfrm>
                <a:off x="1994" y="2431"/>
                <a:ext cx="5" cy="4"/>
              </a:xfrm>
              <a:custGeom>
                <a:avLst/>
                <a:gdLst>
                  <a:gd name="T0" fmla="*/ 0 w 17"/>
                  <a:gd name="T1" fmla="*/ 0 h 14"/>
                  <a:gd name="T2" fmla="*/ 0 w 17"/>
                  <a:gd name="T3" fmla="*/ 0 h 14"/>
                  <a:gd name="T4" fmla="*/ 0 w 17"/>
                  <a:gd name="T5" fmla="*/ 0 h 14"/>
                  <a:gd name="T6" fmla="*/ 0 w 17"/>
                  <a:gd name="T7" fmla="*/ 0 h 14"/>
                  <a:gd name="T8" fmla="*/ 0 w 17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4">
                    <a:moveTo>
                      <a:pt x="0" y="4"/>
                    </a:moveTo>
                    <a:lnTo>
                      <a:pt x="14" y="0"/>
                    </a:lnTo>
                    <a:lnTo>
                      <a:pt x="17" y="10"/>
                    </a:lnTo>
                    <a:lnTo>
                      <a:pt x="3" y="1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83" name="Freeform 3969"/>
              <p:cNvSpPr>
                <a:spLocks/>
              </p:cNvSpPr>
              <p:nvPr/>
            </p:nvSpPr>
            <p:spPr bwMode="auto">
              <a:xfrm>
                <a:off x="1995" y="2435"/>
                <a:ext cx="2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0 w 7"/>
                  <a:gd name="T5" fmla="*/ 1 h 1"/>
                  <a:gd name="T6" fmla="*/ 0 w 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0" y="0"/>
                    </a:moveTo>
                    <a:lnTo>
                      <a:pt x="7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84" name="Freeform 3970"/>
              <p:cNvSpPr>
                <a:spLocks/>
              </p:cNvSpPr>
              <p:nvPr/>
            </p:nvSpPr>
            <p:spPr bwMode="auto">
              <a:xfrm>
                <a:off x="1995" y="2434"/>
                <a:ext cx="6" cy="6"/>
              </a:xfrm>
              <a:custGeom>
                <a:avLst/>
                <a:gdLst>
                  <a:gd name="T0" fmla="*/ 0 w 20"/>
                  <a:gd name="T1" fmla="*/ 0 h 19"/>
                  <a:gd name="T2" fmla="*/ 0 w 20"/>
                  <a:gd name="T3" fmla="*/ 0 h 19"/>
                  <a:gd name="T4" fmla="*/ 0 w 20"/>
                  <a:gd name="T5" fmla="*/ 0 h 19"/>
                  <a:gd name="T6" fmla="*/ 0 w 20"/>
                  <a:gd name="T7" fmla="*/ 0 h 19"/>
                  <a:gd name="T8" fmla="*/ 0 w 20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9">
                    <a:moveTo>
                      <a:pt x="0" y="6"/>
                    </a:moveTo>
                    <a:lnTo>
                      <a:pt x="14" y="0"/>
                    </a:lnTo>
                    <a:lnTo>
                      <a:pt x="20" y="12"/>
                    </a:lnTo>
                    <a:lnTo>
                      <a:pt x="6" y="19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85" name="Freeform 3971"/>
              <p:cNvSpPr>
                <a:spLocks/>
              </p:cNvSpPr>
              <p:nvPr/>
            </p:nvSpPr>
            <p:spPr bwMode="auto">
              <a:xfrm>
                <a:off x="1997" y="2440"/>
                <a:ext cx="2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0" y="1"/>
                    </a:moveTo>
                    <a:lnTo>
                      <a:pt x="1" y="2"/>
                    </a:lnTo>
                    <a:lnTo>
                      <a:pt x="1" y="3"/>
                    </a:lnTo>
                    <a:lnTo>
                      <a:pt x="7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86" name="Freeform 3972"/>
              <p:cNvSpPr>
                <a:spLocks/>
              </p:cNvSpPr>
              <p:nvPr/>
            </p:nvSpPr>
            <p:spPr bwMode="auto">
              <a:xfrm>
                <a:off x="1997" y="2437"/>
                <a:ext cx="6" cy="6"/>
              </a:xfrm>
              <a:custGeom>
                <a:avLst/>
                <a:gdLst>
                  <a:gd name="T0" fmla="*/ 0 w 19"/>
                  <a:gd name="T1" fmla="*/ 0 h 18"/>
                  <a:gd name="T2" fmla="*/ 0 w 19"/>
                  <a:gd name="T3" fmla="*/ 0 h 18"/>
                  <a:gd name="T4" fmla="*/ 0 w 19"/>
                  <a:gd name="T5" fmla="*/ 0 h 18"/>
                  <a:gd name="T6" fmla="*/ 0 w 19"/>
                  <a:gd name="T7" fmla="*/ 0 h 18"/>
                  <a:gd name="T8" fmla="*/ 0 w 19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8">
                    <a:moveTo>
                      <a:pt x="0" y="10"/>
                    </a:moveTo>
                    <a:lnTo>
                      <a:pt x="12" y="0"/>
                    </a:lnTo>
                    <a:lnTo>
                      <a:pt x="19" y="9"/>
                    </a:lnTo>
                    <a:lnTo>
                      <a:pt x="6" y="1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87" name="Freeform 3973"/>
              <p:cNvSpPr>
                <a:spLocks/>
              </p:cNvSpPr>
              <p:nvPr/>
            </p:nvSpPr>
            <p:spPr bwMode="auto">
              <a:xfrm>
                <a:off x="1999" y="2442"/>
                <a:ext cx="2" cy="2"/>
              </a:xfrm>
              <a:custGeom>
                <a:avLst/>
                <a:gdLst>
                  <a:gd name="T0" fmla="*/ 0 w 6"/>
                  <a:gd name="T1" fmla="*/ 0 h 5"/>
                  <a:gd name="T2" fmla="*/ 0 w 6"/>
                  <a:gd name="T3" fmla="*/ 0 h 5"/>
                  <a:gd name="T4" fmla="*/ 0 w 6"/>
                  <a:gd name="T5" fmla="*/ 0 h 5"/>
                  <a:gd name="T6" fmla="*/ 0 w 6"/>
                  <a:gd name="T7" fmla="*/ 0 h 5"/>
                  <a:gd name="T8" fmla="*/ 0 w 6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0" y="3"/>
                    </a:moveTo>
                    <a:lnTo>
                      <a:pt x="1" y="3"/>
                    </a:lnTo>
                    <a:lnTo>
                      <a:pt x="4" y="5"/>
                    </a:lnTo>
                    <a:lnTo>
                      <a:pt x="6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88" name="Freeform 3974"/>
              <p:cNvSpPr>
                <a:spLocks/>
              </p:cNvSpPr>
              <p:nvPr/>
            </p:nvSpPr>
            <p:spPr bwMode="auto">
              <a:xfrm>
                <a:off x="2000" y="2439"/>
                <a:ext cx="5" cy="6"/>
              </a:xfrm>
              <a:custGeom>
                <a:avLst/>
                <a:gdLst>
                  <a:gd name="T0" fmla="*/ 0 w 14"/>
                  <a:gd name="T1" fmla="*/ 0 h 16"/>
                  <a:gd name="T2" fmla="*/ 0 w 14"/>
                  <a:gd name="T3" fmla="*/ 0 h 16"/>
                  <a:gd name="T4" fmla="*/ 0 w 14"/>
                  <a:gd name="T5" fmla="*/ 0 h 16"/>
                  <a:gd name="T6" fmla="*/ 0 w 14"/>
                  <a:gd name="T7" fmla="*/ 0 h 16"/>
                  <a:gd name="T8" fmla="*/ 0 w 14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6">
                    <a:moveTo>
                      <a:pt x="0" y="14"/>
                    </a:moveTo>
                    <a:lnTo>
                      <a:pt x="4" y="0"/>
                    </a:lnTo>
                    <a:lnTo>
                      <a:pt x="14" y="2"/>
                    </a:lnTo>
                    <a:lnTo>
                      <a:pt x="10" y="16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89" name="Freeform 3975"/>
              <p:cNvSpPr>
                <a:spLocks/>
              </p:cNvSpPr>
              <p:nvPr/>
            </p:nvSpPr>
            <p:spPr bwMode="auto">
              <a:xfrm>
                <a:off x="2004" y="2443"/>
                <a:ext cx="1" cy="2"/>
              </a:xfrm>
              <a:custGeom>
                <a:avLst/>
                <a:gdLst>
                  <a:gd name="T0" fmla="*/ 0 w 5"/>
                  <a:gd name="T1" fmla="*/ 0 h 6"/>
                  <a:gd name="T2" fmla="*/ 0 w 5"/>
                  <a:gd name="T3" fmla="*/ 0 h 6"/>
                  <a:gd name="T4" fmla="*/ 0 w 5"/>
                  <a:gd name="T5" fmla="*/ 0 h 6"/>
                  <a:gd name="T6" fmla="*/ 0 w 5"/>
                  <a:gd name="T7" fmla="*/ 0 h 6"/>
                  <a:gd name="T8" fmla="*/ 0 w 5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0" y="5"/>
                    </a:moveTo>
                    <a:lnTo>
                      <a:pt x="5" y="5"/>
                    </a:lnTo>
                    <a:lnTo>
                      <a:pt x="2" y="6"/>
                    </a:lnTo>
                    <a:lnTo>
                      <a:pt x="2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90" name="Rectangle 3976"/>
              <p:cNvSpPr>
                <a:spLocks noChangeArrowheads="1"/>
              </p:cNvSpPr>
              <p:nvPr/>
            </p:nvSpPr>
            <p:spPr bwMode="auto">
              <a:xfrm>
                <a:off x="2004" y="2440"/>
                <a:ext cx="4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91" name="Freeform 3977"/>
              <p:cNvSpPr>
                <a:spLocks/>
              </p:cNvSpPr>
              <p:nvPr/>
            </p:nvSpPr>
            <p:spPr bwMode="auto">
              <a:xfrm>
                <a:off x="2008" y="2440"/>
                <a:ext cx="0" cy="3"/>
              </a:xfrm>
              <a:custGeom>
                <a:avLst/>
                <a:gdLst>
                  <a:gd name="T0" fmla="*/ 0 w 1"/>
                  <a:gd name="T1" fmla="*/ 0 h 9"/>
                  <a:gd name="T2" fmla="*/ 0 w 1"/>
                  <a:gd name="T3" fmla="*/ 0 h 9"/>
                  <a:gd name="T4" fmla="*/ 1 w 1"/>
                  <a:gd name="T5" fmla="*/ 0 h 9"/>
                  <a:gd name="T6" fmla="*/ 0 w 1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9">
                    <a:moveTo>
                      <a:pt x="0" y="0"/>
                    </a:moveTo>
                    <a:lnTo>
                      <a:pt x="0" y="9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92" name="Freeform 3978"/>
              <p:cNvSpPr>
                <a:spLocks/>
              </p:cNvSpPr>
              <p:nvPr/>
            </p:nvSpPr>
            <p:spPr bwMode="auto">
              <a:xfrm>
                <a:off x="2008" y="2440"/>
                <a:ext cx="4" cy="5"/>
              </a:xfrm>
              <a:custGeom>
                <a:avLst/>
                <a:gdLst>
                  <a:gd name="T0" fmla="*/ 0 w 13"/>
                  <a:gd name="T1" fmla="*/ 0 h 16"/>
                  <a:gd name="T2" fmla="*/ 0 w 13"/>
                  <a:gd name="T3" fmla="*/ 0 h 16"/>
                  <a:gd name="T4" fmla="*/ 0 w 13"/>
                  <a:gd name="T5" fmla="*/ 0 h 16"/>
                  <a:gd name="T6" fmla="*/ 0 w 13"/>
                  <a:gd name="T7" fmla="*/ 0 h 16"/>
                  <a:gd name="T8" fmla="*/ 0 w 13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6">
                    <a:moveTo>
                      <a:pt x="0" y="14"/>
                    </a:moveTo>
                    <a:lnTo>
                      <a:pt x="2" y="0"/>
                    </a:lnTo>
                    <a:lnTo>
                      <a:pt x="13" y="2"/>
                    </a:lnTo>
                    <a:lnTo>
                      <a:pt x="11" y="16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93" name="Freeform 3979"/>
              <p:cNvSpPr>
                <a:spLocks/>
              </p:cNvSpPr>
              <p:nvPr/>
            </p:nvSpPr>
            <p:spPr bwMode="auto">
              <a:xfrm>
                <a:off x="2011" y="2444"/>
                <a:ext cx="1" cy="1"/>
              </a:xfrm>
              <a:custGeom>
                <a:avLst/>
                <a:gdLst>
                  <a:gd name="T0" fmla="*/ 0 w 2"/>
                  <a:gd name="T1" fmla="*/ 0 h 5"/>
                  <a:gd name="T2" fmla="*/ 1 w 2"/>
                  <a:gd name="T3" fmla="*/ 0 h 5"/>
                  <a:gd name="T4" fmla="*/ 1 w 2"/>
                  <a:gd name="T5" fmla="*/ 0 h 5"/>
                  <a:gd name="T6" fmla="*/ 0 w 2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0" y="5"/>
                    </a:moveTo>
                    <a:lnTo>
                      <a:pt x="1" y="0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94" name="Freeform 3980"/>
              <p:cNvSpPr>
                <a:spLocks/>
              </p:cNvSpPr>
              <p:nvPr/>
            </p:nvSpPr>
            <p:spPr bwMode="auto">
              <a:xfrm>
                <a:off x="2011" y="2440"/>
                <a:ext cx="5" cy="5"/>
              </a:xfrm>
              <a:custGeom>
                <a:avLst/>
                <a:gdLst>
                  <a:gd name="T0" fmla="*/ 0 w 15"/>
                  <a:gd name="T1" fmla="*/ 0 h 16"/>
                  <a:gd name="T2" fmla="*/ 0 w 15"/>
                  <a:gd name="T3" fmla="*/ 0 h 16"/>
                  <a:gd name="T4" fmla="*/ 0 w 15"/>
                  <a:gd name="T5" fmla="*/ 0 h 16"/>
                  <a:gd name="T6" fmla="*/ 0 w 15"/>
                  <a:gd name="T7" fmla="*/ 0 h 16"/>
                  <a:gd name="T8" fmla="*/ 0 w 15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2" y="16"/>
                    </a:moveTo>
                    <a:lnTo>
                      <a:pt x="0" y="2"/>
                    </a:lnTo>
                    <a:lnTo>
                      <a:pt x="13" y="0"/>
                    </a:lnTo>
                    <a:lnTo>
                      <a:pt x="15" y="14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95" name="Freeform 3981"/>
              <p:cNvSpPr>
                <a:spLocks/>
              </p:cNvSpPr>
              <p:nvPr/>
            </p:nvSpPr>
            <p:spPr bwMode="auto">
              <a:xfrm>
                <a:off x="2016" y="2443"/>
                <a:ext cx="0" cy="2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0 h 5"/>
                  <a:gd name="T4" fmla="*/ 1 w 1"/>
                  <a:gd name="T5" fmla="*/ 0 h 5"/>
                  <a:gd name="T6" fmla="*/ 1 w 1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5">
                    <a:moveTo>
                      <a:pt x="1" y="5"/>
                    </a:moveTo>
                    <a:lnTo>
                      <a:pt x="0" y="0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96" name="Freeform 3982"/>
              <p:cNvSpPr>
                <a:spLocks/>
              </p:cNvSpPr>
              <p:nvPr/>
            </p:nvSpPr>
            <p:spPr bwMode="auto">
              <a:xfrm>
                <a:off x="2016" y="2439"/>
                <a:ext cx="4" cy="6"/>
              </a:xfrm>
              <a:custGeom>
                <a:avLst/>
                <a:gdLst>
                  <a:gd name="T0" fmla="*/ 0 w 13"/>
                  <a:gd name="T1" fmla="*/ 0 h 16"/>
                  <a:gd name="T2" fmla="*/ 0 w 13"/>
                  <a:gd name="T3" fmla="*/ 0 h 16"/>
                  <a:gd name="T4" fmla="*/ 0 w 13"/>
                  <a:gd name="T5" fmla="*/ 0 h 16"/>
                  <a:gd name="T6" fmla="*/ 0 w 13"/>
                  <a:gd name="T7" fmla="*/ 0 h 16"/>
                  <a:gd name="T8" fmla="*/ 0 w 13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6">
                    <a:moveTo>
                      <a:pt x="2" y="16"/>
                    </a:moveTo>
                    <a:lnTo>
                      <a:pt x="0" y="2"/>
                    </a:lnTo>
                    <a:lnTo>
                      <a:pt x="10" y="0"/>
                    </a:lnTo>
                    <a:lnTo>
                      <a:pt x="13" y="14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97" name="Freeform 3983"/>
              <p:cNvSpPr>
                <a:spLocks/>
              </p:cNvSpPr>
              <p:nvPr/>
            </p:nvSpPr>
            <p:spPr bwMode="auto">
              <a:xfrm>
                <a:off x="2019" y="2439"/>
                <a:ext cx="0" cy="3"/>
              </a:xfrm>
              <a:custGeom>
                <a:avLst/>
                <a:gdLst>
                  <a:gd name="T0" fmla="*/ 0 w 1"/>
                  <a:gd name="T1" fmla="*/ 0 h 9"/>
                  <a:gd name="T2" fmla="*/ 1 w 1"/>
                  <a:gd name="T3" fmla="*/ 0 h 9"/>
                  <a:gd name="T4" fmla="*/ 0 w 1"/>
                  <a:gd name="T5" fmla="*/ 0 h 9"/>
                  <a:gd name="T6" fmla="*/ 0 w 1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9">
                    <a:moveTo>
                      <a:pt x="0" y="0"/>
                    </a:moveTo>
                    <a:lnTo>
                      <a:pt x="1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98" name="Freeform 3984"/>
              <p:cNvSpPr>
                <a:spLocks/>
              </p:cNvSpPr>
              <p:nvPr/>
            </p:nvSpPr>
            <p:spPr bwMode="auto">
              <a:xfrm>
                <a:off x="2019" y="2439"/>
                <a:ext cx="3" cy="5"/>
              </a:xfrm>
              <a:custGeom>
                <a:avLst/>
                <a:gdLst>
                  <a:gd name="T0" fmla="*/ 0 w 9"/>
                  <a:gd name="T1" fmla="*/ 0 h 15"/>
                  <a:gd name="T2" fmla="*/ 0 w 9"/>
                  <a:gd name="T3" fmla="*/ 0 h 15"/>
                  <a:gd name="T4" fmla="*/ 0 w 9"/>
                  <a:gd name="T5" fmla="*/ 0 h 15"/>
                  <a:gd name="T6" fmla="*/ 0 w 9"/>
                  <a:gd name="T7" fmla="*/ 0 h 15"/>
                  <a:gd name="T8" fmla="*/ 0 w 9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15">
                    <a:moveTo>
                      <a:pt x="3" y="15"/>
                    </a:moveTo>
                    <a:lnTo>
                      <a:pt x="0" y="1"/>
                    </a:lnTo>
                    <a:lnTo>
                      <a:pt x="7" y="0"/>
                    </a:lnTo>
                    <a:lnTo>
                      <a:pt x="9" y="14"/>
                    </a:lnTo>
                    <a:lnTo>
                      <a:pt x="3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99" name="Freeform 3985"/>
              <p:cNvSpPr>
                <a:spLocks/>
              </p:cNvSpPr>
              <p:nvPr/>
            </p:nvSpPr>
            <p:spPr bwMode="auto">
              <a:xfrm>
                <a:off x="2021" y="2439"/>
                <a:ext cx="1" cy="3"/>
              </a:xfrm>
              <a:custGeom>
                <a:avLst/>
                <a:gdLst>
                  <a:gd name="T0" fmla="*/ 0 w 1"/>
                  <a:gd name="T1" fmla="*/ 0 h 9"/>
                  <a:gd name="T2" fmla="*/ 1 w 1"/>
                  <a:gd name="T3" fmla="*/ 0 h 9"/>
                  <a:gd name="T4" fmla="*/ 1 w 1"/>
                  <a:gd name="T5" fmla="*/ 0 h 9"/>
                  <a:gd name="T6" fmla="*/ 0 w 1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9">
                    <a:moveTo>
                      <a:pt x="0" y="0"/>
                    </a:moveTo>
                    <a:lnTo>
                      <a:pt x="1" y="9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300" name="Rectangle 3986"/>
              <p:cNvSpPr>
                <a:spLocks noChangeArrowheads="1"/>
              </p:cNvSpPr>
              <p:nvPr/>
            </p:nvSpPr>
            <p:spPr bwMode="auto">
              <a:xfrm>
                <a:off x="2022" y="2439"/>
                <a:ext cx="1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301" name="Freeform 3987"/>
              <p:cNvSpPr>
                <a:spLocks/>
              </p:cNvSpPr>
              <p:nvPr/>
            </p:nvSpPr>
            <p:spPr bwMode="auto">
              <a:xfrm>
                <a:off x="2022" y="2442"/>
                <a:ext cx="1" cy="2"/>
              </a:xfrm>
              <a:custGeom>
                <a:avLst/>
                <a:gdLst>
                  <a:gd name="T0" fmla="*/ 0 w 3"/>
                  <a:gd name="T1" fmla="*/ 0 h 6"/>
                  <a:gd name="T2" fmla="*/ 0 w 3"/>
                  <a:gd name="T3" fmla="*/ 0 h 6"/>
                  <a:gd name="T4" fmla="*/ 0 w 3"/>
                  <a:gd name="T5" fmla="*/ 0 h 6"/>
                  <a:gd name="T6" fmla="*/ 0 w 3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6">
                    <a:moveTo>
                      <a:pt x="0" y="6"/>
                    </a:moveTo>
                    <a:lnTo>
                      <a:pt x="0" y="0"/>
                    </a:lnTo>
                    <a:lnTo>
                      <a:pt x="3" y="5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302" name="Freeform 3988"/>
              <p:cNvSpPr>
                <a:spLocks/>
              </p:cNvSpPr>
              <p:nvPr/>
            </p:nvSpPr>
            <p:spPr bwMode="auto">
              <a:xfrm>
                <a:off x="2021" y="2438"/>
                <a:ext cx="4" cy="6"/>
              </a:xfrm>
              <a:custGeom>
                <a:avLst/>
                <a:gdLst>
                  <a:gd name="T0" fmla="*/ 0 w 12"/>
                  <a:gd name="T1" fmla="*/ 0 h 18"/>
                  <a:gd name="T2" fmla="*/ 0 w 12"/>
                  <a:gd name="T3" fmla="*/ 0 h 18"/>
                  <a:gd name="T4" fmla="*/ 0 w 12"/>
                  <a:gd name="T5" fmla="*/ 0 h 18"/>
                  <a:gd name="T6" fmla="*/ 0 w 12"/>
                  <a:gd name="T7" fmla="*/ 0 h 18"/>
                  <a:gd name="T8" fmla="*/ 0 w 12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18">
                    <a:moveTo>
                      <a:pt x="6" y="18"/>
                    </a:moveTo>
                    <a:lnTo>
                      <a:pt x="0" y="4"/>
                    </a:lnTo>
                    <a:lnTo>
                      <a:pt x="6" y="0"/>
                    </a:lnTo>
                    <a:lnTo>
                      <a:pt x="12" y="15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303" name="Freeform 3989"/>
              <p:cNvSpPr>
                <a:spLocks/>
              </p:cNvSpPr>
              <p:nvPr/>
            </p:nvSpPr>
            <p:spPr bwMode="auto">
              <a:xfrm>
                <a:off x="2023" y="2438"/>
                <a:ext cx="1" cy="3"/>
              </a:xfrm>
              <a:custGeom>
                <a:avLst/>
                <a:gdLst>
                  <a:gd name="T0" fmla="*/ 0 w 3"/>
                  <a:gd name="T1" fmla="*/ 0 h 10"/>
                  <a:gd name="T2" fmla="*/ 0 w 3"/>
                  <a:gd name="T3" fmla="*/ 0 h 10"/>
                  <a:gd name="T4" fmla="*/ 0 w 3"/>
                  <a:gd name="T5" fmla="*/ 0 h 10"/>
                  <a:gd name="T6" fmla="*/ 0 w 3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10">
                    <a:moveTo>
                      <a:pt x="0" y="0"/>
                    </a:moveTo>
                    <a:lnTo>
                      <a:pt x="3" y="1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304" name="Freeform 3990"/>
              <p:cNvSpPr>
                <a:spLocks/>
              </p:cNvSpPr>
              <p:nvPr/>
            </p:nvSpPr>
            <p:spPr bwMode="auto">
              <a:xfrm>
                <a:off x="2024" y="2437"/>
                <a:ext cx="3" cy="6"/>
              </a:xfrm>
              <a:custGeom>
                <a:avLst/>
                <a:gdLst>
                  <a:gd name="T0" fmla="*/ 0 w 9"/>
                  <a:gd name="T1" fmla="*/ 0 h 16"/>
                  <a:gd name="T2" fmla="*/ 0 w 9"/>
                  <a:gd name="T3" fmla="*/ 0 h 16"/>
                  <a:gd name="T4" fmla="*/ 0 w 9"/>
                  <a:gd name="T5" fmla="*/ 0 h 16"/>
                  <a:gd name="T6" fmla="*/ 0 w 9"/>
                  <a:gd name="T7" fmla="*/ 0 h 16"/>
                  <a:gd name="T8" fmla="*/ 0 w 9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16">
                    <a:moveTo>
                      <a:pt x="2" y="16"/>
                    </a:moveTo>
                    <a:lnTo>
                      <a:pt x="0" y="1"/>
                    </a:lnTo>
                    <a:lnTo>
                      <a:pt x="7" y="0"/>
                    </a:lnTo>
                    <a:lnTo>
                      <a:pt x="9" y="15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305" name="Freeform 3991"/>
              <p:cNvSpPr>
                <a:spLocks/>
              </p:cNvSpPr>
              <p:nvPr/>
            </p:nvSpPr>
            <p:spPr bwMode="auto">
              <a:xfrm>
                <a:off x="2027" y="2441"/>
                <a:ext cx="1" cy="1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0 h 5"/>
                  <a:gd name="T4" fmla="*/ 0 w 3"/>
                  <a:gd name="T5" fmla="*/ 0 h 5"/>
                  <a:gd name="T6" fmla="*/ 0 w 3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1" y="5"/>
                    </a:moveTo>
                    <a:lnTo>
                      <a:pt x="0" y="0"/>
                    </a:lnTo>
                    <a:lnTo>
                      <a:pt x="3" y="5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306" name="Freeform 3992"/>
              <p:cNvSpPr>
                <a:spLocks/>
              </p:cNvSpPr>
              <p:nvPr/>
            </p:nvSpPr>
            <p:spPr bwMode="auto">
              <a:xfrm>
                <a:off x="2026" y="2436"/>
                <a:ext cx="5" cy="6"/>
              </a:xfrm>
              <a:custGeom>
                <a:avLst/>
                <a:gdLst>
                  <a:gd name="T0" fmla="*/ 0 w 15"/>
                  <a:gd name="T1" fmla="*/ 0 h 19"/>
                  <a:gd name="T2" fmla="*/ 0 w 15"/>
                  <a:gd name="T3" fmla="*/ 0 h 19"/>
                  <a:gd name="T4" fmla="*/ 0 w 15"/>
                  <a:gd name="T5" fmla="*/ 0 h 19"/>
                  <a:gd name="T6" fmla="*/ 0 w 15"/>
                  <a:gd name="T7" fmla="*/ 0 h 19"/>
                  <a:gd name="T8" fmla="*/ 0 w 15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9">
                    <a:moveTo>
                      <a:pt x="6" y="19"/>
                    </a:moveTo>
                    <a:lnTo>
                      <a:pt x="0" y="4"/>
                    </a:lnTo>
                    <a:lnTo>
                      <a:pt x="8" y="0"/>
                    </a:lnTo>
                    <a:lnTo>
                      <a:pt x="15" y="15"/>
                    </a:lnTo>
                    <a:lnTo>
                      <a:pt x="6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307" name="Freeform 3993"/>
              <p:cNvSpPr>
                <a:spLocks/>
              </p:cNvSpPr>
              <p:nvPr/>
            </p:nvSpPr>
            <p:spPr bwMode="auto">
              <a:xfrm>
                <a:off x="2030" y="2439"/>
                <a:ext cx="1" cy="2"/>
              </a:xfrm>
              <a:custGeom>
                <a:avLst/>
                <a:gdLst>
                  <a:gd name="T0" fmla="*/ 0 w 4"/>
                  <a:gd name="T1" fmla="*/ 0 h 5"/>
                  <a:gd name="T2" fmla="*/ 0 w 4"/>
                  <a:gd name="T3" fmla="*/ 0 h 5"/>
                  <a:gd name="T4" fmla="*/ 0 w 4"/>
                  <a:gd name="T5" fmla="*/ 0 h 5"/>
                  <a:gd name="T6" fmla="*/ 0 w 4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3" y="5"/>
                    </a:moveTo>
                    <a:lnTo>
                      <a:pt x="0" y="0"/>
                    </a:lnTo>
                    <a:lnTo>
                      <a:pt x="4" y="5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308" name="Freeform 3994"/>
              <p:cNvSpPr>
                <a:spLocks/>
              </p:cNvSpPr>
              <p:nvPr/>
            </p:nvSpPr>
            <p:spPr bwMode="auto">
              <a:xfrm>
                <a:off x="2028" y="2434"/>
                <a:ext cx="7" cy="7"/>
              </a:xfrm>
              <a:custGeom>
                <a:avLst/>
                <a:gdLst>
                  <a:gd name="T0" fmla="*/ 0 w 22"/>
                  <a:gd name="T1" fmla="*/ 0 h 22"/>
                  <a:gd name="T2" fmla="*/ 0 w 22"/>
                  <a:gd name="T3" fmla="*/ 0 h 22"/>
                  <a:gd name="T4" fmla="*/ 0 w 22"/>
                  <a:gd name="T5" fmla="*/ 0 h 22"/>
                  <a:gd name="T6" fmla="*/ 0 w 22"/>
                  <a:gd name="T7" fmla="*/ 0 h 22"/>
                  <a:gd name="T8" fmla="*/ 0 w 22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22">
                    <a:moveTo>
                      <a:pt x="9" y="22"/>
                    </a:moveTo>
                    <a:lnTo>
                      <a:pt x="0" y="7"/>
                    </a:lnTo>
                    <a:lnTo>
                      <a:pt x="14" y="0"/>
                    </a:lnTo>
                    <a:lnTo>
                      <a:pt x="22" y="14"/>
                    </a:lnTo>
                    <a:lnTo>
                      <a:pt x="9" y="2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309" name="Freeform 3995"/>
              <p:cNvSpPr>
                <a:spLocks/>
              </p:cNvSpPr>
              <p:nvPr/>
            </p:nvSpPr>
            <p:spPr bwMode="auto">
              <a:xfrm>
                <a:off x="2032" y="2434"/>
                <a:ext cx="2" cy="3"/>
              </a:xfrm>
              <a:custGeom>
                <a:avLst/>
                <a:gdLst>
                  <a:gd name="T0" fmla="*/ 0 w 6"/>
                  <a:gd name="T1" fmla="*/ 0 h 9"/>
                  <a:gd name="T2" fmla="*/ 0 w 6"/>
                  <a:gd name="T3" fmla="*/ 0 h 9"/>
                  <a:gd name="T4" fmla="*/ 0 w 6"/>
                  <a:gd name="T5" fmla="*/ 0 h 9"/>
                  <a:gd name="T6" fmla="*/ 0 w 6"/>
                  <a:gd name="T7" fmla="*/ 0 h 9"/>
                  <a:gd name="T8" fmla="*/ 0 w 6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9">
                    <a:moveTo>
                      <a:pt x="2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6" y="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310" name="Freeform 3996"/>
              <p:cNvSpPr>
                <a:spLocks/>
              </p:cNvSpPr>
              <p:nvPr/>
            </p:nvSpPr>
            <p:spPr bwMode="auto">
              <a:xfrm>
                <a:off x="2034" y="2433"/>
                <a:ext cx="2" cy="5"/>
              </a:xfrm>
              <a:custGeom>
                <a:avLst/>
                <a:gdLst>
                  <a:gd name="T0" fmla="*/ 0 w 7"/>
                  <a:gd name="T1" fmla="*/ 0 h 15"/>
                  <a:gd name="T2" fmla="*/ 0 w 7"/>
                  <a:gd name="T3" fmla="*/ 0 h 15"/>
                  <a:gd name="T4" fmla="*/ 0 w 7"/>
                  <a:gd name="T5" fmla="*/ 0 h 15"/>
                  <a:gd name="T6" fmla="*/ 0 w 7"/>
                  <a:gd name="T7" fmla="*/ 0 h 15"/>
                  <a:gd name="T8" fmla="*/ 0 w 7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5">
                    <a:moveTo>
                      <a:pt x="2" y="15"/>
                    </a:moveTo>
                    <a:lnTo>
                      <a:pt x="0" y="1"/>
                    </a:lnTo>
                    <a:lnTo>
                      <a:pt x="5" y="0"/>
                    </a:lnTo>
                    <a:lnTo>
                      <a:pt x="7" y="14"/>
                    </a:lnTo>
                    <a:lnTo>
                      <a:pt x="2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311" name="Freeform 3997"/>
              <p:cNvSpPr>
                <a:spLocks/>
              </p:cNvSpPr>
              <p:nvPr/>
            </p:nvSpPr>
            <p:spPr bwMode="auto">
              <a:xfrm>
                <a:off x="2036" y="2436"/>
                <a:ext cx="1" cy="2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0 h 5"/>
                  <a:gd name="T4" fmla="*/ 0 w 3"/>
                  <a:gd name="T5" fmla="*/ 0 h 5"/>
                  <a:gd name="T6" fmla="*/ 0 w 3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1" y="5"/>
                    </a:moveTo>
                    <a:lnTo>
                      <a:pt x="0" y="0"/>
                    </a:lnTo>
                    <a:lnTo>
                      <a:pt x="3" y="5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312" name="Freeform 3998"/>
              <p:cNvSpPr>
                <a:spLocks/>
              </p:cNvSpPr>
              <p:nvPr/>
            </p:nvSpPr>
            <p:spPr bwMode="auto">
              <a:xfrm>
                <a:off x="2035" y="2433"/>
                <a:ext cx="4" cy="5"/>
              </a:xfrm>
              <a:custGeom>
                <a:avLst/>
                <a:gdLst>
                  <a:gd name="T0" fmla="*/ 0 w 12"/>
                  <a:gd name="T1" fmla="*/ 0 h 16"/>
                  <a:gd name="T2" fmla="*/ 0 w 12"/>
                  <a:gd name="T3" fmla="*/ 0 h 16"/>
                  <a:gd name="T4" fmla="*/ 0 w 12"/>
                  <a:gd name="T5" fmla="*/ 0 h 16"/>
                  <a:gd name="T6" fmla="*/ 0 w 12"/>
                  <a:gd name="T7" fmla="*/ 0 h 16"/>
                  <a:gd name="T8" fmla="*/ 0 w 12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16">
                    <a:moveTo>
                      <a:pt x="6" y="16"/>
                    </a:moveTo>
                    <a:lnTo>
                      <a:pt x="0" y="2"/>
                    </a:lnTo>
                    <a:lnTo>
                      <a:pt x="5" y="0"/>
                    </a:lnTo>
                    <a:lnTo>
                      <a:pt x="12" y="14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313" name="Freeform 3999"/>
              <p:cNvSpPr>
                <a:spLocks/>
              </p:cNvSpPr>
              <p:nvPr/>
            </p:nvSpPr>
            <p:spPr bwMode="auto">
              <a:xfrm>
                <a:off x="2036" y="2433"/>
                <a:ext cx="2" cy="3"/>
              </a:xfrm>
              <a:custGeom>
                <a:avLst/>
                <a:gdLst>
                  <a:gd name="T0" fmla="*/ 0 w 4"/>
                  <a:gd name="T1" fmla="*/ 0 h 9"/>
                  <a:gd name="T2" fmla="*/ 1 w 4"/>
                  <a:gd name="T3" fmla="*/ 0 h 9"/>
                  <a:gd name="T4" fmla="*/ 1 w 4"/>
                  <a:gd name="T5" fmla="*/ 0 h 9"/>
                  <a:gd name="T6" fmla="*/ 0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9">
                    <a:moveTo>
                      <a:pt x="0" y="0"/>
                    </a:moveTo>
                    <a:lnTo>
                      <a:pt x="4" y="9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314" name="Freeform 4000"/>
              <p:cNvSpPr>
                <a:spLocks/>
              </p:cNvSpPr>
              <p:nvPr/>
            </p:nvSpPr>
            <p:spPr bwMode="auto">
              <a:xfrm>
                <a:off x="2037" y="2432"/>
                <a:ext cx="3" cy="5"/>
              </a:xfrm>
              <a:custGeom>
                <a:avLst/>
                <a:gdLst>
                  <a:gd name="T0" fmla="*/ 0 w 9"/>
                  <a:gd name="T1" fmla="*/ 0 h 15"/>
                  <a:gd name="T2" fmla="*/ 0 w 9"/>
                  <a:gd name="T3" fmla="*/ 0 h 15"/>
                  <a:gd name="T4" fmla="*/ 0 w 9"/>
                  <a:gd name="T5" fmla="*/ 0 h 15"/>
                  <a:gd name="T6" fmla="*/ 0 w 9"/>
                  <a:gd name="T7" fmla="*/ 0 h 15"/>
                  <a:gd name="T8" fmla="*/ 0 w 9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15">
                    <a:moveTo>
                      <a:pt x="5" y="15"/>
                    </a:moveTo>
                    <a:lnTo>
                      <a:pt x="0" y="1"/>
                    </a:lnTo>
                    <a:lnTo>
                      <a:pt x="5" y="0"/>
                    </a:lnTo>
                    <a:lnTo>
                      <a:pt x="9" y="14"/>
                    </a:ln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315" name="Freeform 4001"/>
              <p:cNvSpPr>
                <a:spLocks/>
              </p:cNvSpPr>
              <p:nvPr/>
            </p:nvSpPr>
            <p:spPr bwMode="auto">
              <a:xfrm>
                <a:off x="2038" y="2432"/>
                <a:ext cx="1" cy="3"/>
              </a:xfrm>
              <a:custGeom>
                <a:avLst/>
                <a:gdLst>
                  <a:gd name="T0" fmla="*/ 0 w 2"/>
                  <a:gd name="T1" fmla="*/ 0 h 9"/>
                  <a:gd name="T2" fmla="*/ 1 w 2"/>
                  <a:gd name="T3" fmla="*/ 0 h 9"/>
                  <a:gd name="T4" fmla="*/ 1 w 2"/>
                  <a:gd name="T5" fmla="*/ 0 h 9"/>
                  <a:gd name="T6" fmla="*/ 0 w 2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9">
                    <a:moveTo>
                      <a:pt x="0" y="0"/>
                    </a:moveTo>
                    <a:lnTo>
                      <a:pt x="2" y="9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316" name="Rectangle 4002"/>
              <p:cNvSpPr>
                <a:spLocks noChangeArrowheads="1"/>
              </p:cNvSpPr>
              <p:nvPr/>
            </p:nvSpPr>
            <p:spPr bwMode="auto">
              <a:xfrm>
                <a:off x="2039" y="2432"/>
                <a:ext cx="1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317" name="Rectangle 4003"/>
              <p:cNvSpPr>
                <a:spLocks noChangeArrowheads="1"/>
              </p:cNvSpPr>
              <p:nvPr/>
            </p:nvSpPr>
            <p:spPr bwMode="auto">
              <a:xfrm>
                <a:off x="2039" y="2432"/>
                <a:ext cx="1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318" name="Freeform 4004"/>
              <p:cNvSpPr>
                <a:spLocks/>
              </p:cNvSpPr>
              <p:nvPr/>
            </p:nvSpPr>
            <p:spPr bwMode="auto">
              <a:xfrm>
                <a:off x="2038" y="2432"/>
                <a:ext cx="1" cy="3"/>
              </a:xfrm>
              <a:custGeom>
                <a:avLst/>
                <a:gdLst>
                  <a:gd name="T0" fmla="*/ 1 w 2"/>
                  <a:gd name="T1" fmla="*/ 0 h 9"/>
                  <a:gd name="T2" fmla="*/ 1 w 2"/>
                  <a:gd name="T3" fmla="*/ 0 h 9"/>
                  <a:gd name="T4" fmla="*/ 0 w 2"/>
                  <a:gd name="T5" fmla="*/ 0 h 9"/>
                  <a:gd name="T6" fmla="*/ 1 w 2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9">
                    <a:moveTo>
                      <a:pt x="2" y="0"/>
                    </a:moveTo>
                    <a:lnTo>
                      <a:pt x="2" y="9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319" name="Freeform 4005"/>
              <p:cNvSpPr>
                <a:spLocks/>
              </p:cNvSpPr>
              <p:nvPr/>
            </p:nvSpPr>
            <p:spPr bwMode="auto">
              <a:xfrm>
                <a:off x="2037" y="2432"/>
                <a:ext cx="3" cy="5"/>
              </a:xfrm>
              <a:custGeom>
                <a:avLst/>
                <a:gdLst>
                  <a:gd name="T0" fmla="*/ 0 w 9"/>
                  <a:gd name="T1" fmla="*/ 0 h 15"/>
                  <a:gd name="T2" fmla="*/ 0 w 9"/>
                  <a:gd name="T3" fmla="*/ 0 h 15"/>
                  <a:gd name="T4" fmla="*/ 0 w 9"/>
                  <a:gd name="T5" fmla="*/ 0 h 15"/>
                  <a:gd name="T6" fmla="*/ 0 w 9"/>
                  <a:gd name="T7" fmla="*/ 0 h 15"/>
                  <a:gd name="T8" fmla="*/ 0 w 9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15">
                    <a:moveTo>
                      <a:pt x="5" y="0"/>
                    </a:moveTo>
                    <a:lnTo>
                      <a:pt x="9" y="14"/>
                    </a:lnTo>
                    <a:lnTo>
                      <a:pt x="5" y="15"/>
                    </a:lnTo>
                    <a:lnTo>
                      <a:pt x="0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320" name="Freeform 4006"/>
              <p:cNvSpPr>
                <a:spLocks/>
              </p:cNvSpPr>
              <p:nvPr/>
            </p:nvSpPr>
            <p:spPr bwMode="auto">
              <a:xfrm>
                <a:off x="2036" y="2433"/>
                <a:ext cx="2" cy="3"/>
              </a:xfrm>
              <a:custGeom>
                <a:avLst/>
                <a:gdLst>
                  <a:gd name="T0" fmla="*/ 1 w 4"/>
                  <a:gd name="T1" fmla="*/ 0 h 9"/>
                  <a:gd name="T2" fmla="*/ 1 w 4"/>
                  <a:gd name="T3" fmla="*/ 0 h 9"/>
                  <a:gd name="T4" fmla="*/ 0 w 4"/>
                  <a:gd name="T5" fmla="*/ 0 h 9"/>
                  <a:gd name="T6" fmla="*/ 1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9">
                    <a:moveTo>
                      <a:pt x="1" y="0"/>
                    </a:moveTo>
                    <a:lnTo>
                      <a:pt x="4" y="9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321" name="Freeform 4007"/>
              <p:cNvSpPr>
                <a:spLocks/>
              </p:cNvSpPr>
              <p:nvPr/>
            </p:nvSpPr>
            <p:spPr bwMode="auto">
              <a:xfrm>
                <a:off x="2035" y="2433"/>
                <a:ext cx="4" cy="5"/>
              </a:xfrm>
              <a:custGeom>
                <a:avLst/>
                <a:gdLst>
                  <a:gd name="T0" fmla="*/ 0 w 12"/>
                  <a:gd name="T1" fmla="*/ 0 h 16"/>
                  <a:gd name="T2" fmla="*/ 0 w 12"/>
                  <a:gd name="T3" fmla="*/ 0 h 16"/>
                  <a:gd name="T4" fmla="*/ 0 w 12"/>
                  <a:gd name="T5" fmla="*/ 0 h 16"/>
                  <a:gd name="T6" fmla="*/ 0 w 12"/>
                  <a:gd name="T7" fmla="*/ 0 h 16"/>
                  <a:gd name="T8" fmla="*/ 0 w 12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16">
                    <a:moveTo>
                      <a:pt x="5" y="0"/>
                    </a:moveTo>
                    <a:lnTo>
                      <a:pt x="12" y="14"/>
                    </a:lnTo>
                    <a:lnTo>
                      <a:pt x="6" y="16"/>
                    </a:lnTo>
                    <a:lnTo>
                      <a:pt x="0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322" name="Freeform 4008"/>
              <p:cNvSpPr>
                <a:spLocks/>
              </p:cNvSpPr>
              <p:nvPr/>
            </p:nvSpPr>
            <p:spPr bwMode="auto">
              <a:xfrm>
                <a:off x="2036" y="2436"/>
                <a:ext cx="1" cy="2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0 h 5"/>
                  <a:gd name="T4" fmla="*/ 0 w 3"/>
                  <a:gd name="T5" fmla="*/ 0 h 5"/>
                  <a:gd name="T6" fmla="*/ 0 w 3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lnTo>
                      <a:pt x="0" y="0"/>
                    </a:lnTo>
                    <a:lnTo>
                      <a:pt x="1" y="5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323" name="Freeform 4009"/>
              <p:cNvSpPr>
                <a:spLocks/>
              </p:cNvSpPr>
              <p:nvPr/>
            </p:nvSpPr>
            <p:spPr bwMode="auto">
              <a:xfrm>
                <a:off x="2034" y="2433"/>
                <a:ext cx="2" cy="5"/>
              </a:xfrm>
              <a:custGeom>
                <a:avLst/>
                <a:gdLst>
                  <a:gd name="T0" fmla="*/ 0 w 7"/>
                  <a:gd name="T1" fmla="*/ 0 h 15"/>
                  <a:gd name="T2" fmla="*/ 0 w 7"/>
                  <a:gd name="T3" fmla="*/ 0 h 15"/>
                  <a:gd name="T4" fmla="*/ 0 w 7"/>
                  <a:gd name="T5" fmla="*/ 0 h 15"/>
                  <a:gd name="T6" fmla="*/ 0 w 7"/>
                  <a:gd name="T7" fmla="*/ 0 h 15"/>
                  <a:gd name="T8" fmla="*/ 0 w 7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5">
                    <a:moveTo>
                      <a:pt x="5" y="0"/>
                    </a:moveTo>
                    <a:lnTo>
                      <a:pt x="7" y="14"/>
                    </a:lnTo>
                    <a:lnTo>
                      <a:pt x="2" y="15"/>
                    </a:lnTo>
                    <a:lnTo>
                      <a:pt x="0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324" name="Freeform 4010"/>
              <p:cNvSpPr>
                <a:spLocks/>
              </p:cNvSpPr>
              <p:nvPr/>
            </p:nvSpPr>
            <p:spPr bwMode="auto">
              <a:xfrm>
                <a:off x="2033" y="2434"/>
                <a:ext cx="1" cy="3"/>
              </a:xfrm>
              <a:custGeom>
                <a:avLst/>
                <a:gdLst>
                  <a:gd name="T0" fmla="*/ 1 w 2"/>
                  <a:gd name="T1" fmla="*/ 0 h 9"/>
                  <a:gd name="T2" fmla="*/ 1 w 2"/>
                  <a:gd name="T3" fmla="*/ 0 h 9"/>
                  <a:gd name="T4" fmla="*/ 0 w 2"/>
                  <a:gd name="T5" fmla="*/ 0 h 9"/>
                  <a:gd name="T6" fmla="*/ 1 w 2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9">
                    <a:moveTo>
                      <a:pt x="1" y="0"/>
                    </a:moveTo>
                    <a:lnTo>
                      <a:pt x="2" y="9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325" name="Freeform 4011"/>
              <p:cNvSpPr>
                <a:spLocks/>
              </p:cNvSpPr>
              <p:nvPr/>
            </p:nvSpPr>
            <p:spPr bwMode="auto">
              <a:xfrm>
                <a:off x="2029" y="2434"/>
                <a:ext cx="6" cy="6"/>
              </a:xfrm>
              <a:custGeom>
                <a:avLst/>
                <a:gdLst>
                  <a:gd name="T0" fmla="*/ 0 w 17"/>
                  <a:gd name="T1" fmla="*/ 0 h 19"/>
                  <a:gd name="T2" fmla="*/ 0 w 17"/>
                  <a:gd name="T3" fmla="*/ 0 h 19"/>
                  <a:gd name="T4" fmla="*/ 0 w 17"/>
                  <a:gd name="T5" fmla="*/ 0 h 19"/>
                  <a:gd name="T6" fmla="*/ 0 w 17"/>
                  <a:gd name="T7" fmla="*/ 0 h 19"/>
                  <a:gd name="T8" fmla="*/ 0 w 17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9">
                    <a:moveTo>
                      <a:pt x="13" y="0"/>
                    </a:moveTo>
                    <a:lnTo>
                      <a:pt x="17" y="14"/>
                    </a:lnTo>
                    <a:lnTo>
                      <a:pt x="4" y="19"/>
                    </a:lnTo>
                    <a:lnTo>
                      <a:pt x="0" y="4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326" name="Freeform 4012"/>
              <p:cNvSpPr>
                <a:spLocks/>
              </p:cNvSpPr>
              <p:nvPr/>
            </p:nvSpPr>
            <p:spPr bwMode="auto">
              <a:xfrm>
                <a:off x="2030" y="2438"/>
                <a:ext cx="0" cy="2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0 h 6"/>
                  <a:gd name="T4" fmla="*/ 1 w 2"/>
                  <a:gd name="T5" fmla="*/ 0 h 6"/>
                  <a:gd name="T6" fmla="*/ 1 w 2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lnTo>
                      <a:pt x="0" y="0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327" name="Freeform 4013"/>
              <p:cNvSpPr>
                <a:spLocks/>
              </p:cNvSpPr>
              <p:nvPr/>
            </p:nvSpPr>
            <p:spPr bwMode="auto">
              <a:xfrm>
                <a:off x="2024" y="2435"/>
                <a:ext cx="6" cy="6"/>
              </a:xfrm>
              <a:custGeom>
                <a:avLst/>
                <a:gdLst>
                  <a:gd name="T0" fmla="*/ 0 w 19"/>
                  <a:gd name="T1" fmla="*/ 0 h 19"/>
                  <a:gd name="T2" fmla="*/ 0 w 19"/>
                  <a:gd name="T3" fmla="*/ 0 h 19"/>
                  <a:gd name="T4" fmla="*/ 0 w 19"/>
                  <a:gd name="T5" fmla="*/ 0 h 19"/>
                  <a:gd name="T6" fmla="*/ 0 w 19"/>
                  <a:gd name="T7" fmla="*/ 0 h 19"/>
                  <a:gd name="T8" fmla="*/ 0 w 19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5" y="0"/>
                    </a:moveTo>
                    <a:lnTo>
                      <a:pt x="19" y="15"/>
                    </a:lnTo>
                    <a:lnTo>
                      <a:pt x="4" y="19"/>
                    </a:lnTo>
                    <a:lnTo>
                      <a:pt x="0" y="4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328" name="Freeform 4014"/>
              <p:cNvSpPr>
                <a:spLocks/>
              </p:cNvSpPr>
              <p:nvPr/>
            </p:nvSpPr>
            <p:spPr bwMode="auto">
              <a:xfrm>
                <a:off x="2024" y="2436"/>
                <a:ext cx="1" cy="4"/>
              </a:xfrm>
              <a:custGeom>
                <a:avLst/>
                <a:gdLst>
                  <a:gd name="T0" fmla="*/ 0 w 3"/>
                  <a:gd name="T1" fmla="*/ 0 h 10"/>
                  <a:gd name="T2" fmla="*/ 0 w 3"/>
                  <a:gd name="T3" fmla="*/ 0 h 10"/>
                  <a:gd name="T4" fmla="*/ 0 w 3"/>
                  <a:gd name="T5" fmla="*/ 0 h 10"/>
                  <a:gd name="T6" fmla="*/ 0 w 3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10">
                    <a:moveTo>
                      <a:pt x="1" y="0"/>
                    </a:moveTo>
                    <a:lnTo>
                      <a:pt x="3" y="1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329" name="Freeform 4015"/>
              <p:cNvSpPr>
                <a:spLocks/>
              </p:cNvSpPr>
              <p:nvPr/>
            </p:nvSpPr>
            <p:spPr bwMode="auto">
              <a:xfrm>
                <a:off x="2021" y="2436"/>
                <a:ext cx="5" cy="6"/>
              </a:xfrm>
              <a:custGeom>
                <a:avLst/>
                <a:gdLst>
                  <a:gd name="T0" fmla="*/ 0 w 13"/>
                  <a:gd name="T1" fmla="*/ 0 h 18"/>
                  <a:gd name="T2" fmla="*/ 0 w 13"/>
                  <a:gd name="T3" fmla="*/ 0 h 18"/>
                  <a:gd name="T4" fmla="*/ 0 w 13"/>
                  <a:gd name="T5" fmla="*/ 0 h 18"/>
                  <a:gd name="T6" fmla="*/ 0 w 13"/>
                  <a:gd name="T7" fmla="*/ 0 h 18"/>
                  <a:gd name="T8" fmla="*/ 0 w 13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8">
                    <a:moveTo>
                      <a:pt x="7" y="0"/>
                    </a:moveTo>
                    <a:lnTo>
                      <a:pt x="13" y="15"/>
                    </a:lnTo>
                    <a:lnTo>
                      <a:pt x="6" y="18"/>
                    </a:lnTo>
                    <a:lnTo>
                      <a:pt x="0" y="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330" name="Freeform 4016"/>
              <p:cNvSpPr>
                <a:spLocks/>
              </p:cNvSpPr>
              <p:nvPr/>
            </p:nvSpPr>
            <p:spPr bwMode="auto">
              <a:xfrm>
                <a:off x="2022" y="2441"/>
                <a:ext cx="1" cy="1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0 h 5"/>
                  <a:gd name="T4" fmla="*/ 0 w 3"/>
                  <a:gd name="T5" fmla="*/ 0 h 5"/>
                  <a:gd name="T6" fmla="*/ 0 w 3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lnTo>
                      <a:pt x="0" y="0"/>
                    </a:lnTo>
                    <a:lnTo>
                      <a:pt x="2" y="5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331" name="Freeform 4017"/>
              <p:cNvSpPr>
                <a:spLocks/>
              </p:cNvSpPr>
              <p:nvPr/>
            </p:nvSpPr>
            <p:spPr bwMode="auto">
              <a:xfrm>
                <a:off x="2020" y="2437"/>
                <a:ext cx="3" cy="6"/>
              </a:xfrm>
              <a:custGeom>
                <a:avLst/>
                <a:gdLst>
                  <a:gd name="T0" fmla="*/ 0 w 8"/>
                  <a:gd name="T1" fmla="*/ 0 h 16"/>
                  <a:gd name="T2" fmla="*/ 0 w 8"/>
                  <a:gd name="T3" fmla="*/ 0 h 16"/>
                  <a:gd name="T4" fmla="*/ 0 w 8"/>
                  <a:gd name="T5" fmla="*/ 0 h 16"/>
                  <a:gd name="T6" fmla="*/ 0 w 8"/>
                  <a:gd name="T7" fmla="*/ 0 h 16"/>
                  <a:gd name="T8" fmla="*/ 0 w 8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6">
                    <a:moveTo>
                      <a:pt x="4" y="0"/>
                    </a:moveTo>
                    <a:lnTo>
                      <a:pt x="8" y="15"/>
                    </a:lnTo>
                    <a:lnTo>
                      <a:pt x="4" y="16"/>
                    </a:lnTo>
                    <a:lnTo>
                      <a:pt x="0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332" name="Freeform 4018"/>
              <p:cNvSpPr>
                <a:spLocks/>
              </p:cNvSpPr>
              <p:nvPr/>
            </p:nvSpPr>
            <p:spPr bwMode="auto">
              <a:xfrm>
                <a:off x="2020" y="2441"/>
                <a:ext cx="2" cy="2"/>
              </a:xfrm>
              <a:custGeom>
                <a:avLst/>
                <a:gdLst>
                  <a:gd name="T0" fmla="*/ 1 w 4"/>
                  <a:gd name="T1" fmla="*/ 0 h 6"/>
                  <a:gd name="T2" fmla="*/ 0 w 4"/>
                  <a:gd name="T3" fmla="*/ 0 h 6"/>
                  <a:gd name="T4" fmla="*/ 1 w 4"/>
                  <a:gd name="T5" fmla="*/ 0 h 6"/>
                  <a:gd name="T6" fmla="*/ 1 w 4"/>
                  <a:gd name="T7" fmla="*/ 0 h 6"/>
                  <a:gd name="T8" fmla="*/ 1 w 4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4" y="5"/>
                    </a:moveTo>
                    <a:lnTo>
                      <a:pt x="0" y="5"/>
                    </a:lnTo>
                    <a:lnTo>
                      <a:pt x="2" y="6"/>
                    </a:lnTo>
                    <a:lnTo>
                      <a:pt x="2" y="0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333" name="Rectangle 4019"/>
              <p:cNvSpPr>
                <a:spLocks noChangeArrowheads="1"/>
              </p:cNvSpPr>
              <p:nvPr/>
            </p:nvSpPr>
            <p:spPr bwMode="auto">
              <a:xfrm>
                <a:off x="2019" y="2438"/>
                <a:ext cx="2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334" name="Freeform 4020"/>
              <p:cNvSpPr>
                <a:spLocks/>
              </p:cNvSpPr>
              <p:nvPr/>
            </p:nvSpPr>
            <p:spPr bwMode="auto">
              <a:xfrm>
                <a:off x="2017" y="2437"/>
                <a:ext cx="2" cy="4"/>
              </a:xfrm>
              <a:custGeom>
                <a:avLst/>
                <a:gdLst>
                  <a:gd name="T0" fmla="*/ 0 w 6"/>
                  <a:gd name="T1" fmla="*/ 0 h 11"/>
                  <a:gd name="T2" fmla="*/ 0 w 6"/>
                  <a:gd name="T3" fmla="*/ 0 h 11"/>
                  <a:gd name="T4" fmla="*/ 0 w 6"/>
                  <a:gd name="T5" fmla="*/ 0 h 11"/>
                  <a:gd name="T6" fmla="*/ 0 w 6"/>
                  <a:gd name="T7" fmla="*/ 0 h 11"/>
                  <a:gd name="T8" fmla="*/ 0 w 6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1">
                    <a:moveTo>
                      <a:pt x="6" y="1"/>
                    </a:moveTo>
                    <a:lnTo>
                      <a:pt x="2" y="0"/>
                    </a:lnTo>
                    <a:lnTo>
                      <a:pt x="0" y="5"/>
                    </a:lnTo>
                    <a:lnTo>
                      <a:pt x="6" y="11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335" name="Freeform 4021"/>
              <p:cNvSpPr>
                <a:spLocks/>
              </p:cNvSpPr>
              <p:nvPr/>
            </p:nvSpPr>
            <p:spPr bwMode="auto">
              <a:xfrm>
                <a:off x="2016" y="2439"/>
                <a:ext cx="5" cy="4"/>
              </a:xfrm>
              <a:custGeom>
                <a:avLst/>
                <a:gdLst>
                  <a:gd name="T0" fmla="*/ 0 w 15"/>
                  <a:gd name="T1" fmla="*/ 0 h 11"/>
                  <a:gd name="T2" fmla="*/ 0 w 15"/>
                  <a:gd name="T3" fmla="*/ 0 h 11"/>
                  <a:gd name="T4" fmla="*/ 0 w 15"/>
                  <a:gd name="T5" fmla="*/ 0 h 11"/>
                  <a:gd name="T6" fmla="*/ 0 w 15"/>
                  <a:gd name="T7" fmla="*/ 0 h 11"/>
                  <a:gd name="T8" fmla="*/ 0 w 15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1">
                    <a:moveTo>
                      <a:pt x="2" y="0"/>
                    </a:moveTo>
                    <a:lnTo>
                      <a:pt x="15" y="8"/>
                    </a:lnTo>
                    <a:lnTo>
                      <a:pt x="13" y="11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336" name="Freeform 4022"/>
              <p:cNvSpPr>
                <a:spLocks/>
              </p:cNvSpPr>
              <p:nvPr/>
            </p:nvSpPr>
            <p:spPr bwMode="auto">
              <a:xfrm>
                <a:off x="2018" y="2442"/>
                <a:ext cx="3" cy="2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0 w 7"/>
                  <a:gd name="T5" fmla="*/ 0 h 6"/>
                  <a:gd name="T6" fmla="*/ 0 w 7"/>
                  <a:gd name="T7" fmla="*/ 0 h 6"/>
                  <a:gd name="T8" fmla="*/ 0 w 7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7" y="2"/>
                    </a:moveTo>
                    <a:lnTo>
                      <a:pt x="3" y="5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337" name="Rectangle 4023"/>
              <p:cNvSpPr>
                <a:spLocks noChangeArrowheads="1"/>
              </p:cNvSpPr>
              <p:nvPr/>
            </p:nvSpPr>
            <p:spPr bwMode="auto">
              <a:xfrm>
                <a:off x="2017" y="2439"/>
                <a:ext cx="1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338" name="Rectangle 4024"/>
              <p:cNvSpPr>
                <a:spLocks noChangeArrowheads="1"/>
              </p:cNvSpPr>
              <p:nvPr/>
            </p:nvSpPr>
            <p:spPr bwMode="auto">
              <a:xfrm>
                <a:off x="2017" y="2439"/>
                <a:ext cx="1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339" name="Freeform 4025"/>
              <p:cNvSpPr>
                <a:spLocks/>
              </p:cNvSpPr>
              <p:nvPr/>
            </p:nvSpPr>
            <p:spPr bwMode="auto">
              <a:xfrm>
                <a:off x="2016" y="2439"/>
                <a:ext cx="1" cy="3"/>
              </a:xfrm>
              <a:custGeom>
                <a:avLst/>
                <a:gdLst>
                  <a:gd name="T0" fmla="*/ 0 w 3"/>
                  <a:gd name="T1" fmla="*/ 0 h 9"/>
                  <a:gd name="T2" fmla="*/ 0 w 3"/>
                  <a:gd name="T3" fmla="*/ 0 h 9"/>
                  <a:gd name="T4" fmla="*/ 0 w 3"/>
                  <a:gd name="T5" fmla="*/ 0 h 9"/>
                  <a:gd name="T6" fmla="*/ 0 w 3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9">
                    <a:moveTo>
                      <a:pt x="3" y="0"/>
                    </a:moveTo>
                    <a:lnTo>
                      <a:pt x="3" y="9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340" name="Freeform 4026"/>
              <p:cNvSpPr>
                <a:spLocks/>
              </p:cNvSpPr>
              <p:nvPr/>
            </p:nvSpPr>
            <p:spPr bwMode="auto">
              <a:xfrm>
                <a:off x="2015" y="2439"/>
                <a:ext cx="3" cy="5"/>
              </a:xfrm>
              <a:custGeom>
                <a:avLst/>
                <a:gdLst>
                  <a:gd name="T0" fmla="*/ 0 w 8"/>
                  <a:gd name="T1" fmla="*/ 0 h 15"/>
                  <a:gd name="T2" fmla="*/ 0 w 8"/>
                  <a:gd name="T3" fmla="*/ 0 h 15"/>
                  <a:gd name="T4" fmla="*/ 0 w 8"/>
                  <a:gd name="T5" fmla="*/ 0 h 15"/>
                  <a:gd name="T6" fmla="*/ 0 w 8"/>
                  <a:gd name="T7" fmla="*/ 0 h 15"/>
                  <a:gd name="T8" fmla="*/ 0 w 8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5">
                    <a:moveTo>
                      <a:pt x="2" y="0"/>
                    </a:moveTo>
                    <a:lnTo>
                      <a:pt x="8" y="14"/>
                    </a:lnTo>
                    <a:lnTo>
                      <a:pt x="6" y="15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341" name="Freeform 4027"/>
              <p:cNvSpPr>
                <a:spLocks/>
              </p:cNvSpPr>
              <p:nvPr/>
            </p:nvSpPr>
            <p:spPr bwMode="auto">
              <a:xfrm>
                <a:off x="2016" y="2442"/>
                <a:ext cx="1" cy="2"/>
              </a:xfrm>
              <a:custGeom>
                <a:avLst/>
                <a:gdLst>
                  <a:gd name="T0" fmla="*/ 0 w 3"/>
                  <a:gd name="T1" fmla="*/ 0 h 6"/>
                  <a:gd name="T2" fmla="*/ 0 w 3"/>
                  <a:gd name="T3" fmla="*/ 0 h 6"/>
                  <a:gd name="T4" fmla="*/ 0 w 3"/>
                  <a:gd name="T5" fmla="*/ 0 h 6"/>
                  <a:gd name="T6" fmla="*/ 0 w 3"/>
                  <a:gd name="T7" fmla="*/ 0 h 6"/>
                  <a:gd name="T8" fmla="*/ 0 w 3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5"/>
                    </a:moveTo>
                    <a:lnTo>
                      <a:pt x="1" y="5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342" name="Rectangle 4028"/>
              <p:cNvSpPr>
                <a:spLocks noChangeArrowheads="1"/>
              </p:cNvSpPr>
              <p:nvPr/>
            </p:nvSpPr>
            <p:spPr bwMode="auto">
              <a:xfrm>
                <a:off x="2014" y="2439"/>
                <a:ext cx="2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5182" name="Group 4029"/>
            <p:cNvGrpSpPr>
              <a:grpSpLocks/>
            </p:cNvGrpSpPr>
            <p:nvPr/>
          </p:nvGrpSpPr>
          <p:grpSpPr bwMode="auto">
            <a:xfrm>
              <a:off x="1999" y="1901"/>
              <a:ext cx="243" cy="560"/>
              <a:chOff x="1999" y="1901"/>
              <a:chExt cx="243" cy="560"/>
            </a:xfrm>
          </p:grpSpPr>
          <p:sp>
            <p:nvSpPr>
              <p:cNvPr id="6943" name="Rectangle 4030"/>
              <p:cNvSpPr>
                <a:spLocks noChangeArrowheads="1"/>
              </p:cNvSpPr>
              <p:nvPr/>
            </p:nvSpPr>
            <p:spPr bwMode="auto">
              <a:xfrm>
                <a:off x="2012" y="2439"/>
                <a:ext cx="2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944" name="Freeform 4031"/>
              <p:cNvSpPr>
                <a:spLocks/>
              </p:cNvSpPr>
              <p:nvPr/>
            </p:nvSpPr>
            <p:spPr bwMode="auto">
              <a:xfrm>
                <a:off x="2012" y="2439"/>
                <a:ext cx="0" cy="3"/>
              </a:xfrm>
              <a:custGeom>
                <a:avLst/>
                <a:gdLst>
                  <a:gd name="T0" fmla="*/ 1 w 2"/>
                  <a:gd name="T1" fmla="*/ 0 h 9"/>
                  <a:gd name="T2" fmla="*/ 1 w 2"/>
                  <a:gd name="T3" fmla="*/ 0 h 9"/>
                  <a:gd name="T4" fmla="*/ 0 w 2"/>
                  <a:gd name="T5" fmla="*/ 0 h 9"/>
                  <a:gd name="T6" fmla="*/ 1 w 2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9">
                    <a:moveTo>
                      <a:pt x="2" y="0"/>
                    </a:moveTo>
                    <a:lnTo>
                      <a:pt x="2" y="9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945" name="Freeform 4032"/>
              <p:cNvSpPr>
                <a:spLocks/>
              </p:cNvSpPr>
              <p:nvPr/>
            </p:nvSpPr>
            <p:spPr bwMode="auto">
              <a:xfrm>
                <a:off x="2009" y="2439"/>
                <a:ext cx="4" cy="6"/>
              </a:xfrm>
              <a:custGeom>
                <a:avLst/>
                <a:gdLst>
                  <a:gd name="T0" fmla="*/ 0 w 12"/>
                  <a:gd name="T1" fmla="*/ 0 h 16"/>
                  <a:gd name="T2" fmla="*/ 0 w 12"/>
                  <a:gd name="T3" fmla="*/ 0 h 16"/>
                  <a:gd name="T4" fmla="*/ 0 w 12"/>
                  <a:gd name="T5" fmla="*/ 0 h 16"/>
                  <a:gd name="T6" fmla="*/ 0 w 12"/>
                  <a:gd name="T7" fmla="*/ 0 h 16"/>
                  <a:gd name="T8" fmla="*/ 0 w 12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16">
                    <a:moveTo>
                      <a:pt x="8" y="0"/>
                    </a:moveTo>
                    <a:lnTo>
                      <a:pt x="12" y="14"/>
                    </a:lnTo>
                    <a:lnTo>
                      <a:pt x="4" y="16"/>
                    </a:lnTo>
                    <a:lnTo>
                      <a:pt x="0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946" name="Freeform 4033"/>
              <p:cNvSpPr>
                <a:spLocks/>
              </p:cNvSpPr>
              <p:nvPr/>
            </p:nvSpPr>
            <p:spPr bwMode="auto">
              <a:xfrm>
                <a:off x="2009" y="2443"/>
                <a:ext cx="1" cy="2"/>
              </a:xfrm>
              <a:custGeom>
                <a:avLst/>
                <a:gdLst>
                  <a:gd name="T0" fmla="*/ 0 w 3"/>
                  <a:gd name="T1" fmla="*/ 0 h 6"/>
                  <a:gd name="T2" fmla="*/ 0 w 3"/>
                  <a:gd name="T3" fmla="*/ 0 h 6"/>
                  <a:gd name="T4" fmla="*/ 0 w 3"/>
                  <a:gd name="T5" fmla="*/ 0 h 6"/>
                  <a:gd name="T6" fmla="*/ 0 w 3"/>
                  <a:gd name="T7" fmla="*/ 0 h 6"/>
                  <a:gd name="T8" fmla="*/ 0 w 3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5"/>
                    </a:moveTo>
                    <a:lnTo>
                      <a:pt x="0" y="5"/>
                    </a:lnTo>
                    <a:lnTo>
                      <a:pt x="1" y="6"/>
                    </a:lnTo>
                    <a:lnTo>
                      <a:pt x="1" y="0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947" name="Rectangle 4034"/>
              <p:cNvSpPr>
                <a:spLocks noChangeArrowheads="1"/>
              </p:cNvSpPr>
              <p:nvPr/>
            </p:nvSpPr>
            <p:spPr bwMode="auto">
              <a:xfrm>
                <a:off x="2007" y="2440"/>
                <a:ext cx="3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948" name="Freeform 4035"/>
              <p:cNvSpPr>
                <a:spLocks/>
              </p:cNvSpPr>
              <p:nvPr/>
            </p:nvSpPr>
            <p:spPr bwMode="auto">
              <a:xfrm>
                <a:off x="2006" y="2440"/>
                <a:ext cx="1" cy="3"/>
              </a:xfrm>
              <a:custGeom>
                <a:avLst/>
                <a:gdLst>
                  <a:gd name="T0" fmla="*/ 1 w 1"/>
                  <a:gd name="T1" fmla="*/ 0 h 9"/>
                  <a:gd name="T2" fmla="*/ 1 w 1"/>
                  <a:gd name="T3" fmla="*/ 0 h 9"/>
                  <a:gd name="T4" fmla="*/ 0 w 1"/>
                  <a:gd name="T5" fmla="*/ 0 h 9"/>
                  <a:gd name="T6" fmla="*/ 1 w 1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9">
                    <a:moveTo>
                      <a:pt x="1" y="0"/>
                    </a:moveTo>
                    <a:lnTo>
                      <a:pt x="1" y="9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949" name="Freeform 4036"/>
              <p:cNvSpPr>
                <a:spLocks/>
              </p:cNvSpPr>
              <p:nvPr/>
            </p:nvSpPr>
            <p:spPr bwMode="auto">
              <a:xfrm>
                <a:off x="2003" y="2440"/>
                <a:ext cx="4" cy="5"/>
              </a:xfrm>
              <a:custGeom>
                <a:avLst/>
                <a:gdLst>
                  <a:gd name="T0" fmla="*/ 0 w 13"/>
                  <a:gd name="T1" fmla="*/ 0 h 16"/>
                  <a:gd name="T2" fmla="*/ 0 w 13"/>
                  <a:gd name="T3" fmla="*/ 0 h 16"/>
                  <a:gd name="T4" fmla="*/ 0 w 13"/>
                  <a:gd name="T5" fmla="*/ 0 h 16"/>
                  <a:gd name="T6" fmla="*/ 0 w 13"/>
                  <a:gd name="T7" fmla="*/ 0 h 16"/>
                  <a:gd name="T8" fmla="*/ 0 w 13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6">
                    <a:moveTo>
                      <a:pt x="11" y="0"/>
                    </a:moveTo>
                    <a:lnTo>
                      <a:pt x="13" y="14"/>
                    </a:lnTo>
                    <a:lnTo>
                      <a:pt x="2" y="16"/>
                    </a:lnTo>
                    <a:lnTo>
                      <a:pt x="0" y="2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950" name="Freeform 4037"/>
              <p:cNvSpPr>
                <a:spLocks/>
              </p:cNvSpPr>
              <p:nvPr/>
            </p:nvSpPr>
            <p:spPr bwMode="auto">
              <a:xfrm>
                <a:off x="2000" y="2441"/>
                <a:ext cx="3" cy="3"/>
              </a:xfrm>
              <a:custGeom>
                <a:avLst/>
                <a:gdLst>
                  <a:gd name="T0" fmla="*/ 0 w 8"/>
                  <a:gd name="T1" fmla="*/ 0 h 9"/>
                  <a:gd name="T2" fmla="*/ 0 w 8"/>
                  <a:gd name="T3" fmla="*/ 0 h 9"/>
                  <a:gd name="T4" fmla="*/ 0 w 8"/>
                  <a:gd name="T5" fmla="*/ 0 h 9"/>
                  <a:gd name="T6" fmla="*/ 0 w 8"/>
                  <a:gd name="T7" fmla="*/ 0 h 9"/>
                  <a:gd name="T8" fmla="*/ 0 w 8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9">
                    <a:moveTo>
                      <a:pt x="7" y="0"/>
                    </a:moveTo>
                    <a:lnTo>
                      <a:pt x="1" y="0"/>
                    </a:lnTo>
                    <a:lnTo>
                      <a:pt x="0" y="6"/>
                    </a:lnTo>
                    <a:lnTo>
                      <a:pt x="8" y="9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951" name="Freeform 4038"/>
              <p:cNvSpPr>
                <a:spLocks/>
              </p:cNvSpPr>
              <p:nvPr/>
            </p:nvSpPr>
            <p:spPr bwMode="auto">
              <a:xfrm>
                <a:off x="2000" y="2443"/>
                <a:ext cx="5" cy="4"/>
              </a:xfrm>
              <a:custGeom>
                <a:avLst/>
                <a:gdLst>
                  <a:gd name="T0" fmla="*/ 0 w 17"/>
                  <a:gd name="T1" fmla="*/ 0 h 13"/>
                  <a:gd name="T2" fmla="*/ 0 w 17"/>
                  <a:gd name="T3" fmla="*/ 0 h 13"/>
                  <a:gd name="T4" fmla="*/ 0 w 17"/>
                  <a:gd name="T5" fmla="*/ 0 h 13"/>
                  <a:gd name="T6" fmla="*/ 0 w 17"/>
                  <a:gd name="T7" fmla="*/ 0 h 13"/>
                  <a:gd name="T8" fmla="*/ 0 w 17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3">
                    <a:moveTo>
                      <a:pt x="2" y="0"/>
                    </a:moveTo>
                    <a:lnTo>
                      <a:pt x="17" y="2"/>
                    </a:lnTo>
                    <a:lnTo>
                      <a:pt x="15" y="13"/>
                    </a:lnTo>
                    <a:lnTo>
                      <a:pt x="0" y="1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952" name="Freeform 4039"/>
              <p:cNvSpPr>
                <a:spLocks/>
              </p:cNvSpPr>
              <p:nvPr/>
            </p:nvSpPr>
            <p:spPr bwMode="auto">
              <a:xfrm>
                <a:off x="2002" y="2447"/>
                <a:ext cx="3" cy="1"/>
              </a:xfrm>
              <a:custGeom>
                <a:avLst/>
                <a:gdLst>
                  <a:gd name="T0" fmla="*/ 0 w 7"/>
                  <a:gd name="T1" fmla="*/ 0 h 2"/>
                  <a:gd name="T2" fmla="*/ 0 w 7"/>
                  <a:gd name="T3" fmla="*/ 1 h 2"/>
                  <a:gd name="T4" fmla="*/ 0 w 7"/>
                  <a:gd name="T5" fmla="*/ 0 h 2"/>
                  <a:gd name="T6" fmla="*/ 0 w 7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7" y="0"/>
                    </a:moveTo>
                    <a:lnTo>
                      <a:pt x="0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953" name="Freeform 4040"/>
              <p:cNvSpPr>
                <a:spLocks/>
              </p:cNvSpPr>
              <p:nvPr/>
            </p:nvSpPr>
            <p:spPr bwMode="auto">
              <a:xfrm>
                <a:off x="1999" y="2446"/>
                <a:ext cx="6" cy="5"/>
              </a:xfrm>
              <a:custGeom>
                <a:avLst/>
                <a:gdLst>
                  <a:gd name="T0" fmla="*/ 0 w 17"/>
                  <a:gd name="T1" fmla="*/ 0 h 13"/>
                  <a:gd name="T2" fmla="*/ 0 w 17"/>
                  <a:gd name="T3" fmla="*/ 0 h 13"/>
                  <a:gd name="T4" fmla="*/ 0 w 17"/>
                  <a:gd name="T5" fmla="*/ 0 h 13"/>
                  <a:gd name="T6" fmla="*/ 0 w 17"/>
                  <a:gd name="T7" fmla="*/ 0 h 13"/>
                  <a:gd name="T8" fmla="*/ 0 w 17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3">
                    <a:moveTo>
                      <a:pt x="2" y="0"/>
                    </a:moveTo>
                    <a:lnTo>
                      <a:pt x="17" y="2"/>
                    </a:lnTo>
                    <a:lnTo>
                      <a:pt x="15" y="13"/>
                    </a:lnTo>
                    <a:lnTo>
                      <a:pt x="0" y="1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954" name="Freeform 4041"/>
              <p:cNvSpPr>
                <a:spLocks/>
              </p:cNvSpPr>
              <p:nvPr/>
            </p:nvSpPr>
            <p:spPr bwMode="auto">
              <a:xfrm>
                <a:off x="1999" y="2450"/>
                <a:ext cx="2" cy="1"/>
              </a:xfrm>
              <a:custGeom>
                <a:avLst/>
                <a:gdLst>
                  <a:gd name="T0" fmla="*/ 0 w 8"/>
                  <a:gd name="T1" fmla="*/ 0 h 4"/>
                  <a:gd name="T2" fmla="*/ 0 w 8"/>
                  <a:gd name="T3" fmla="*/ 0 h 4"/>
                  <a:gd name="T4" fmla="*/ 0 w 8"/>
                  <a:gd name="T5" fmla="*/ 0 h 4"/>
                  <a:gd name="T6" fmla="*/ 0 w 8"/>
                  <a:gd name="T7" fmla="*/ 0 h 4"/>
                  <a:gd name="T8" fmla="*/ 0 w 8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1" y="0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8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955" name="Freeform 4042"/>
              <p:cNvSpPr>
                <a:spLocks/>
              </p:cNvSpPr>
              <p:nvPr/>
            </p:nvSpPr>
            <p:spPr bwMode="auto">
              <a:xfrm>
                <a:off x="1999" y="2449"/>
                <a:ext cx="6" cy="5"/>
              </a:xfrm>
              <a:custGeom>
                <a:avLst/>
                <a:gdLst>
                  <a:gd name="T0" fmla="*/ 0 w 19"/>
                  <a:gd name="T1" fmla="*/ 0 h 14"/>
                  <a:gd name="T2" fmla="*/ 0 w 19"/>
                  <a:gd name="T3" fmla="*/ 0 h 14"/>
                  <a:gd name="T4" fmla="*/ 0 w 19"/>
                  <a:gd name="T5" fmla="*/ 0 h 14"/>
                  <a:gd name="T6" fmla="*/ 0 w 19"/>
                  <a:gd name="T7" fmla="*/ 0 h 14"/>
                  <a:gd name="T8" fmla="*/ 0 w 19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4">
                    <a:moveTo>
                      <a:pt x="0" y="6"/>
                    </a:moveTo>
                    <a:lnTo>
                      <a:pt x="15" y="0"/>
                    </a:lnTo>
                    <a:lnTo>
                      <a:pt x="19" y="8"/>
                    </a:lnTo>
                    <a:lnTo>
                      <a:pt x="4" y="1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956" name="Freeform 4043"/>
              <p:cNvSpPr>
                <a:spLocks/>
              </p:cNvSpPr>
              <p:nvPr/>
            </p:nvSpPr>
            <p:spPr bwMode="auto">
              <a:xfrm>
                <a:off x="2000" y="2454"/>
                <a:ext cx="3" cy="1"/>
              </a:xfrm>
              <a:custGeom>
                <a:avLst/>
                <a:gdLst>
                  <a:gd name="T0" fmla="*/ 0 w 8"/>
                  <a:gd name="T1" fmla="*/ 0 h 3"/>
                  <a:gd name="T2" fmla="*/ 0 w 8"/>
                  <a:gd name="T3" fmla="*/ 0 h 3"/>
                  <a:gd name="T4" fmla="*/ 0 w 8"/>
                  <a:gd name="T5" fmla="*/ 0 h 3"/>
                  <a:gd name="T6" fmla="*/ 0 w 8"/>
                  <a:gd name="T7" fmla="*/ 0 h 3"/>
                  <a:gd name="T8" fmla="*/ 0 w 8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3">
                    <a:moveTo>
                      <a:pt x="0" y="1"/>
                    </a:moveTo>
                    <a:lnTo>
                      <a:pt x="1" y="2"/>
                    </a:lnTo>
                    <a:lnTo>
                      <a:pt x="1" y="3"/>
                    </a:lnTo>
                    <a:lnTo>
                      <a:pt x="8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957" name="Freeform 4044"/>
              <p:cNvSpPr>
                <a:spLocks/>
              </p:cNvSpPr>
              <p:nvPr/>
            </p:nvSpPr>
            <p:spPr bwMode="auto">
              <a:xfrm>
                <a:off x="2001" y="2452"/>
                <a:ext cx="5" cy="4"/>
              </a:xfrm>
              <a:custGeom>
                <a:avLst/>
                <a:gdLst>
                  <a:gd name="T0" fmla="*/ 0 w 16"/>
                  <a:gd name="T1" fmla="*/ 0 h 13"/>
                  <a:gd name="T2" fmla="*/ 0 w 16"/>
                  <a:gd name="T3" fmla="*/ 0 h 13"/>
                  <a:gd name="T4" fmla="*/ 0 w 16"/>
                  <a:gd name="T5" fmla="*/ 0 h 13"/>
                  <a:gd name="T6" fmla="*/ 0 w 16"/>
                  <a:gd name="T7" fmla="*/ 0 h 13"/>
                  <a:gd name="T8" fmla="*/ 0 w 16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3">
                    <a:moveTo>
                      <a:pt x="0" y="9"/>
                    </a:moveTo>
                    <a:lnTo>
                      <a:pt x="13" y="0"/>
                    </a:lnTo>
                    <a:lnTo>
                      <a:pt x="16" y="4"/>
                    </a:lnTo>
                    <a:lnTo>
                      <a:pt x="3" y="13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958" name="Freeform 4045"/>
              <p:cNvSpPr>
                <a:spLocks/>
              </p:cNvSpPr>
              <p:nvPr/>
            </p:nvSpPr>
            <p:spPr bwMode="auto">
              <a:xfrm>
                <a:off x="2002" y="2455"/>
                <a:ext cx="2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0" y="3"/>
                    </a:moveTo>
                    <a:lnTo>
                      <a:pt x="7" y="0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959" name="Freeform 4046"/>
              <p:cNvSpPr>
                <a:spLocks/>
              </p:cNvSpPr>
              <p:nvPr/>
            </p:nvSpPr>
            <p:spPr bwMode="auto">
              <a:xfrm>
                <a:off x="2002" y="2453"/>
                <a:ext cx="5" cy="5"/>
              </a:xfrm>
              <a:custGeom>
                <a:avLst/>
                <a:gdLst>
                  <a:gd name="T0" fmla="*/ 0 w 14"/>
                  <a:gd name="T1" fmla="*/ 0 h 15"/>
                  <a:gd name="T2" fmla="*/ 0 w 14"/>
                  <a:gd name="T3" fmla="*/ 0 h 15"/>
                  <a:gd name="T4" fmla="*/ 0 w 14"/>
                  <a:gd name="T5" fmla="*/ 0 h 15"/>
                  <a:gd name="T6" fmla="*/ 0 w 14"/>
                  <a:gd name="T7" fmla="*/ 0 h 15"/>
                  <a:gd name="T8" fmla="*/ 0 w 14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5">
                    <a:moveTo>
                      <a:pt x="0" y="10"/>
                    </a:moveTo>
                    <a:lnTo>
                      <a:pt x="10" y="0"/>
                    </a:lnTo>
                    <a:lnTo>
                      <a:pt x="14" y="4"/>
                    </a:lnTo>
                    <a:lnTo>
                      <a:pt x="4" y="15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960" name="Freeform 4047"/>
              <p:cNvSpPr>
                <a:spLocks/>
              </p:cNvSpPr>
              <p:nvPr/>
            </p:nvSpPr>
            <p:spPr bwMode="auto">
              <a:xfrm>
                <a:off x="2004" y="2457"/>
                <a:ext cx="1" cy="1"/>
              </a:xfrm>
              <a:custGeom>
                <a:avLst/>
                <a:gdLst>
                  <a:gd name="T0" fmla="*/ 0 w 5"/>
                  <a:gd name="T1" fmla="*/ 0 h 4"/>
                  <a:gd name="T2" fmla="*/ 0 w 5"/>
                  <a:gd name="T3" fmla="*/ 0 h 4"/>
                  <a:gd name="T4" fmla="*/ 0 w 5"/>
                  <a:gd name="T5" fmla="*/ 0 h 4"/>
                  <a:gd name="T6" fmla="*/ 0 w 5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0" y="3"/>
                    </a:moveTo>
                    <a:lnTo>
                      <a:pt x="5" y="0"/>
                    </a:lnTo>
                    <a:lnTo>
                      <a:pt x="1" y="4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961" name="Freeform 4048"/>
              <p:cNvSpPr>
                <a:spLocks/>
              </p:cNvSpPr>
              <p:nvPr/>
            </p:nvSpPr>
            <p:spPr bwMode="auto">
              <a:xfrm>
                <a:off x="2004" y="2454"/>
                <a:ext cx="5" cy="5"/>
              </a:xfrm>
              <a:custGeom>
                <a:avLst/>
                <a:gdLst>
                  <a:gd name="T0" fmla="*/ 0 w 14"/>
                  <a:gd name="T1" fmla="*/ 0 h 17"/>
                  <a:gd name="T2" fmla="*/ 0 w 14"/>
                  <a:gd name="T3" fmla="*/ 0 h 17"/>
                  <a:gd name="T4" fmla="*/ 0 w 14"/>
                  <a:gd name="T5" fmla="*/ 0 h 17"/>
                  <a:gd name="T6" fmla="*/ 0 w 14"/>
                  <a:gd name="T7" fmla="*/ 0 h 17"/>
                  <a:gd name="T8" fmla="*/ 0 w 14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7">
                    <a:moveTo>
                      <a:pt x="0" y="13"/>
                    </a:moveTo>
                    <a:lnTo>
                      <a:pt x="8" y="0"/>
                    </a:lnTo>
                    <a:lnTo>
                      <a:pt x="14" y="4"/>
                    </a:lnTo>
                    <a:lnTo>
                      <a:pt x="6" y="1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962" name="Freeform 4049"/>
              <p:cNvSpPr>
                <a:spLocks/>
              </p:cNvSpPr>
              <p:nvPr/>
            </p:nvSpPr>
            <p:spPr bwMode="auto">
              <a:xfrm>
                <a:off x="2006" y="2458"/>
                <a:ext cx="1" cy="2"/>
              </a:xfrm>
              <a:custGeom>
                <a:avLst/>
                <a:gdLst>
                  <a:gd name="T0" fmla="*/ 0 w 4"/>
                  <a:gd name="T1" fmla="*/ 0 h 5"/>
                  <a:gd name="T2" fmla="*/ 0 w 4"/>
                  <a:gd name="T3" fmla="*/ 0 h 5"/>
                  <a:gd name="T4" fmla="*/ 0 w 4"/>
                  <a:gd name="T5" fmla="*/ 0 h 5"/>
                  <a:gd name="T6" fmla="*/ 0 w 4"/>
                  <a:gd name="T7" fmla="*/ 0 h 5"/>
                  <a:gd name="T8" fmla="*/ 0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4"/>
                    </a:moveTo>
                    <a:lnTo>
                      <a:pt x="1" y="4"/>
                    </a:lnTo>
                    <a:lnTo>
                      <a:pt x="2" y="5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963" name="Freeform 4050"/>
              <p:cNvSpPr>
                <a:spLocks/>
              </p:cNvSpPr>
              <p:nvPr/>
            </p:nvSpPr>
            <p:spPr bwMode="auto">
              <a:xfrm>
                <a:off x="2007" y="2455"/>
                <a:ext cx="8" cy="6"/>
              </a:xfrm>
              <a:custGeom>
                <a:avLst/>
                <a:gdLst>
                  <a:gd name="T0" fmla="*/ 0 w 24"/>
                  <a:gd name="T1" fmla="*/ 0 h 19"/>
                  <a:gd name="T2" fmla="*/ 0 w 24"/>
                  <a:gd name="T3" fmla="*/ 0 h 19"/>
                  <a:gd name="T4" fmla="*/ 0 w 24"/>
                  <a:gd name="T5" fmla="*/ 0 h 19"/>
                  <a:gd name="T6" fmla="*/ 0 w 24"/>
                  <a:gd name="T7" fmla="*/ 0 h 19"/>
                  <a:gd name="T8" fmla="*/ 0 w 24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19">
                    <a:moveTo>
                      <a:pt x="0" y="15"/>
                    </a:moveTo>
                    <a:lnTo>
                      <a:pt x="4" y="0"/>
                    </a:lnTo>
                    <a:lnTo>
                      <a:pt x="24" y="4"/>
                    </a:lnTo>
                    <a:lnTo>
                      <a:pt x="20" y="19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964" name="Freeform 4051"/>
              <p:cNvSpPr>
                <a:spLocks/>
              </p:cNvSpPr>
              <p:nvPr/>
            </p:nvSpPr>
            <p:spPr bwMode="auto">
              <a:xfrm>
                <a:off x="2013" y="2459"/>
                <a:ext cx="1" cy="2"/>
              </a:xfrm>
              <a:custGeom>
                <a:avLst/>
                <a:gdLst>
                  <a:gd name="T0" fmla="*/ 0 w 2"/>
                  <a:gd name="T1" fmla="*/ 0 h 5"/>
                  <a:gd name="T2" fmla="*/ 1 w 2"/>
                  <a:gd name="T3" fmla="*/ 0 h 5"/>
                  <a:gd name="T4" fmla="*/ 1 w 2"/>
                  <a:gd name="T5" fmla="*/ 0 h 5"/>
                  <a:gd name="T6" fmla="*/ 0 w 2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0" y="5"/>
                    </a:moveTo>
                    <a:lnTo>
                      <a:pt x="2" y="0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965" name="Freeform 4052"/>
              <p:cNvSpPr>
                <a:spLocks/>
              </p:cNvSpPr>
              <p:nvPr/>
            </p:nvSpPr>
            <p:spPr bwMode="auto">
              <a:xfrm>
                <a:off x="2014" y="2456"/>
                <a:ext cx="10" cy="5"/>
              </a:xfrm>
              <a:custGeom>
                <a:avLst/>
                <a:gdLst>
                  <a:gd name="T0" fmla="*/ 0 w 29"/>
                  <a:gd name="T1" fmla="*/ 0 h 16"/>
                  <a:gd name="T2" fmla="*/ 0 w 29"/>
                  <a:gd name="T3" fmla="*/ 0 h 16"/>
                  <a:gd name="T4" fmla="*/ 0 w 29"/>
                  <a:gd name="T5" fmla="*/ 0 h 16"/>
                  <a:gd name="T6" fmla="*/ 0 w 29"/>
                  <a:gd name="T7" fmla="*/ 0 h 16"/>
                  <a:gd name="T8" fmla="*/ 0 w 29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" h="16">
                    <a:moveTo>
                      <a:pt x="0" y="16"/>
                    </a:moveTo>
                    <a:lnTo>
                      <a:pt x="0" y="1"/>
                    </a:lnTo>
                    <a:lnTo>
                      <a:pt x="29" y="0"/>
                    </a:lnTo>
                    <a:lnTo>
                      <a:pt x="29" y="15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966" name="Freeform 4053"/>
              <p:cNvSpPr>
                <a:spLocks/>
              </p:cNvSpPr>
              <p:nvPr/>
            </p:nvSpPr>
            <p:spPr bwMode="auto">
              <a:xfrm>
                <a:off x="2024" y="2456"/>
                <a:ext cx="0" cy="3"/>
              </a:xfrm>
              <a:custGeom>
                <a:avLst/>
                <a:gdLst>
                  <a:gd name="T0" fmla="*/ 0 h 10"/>
                  <a:gd name="T1" fmla="*/ 0 h 10"/>
                  <a:gd name="T2" fmla="*/ 0 h 10"/>
                  <a:gd name="T3" fmla="*/ 0 h 10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0" r="r" b="b"/>
                <a:pathLst>
                  <a:path h="10">
                    <a:moveTo>
                      <a:pt x="0" y="0"/>
                    </a:move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967" name="Rectangle 4054"/>
              <p:cNvSpPr>
                <a:spLocks noChangeArrowheads="1"/>
              </p:cNvSpPr>
              <p:nvPr/>
            </p:nvSpPr>
            <p:spPr bwMode="auto">
              <a:xfrm>
                <a:off x="2024" y="2456"/>
                <a:ext cx="10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968" name="Freeform 4055"/>
              <p:cNvSpPr>
                <a:spLocks/>
              </p:cNvSpPr>
              <p:nvPr/>
            </p:nvSpPr>
            <p:spPr bwMode="auto">
              <a:xfrm>
                <a:off x="2034" y="2459"/>
                <a:ext cx="0" cy="2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0 h 6"/>
                  <a:gd name="T4" fmla="*/ 1 w 1"/>
                  <a:gd name="T5" fmla="*/ 0 h 6"/>
                  <a:gd name="T6" fmla="*/ 0 w 1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6">
                    <a:moveTo>
                      <a:pt x="0" y="6"/>
                    </a:moveTo>
                    <a:lnTo>
                      <a:pt x="0" y="0"/>
                    </a:lnTo>
                    <a:lnTo>
                      <a:pt x="1" y="5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969" name="Freeform 4056"/>
              <p:cNvSpPr>
                <a:spLocks/>
              </p:cNvSpPr>
              <p:nvPr/>
            </p:nvSpPr>
            <p:spPr bwMode="auto">
              <a:xfrm>
                <a:off x="2034" y="2455"/>
                <a:ext cx="10" cy="6"/>
              </a:xfrm>
              <a:custGeom>
                <a:avLst/>
                <a:gdLst>
                  <a:gd name="T0" fmla="*/ 0 w 32"/>
                  <a:gd name="T1" fmla="*/ 0 h 18"/>
                  <a:gd name="T2" fmla="*/ 0 w 32"/>
                  <a:gd name="T3" fmla="*/ 0 h 18"/>
                  <a:gd name="T4" fmla="*/ 0 w 32"/>
                  <a:gd name="T5" fmla="*/ 0 h 18"/>
                  <a:gd name="T6" fmla="*/ 0 w 32"/>
                  <a:gd name="T7" fmla="*/ 0 h 18"/>
                  <a:gd name="T8" fmla="*/ 0 w 32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18">
                    <a:moveTo>
                      <a:pt x="2" y="18"/>
                    </a:moveTo>
                    <a:lnTo>
                      <a:pt x="0" y="3"/>
                    </a:lnTo>
                    <a:lnTo>
                      <a:pt x="30" y="0"/>
                    </a:lnTo>
                    <a:lnTo>
                      <a:pt x="32" y="15"/>
                    </a:lnTo>
                    <a:lnTo>
                      <a:pt x="2" y="1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970" name="Freeform 4057"/>
              <p:cNvSpPr>
                <a:spLocks/>
              </p:cNvSpPr>
              <p:nvPr/>
            </p:nvSpPr>
            <p:spPr bwMode="auto">
              <a:xfrm>
                <a:off x="2044" y="2458"/>
                <a:ext cx="0" cy="2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0 h 5"/>
                  <a:gd name="T4" fmla="*/ 1 w 1"/>
                  <a:gd name="T5" fmla="*/ 0 h 5"/>
                  <a:gd name="T6" fmla="*/ 1 w 1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5">
                    <a:moveTo>
                      <a:pt x="1" y="5"/>
                    </a:moveTo>
                    <a:lnTo>
                      <a:pt x="0" y="0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971" name="Freeform 4058"/>
              <p:cNvSpPr>
                <a:spLocks/>
              </p:cNvSpPr>
              <p:nvPr/>
            </p:nvSpPr>
            <p:spPr bwMode="auto">
              <a:xfrm>
                <a:off x="2044" y="2454"/>
                <a:ext cx="6" cy="6"/>
              </a:xfrm>
              <a:custGeom>
                <a:avLst/>
                <a:gdLst>
                  <a:gd name="T0" fmla="*/ 0 w 18"/>
                  <a:gd name="T1" fmla="*/ 0 h 18"/>
                  <a:gd name="T2" fmla="*/ 0 w 18"/>
                  <a:gd name="T3" fmla="*/ 0 h 18"/>
                  <a:gd name="T4" fmla="*/ 0 w 18"/>
                  <a:gd name="T5" fmla="*/ 0 h 18"/>
                  <a:gd name="T6" fmla="*/ 0 w 18"/>
                  <a:gd name="T7" fmla="*/ 0 h 18"/>
                  <a:gd name="T8" fmla="*/ 0 w 18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2" y="18"/>
                    </a:moveTo>
                    <a:lnTo>
                      <a:pt x="0" y="3"/>
                    </a:lnTo>
                    <a:lnTo>
                      <a:pt x="16" y="0"/>
                    </a:lnTo>
                    <a:lnTo>
                      <a:pt x="18" y="15"/>
                    </a:lnTo>
                    <a:lnTo>
                      <a:pt x="2" y="1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972" name="Freeform 4059"/>
              <p:cNvSpPr>
                <a:spLocks/>
              </p:cNvSpPr>
              <p:nvPr/>
            </p:nvSpPr>
            <p:spPr bwMode="auto">
              <a:xfrm>
                <a:off x="2049" y="2457"/>
                <a:ext cx="1" cy="2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0 h 5"/>
                  <a:gd name="T4" fmla="*/ 0 w 3"/>
                  <a:gd name="T5" fmla="*/ 0 h 5"/>
                  <a:gd name="T6" fmla="*/ 0 w 3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1" y="5"/>
                    </a:moveTo>
                    <a:lnTo>
                      <a:pt x="0" y="0"/>
                    </a:lnTo>
                    <a:lnTo>
                      <a:pt x="3" y="5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973" name="Freeform 4060"/>
              <p:cNvSpPr>
                <a:spLocks/>
              </p:cNvSpPr>
              <p:nvPr/>
            </p:nvSpPr>
            <p:spPr bwMode="auto">
              <a:xfrm>
                <a:off x="2048" y="2452"/>
                <a:ext cx="7" cy="7"/>
              </a:xfrm>
              <a:custGeom>
                <a:avLst/>
                <a:gdLst>
                  <a:gd name="T0" fmla="*/ 0 w 19"/>
                  <a:gd name="T1" fmla="*/ 0 h 20"/>
                  <a:gd name="T2" fmla="*/ 0 w 19"/>
                  <a:gd name="T3" fmla="*/ 0 h 20"/>
                  <a:gd name="T4" fmla="*/ 0 w 19"/>
                  <a:gd name="T5" fmla="*/ 0 h 20"/>
                  <a:gd name="T6" fmla="*/ 0 w 19"/>
                  <a:gd name="T7" fmla="*/ 0 h 20"/>
                  <a:gd name="T8" fmla="*/ 0 w 19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20">
                    <a:moveTo>
                      <a:pt x="6" y="20"/>
                    </a:moveTo>
                    <a:lnTo>
                      <a:pt x="0" y="5"/>
                    </a:lnTo>
                    <a:lnTo>
                      <a:pt x="13" y="0"/>
                    </a:lnTo>
                    <a:lnTo>
                      <a:pt x="19" y="15"/>
                    </a:lnTo>
                    <a:lnTo>
                      <a:pt x="6" y="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974" name="Freeform 4061"/>
              <p:cNvSpPr>
                <a:spLocks/>
              </p:cNvSpPr>
              <p:nvPr/>
            </p:nvSpPr>
            <p:spPr bwMode="auto">
              <a:xfrm>
                <a:off x="2054" y="2455"/>
                <a:ext cx="2" cy="2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0 w 6"/>
                  <a:gd name="T5" fmla="*/ 0 h 6"/>
                  <a:gd name="T6" fmla="*/ 0 w 6"/>
                  <a:gd name="T7" fmla="*/ 0 h 6"/>
                  <a:gd name="T8" fmla="*/ 0 w 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3" y="6"/>
                    </a:moveTo>
                    <a:lnTo>
                      <a:pt x="3" y="5"/>
                    </a:lnTo>
                    <a:lnTo>
                      <a:pt x="6" y="3"/>
                    </a:lnTo>
                    <a:lnTo>
                      <a:pt x="0" y="0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975" name="Freeform 4062"/>
              <p:cNvSpPr>
                <a:spLocks/>
              </p:cNvSpPr>
              <p:nvPr/>
            </p:nvSpPr>
            <p:spPr bwMode="auto">
              <a:xfrm>
                <a:off x="2052" y="2452"/>
                <a:ext cx="5" cy="4"/>
              </a:xfrm>
              <a:custGeom>
                <a:avLst/>
                <a:gdLst>
                  <a:gd name="T0" fmla="*/ 0 w 14"/>
                  <a:gd name="T1" fmla="*/ 0 h 13"/>
                  <a:gd name="T2" fmla="*/ 0 w 14"/>
                  <a:gd name="T3" fmla="*/ 0 h 13"/>
                  <a:gd name="T4" fmla="*/ 0 w 14"/>
                  <a:gd name="T5" fmla="*/ 0 h 13"/>
                  <a:gd name="T6" fmla="*/ 0 w 14"/>
                  <a:gd name="T7" fmla="*/ 0 h 13"/>
                  <a:gd name="T8" fmla="*/ 0 w 14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3">
                    <a:moveTo>
                      <a:pt x="11" y="1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14" y="10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976" name="Freeform 4063"/>
              <p:cNvSpPr>
                <a:spLocks/>
              </p:cNvSpPr>
              <p:nvPr/>
            </p:nvSpPr>
            <p:spPr bwMode="auto">
              <a:xfrm>
                <a:off x="2053" y="2451"/>
                <a:ext cx="2" cy="3"/>
              </a:xfrm>
              <a:custGeom>
                <a:avLst/>
                <a:gdLst>
                  <a:gd name="T0" fmla="*/ 0 w 5"/>
                  <a:gd name="T1" fmla="*/ 0 h 10"/>
                  <a:gd name="T2" fmla="*/ 0 w 5"/>
                  <a:gd name="T3" fmla="*/ 0 h 10"/>
                  <a:gd name="T4" fmla="*/ 0 w 5"/>
                  <a:gd name="T5" fmla="*/ 0 h 10"/>
                  <a:gd name="T6" fmla="*/ 0 w 5"/>
                  <a:gd name="T7" fmla="*/ 0 h 10"/>
                  <a:gd name="T8" fmla="*/ 0 w 5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10">
                    <a:moveTo>
                      <a:pt x="0" y="3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5" y="1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977" name="Freeform 4064"/>
              <p:cNvSpPr>
                <a:spLocks/>
              </p:cNvSpPr>
              <p:nvPr/>
            </p:nvSpPr>
            <p:spPr bwMode="auto">
              <a:xfrm>
                <a:off x="2054" y="2450"/>
                <a:ext cx="4" cy="6"/>
              </a:xfrm>
              <a:custGeom>
                <a:avLst/>
                <a:gdLst>
                  <a:gd name="T0" fmla="*/ 0 w 13"/>
                  <a:gd name="T1" fmla="*/ 0 h 17"/>
                  <a:gd name="T2" fmla="*/ 0 w 13"/>
                  <a:gd name="T3" fmla="*/ 0 h 17"/>
                  <a:gd name="T4" fmla="*/ 0 w 13"/>
                  <a:gd name="T5" fmla="*/ 0 h 17"/>
                  <a:gd name="T6" fmla="*/ 0 w 13"/>
                  <a:gd name="T7" fmla="*/ 0 h 17"/>
                  <a:gd name="T8" fmla="*/ 0 w 13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7">
                    <a:moveTo>
                      <a:pt x="7" y="17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13" y="14"/>
                    </a:lnTo>
                    <a:lnTo>
                      <a:pt x="7" y="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978" name="Freeform 4065"/>
              <p:cNvSpPr>
                <a:spLocks/>
              </p:cNvSpPr>
              <p:nvPr/>
            </p:nvSpPr>
            <p:spPr bwMode="auto">
              <a:xfrm>
                <a:off x="2057" y="2453"/>
                <a:ext cx="2" cy="2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0 h 5"/>
                  <a:gd name="T4" fmla="*/ 0 w 5"/>
                  <a:gd name="T5" fmla="*/ 0 h 5"/>
                  <a:gd name="T6" fmla="*/ 0 w 5"/>
                  <a:gd name="T7" fmla="*/ 0 h 5"/>
                  <a:gd name="T8" fmla="*/ 0 w 5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3" y="5"/>
                    </a:moveTo>
                    <a:lnTo>
                      <a:pt x="5" y="3"/>
                    </a:lnTo>
                    <a:lnTo>
                      <a:pt x="5" y="4"/>
                    </a:lnTo>
                    <a:lnTo>
                      <a:pt x="0" y="0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979" name="Freeform 4066"/>
              <p:cNvSpPr>
                <a:spLocks/>
              </p:cNvSpPr>
              <p:nvPr/>
            </p:nvSpPr>
            <p:spPr bwMode="auto">
              <a:xfrm>
                <a:off x="2055" y="2446"/>
                <a:ext cx="8" cy="8"/>
              </a:xfrm>
              <a:custGeom>
                <a:avLst/>
                <a:gdLst>
                  <a:gd name="T0" fmla="*/ 0 w 23"/>
                  <a:gd name="T1" fmla="*/ 0 h 25"/>
                  <a:gd name="T2" fmla="*/ 0 w 23"/>
                  <a:gd name="T3" fmla="*/ 0 h 25"/>
                  <a:gd name="T4" fmla="*/ 0 w 23"/>
                  <a:gd name="T5" fmla="*/ 0 h 25"/>
                  <a:gd name="T6" fmla="*/ 0 w 23"/>
                  <a:gd name="T7" fmla="*/ 0 h 25"/>
                  <a:gd name="T8" fmla="*/ 0 w 23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25">
                    <a:moveTo>
                      <a:pt x="10" y="25"/>
                    </a:moveTo>
                    <a:lnTo>
                      <a:pt x="0" y="13"/>
                    </a:lnTo>
                    <a:lnTo>
                      <a:pt x="13" y="0"/>
                    </a:lnTo>
                    <a:lnTo>
                      <a:pt x="23" y="13"/>
                    </a:lnTo>
                    <a:lnTo>
                      <a:pt x="1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980" name="Freeform 4067"/>
              <p:cNvSpPr>
                <a:spLocks/>
              </p:cNvSpPr>
              <p:nvPr/>
            </p:nvSpPr>
            <p:spPr bwMode="auto">
              <a:xfrm>
                <a:off x="2060" y="2446"/>
                <a:ext cx="1" cy="3"/>
              </a:xfrm>
              <a:custGeom>
                <a:avLst/>
                <a:gdLst>
                  <a:gd name="T0" fmla="*/ 0 w 5"/>
                  <a:gd name="T1" fmla="*/ 0 h 9"/>
                  <a:gd name="T2" fmla="*/ 0 w 5"/>
                  <a:gd name="T3" fmla="*/ 0 h 9"/>
                  <a:gd name="T4" fmla="*/ 0 w 5"/>
                  <a:gd name="T5" fmla="*/ 0 h 9"/>
                  <a:gd name="T6" fmla="*/ 0 w 5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9">
                    <a:moveTo>
                      <a:pt x="0" y="0"/>
                    </a:moveTo>
                    <a:lnTo>
                      <a:pt x="5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981" name="Freeform 4068"/>
              <p:cNvSpPr>
                <a:spLocks/>
              </p:cNvSpPr>
              <p:nvPr/>
            </p:nvSpPr>
            <p:spPr bwMode="auto">
              <a:xfrm>
                <a:off x="2060" y="2444"/>
                <a:ext cx="5" cy="6"/>
              </a:xfrm>
              <a:custGeom>
                <a:avLst/>
                <a:gdLst>
                  <a:gd name="T0" fmla="*/ 0 w 17"/>
                  <a:gd name="T1" fmla="*/ 0 h 18"/>
                  <a:gd name="T2" fmla="*/ 0 w 17"/>
                  <a:gd name="T3" fmla="*/ 0 h 18"/>
                  <a:gd name="T4" fmla="*/ 0 w 17"/>
                  <a:gd name="T5" fmla="*/ 0 h 18"/>
                  <a:gd name="T6" fmla="*/ 0 w 17"/>
                  <a:gd name="T7" fmla="*/ 0 h 18"/>
                  <a:gd name="T8" fmla="*/ 0 w 17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8">
                    <a:moveTo>
                      <a:pt x="10" y="18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17" y="13"/>
                    </a:lnTo>
                    <a:lnTo>
                      <a:pt x="10" y="1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982" name="Freeform 4069"/>
              <p:cNvSpPr>
                <a:spLocks/>
              </p:cNvSpPr>
              <p:nvPr/>
            </p:nvSpPr>
            <p:spPr bwMode="auto">
              <a:xfrm>
                <a:off x="2062" y="2444"/>
                <a:ext cx="1" cy="3"/>
              </a:xfrm>
              <a:custGeom>
                <a:avLst/>
                <a:gdLst>
                  <a:gd name="T0" fmla="*/ 0 w 5"/>
                  <a:gd name="T1" fmla="*/ 0 h 8"/>
                  <a:gd name="T2" fmla="*/ 0 w 5"/>
                  <a:gd name="T3" fmla="*/ 0 h 8"/>
                  <a:gd name="T4" fmla="*/ 0 w 5"/>
                  <a:gd name="T5" fmla="*/ 0 h 8"/>
                  <a:gd name="T6" fmla="*/ 0 w 5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8">
                    <a:moveTo>
                      <a:pt x="0" y="0"/>
                    </a:moveTo>
                    <a:lnTo>
                      <a:pt x="5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983" name="Freeform 4070"/>
              <p:cNvSpPr>
                <a:spLocks/>
              </p:cNvSpPr>
              <p:nvPr/>
            </p:nvSpPr>
            <p:spPr bwMode="auto">
              <a:xfrm>
                <a:off x="2062" y="2443"/>
                <a:ext cx="5" cy="6"/>
              </a:xfrm>
              <a:custGeom>
                <a:avLst/>
                <a:gdLst>
                  <a:gd name="T0" fmla="*/ 0 w 16"/>
                  <a:gd name="T1" fmla="*/ 0 h 17"/>
                  <a:gd name="T2" fmla="*/ 0 w 16"/>
                  <a:gd name="T3" fmla="*/ 0 h 17"/>
                  <a:gd name="T4" fmla="*/ 0 w 16"/>
                  <a:gd name="T5" fmla="*/ 0 h 17"/>
                  <a:gd name="T6" fmla="*/ 0 w 16"/>
                  <a:gd name="T7" fmla="*/ 0 h 17"/>
                  <a:gd name="T8" fmla="*/ 0 w 16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7">
                    <a:moveTo>
                      <a:pt x="11" y="17"/>
                    </a:moveTo>
                    <a:lnTo>
                      <a:pt x="0" y="4"/>
                    </a:lnTo>
                    <a:lnTo>
                      <a:pt x="5" y="0"/>
                    </a:lnTo>
                    <a:lnTo>
                      <a:pt x="16" y="12"/>
                    </a:lnTo>
                    <a:lnTo>
                      <a:pt x="11" y="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984" name="Freeform 4071"/>
              <p:cNvSpPr>
                <a:spLocks/>
              </p:cNvSpPr>
              <p:nvPr/>
            </p:nvSpPr>
            <p:spPr bwMode="auto">
              <a:xfrm>
                <a:off x="2065" y="2446"/>
                <a:ext cx="2" cy="1"/>
              </a:xfrm>
              <a:custGeom>
                <a:avLst/>
                <a:gdLst>
                  <a:gd name="T0" fmla="*/ 0 w 5"/>
                  <a:gd name="T1" fmla="*/ 0 h 4"/>
                  <a:gd name="T2" fmla="*/ 0 w 5"/>
                  <a:gd name="T3" fmla="*/ 0 h 4"/>
                  <a:gd name="T4" fmla="*/ 0 w 5"/>
                  <a:gd name="T5" fmla="*/ 0 h 4"/>
                  <a:gd name="T6" fmla="*/ 0 w 5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5" y="4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985" name="Freeform 4072"/>
              <p:cNvSpPr>
                <a:spLocks/>
              </p:cNvSpPr>
              <p:nvPr/>
            </p:nvSpPr>
            <p:spPr bwMode="auto">
              <a:xfrm>
                <a:off x="2063" y="2442"/>
                <a:ext cx="5" cy="5"/>
              </a:xfrm>
              <a:custGeom>
                <a:avLst/>
                <a:gdLst>
                  <a:gd name="T0" fmla="*/ 0 w 15"/>
                  <a:gd name="T1" fmla="*/ 0 h 14"/>
                  <a:gd name="T2" fmla="*/ 0 w 15"/>
                  <a:gd name="T3" fmla="*/ 0 h 14"/>
                  <a:gd name="T4" fmla="*/ 0 w 15"/>
                  <a:gd name="T5" fmla="*/ 0 h 14"/>
                  <a:gd name="T6" fmla="*/ 0 w 15"/>
                  <a:gd name="T7" fmla="*/ 0 h 14"/>
                  <a:gd name="T8" fmla="*/ 0 w 15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4">
                    <a:moveTo>
                      <a:pt x="11" y="14"/>
                    </a:moveTo>
                    <a:lnTo>
                      <a:pt x="0" y="4"/>
                    </a:lnTo>
                    <a:lnTo>
                      <a:pt x="5" y="0"/>
                    </a:lnTo>
                    <a:lnTo>
                      <a:pt x="15" y="10"/>
                    </a:lnTo>
                    <a:lnTo>
                      <a:pt x="1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986" name="Freeform 4073"/>
              <p:cNvSpPr>
                <a:spLocks/>
              </p:cNvSpPr>
              <p:nvPr/>
            </p:nvSpPr>
            <p:spPr bwMode="auto">
              <a:xfrm>
                <a:off x="2065" y="2441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10" y="1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12" y="10"/>
                    </a:lnTo>
                    <a:lnTo>
                      <a:pt x="1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987" name="Freeform 4074"/>
              <p:cNvSpPr>
                <a:spLocks/>
              </p:cNvSpPr>
              <p:nvPr/>
            </p:nvSpPr>
            <p:spPr bwMode="auto">
              <a:xfrm>
                <a:off x="2066" y="2441"/>
                <a:ext cx="1" cy="3"/>
              </a:xfrm>
              <a:custGeom>
                <a:avLst/>
                <a:gdLst>
                  <a:gd name="T0" fmla="*/ 0 w 5"/>
                  <a:gd name="T1" fmla="*/ 0 h 8"/>
                  <a:gd name="T2" fmla="*/ 0 w 5"/>
                  <a:gd name="T3" fmla="*/ 0 h 8"/>
                  <a:gd name="T4" fmla="*/ 0 w 5"/>
                  <a:gd name="T5" fmla="*/ 0 h 8"/>
                  <a:gd name="T6" fmla="*/ 0 w 5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8">
                    <a:moveTo>
                      <a:pt x="0" y="1"/>
                    </a:moveTo>
                    <a:lnTo>
                      <a:pt x="5" y="8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988" name="Freeform 4075"/>
              <p:cNvSpPr>
                <a:spLocks/>
              </p:cNvSpPr>
              <p:nvPr/>
            </p:nvSpPr>
            <p:spPr bwMode="auto">
              <a:xfrm>
                <a:off x="2066" y="2433"/>
                <a:ext cx="12" cy="12"/>
              </a:xfrm>
              <a:custGeom>
                <a:avLst/>
                <a:gdLst>
                  <a:gd name="T0" fmla="*/ 0 w 36"/>
                  <a:gd name="T1" fmla="*/ 0 h 36"/>
                  <a:gd name="T2" fmla="*/ 0 w 36"/>
                  <a:gd name="T3" fmla="*/ 0 h 36"/>
                  <a:gd name="T4" fmla="*/ 0 w 36"/>
                  <a:gd name="T5" fmla="*/ 0 h 36"/>
                  <a:gd name="T6" fmla="*/ 0 w 36"/>
                  <a:gd name="T7" fmla="*/ 0 h 36"/>
                  <a:gd name="T8" fmla="*/ 0 w 36"/>
                  <a:gd name="T9" fmla="*/ 0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10" y="36"/>
                    </a:moveTo>
                    <a:lnTo>
                      <a:pt x="0" y="24"/>
                    </a:lnTo>
                    <a:lnTo>
                      <a:pt x="26" y="0"/>
                    </a:lnTo>
                    <a:lnTo>
                      <a:pt x="36" y="12"/>
                    </a:lnTo>
                    <a:lnTo>
                      <a:pt x="10" y="3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989" name="Freeform 4076"/>
              <p:cNvSpPr>
                <a:spLocks/>
              </p:cNvSpPr>
              <p:nvPr/>
            </p:nvSpPr>
            <p:spPr bwMode="auto">
              <a:xfrm>
                <a:off x="2076" y="2436"/>
                <a:ext cx="2" cy="1"/>
              </a:xfrm>
              <a:custGeom>
                <a:avLst/>
                <a:gdLst>
                  <a:gd name="T0" fmla="*/ 0 w 6"/>
                  <a:gd name="T1" fmla="*/ 0 h 4"/>
                  <a:gd name="T2" fmla="*/ 0 w 6"/>
                  <a:gd name="T3" fmla="*/ 0 h 4"/>
                  <a:gd name="T4" fmla="*/ 0 w 6"/>
                  <a:gd name="T5" fmla="*/ 0 h 4"/>
                  <a:gd name="T6" fmla="*/ 0 w 6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5" y="4"/>
                    </a:moveTo>
                    <a:lnTo>
                      <a:pt x="0" y="0"/>
                    </a:lnTo>
                    <a:lnTo>
                      <a:pt x="6" y="3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990" name="Freeform 4077"/>
              <p:cNvSpPr>
                <a:spLocks/>
              </p:cNvSpPr>
              <p:nvPr/>
            </p:nvSpPr>
            <p:spPr bwMode="auto">
              <a:xfrm>
                <a:off x="2074" y="2424"/>
                <a:ext cx="13" cy="13"/>
              </a:xfrm>
              <a:custGeom>
                <a:avLst/>
                <a:gdLst>
                  <a:gd name="T0" fmla="*/ 0 w 38"/>
                  <a:gd name="T1" fmla="*/ 0 h 39"/>
                  <a:gd name="T2" fmla="*/ 0 w 38"/>
                  <a:gd name="T3" fmla="*/ 0 h 39"/>
                  <a:gd name="T4" fmla="*/ 0 w 38"/>
                  <a:gd name="T5" fmla="*/ 0 h 39"/>
                  <a:gd name="T6" fmla="*/ 0 w 38"/>
                  <a:gd name="T7" fmla="*/ 0 h 39"/>
                  <a:gd name="T8" fmla="*/ 0 w 38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8" h="39">
                    <a:moveTo>
                      <a:pt x="12" y="39"/>
                    </a:moveTo>
                    <a:lnTo>
                      <a:pt x="0" y="29"/>
                    </a:lnTo>
                    <a:lnTo>
                      <a:pt x="26" y="0"/>
                    </a:lnTo>
                    <a:lnTo>
                      <a:pt x="38" y="10"/>
                    </a:lnTo>
                    <a:lnTo>
                      <a:pt x="12" y="3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991" name="Freeform 4078"/>
              <p:cNvSpPr>
                <a:spLocks/>
              </p:cNvSpPr>
              <p:nvPr/>
            </p:nvSpPr>
            <p:spPr bwMode="auto">
              <a:xfrm>
                <a:off x="2085" y="2426"/>
                <a:ext cx="2" cy="1"/>
              </a:xfrm>
              <a:custGeom>
                <a:avLst/>
                <a:gdLst>
                  <a:gd name="T0" fmla="*/ 0 w 6"/>
                  <a:gd name="T1" fmla="*/ 0 h 3"/>
                  <a:gd name="T2" fmla="*/ 0 w 6"/>
                  <a:gd name="T3" fmla="*/ 0 h 3"/>
                  <a:gd name="T4" fmla="*/ 0 w 6"/>
                  <a:gd name="T5" fmla="*/ 0 h 3"/>
                  <a:gd name="T6" fmla="*/ 0 w 6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0" y="0"/>
                    </a:lnTo>
                    <a:lnTo>
                      <a:pt x="6" y="2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992" name="Freeform 4079"/>
              <p:cNvSpPr>
                <a:spLocks/>
              </p:cNvSpPr>
              <p:nvPr/>
            </p:nvSpPr>
            <p:spPr bwMode="auto">
              <a:xfrm>
                <a:off x="2083" y="2413"/>
                <a:ext cx="11" cy="14"/>
              </a:xfrm>
              <a:custGeom>
                <a:avLst/>
                <a:gdLst>
                  <a:gd name="T0" fmla="*/ 0 w 35"/>
                  <a:gd name="T1" fmla="*/ 0 h 40"/>
                  <a:gd name="T2" fmla="*/ 0 w 35"/>
                  <a:gd name="T3" fmla="*/ 0 h 40"/>
                  <a:gd name="T4" fmla="*/ 0 w 35"/>
                  <a:gd name="T5" fmla="*/ 0 h 40"/>
                  <a:gd name="T6" fmla="*/ 0 w 35"/>
                  <a:gd name="T7" fmla="*/ 0 h 40"/>
                  <a:gd name="T8" fmla="*/ 0 w 35"/>
                  <a:gd name="T9" fmla="*/ 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" h="40">
                    <a:moveTo>
                      <a:pt x="12" y="40"/>
                    </a:moveTo>
                    <a:lnTo>
                      <a:pt x="0" y="32"/>
                    </a:lnTo>
                    <a:lnTo>
                      <a:pt x="22" y="0"/>
                    </a:lnTo>
                    <a:lnTo>
                      <a:pt x="35" y="8"/>
                    </a:lnTo>
                    <a:lnTo>
                      <a:pt x="12" y="4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993" name="Freeform 4080"/>
              <p:cNvSpPr>
                <a:spLocks/>
              </p:cNvSpPr>
              <p:nvPr/>
            </p:nvSpPr>
            <p:spPr bwMode="auto">
              <a:xfrm>
                <a:off x="2092" y="2415"/>
                <a:ext cx="3" cy="1"/>
              </a:xfrm>
              <a:custGeom>
                <a:avLst/>
                <a:gdLst>
                  <a:gd name="T0" fmla="*/ 0 w 7"/>
                  <a:gd name="T1" fmla="*/ 1 h 2"/>
                  <a:gd name="T2" fmla="*/ 0 w 7"/>
                  <a:gd name="T3" fmla="*/ 0 h 2"/>
                  <a:gd name="T4" fmla="*/ 0 w 7"/>
                  <a:gd name="T5" fmla="*/ 1 h 2"/>
                  <a:gd name="T6" fmla="*/ 0 w 7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6" y="2"/>
                    </a:moveTo>
                    <a:lnTo>
                      <a:pt x="0" y="0"/>
                    </a:lnTo>
                    <a:lnTo>
                      <a:pt x="7" y="2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994" name="Freeform 4081"/>
              <p:cNvSpPr>
                <a:spLocks/>
              </p:cNvSpPr>
              <p:nvPr/>
            </p:nvSpPr>
            <p:spPr bwMode="auto">
              <a:xfrm>
                <a:off x="2090" y="2408"/>
                <a:ext cx="8" cy="8"/>
              </a:xfrm>
              <a:custGeom>
                <a:avLst/>
                <a:gdLst>
                  <a:gd name="T0" fmla="*/ 0 w 24"/>
                  <a:gd name="T1" fmla="*/ 0 h 25"/>
                  <a:gd name="T2" fmla="*/ 0 w 24"/>
                  <a:gd name="T3" fmla="*/ 0 h 25"/>
                  <a:gd name="T4" fmla="*/ 0 w 24"/>
                  <a:gd name="T5" fmla="*/ 0 h 25"/>
                  <a:gd name="T6" fmla="*/ 0 w 24"/>
                  <a:gd name="T7" fmla="*/ 0 h 25"/>
                  <a:gd name="T8" fmla="*/ 0 w 24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25">
                    <a:moveTo>
                      <a:pt x="15" y="25"/>
                    </a:moveTo>
                    <a:lnTo>
                      <a:pt x="0" y="17"/>
                    </a:lnTo>
                    <a:lnTo>
                      <a:pt x="10" y="0"/>
                    </a:lnTo>
                    <a:lnTo>
                      <a:pt x="24" y="8"/>
                    </a:lnTo>
                    <a:lnTo>
                      <a:pt x="15" y="2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995" name="Freeform 4082"/>
              <p:cNvSpPr>
                <a:spLocks/>
              </p:cNvSpPr>
              <p:nvPr/>
            </p:nvSpPr>
            <p:spPr bwMode="auto">
              <a:xfrm>
                <a:off x="2095" y="2410"/>
                <a:ext cx="3" cy="0"/>
              </a:xfrm>
              <a:custGeom>
                <a:avLst/>
                <a:gdLst>
                  <a:gd name="T0" fmla="*/ 0 w 7"/>
                  <a:gd name="T1" fmla="*/ 1 h 2"/>
                  <a:gd name="T2" fmla="*/ 0 w 7"/>
                  <a:gd name="T3" fmla="*/ 0 h 2"/>
                  <a:gd name="T4" fmla="*/ 0 w 7"/>
                  <a:gd name="T5" fmla="*/ 1 h 2"/>
                  <a:gd name="T6" fmla="*/ 0 w 7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7" y="2"/>
                    </a:moveTo>
                    <a:lnTo>
                      <a:pt x="0" y="0"/>
                    </a:lnTo>
                    <a:lnTo>
                      <a:pt x="7" y="1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996" name="Freeform 4083"/>
              <p:cNvSpPr>
                <a:spLocks/>
              </p:cNvSpPr>
              <p:nvPr/>
            </p:nvSpPr>
            <p:spPr bwMode="auto">
              <a:xfrm>
                <a:off x="2093" y="2402"/>
                <a:ext cx="8" cy="8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14" y="23"/>
                    </a:moveTo>
                    <a:lnTo>
                      <a:pt x="0" y="17"/>
                    </a:lnTo>
                    <a:lnTo>
                      <a:pt x="8" y="0"/>
                    </a:lnTo>
                    <a:lnTo>
                      <a:pt x="23" y="7"/>
                    </a:lnTo>
                    <a:lnTo>
                      <a:pt x="14" y="2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997" name="Freeform 4084"/>
              <p:cNvSpPr>
                <a:spLocks/>
              </p:cNvSpPr>
              <p:nvPr/>
            </p:nvSpPr>
            <p:spPr bwMode="auto">
              <a:xfrm>
                <a:off x="2098" y="2404"/>
                <a:ext cx="3" cy="1"/>
              </a:xfrm>
              <a:custGeom>
                <a:avLst/>
                <a:gdLst>
                  <a:gd name="T0" fmla="*/ 0 w 8"/>
                  <a:gd name="T1" fmla="*/ 1 h 1"/>
                  <a:gd name="T2" fmla="*/ 0 w 8"/>
                  <a:gd name="T3" fmla="*/ 0 h 1"/>
                  <a:gd name="T4" fmla="*/ 0 w 8"/>
                  <a:gd name="T5" fmla="*/ 1 h 1"/>
                  <a:gd name="T6" fmla="*/ 0 w 8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8" y="1"/>
                    </a:moveTo>
                    <a:lnTo>
                      <a:pt x="0" y="0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998" name="Freeform 4085"/>
              <p:cNvSpPr>
                <a:spLocks/>
              </p:cNvSpPr>
              <p:nvPr/>
            </p:nvSpPr>
            <p:spPr bwMode="auto">
              <a:xfrm>
                <a:off x="2096" y="2395"/>
                <a:ext cx="8" cy="10"/>
              </a:xfrm>
              <a:custGeom>
                <a:avLst/>
                <a:gdLst>
                  <a:gd name="T0" fmla="*/ 0 w 25"/>
                  <a:gd name="T1" fmla="*/ 0 h 28"/>
                  <a:gd name="T2" fmla="*/ 0 w 25"/>
                  <a:gd name="T3" fmla="*/ 0 h 28"/>
                  <a:gd name="T4" fmla="*/ 0 w 25"/>
                  <a:gd name="T5" fmla="*/ 0 h 28"/>
                  <a:gd name="T6" fmla="*/ 0 w 25"/>
                  <a:gd name="T7" fmla="*/ 0 h 28"/>
                  <a:gd name="T8" fmla="*/ 0 w 25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28">
                    <a:moveTo>
                      <a:pt x="15" y="28"/>
                    </a:moveTo>
                    <a:lnTo>
                      <a:pt x="0" y="21"/>
                    </a:lnTo>
                    <a:lnTo>
                      <a:pt x="11" y="0"/>
                    </a:lnTo>
                    <a:lnTo>
                      <a:pt x="25" y="6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999" name="Freeform 4086"/>
              <p:cNvSpPr>
                <a:spLocks/>
              </p:cNvSpPr>
              <p:nvPr/>
            </p:nvSpPr>
            <p:spPr bwMode="auto">
              <a:xfrm>
                <a:off x="2102" y="2397"/>
                <a:ext cx="2" cy="0"/>
              </a:xfrm>
              <a:custGeom>
                <a:avLst/>
                <a:gdLst>
                  <a:gd name="T0" fmla="*/ 0 w 7"/>
                  <a:gd name="T1" fmla="*/ 1 h 1"/>
                  <a:gd name="T2" fmla="*/ 0 w 7"/>
                  <a:gd name="T3" fmla="*/ 0 h 1"/>
                  <a:gd name="T4" fmla="*/ 0 w 7"/>
                  <a:gd name="T5" fmla="*/ 1 h 1"/>
                  <a:gd name="T6" fmla="*/ 0 w 7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7" y="1"/>
                    </a:moveTo>
                    <a:lnTo>
                      <a:pt x="0" y="0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000" name="Freeform 4087"/>
              <p:cNvSpPr>
                <a:spLocks/>
              </p:cNvSpPr>
              <p:nvPr/>
            </p:nvSpPr>
            <p:spPr bwMode="auto">
              <a:xfrm>
                <a:off x="2099" y="2389"/>
                <a:ext cx="8" cy="8"/>
              </a:xfrm>
              <a:custGeom>
                <a:avLst/>
                <a:gdLst>
                  <a:gd name="T0" fmla="*/ 0 w 23"/>
                  <a:gd name="T1" fmla="*/ 0 h 26"/>
                  <a:gd name="T2" fmla="*/ 0 w 23"/>
                  <a:gd name="T3" fmla="*/ 0 h 26"/>
                  <a:gd name="T4" fmla="*/ 0 w 23"/>
                  <a:gd name="T5" fmla="*/ 0 h 26"/>
                  <a:gd name="T6" fmla="*/ 0 w 23"/>
                  <a:gd name="T7" fmla="*/ 0 h 26"/>
                  <a:gd name="T8" fmla="*/ 0 w 23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26">
                    <a:moveTo>
                      <a:pt x="14" y="26"/>
                    </a:moveTo>
                    <a:lnTo>
                      <a:pt x="0" y="20"/>
                    </a:lnTo>
                    <a:lnTo>
                      <a:pt x="9" y="0"/>
                    </a:lnTo>
                    <a:lnTo>
                      <a:pt x="23" y="6"/>
                    </a:lnTo>
                    <a:lnTo>
                      <a:pt x="14" y="2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001" name="Freeform 4088"/>
              <p:cNvSpPr>
                <a:spLocks/>
              </p:cNvSpPr>
              <p:nvPr/>
            </p:nvSpPr>
            <p:spPr bwMode="auto">
              <a:xfrm>
                <a:off x="2102" y="2388"/>
                <a:ext cx="3" cy="2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0 w 7"/>
                  <a:gd name="T5" fmla="*/ 0 h 6"/>
                  <a:gd name="T6" fmla="*/ 0 w 7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0" y="1"/>
                    </a:moveTo>
                    <a:lnTo>
                      <a:pt x="7" y="6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002" name="Freeform 4089"/>
              <p:cNvSpPr>
                <a:spLocks/>
              </p:cNvSpPr>
              <p:nvPr/>
            </p:nvSpPr>
            <p:spPr bwMode="auto">
              <a:xfrm>
                <a:off x="2103" y="2382"/>
                <a:ext cx="8" cy="9"/>
              </a:xfrm>
              <a:custGeom>
                <a:avLst/>
                <a:gdLst>
                  <a:gd name="T0" fmla="*/ 0 w 24"/>
                  <a:gd name="T1" fmla="*/ 0 h 28"/>
                  <a:gd name="T2" fmla="*/ 0 w 24"/>
                  <a:gd name="T3" fmla="*/ 0 h 28"/>
                  <a:gd name="T4" fmla="*/ 0 w 24"/>
                  <a:gd name="T5" fmla="*/ 0 h 28"/>
                  <a:gd name="T6" fmla="*/ 0 w 24"/>
                  <a:gd name="T7" fmla="*/ 0 h 28"/>
                  <a:gd name="T8" fmla="*/ 0 w 24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28">
                    <a:moveTo>
                      <a:pt x="12" y="28"/>
                    </a:moveTo>
                    <a:lnTo>
                      <a:pt x="0" y="20"/>
                    </a:lnTo>
                    <a:lnTo>
                      <a:pt x="11" y="0"/>
                    </a:lnTo>
                    <a:lnTo>
                      <a:pt x="24" y="8"/>
                    </a:lnTo>
                    <a:lnTo>
                      <a:pt x="12" y="2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003" name="Freeform 4090"/>
              <p:cNvSpPr>
                <a:spLocks/>
              </p:cNvSpPr>
              <p:nvPr/>
            </p:nvSpPr>
            <p:spPr bwMode="auto">
              <a:xfrm>
                <a:off x="2106" y="2381"/>
                <a:ext cx="3" cy="3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0 h 7"/>
                  <a:gd name="T4" fmla="*/ 0 w 7"/>
                  <a:gd name="T5" fmla="*/ 0 h 7"/>
                  <a:gd name="T6" fmla="*/ 0 w 7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7">
                    <a:moveTo>
                      <a:pt x="0" y="1"/>
                    </a:moveTo>
                    <a:lnTo>
                      <a:pt x="7" y="7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004" name="Freeform 4091"/>
              <p:cNvSpPr>
                <a:spLocks/>
              </p:cNvSpPr>
              <p:nvPr/>
            </p:nvSpPr>
            <p:spPr bwMode="auto">
              <a:xfrm>
                <a:off x="2106" y="2375"/>
                <a:ext cx="9" cy="10"/>
              </a:xfrm>
              <a:custGeom>
                <a:avLst/>
                <a:gdLst>
                  <a:gd name="T0" fmla="*/ 0 w 27"/>
                  <a:gd name="T1" fmla="*/ 0 h 28"/>
                  <a:gd name="T2" fmla="*/ 0 w 27"/>
                  <a:gd name="T3" fmla="*/ 0 h 28"/>
                  <a:gd name="T4" fmla="*/ 0 w 27"/>
                  <a:gd name="T5" fmla="*/ 0 h 28"/>
                  <a:gd name="T6" fmla="*/ 0 w 27"/>
                  <a:gd name="T7" fmla="*/ 0 h 28"/>
                  <a:gd name="T8" fmla="*/ 0 w 27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" h="28">
                    <a:moveTo>
                      <a:pt x="13" y="28"/>
                    </a:moveTo>
                    <a:lnTo>
                      <a:pt x="0" y="18"/>
                    </a:lnTo>
                    <a:lnTo>
                      <a:pt x="15" y="0"/>
                    </a:lnTo>
                    <a:lnTo>
                      <a:pt x="27" y="11"/>
                    </a:lnTo>
                    <a:lnTo>
                      <a:pt x="13" y="2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005" name="Freeform 4092"/>
              <p:cNvSpPr>
                <a:spLocks/>
              </p:cNvSpPr>
              <p:nvPr/>
            </p:nvSpPr>
            <p:spPr bwMode="auto">
              <a:xfrm>
                <a:off x="2113" y="2378"/>
                <a:ext cx="3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6" y="3"/>
                    </a:moveTo>
                    <a:lnTo>
                      <a:pt x="6" y="2"/>
                    </a:lnTo>
                    <a:lnTo>
                      <a:pt x="7" y="1"/>
                    </a:lnTo>
                    <a:lnTo>
                      <a:pt x="0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006" name="Freeform 4093"/>
              <p:cNvSpPr>
                <a:spLocks/>
              </p:cNvSpPr>
              <p:nvPr/>
            </p:nvSpPr>
            <p:spPr bwMode="auto">
              <a:xfrm>
                <a:off x="2111" y="2373"/>
                <a:ext cx="6" cy="5"/>
              </a:xfrm>
              <a:custGeom>
                <a:avLst/>
                <a:gdLst>
                  <a:gd name="T0" fmla="*/ 0 w 19"/>
                  <a:gd name="T1" fmla="*/ 0 h 16"/>
                  <a:gd name="T2" fmla="*/ 0 w 19"/>
                  <a:gd name="T3" fmla="*/ 0 h 16"/>
                  <a:gd name="T4" fmla="*/ 0 w 19"/>
                  <a:gd name="T5" fmla="*/ 0 h 16"/>
                  <a:gd name="T6" fmla="*/ 0 w 19"/>
                  <a:gd name="T7" fmla="*/ 0 h 16"/>
                  <a:gd name="T8" fmla="*/ 0 w 19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6">
                    <a:moveTo>
                      <a:pt x="14" y="16"/>
                    </a:moveTo>
                    <a:lnTo>
                      <a:pt x="0" y="9"/>
                    </a:lnTo>
                    <a:lnTo>
                      <a:pt x="4" y="0"/>
                    </a:lnTo>
                    <a:lnTo>
                      <a:pt x="19" y="6"/>
                    </a:lnTo>
                    <a:lnTo>
                      <a:pt x="14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007" name="Freeform 4094"/>
              <p:cNvSpPr>
                <a:spLocks/>
              </p:cNvSpPr>
              <p:nvPr/>
            </p:nvSpPr>
            <p:spPr bwMode="auto">
              <a:xfrm>
                <a:off x="2115" y="2374"/>
                <a:ext cx="2" cy="1"/>
              </a:xfrm>
              <a:custGeom>
                <a:avLst/>
                <a:gdLst>
                  <a:gd name="T0" fmla="*/ 0 w 8"/>
                  <a:gd name="T1" fmla="*/ 1 h 2"/>
                  <a:gd name="T2" fmla="*/ 0 w 8"/>
                  <a:gd name="T3" fmla="*/ 1 h 2"/>
                  <a:gd name="T4" fmla="*/ 0 w 8"/>
                  <a:gd name="T5" fmla="*/ 0 h 2"/>
                  <a:gd name="T6" fmla="*/ 0 w 8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8" y="2"/>
                    </a:moveTo>
                    <a:lnTo>
                      <a:pt x="0" y="1"/>
                    </a:lnTo>
                    <a:lnTo>
                      <a:pt x="8" y="0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008" name="Freeform 4095"/>
              <p:cNvSpPr>
                <a:spLocks/>
              </p:cNvSpPr>
              <p:nvPr/>
            </p:nvSpPr>
            <p:spPr bwMode="auto">
              <a:xfrm>
                <a:off x="2112" y="2370"/>
                <a:ext cx="6" cy="4"/>
              </a:xfrm>
              <a:custGeom>
                <a:avLst/>
                <a:gdLst>
                  <a:gd name="T0" fmla="*/ 0 w 16"/>
                  <a:gd name="T1" fmla="*/ 0 h 12"/>
                  <a:gd name="T2" fmla="*/ 0 w 16"/>
                  <a:gd name="T3" fmla="*/ 0 h 12"/>
                  <a:gd name="T4" fmla="*/ 0 w 16"/>
                  <a:gd name="T5" fmla="*/ 0 h 12"/>
                  <a:gd name="T6" fmla="*/ 0 w 16"/>
                  <a:gd name="T7" fmla="*/ 0 h 12"/>
                  <a:gd name="T8" fmla="*/ 0 w 16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2">
                    <a:moveTo>
                      <a:pt x="15" y="12"/>
                    </a:moveTo>
                    <a:lnTo>
                      <a:pt x="0" y="10"/>
                    </a:lnTo>
                    <a:lnTo>
                      <a:pt x="1" y="0"/>
                    </a:lnTo>
                    <a:lnTo>
                      <a:pt x="16" y="2"/>
                    </a:lnTo>
                    <a:lnTo>
                      <a:pt x="15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009" name="Freeform 4096"/>
              <p:cNvSpPr>
                <a:spLocks/>
              </p:cNvSpPr>
              <p:nvPr/>
            </p:nvSpPr>
            <p:spPr bwMode="auto">
              <a:xfrm>
                <a:off x="2115" y="2371"/>
                <a:ext cx="3" cy="0"/>
              </a:xfrm>
              <a:custGeom>
                <a:avLst/>
                <a:gdLst>
                  <a:gd name="T0" fmla="*/ 0 w 9"/>
                  <a:gd name="T1" fmla="*/ 1 h 2"/>
                  <a:gd name="T2" fmla="*/ 0 w 9"/>
                  <a:gd name="T3" fmla="*/ 1 h 2"/>
                  <a:gd name="T4" fmla="*/ 0 w 9"/>
                  <a:gd name="T5" fmla="*/ 0 h 2"/>
                  <a:gd name="T6" fmla="*/ 0 w 9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2">
                    <a:moveTo>
                      <a:pt x="8" y="1"/>
                    </a:moveTo>
                    <a:lnTo>
                      <a:pt x="0" y="2"/>
                    </a:lnTo>
                    <a:lnTo>
                      <a:pt x="9" y="0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010" name="Rectangle 4097"/>
              <p:cNvSpPr>
                <a:spLocks noChangeArrowheads="1"/>
              </p:cNvSpPr>
              <p:nvPr/>
            </p:nvSpPr>
            <p:spPr bwMode="auto">
              <a:xfrm>
                <a:off x="2113" y="2356"/>
                <a:ext cx="5" cy="1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011" name="Freeform 4098"/>
              <p:cNvSpPr>
                <a:spLocks/>
              </p:cNvSpPr>
              <p:nvPr/>
            </p:nvSpPr>
            <p:spPr bwMode="auto">
              <a:xfrm>
                <a:off x="2115" y="2356"/>
                <a:ext cx="3" cy="1"/>
              </a:xfrm>
              <a:custGeom>
                <a:avLst/>
                <a:gdLst>
                  <a:gd name="T0" fmla="*/ 0 w 9"/>
                  <a:gd name="T1" fmla="*/ 0 h 2"/>
                  <a:gd name="T2" fmla="*/ 0 w 9"/>
                  <a:gd name="T3" fmla="*/ 1 h 2"/>
                  <a:gd name="T4" fmla="*/ 0 w 9"/>
                  <a:gd name="T5" fmla="*/ 0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2">
                    <a:moveTo>
                      <a:pt x="9" y="0"/>
                    </a:moveTo>
                    <a:lnTo>
                      <a:pt x="0" y="2"/>
                    </a:lnTo>
                    <a:lnTo>
                      <a:pt x="8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012" name="Freeform 4099"/>
              <p:cNvSpPr>
                <a:spLocks/>
              </p:cNvSpPr>
              <p:nvPr/>
            </p:nvSpPr>
            <p:spPr bwMode="auto">
              <a:xfrm>
                <a:off x="2112" y="2349"/>
                <a:ext cx="6" cy="7"/>
              </a:xfrm>
              <a:custGeom>
                <a:avLst/>
                <a:gdLst>
                  <a:gd name="T0" fmla="*/ 0 w 16"/>
                  <a:gd name="T1" fmla="*/ 0 h 22"/>
                  <a:gd name="T2" fmla="*/ 0 w 16"/>
                  <a:gd name="T3" fmla="*/ 0 h 22"/>
                  <a:gd name="T4" fmla="*/ 0 w 16"/>
                  <a:gd name="T5" fmla="*/ 0 h 22"/>
                  <a:gd name="T6" fmla="*/ 0 w 16"/>
                  <a:gd name="T7" fmla="*/ 0 h 22"/>
                  <a:gd name="T8" fmla="*/ 0 w 16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22">
                    <a:moveTo>
                      <a:pt x="16" y="22"/>
                    </a:moveTo>
                    <a:lnTo>
                      <a:pt x="1" y="22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6" y="2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013" name="Freeform 4100"/>
              <p:cNvSpPr>
                <a:spLocks/>
              </p:cNvSpPr>
              <p:nvPr/>
            </p:nvSpPr>
            <p:spPr bwMode="auto">
              <a:xfrm>
                <a:off x="2115" y="2348"/>
                <a:ext cx="2" cy="1"/>
              </a:xfrm>
              <a:custGeom>
                <a:avLst/>
                <a:gdLst>
                  <a:gd name="T0" fmla="*/ 0 w 8"/>
                  <a:gd name="T1" fmla="*/ 0 h 3"/>
                  <a:gd name="T2" fmla="*/ 0 w 8"/>
                  <a:gd name="T3" fmla="*/ 0 h 3"/>
                  <a:gd name="T4" fmla="*/ 0 w 8"/>
                  <a:gd name="T5" fmla="*/ 0 h 3"/>
                  <a:gd name="T6" fmla="*/ 0 w 8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3">
                    <a:moveTo>
                      <a:pt x="8" y="1"/>
                    </a:moveTo>
                    <a:lnTo>
                      <a:pt x="0" y="3"/>
                    </a:lnTo>
                    <a:lnTo>
                      <a:pt x="8" y="0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014" name="Freeform 4101"/>
              <p:cNvSpPr>
                <a:spLocks/>
              </p:cNvSpPr>
              <p:nvPr/>
            </p:nvSpPr>
            <p:spPr bwMode="auto">
              <a:xfrm>
                <a:off x="2111" y="2342"/>
                <a:ext cx="6" cy="7"/>
              </a:xfrm>
              <a:custGeom>
                <a:avLst/>
                <a:gdLst>
                  <a:gd name="T0" fmla="*/ 0 w 19"/>
                  <a:gd name="T1" fmla="*/ 0 h 22"/>
                  <a:gd name="T2" fmla="*/ 0 w 19"/>
                  <a:gd name="T3" fmla="*/ 0 h 22"/>
                  <a:gd name="T4" fmla="*/ 0 w 19"/>
                  <a:gd name="T5" fmla="*/ 0 h 22"/>
                  <a:gd name="T6" fmla="*/ 0 w 19"/>
                  <a:gd name="T7" fmla="*/ 0 h 22"/>
                  <a:gd name="T8" fmla="*/ 0 w 19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22">
                    <a:moveTo>
                      <a:pt x="19" y="20"/>
                    </a:moveTo>
                    <a:lnTo>
                      <a:pt x="4" y="22"/>
                    </a:lnTo>
                    <a:lnTo>
                      <a:pt x="0" y="2"/>
                    </a:lnTo>
                    <a:lnTo>
                      <a:pt x="14" y="0"/>
                    </a:lnTo>
                    <a:lnTo>
                      <a:pt x="19" y="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015" name="Freeform 4102"/>
              <p:cNvSpPr>
                <a:spLocks/>
              </p:cNvSpPr>
              <p:nvPr/>
            </p:nvSpPr>
            <p:spPr bwMode="auto">
              <a:xfrm>
                <a:off x="2113" y="2341"/>
                <a:ext cx="3" cy="2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0 w 7"/>
                  <a:gd name="T5" fmla="*/ 0 h 6"/>
                  <a:gd name="T6" fmla="*/ 0 w 7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7" y="3"/>
                    </a:moveTo>
                    <a:lnTo>
                      <a:pt x="0" y="6"/>
                    </a:lnTo>
                    <a:lnTo>
                      <a:pt x="7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016" name="Freeform 4103"/>
              <p:cNvSpPr>
                <a:spLocks/>
              </p:cNvSpPr>
              <p:nvPr/>
            </p:nvSpPr>
            <p:spPr bwMode="auto">
              <a:xfrm>
                <a:off x="2109" y="2336"/>
                <a:ext cx="7" cy="7"/>
              </a:xfrm>
              <a:custGeom>
                <a:avLst/>
                <a:gdLst>
                  <a:gd name="T0" fmla="*/ 0 w 19"/>
                  <a:gd name="T1" fmla="*/ 0 h 21"/>
                  <a:gd name="T2" fmla="*/ 0 w 19"/>
                  <a:gd name="T3" fmla="*/ 0 h 21"/>
                  <a:gd name="T4" fmla="*/ 0 w 19"/>
                  <a:gd name="T5" fmla="*/ 0 h 21"/>
                  <a:gd name="T6" fmla="*/ 0 w 19"/>
                  <a:gd name="T7" fmla="*/ 0 h 21"/>
                  <a:gd name="T8" fmla="*/ 0 w 19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21">
                    <a:moveTo>
                      <a:pt x="19" y="14"/>
                    </a:moveTo>
                    <a:lnTo>
                      <a:pt x="5" y="21"/>
                    </a:lnTo>
                    <a:lnTo>
                      <a:pt x="0" y="6"/>
                    </a:lnTo>
                    <a:lnTo>
                      <a:pt x="14" y="0"/>
                    </a:lnTo>
                    <a:lnTo>
                      <a:pt x="19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017" name="Freeform 4104"/>
              <p:cNvSpPr>
                <a:spLocks/>
              </p:cNvSpPr>
              <p:nvPr/>
            </p:nvSpPr>
            <p:spPr bwMode="auto">
              <a:xfrm>
                <a:off x="2112" y="2335"/>
                <a:ext cx="2" cy="3"/>
              </a:xfrm>
              <a:custGeom>
                <a:avLst/>
                <a:gdLst>
                  <a:gd name="T0" fmla="*/ 0 w 7"/>
                  <a:gd name="T1" fmla="*/ 0 h 8"/>
                  <a:gd name="T2" fmla="*/ 0 w 7"/>
                  <a:gd name="T3" fmla="*/ 0 h 8"/>
                  <a:gd name="T4" fmla="*/ 0 w 7"/>
                  <a:gd name="T5" fmla="*/ 0 h 8"/>
                  <a:gd name="T6" fmla="*/ 0 w 7"/>
                  <a:gd name="T7" fmla="*/ 0 h 8"/>
                  <a:gd name="T8" fmla="*/ 0 w 7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7" y="3"/>
                    </a:moveTo>
                    <a:lnTo>
                      <a:pt x="6" y="0"/>
                    </a:lnTo>
                    <a:lnTo>
                      <a:pt x="5" y="0"/>
                    </a:lnTo>
                    <a:lnTo>
                      <a:pt x="0" y="8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018" name="Freeform 4105"/>
              <p:cNvSpPr>
                <a:spLocks/>
              </p:cNvSpPr>
              <p:nvPr/>
            </p:nvSpPr>
            <p:spPr bwMode="auto">
              <a:xfrm>
                <a:off x="2106" y="2331"/>
                <a:ext cx="7" cy="8"/>
              </a:xfrm>
              <a:custGeom>
                <a:avLst/>
                <a:gdLst>
                  <a:gd name="T0" fmla="*/ 0 w 22"/>
                  <a:gd name="T1" fmla="*/ 0 h 23"/>
                  <a:gd name="T2" fmla="*/ 0 w 22"/>
                  <a:gd name="T3" fmla="*/ 0 h 23"/>
                  <a:gd name="T4" fmla="*/ 0 w 22"/>
                  <a:gd name="T5" fmla="*/ 0 h 23"/>
                  <a:gd name="T6" fmla="*/ 0 w 22"/>
                  <a:gd name="T7" fmla="*/ 0 h 23"/>
                  <a:gd name="T8" fmla="*/ 0 w 22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23">
                    <a:moveTo>
                      <a:pt x="22" y="11"/>
                    </a:moveTo>
                    <a:lnTo>
                      <a:pt x="12" y="23"/>
                    </a:lnTo>
                    <a:lnTo>
                      <a:pt x="0" y="13"/>
                    </a:lnTo>
                    <a:lnTo>
                      <a:pt x="11" y="0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019" name="Freeform 4106"/>
              <p:cNvSpPr>
                <a:spLocks/>
              </p:cNvSpPr>
              <p:nvPr/>
            </p:nvSpPr>
            <p:spPr bwMode="auto">
              <a:xfrm>
                <a:off x="2108" y="2331"/>
                <a:ext cx="2" cy="3"/>
              </a:xfrm>
              <a:custGeom>
                <a:avLst/>
                <a:gdLst>
                  <a:gd name="T0" fmla="*/ 0 w 6"/>
                  <a:gd name="T1" fmla="*/ 0 h 9"/>
                  <a:gd name="T2" fmla="*/ 0 w 6"/>
                  <a:gd name="T3" fmla="*/ 0 h 9"/>
                  <a:gd name="T4" fmla="*/ 0 w 6"/>
                  <a:gd name="T5" fmla="*/ 0 h 9"/>
                  <a:gd name="T6" fmla="*/ 0 w 6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9">
                    <a:moveTo>
                      <a:pt x="6" y="0"/>
                    </a:moveTo>
                    <a:lnTo>
                      <a:pt x="0" y="9"/>
                    </a:lnTo>
                    <a:lnTo>
                      <a:pt x="5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020" name="Freeform 4107"/>
              <p:cNvSpPr>
                <a:spLocks/>
              </p:cNvSpPr>
              <p:nvPr/>
            </p:nvSpPr>
            <p:spPr bwMode="auto">
              <a:xfrm>
                <a:off x="2103" y="2329"/>
                <a:ext cx="6" cy="7"/>
              </a:xfrm>
              <a:custGeom>
                <a:avLst/>
                <a:gdLst>
                  <a:gd name="T0" fmla="*/ 0 w 19"/>
                  <a:gd name="T1" fmla="*/ 0 h 20"/>
                  <a:gd name="T2" fmla="*/ 0 w 19"/>
                  <a:gd name="T3" fmla="*/ 0 h 20"/>
                  <a:gd name="T4" fmla="*/ 0 w 19"/>
                  <a:gd name="T5" fmla="*/ 0 h 20"/>
                  <a:gd name="T6" fmla="*/ 0 w 19"/>
                  <a:gd name="T7" fmla="*/ 0 h 20"/>
                  <a:gd name="T8" fmla="*/ 0 w 19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20">
                    <a:moveTo>
                      <a:pt x="19" y="7"/>
                    </a:moveTo>
                    <a:lnTo>
                      <a:pt x="10" y="20"/>
                    </a:lnTo>
                    <a:lnTo>
                      <a:pt x="0" y="13"/>
                    </a:lnTo>
                    <a:lnTo>
                      <a:pt x="8" y="0"/>
                    </a:lnTo>
                    <a:lnTo>
                      <a:pt x="19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021" name="Freeform 4108"/>
              <p:cNvSpPr>
                <a:spLocks/>
              </p:cNvSpPr>
              <p:nvPr/>
            </p:nvSpPr>
            <p:spPr bwMode="auto">
              <a:xfrm>
                <a:off x="2104" y="2328"/>
                <a:ext cx="2" cy="4"/>
              </a:xfrm>
              <a:custGeom>
                <a:avLst/>
                <a:gdLst>
                  <a:gd name="T0" fmla="*/ 1 w 4"/>
                  <a:gd name="T1" fmla="*/ 0 h 10"/>
                  <a:gd name="T2" fmla="*/ 1 w 4"/>
                  <a:gd name="T3" fmla="*/ 0 h 10"/>
                  <a:gd name="T4" fmla="*/ 1 w 4"/>
                  <a:gd name="T5" fmla="*/ 0 h 10"/>
                  <a:gd name="T6" fmla="*/ 0 w 4"/>
                  <a:gd name="T7" fmla="*/ 0 h 10"/>
                  <a:gd name="T8" fmla="*/ 1 w 4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10">
                    <a:moveTo>
                      <a:pt x="4" y="2"/>
                    </a:moveTo>
                    <a:lnTo>
                      <a:pt x="3" y="0"/>
                    </a:lnTo>
                    <a:lnTo>
                      <a:pt x="2" y="1"/>
                    </a:lnTo>
                    <a:lnTo>
                      <a:pt x="0" y="1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022" name="Freeform 4109"/>
              <p:cNvSpPr>
                <a:spLocks/>
              </p:cNvSpPr>
              <p:nvPr/>
            </p:nvSpPr>
            <p:spPr bwMode="auto">
              <a:xfrm>
                <a:off x="2100" y="2328"/>
                <a:ext cx="5" cy="6"/>
              </a:xfrm>
              <a:custGeom>
                <a:avLst/>
                <a:gdLst>
                  <a:gd name="T0" fmla="*/ 0 w 16"/>
                  <a:gd name="T1" fmla="*/ 0 h 18"/>
                  <a:gd name="T2" fmla="*/ 0 w 16"/>
                  <a:gd name="T3" fmla="*/ 0 h 18"/>
                  <a:gd name="T4" fmla="*/ 0 w 16"/>
                  <a:gd name="T5" fmla="*/ 0 h 18"/>
                  <a:gd name="T6" fmla="*/ 0 w 16"/>
                  <a:gd name="T7" fmla="*/ 0 h 18"/>
                  <a:gd name="T8" fmla="*/ 0 w 1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8">
                    <a:moveTo>
                      <a:pt x="16" y="3"/>
                    </a:moveTo>
                    <a:lnTo>
                      <a:pt x="12" y="18"/>
                    </a:lnTo>
                    <a:lnTo>
                      <a:pt x="0" y="14"/>
                    </a:lnTo>
                    <a:lnTo>
                      <a:pt x="4" y="0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023" name="Freeform 4110"/>
              <p:cNvSpPr>
                <a:spLocks/>
              </p:cNvSpPr>
              <p:nvPr/>
            </p:nvSpPr>
            <p:spPr bwMode="auto">
              <a:xfrm>
                <a:off x="2099" y="2331"/>
                <a:ext cx="1" cy="1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0 h 5"/>
                  <a:gd name="T4" fmla="*/ 0 w 3"/>
                  <a:gd name="T5" fmla="*/ 0 h 5"/>
                  <a:gd name="T6" fmla="*/ 0 w 3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1" y="5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024" name="Freeform 4111"/>
              <p:cNvSpPr>
                <a:spLocks/>
              </p:cNvSpPr>
              <p:nvPr/>
            </p:nvSpPr>
            <p:spPr bwMode="auto">
              <a:xfrm>
                <a:off x="2090" y="2324"/>
                <a:ext cx="11" cy="8"/>
              </a:xfrm>
              <a:custGeom>
                <a:avLst/>
                <a:gdLst>
                  <a:gd name="T0" fmla="*/ 0 w 35"/>
                  <a:gd name="T1" fmla="*/ 0 h 24"/>
                  <a:gd name="T2" fmla="*/ 0 w 35"/>
                  <a:gd name="T3" fmla="*/ 0 h 24"/>
                  <a:gd name="T4" fmla="*/ 0 w 35"/>
                  <a:gd name="T5" fmla="*/ 0 h 24"/>
                  <a:gd name="T6" fmla="*/ 0 w 35"/>
                  <a:gd name="T7" fmla="*/ 0 h 24"/>
                  <a:gd name="T8" fmla="*/ 0 w 35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" h="24">
                    <a:moveTo>
                      <a:pt x="35" y="10"/>
                    </a:moveTo>
                    <a:lnTo>
                      <a:pt x="29" y="24"/>
                    </a:lnTo>
                    <a:lnTo>
                      <a:pt x="0" y="14"/>
                    </a:lnTo>
                    <a:lnTo>
                      <a:pt x="7" y="0"/>
                    </a:lnTo>
                    <a:lnTo>
                      <a:pt x="35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025" name="Freeform 4112"/>
              <p:cNvSpPr>
                <a:spLocks/>
              </p:cNvSpPr>
              <p:nvPr/>
            </p:nvSpPr>
            <p:spPr bwMode="auto">
              <a:xfrm>
                <a:off x="2089" y="2327"/>
                <a:ext cx="2" cy="2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0 h 5"/>
                  <a:gd name="T4" fmla="*/ 0 w 5"/>
                  <a:gd name="T5" fmla="*/ 0 h 5"/>
                  <a:gd name="T6" fmla="*/ 0 w 5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1" y="5"/>
                    </a:moveTo>
                    <a:lnTo>
                      <a:pt x="5" y="0"/>
                    </a:lnTo>
                    <a:lnTo>
                      <a:pt x="0" y="5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026" name="Freeform 4113"/>
              <p:cNvSpPr>
                <a:spLocks/>
              </p:cNvSpPr>
              <p:nvPr/>
            </p:nvSpPr>
            <p:spPr bwMode="auto">
              <a:xfrm>
                <a:off x="2086" y="2322"/>
                <a:ext cx="6" cy="7"/>
              </a:xfrm>
              <a:custGeom>
                <a:avLst/>
                <a:gdLst>
                  <a:gd name="T0" fmla="*/ 0 w 20"/>
                  <a:gd name="T1" fmla="*/ 0 h 21"/>
                  <a:gd name="T2" fmla="*/ 0 w 20"/>
                  <a:gd name="T3" fmla="*/ 0 h 21"/>
                  <a:gd name="T4" fmla="*/ 0 w 20"/>
                  <a:gd name="T5" fmla="*/ 0 h 21"/>
                  <a:gd name="T6" fmla="*/ 0 w 20"/>
                  <a:gd name="T7" fmla="*/ 0 h 21"/>
                  <a:gd name="T8" fmla="*/ 0 w 20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21">
                    <a:moveTo>
                      <a:pt x="20" y="7"/>
                    </a:moveTo>
                    <a:lnTo>
                      <a:pt x="11" y="21"/>
                    </a:lnTo>
                    <a:lnTo>
                      <a:pt x="0" y="15"/>
                    </a:lnTo>
                    <a:lnTo>
                      <a:pt x="8" y="0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027" name="Freeform 4114"/>
              <p:cNvSpPr>
                <a:spLocks/>
              </p:cNvSpPr>
              <p:nvPr/>
            </p:nvSpPr>
            <p:spPr bwMode="auto">
              <a:xfrm>
                <a:off x="2085" y="2325"/>
                <a:ext cx="2" cy="2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0 h 5"/>
                  <a:gd name="T4" fmla="*/ 0 w 5"/>
                  <a:gd name="T5" fmla="*/ 0 h 5"/>
                  <a:gd name="T6" fmla="*/ 0 w 5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1" y="5"/>
                    </a:moveTo>
                    <a:lnTo>
                      <a:pt x="5" y="0"/>
                    </a:lnTo>
                    <a:lnTo>
                      <a:pt x="0" y="4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028" name="Freeform 4115"/>
              <p:cNvSpPr>
                <a:spLocks/>
              </p:cNvSpPr>
              <p:nvPr/>
            </p:nvSpPr>
            <p:spPr bwMode="auto">
              <a:xfrm>
                <a:off x="2083" y="2319"/>
                <a:ext cx="3" cy="3"/>
              </a:xfrm>
              <a:custGeom>
                <a:avLst/>
                <a:gdLst>
                  <a:gd name="T0" fmla="*/ 0 w 7"/>
                  <a:gd name="T1" fmla="*/ 0 h 11"/>
                  <a:gd name="T2" fmla="*/ 0 w 7"/>
                  <a:gd name="T3" fmla="*/ 0 h 11"/>
                  <a:gd name="T4" fmla="*/ 0 w 7"/>
                  <a:gd name="T5" fmla="*/ 0 h 11"/>
                  <a:gd name="T6" fmla="*/ 0 w 7"/>
                  <a:gd name="T7" fmla="*/ 0 h 11"/>
                  <a:gd name="T8" fmla="*/ 0 w 7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1">
                    <a:moveTo>
                      <a:pt x="7" y="3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2" y="11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029" name="Freeform 4116"/>
              <p:cNvSpPr>
                <a:spLocks/>
              </p:cNvSpPr>
              <p:nvPr/>
            </p:nvSpPr>
            <p:spPr bwMode="auto">
              <a:xfrm>
                <a:off x="2082" y="2320"/>
                <a:ext cx="7" cy="7"/>
              </a:xfrm>
              <a:custGeom>
                <a:avLst/>
                <a:gdLst>
                  <a:gd name="T0" fmla="*/ 0 w 19"/>
                  <a:gd name="T1" fmla="*/ 0 h 21"/>
                  <a:gd name="T2" fmla="*/ 0 w 19"/>
                  <a:gd name="T3" fmla="*/ 0 h 21"/>
                  <a:gd name="T4" fmla="*/ 0 w 19"/>
                  <a:gd name="T5" fmla="*/ 0 h 21"/>
                  <a:gd name="T6" fmla="*/ 0 w 19"/>
                  <a:gd name="T7" fmla="*/ 0 h 21"/>
                  <a:gd name="T8" fmla="*/ 0 w 19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21">
                    <a:moveTo>
                      <a:pt x="19" y="8"/>
                    </a:moveTo>
                    <a:lnTo>
                      <a:pt x="9" y="21"/>
                    </a:lnTo>
                    <a:lnTo>
                      <a:pt x="0" y="13"/>
                    </a:lnTo>
                    <a:lnTo>
                      <a:pt x="10" y="0"/>
                    </a:lnTo>
                    <a:lnTo>
                      <a:pt x="19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030" name="Freeform 4117"/>
              <p:cNvSpPr>
                <a:spLocks/>
              </p:cNvSpPr>
              <p:nvPr/>
            </p:nvSpPr>
            <p:spPr bwMode="auto">
              <a:xfrm>
                <a:off x="2123" y="1905"/>
                <a:ext cx="116" cy="322"/>
              </a:xfrm>
              <a:custGeom>
                <a:avLst/>
                <a:gdLst>
                  <a:gd name="T0" fmla="*/ 1 w 350"/>
                  <a:gd name="T1" fmla="*/ 2 h 968"/>
                  <a:gd name="T2" fmla="*/ 1 w 350"/>
                  <a:gd name="T3" fmla="*/ 1 h 968"/>
                  <a:gd name="T4" fmla="*/ 1 w 350"/>
                  <a:gd name="T5" fmla="*/ 1 h 968"/>
                  <a:gd name="T6" fmla="*/ 1 w 350"/>
                  <a:gd name="T7" fmla="*/ 1 h 968"/>
                  <a:gd name="T8" fmla="*/ 1 w 350"/>
                  <a:gd name="T9" fmla="*/ 1 h 968"/>
                  <a:gd name="T10" fmla="*/ 1 w 350"/>
                  <a:gd name="T11" fmla="*/ 1 h 968"/>
                  <a:gd name="T12" fmla="*/ 1 w 350"/>
                  <a:gd name="T13" fmla="*/ 1 h 968"/>
                  <a:gd name="T14" fmla="*/ 1 w 350"/>
                  <a:gd name="T15" fmla="*/ 0 h 968"/>
                  <a:gd name="T16" fmla="*/ 1 w 350"/>
                  <a:gd name="T17" fmla="*/ 0 h 968"/>
                  <a:gd name="T18" fmla="*/ 1 w 350"/>
                  <a:gd name="T19" fmla="*/ 0 h 968"/>
                  <a:gd name="T20" fmla="*/ 1 w 350"/>
                  <a:gd name="T21" fmla="*/ 0 h 968"/>
                  <a:gd name="T22" fmla="*/ 1 w 350"/>
                  <a:gd name="T23" fmla="*/ 0 h 968"/>
                  <a:gd name="T24" fmla="*/ 0 w 350"/>
                  <a:gd name="T25" fmla="*/ 0 h 968"/>
                  <a:gd name="T26" fmla="*/ 0 w 350"/>
                  <a:gd name="T27" fmla="*/ 0 h 968"/>
                  <a:gd name="T28" fmla="*/ 0 w 350"/>
                  <a:gd name="T29" fmla="*/ 0 h 968"/>
                  <a:gd name="T30" fmla="*/ 0 w 350"/>
                  <a:gd name="T31" fmla="*/ 0 h 968"/>
                  <a:gd name="T32" fmla="*/ 0 w 350"/>
                  <a:gd name="T33" fmla="*/ 0 h 968"/>
                  <a:gd name="T34" fmla="*/ 0 w 350"/>
                  <a:gd name="T35" fmla="*/ 0 h 968"/>
                  <a:gd name="T36" fmla="*/ 0 w 350"/>
                  <a:gd name="T37" fmla="*/ 0 h 968"/>
                  <a:gd name="T38" fmla="*/ 0 w 350"/>
                  <a:gd name="T39" fmla="*/ 0 h 968"/>
                  <a:gd name="T40" fmla="*/ 0 w 350"/>
                  <a:gd name="T41" fmla="*/ 0 h 968"/>
                  <a:gd name="T42" fmla="*/ 0 w 350"/>
                  <a:gd name="T43" fmla="*/ 0 h 968"/>
                  <a:gd name="T44" fmla="*/ 0 w 350"/>
                  <a:gd name="T45" fmla="*/ 1 h 968"/>
                  <a:gd name="T46" fmla="*/ 0 w 350"/>
                  <a:gd name="T47" fmla="*/ 1 h 968"/>
                  <a:gd name="T48" fmla="*/ 0 w 350"/>
                  <a:gd name="T49" fmla="*/ 1 h 968"/>
                  <a:gd name="T50" fmla="*/ 0 w 350"/>
                  <a:gd name="T51" fmla="*/ 1 h 968"/>
                  <a:gd name="T52" fmla="*/ 0 w 350"/>
                  <a:gd name="T53" fmla="*/ 1 h 968"/>
                  <a:gd name="T54" fmla="*/ 0 w 350"/>
                  <a:gd name="T55" fmla="*/ 1 h 968"/>
                  <a:gd name="T56" fmla="*/ 0 w 350"/>
                  <a:gd name="T57" fmla="*/ 2 h 968"/>
                  <a:gd name="T58" fmla="*/ 0 w 350"/>
                  <a:gd name="T59" fmla="*/ 2 h 968"/>
                  <a:gd name="T60" fmla="*/ 0 w 350"/>
                  <a:gd name="T61" fmla="*/ 4 h 968"/>
                  <a:gd name="T62" fmla="*/ 1 w 350"/>
                  <a:gd name="T63" fmla="*/ 4 h 968"/>
                  <a:gd name="T64" fmla="*/ 1 w 350"/>
                  <a:gd name="T65" fmla="*/ 2 h 96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50" h="968">
                    <a:moveTo>
                      <a:pt x="281" y="443"/>
                    </a:moveTo>
                    <a:lnTo>
                      <a:pt x="263" y="347"/>
                    </a:lnTo>
                    <a:lnTo>
                      <a:pt x="253" y="305"/>
                    </a:lnTo>
                    <a:lnTo>
                      <a:pt x="242" y="263"/>
                    </a:lnTo>
                    <a:lnTo>
                      <a:pt x="232" y="221"/>
                    </a:lnTo>
                    <a:lnTo>
                      <a:pt x="218" y="183"/>
                    </a:lnTo>
                    <a:lnTo>
                      <a:pt x="207" y="150"/>
                    </a:lnTo>
                    <a:lnTo>
                      <a:pt x="192" y="119"/>
                    </a:lnTo>
                    <a:lnTo>
                      <a:pt x="178" y="92"/>
                    </a:lnTo>
                    <a:lnTo>
                      <a:pt x="165" y="66"/>
                    </a:lnTo>
                    <a:lnTo>
                      <a:pt x="149" y="44"/>
                    </a:lnTo>
                    <a:lnTo>
                      <a:pt x="137" y="26"/>
                    </a:lnTo>
                    <a:lnTo>
                      <a:pt x="121" y="14"/>
                    </a:lnTo>
                    <a:lnTo>
                      <a:pt x="107" y="3"/>
                    </a:lnTo>
                    <a:lnTo>
                      <a:pt x="93" y="0"/>
                    </a:lnTo>
                    <a:lnTo>
                      <a:pt x="79" y="0"/>
                    </a:lnTo>
                    <a:lnTo>
                      <a:pt x="66" y="5"/>
                    </a:lnTo>
                    <a:lnTo>
                      <a:pt x="53" y="14"/>
                    </a:lnTo>
                    <a:lnTo>
                      <a:pt x="44" y="30"/>
                    </a:lnTo>
                    <a:lnTo>
                      <a:pt x="33" y="48"/>
                    </a:lnTo>
                    <a:lnTo>
                      <a:pt x="26" y="69"/>
                    </a:lnTo>
                    <a:lnTo>
                      <a:pt x="17" y="96"/>
                    </a:lnTo>
                    <a:lnTo>
                      <a:pt x="12" y="125"/>
                    </a:lnTo>
                    <a:lnTo>
                      <a:pt x="6" y="156"/>
                    </a:lnTo>
                    <a:lnTo>
                      <a:pt x="2" y="191"/>
                    </a:lnTo>
                    <a:lnTo>
                      <a:pt x="0" y="229"/>
                    </a:lnTo>
                    <a:lnTo>
                      <a:pt x="0" y="271"/>
                    </a:lnTo>
                    <a:lnTo>
                      <a:pt x="0" y="311"/>
                    </a:lnTo>
                    <a:lnTo>
                      <a:pt x="5" y="403"/>
                    </a:lnTo>
                    <a:lnTo>
                      <a:pt x="17" y="498"/>
                    </a:lnTo>
                    <a:lnTo>
                      <a:pt x="87" y="968"/>
                    </a:lnTo>
                    <a:lnTo>
                      <a:pt x="350" y="915"/>
                    </a:lnTo>
                    <a:lnTo>
                      <a:pt x="281" y="443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031" name="Freeform 4118"/>
              <p:cNvSpPr>
                <a:spLocks/>
              </p:cNvSpPr>
              <p:nvPr/>
            </p:nvSpPr>
            <p:spPr bwMode="auto">
              <a:xfrm>
                <a:off x="2208" y="2019"/>
                <a:ext cx="11" cy="33"/>
              </a:xfrm>
              <a:custGeom>
                <a:avLst/>
                <a:gdLst>
                  <a:gd name="T0" fmla="*/ 0 w 32"/>
                  <a:gd name="T1" fmla="*/ 0 h 98"/>
                  <a:gd name="T2" fmla="*/ 0 w 32"/>
                  <a:gd name="T3" fmla="*/ 0 h 98"/>
                  <a:gd name="T4" fmla="*/ 0 w 32"/>
                  <a:gd name="T5" fmla="*/ 0 h 98"/>
                  <a:gd name="T6" fmla="*/ 0 w 32"/>
                  <a:gd name="T7" fmla="*/ 0 h 98"/>
                  <a:gd name="T8" fmla="*/ 0 w 32"/>
                  <a:gd name="T9" fmla="*/ 0 h 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98">
                    <a:moveTo>
                      <a:pt x="32" y="96"/>
                    </a:moveTo>
                    <a:lnTo>
                      <a:pt x="18" y="98"/>
                    </a:lnTo>
                    <a:lnTo>
                      <a:pt x="0" y="2"/>
                    </a:lnTo>
                    <a:lnTo>
                      <a:pt x="14" y="0"/>
                    </a:lnTo>
                    <a:lnTo>
                      <a:pt x="32" y="9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032" name="Freeform 4119"/>
              <p:cNvSpPr>
                <a:spLocks/>
              </p:cNvSpPr>
              <p:nvPr/>
            </p:nvSpPr>
            <p:spPr bwMode="auto">
              <a:xfrm>
                <a:off x="2210" y="2019"/>
                <a:ext cx="3" cy="1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0 h 4"/>
                  <a:gd name="T4" fmla="*/ 0 w 7"/>
                  <a:gd name="T5" fmla="*/ 0 h 4"/>
                  <a:gd name="T6" fmla="*/ 0 w 7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7" y="1"/>
                    </a:moveTo>
                    <a:lnTo>
                      <a:pt x="0" y="4"/>
                    </a:lnTo>
                    <a:lnTo>
                      <a:pt x="7" y="0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033" name="Freeform 4120"/>
              <p:cNvSpPr>
                <a:spLocks/>
              </p:cNvSpPr>
              <p:nvPr/>
            </p:nvSpPr>
            <p:spPr bwMode="auto">
              <a:xfrm>
                <a:off x="2204" y="2005"/>
                <a:ext cx="9" cy="15"/>
              </a:xfrm>
              <a:custGeom>
                <a:avLst/>
                <a:gdLst>
                  <a:gd name="T0" fmla="*/ 0 w 25"/>
                  <a:gd name="T1" fmla="*/ 0 h 47"/>
                  <a:gd name="T2" fmla="*/ 0 w 25"/>
                  <a:gd name="T3" fmla="*/ 0 h 47"/>
                  <a:gd name="T4" fmla="*/ 0 w 25"/>
                  <a:gd name="T5" fmla="*/ 0 h 47"/>
                  <a:gd name="T6" fmla="*/ 0 w 25"/>
                  <a:gd name="T7" fmla="*/ 0 h 47"/>
                  <a:gd name="T8" fmla="*/ 0 w 25"/>
                  <a:gd name="T9" fmla="*/ 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47">
                    <a:moveTo>
                      <a:pt x="25" y="43"/>
                    </a:moveTo>
                    <a:lnTo>
                      <a:pt x="11" y="47"/>
                    </a:lnTo>
                    <a:lnTo>
                      <a:pt x="0" y="5"/>
                    </a:lnTo>
                    <a:lnTo>
                      <a:pt x="15" y="0"/>
                    </a:lnTo>
                    <a:lnTo>
                      <a:pt x="25" y="4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034" name="Freeform 4121"/>
              <p:cNvSpPr>
                <a:spLocks/>
              </p:cNvSpPr>
              <p:nvPr/>
            </p:nvSpPr>
            <p:spPr bwMode="auto">
              <a:xfrm>
                <a:off x="2207" y="2005"/>
                <a:ext cx="2" cy="1"/>
              </a:xfrm>
              <a:custGeom>
                <a:avLst/>
                <a:gdLst>
                  <a:gd name="T0" fmla="*/ 0 w 7"/>
                  <a:gd name="T1" fmla="*/ 0 h 5"/>
                  <a:gd name="T2" fmla="*/ 0 w 7"/>
                  <a:gd name="T3" fmla="*/ 0 h 5"/>
                  <a:gd name="T4" fmla="*/ 0 w 7"/>
                  <a:gd name="T5" fmla="*/ 0 h 5"/>
                  <a:gd name="T6" fmla="*/ 0 w 7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7" y="0"/>
                    </a:moveTo>
                    <a:lnTo>
                      <a:pt x="0" y="5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035" name="Freeform 4122"/>
              <p:cNvSpPr>
                <a:spLocks/>
              </p:cNvSpPr>
              <p:nvPr/>
            </p:nvSpPr>
            <p:spPr bwMode="auto">
              <a:xfrm>
                <a:off x="2201" y="1991"/>
                <a:ext cx="8" cy="15"/>
              </a:xfrm>
              <a:custGeom>
                <a:avLst/>
                <a:gdLst>
                  <a:gd name="T0" fmla="*/ 0 w 25"/>
                  <a:gd name="T1" fmla="*/ 0 h 46"/>
                  <a:gd name="T2" fmla="*/ 0 w 25"/>
                  <a:gd name="T3" fmla="*/ 0 h 46"/>
                  <a:gd name="T4" fmla="*/ 0 w 25"/>
                  <a:gd name="T5" fmla="*/ 0 h 46"/>
                  <a:gd name="T6" fmla="*/ 0 w 25"/>
                  <a:gd name="T7" fmla="*/ 0 h 46"/>
                  <a:gd name="T8" fmla="*/ 0 w 25"/>
                  <a:gd name="T9" fmla="*/ 0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46">
                    <a:moveTo>
                      <a:pt x="25" y="41"/>
                    </a:moveTo>
                    <a:lnTo>
                      <a:pt x="10" y="46"/>
                    </a:lnTo>
                    <a:lnTo>
                      <a:pt x="0" y="4"/>
                    </a:lnTo>
                    <a:lnTo>
                      <a:pt x="15" y="0"/>
                    </a:lnTo>
                    <a:lnTo>
                      <a:pt x="25" y="4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036" name="Freeform 4123"/>
              <p:cNvSpPr>
                <a:spLocks/>
              </p:cNvSpPr>
              <p:nvPr/>
            </p:nvSpPr>
            <p:spPr bwMode="auto">
              <a:xfrm>
                <a:off x="2198" y="1977"/>
                <a:ext cx="8" cy="15"/>
              </a:xfrm>
              <a:custGeom>
                <a:avLst/>
                <a:gdLst>
                  <a:gd name="T0" fmla="*/ 0 w 25"/>
                  <a:gd name="T1" fmla="*/ 0 h 46"/>
                  <a:gd name="T2" fmla="*/ 0 w 25"/>
                  <a:gd name="T3" fmla="*/ 0 h 46"/>
                  <a:gd name="T4" fmla="*/ 0 w 25"/>
                  <a:gd name="T5" fmla="*/ 0 h 46"/>
                  <a:gd name="T6" fmla="*/ 0 w 25"/>
                  <a:gd name="T7" fmla="*/ 0 h 46"/>
                  <a:gd name="T8" fmla="*/ 0 w 25"/>
                  <a:gd name="T9" fmla="*/ 0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46">
                    <a:moveTo>
                      <a:pt x="25" y="42"/>
                    </a:moveTo>
                    <a:lnTo>
                      <a:pt x="10" y="46"/>
                    </a:lnTo>
                    <a:lnTo>
                      <a:pt x="0" y="4"/>
                    </a:lnTo>
                    <a:lnTo>
                      <a:pt x="14" y="0"/>
                    </a:lnTo>
                    <a:lnTo>
                      <a:pt x="25" y="4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037" name="Freeform 4124"/>
              <p:cNvSpPr>
                <a:spLocks/>
              </p:cNvSpPr>
              <p:nvPr/>
            </p:nvSpPr>
            <p:spPr bwMode="auto">
              <a:xfrm>
                <a:off x="2200" y="1977"/>
                <a:ext cx="2" cy="1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0 h 4"/>
                  <a:gd name="T4" fmla="*/ 0 w 7"/>
                  <a:gd name="T5" fmla="*/ 0 h 4"/>
                  <a:gd name="T6" fmla="*/ 0 w 7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7" y="0"/>
                    </a:moveTo>
                    <a:lnTo>
                      <a:pt x="0" y="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038" name="Freeform 4125"/>
              <p:cNvSpPr>
                <a:spLocks/>
              </p:cNvSpPr>
              <p:nvPr/>
            </p:nvSpPr>
            <p:spPr bwMode="auto">
              <a:xfrm>
                <a:off x="2193" y="1964"/>
                <a:ext cx="9" cy="14"/>
              </a:xfrm>
              <a:custGeom>
                <a:avLst/>
                <a:gdLst>
                  <a:gd name="T0" fmla="*/ 0 w 28"/>
                  <a:gd name="T1" fmla="*/ 0 h 42"/>
                  <a:gd name="T2" fmla="*/ 0 w 28"/>
                  <a:gd name="T3" fmla="*/ 0 h 42"/>
                  <a:gd name="T4" fmla="*/ 0 w 28"/>
                  <a:gd name="T5" fmla="*/ 0 h 42"/>
                  <a:gd name="T6" fmla="*/ 0 w 28"/>
                  <a:gd name="T7" fmla="*/ 0 h 42"/>
                  <a:gd name="T8" fmla="*/ 0 w 28"/>
                  <a:gd name="T9" fmla="*/ 0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42">
                    <a:moveTo>
                      <a:pt x="28" y="38"/>
                    </a:moveTo>
                    <a:lnTo>
                      <a:pt x="14" y="42"/>
                    </a:lnTo>
                    <a:lnTo>
                      <a:pt x="0" y="4"/>
                    </a:lnTo>
                    <a:lnTo>
                      <a:pt x="15" y="0"/>
                    </a:lnTo>
                    <a:lnTo>
                      <a:pt x="28" y="3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039" name="Freeform 4126"/>
              <p:cNvSpPr>
                <a:spLocks/>
              </p:cNvSpPr>
              <p:nvPr/>
            </p:nvSpPr>
            <p:spPr bwMode="auto">
              <a:xfrm>
                <a:off x="2193" y="1966"/>
                <a:ext cx="2" cy="0"/>
              </a:xfrm>
              <a:custGeom>
                <a:avLst/>
                <a:gdLst>
                  <a:gd name="T0" fmla="*/ 0 w 7"/>
                  <a:gd name="T1" fmla="*/ 0 w 7"/>
                  <a:gd name="T2" fmla="*/ 0 w 7"/>
                  <a:gd name="T3" fmla="*/ 0 w 7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040" name="Freeform 4127"/>
              <p:cNvSpPr>
                <a:spLocks/>
              </p:cNvSpPr>
              <p:nvPr/>
            </p:nvSpPr>
            <p:spPr bwMode="auto">
              <a:xfrm>
                <a:off x="2189" y="1953"/>
                <a:ext cx="9" cy="13"/>
              </a:xfrm>
              <a:custGeom>
                <a:avLst/>
                <a:gdLst>
                  <a:gd name="T0" fmla="*/ 0 w 26"/>
                  <a:gd name="T1" fmla="*/ 0 h 37"/>
                  <a:gd name="T2" fmla="*/ 0 w 26"/>
                  <a:gd name="T3" fmla="*/ 0 h 37"/>
                  <a:gd name="T4" fmla="*/ 0 w 26"/>
                  <a:gd name="T5" fmla="*/ 0 h 37"/>
                  <a:gd name="T6" fmla="*/ 0 w 26"/>
                  <a:gd name="T7" fmla="*/ 0 h 37"/>
                  <a:gd name="T8" fmla="*/ 0 w 26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37">
                    <a:moveTo>
                      <a:pt x="26" y="33"/>
                    </a:moveTo>
                    <a:lnTo>
                      <a:pt x="11" y="37"/>
                    </a:lnTo>
                    <a:lnTo>
                      <a:pt x="0" y="4"/>
                    </a:lnTo>
                    <a:lnTo>
                      <a:pt x="14" y="0"/>
                    </a:lnTo>
                    <a:lnTo>
                      <a:pt x="26" y="3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041" name="Freeform 4128"/>
              <p:cNvSpPr>
                <a:spLocks/>
              </p:cNvSpPr>
              <p:nvPr/>
            </p:nvSpPr>
            <p:spPr bwMode="auto">
              <a:xfrm>
                <a:off x="2192" y="1953"/>
                <a:ext cx="2" cy="2"/>
              </a:xfrm>
              <a:custGeom>
                <a:avLst/>
                <a:gdLst>
                  <a:gd name="T0" fmla="*/ 0 w 7"/>
                  <a:gd name="T1" fmla="*/ 0 h 5"/>
                  <a:gd name="T2" fmla="*/ 0 w 7"/>
                  <a:gd name="T3" fmla="*/ 0 h 5"/>
                  <a:gd name="T4" fmla="*/ 0 w 7"/>
                  <a:gd name="T5" fmla="*/ 0 h 5"/>
                  <a:gd name="T6" fmla="*/ 0 w 7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7" y="1"/>
                    </a:moveTo>
                    <a:lnTo>
                      <a:pt x="0" y="5"/>
                    </a:lnTo>
                    <a:lnTo>
                      <a:pt x="7" y="0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042" name="Freeform 4129"/>
              <p:cNvSpPr>
                <a:spLocks/>
              </p:cNvSpPr>
              <p:nvPr/>
            </p:nvSpPr>
            <p:spPr bwMode="auto">
              <a:xfrm>
                <a:off x="2184" y="1942"/>
                <a:ext cx="10" cy="13"/>
              </a:xfrm>
              <a:custGeom>
                <a:avLst/>
                <a:gdLst>
                  <a:gd name="T0" fmla="*/ 0 w 29"/>
                  <a:gd name="T1" fmla="*/ 0 h 38"/>
                  <a:gd name="T2" fmla="*/ 0 w 29"/>
                  <a:gd name="T3" fmla="*/ 0 h 38"/>
                  <a:gd name="T4" fmla="*/ 0 w 29"/>
                  <a:gd name="T5" fmla="*/ 0 h 38"/>
                  <a:gd name="T6" fmla="*/ 0 w 29"/>
                  <a:gd name="T7" fmla="*/ 0 h 38"/>
                  <a:gd name="T8" fmla="*/ 0 w 29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" h="38">
                    <a:moveTo>
                      <a:pt x="29" y="32"/>
                    </a:moveTo>
                    <a:lnTo>
                      <a:pt x="15" y="38"/>
                    </a:lnTo>
                    <a:lnTo>
                      <a:pt x="0" y="7"/>
                    </a:lnTo>
                    <a:lnTo>
                      <a:pt x="15" y="0"/>
                    </a:lnTo>
                    <a:lnTo>
                      <a:pt x="29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043" name="Freeform 4130"/>
              <p:cNvSpPr>
                <a:spLocks/>
              </p:cNvSpPr>
              <p:nvPr/>
            </p:nvSpPr>
            <p:spPr bwMode="auto">
              <a:xfrm>
                <a:off x="2187" y="1942"/>
                <a:ext cx="2" cy="2"/>
              </a:xfrm>
              <a:custGeom>
                <a:avLst/>
                <a:gdLst>
                  <a:gd name="T0" fmla="*/ 0 w 8"/>
                  <a:gd name="T1" fmla="*/ 0 h 7"/>
                  <a:gd name="T2" fmla="*/ 0 w 8"/>
                  <a:gd name="T3" fmla="*/ 0 h 7"/>
                  <a:gd name="T4" fmla="*/ 0 w 8"/>
                  <a:gd name="T5" fmla="*/ 0 h 7"/>
                  <a:gd name="T6" fmla="*/ 0 w 8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7">
                    <a:moveTo>
                      <a:pt x="8" y="1"/>
                    </a:moveTo>
                    <a:lnTo>
                      <a:pt x="0" y="7"/>
                    </a:lnTo>
                    <a:lnTo>
                      <a:pt x="8" y="0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044" name="Freeform 4131"/>
              <p:cNvSpPr>
                <a:spLocks/>
              </p:cNvSpPr>
              <p:nvPr/>
            </p:nvSpPr>
            <p:spPr bwMode="auto">
              <a:xfrm>
                <a:off x="2180" y="1933"/>
                <a:ext cx="9" cy="12"/>
              </a:xfrm>
              <a:custGeom>
                <a:avLst/>
                <a:gdLst>
                  <a:gd name="T0" fmla="*/ 0 w 29"/>
                  <a:gd name="T1" fmla="*/ 0 h 36"/>
                  <a:gd name="T2" fmla="*/ 0 w 29"/>
                  <a:gd name="T3" fmla="*/ 0 h 36"/>
                  <a:gd name="T4" fmla="*/ 0 w 29"/>
                  <a:gd name="T5" fmla="*/ 0 h 36"/>
                  <a:gd name="T6" fmla="*/ 0 w 29"/>
                  <a:gd name="T7" fmla="*/ 0 h 36"/>
                  <a:gd name="T8" fmla="*/ 0 w 29"/>
                  <a:gd name="T9" fmla="*/ 0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" h="36">
                    <a:moveTo>
                      <a:pt x="29" y="27"/>
                    </a:moveTo>
                    <a:lnTo>
                      <a:pt x="14" y="36"/>
                    </a:lnTo>
                    <a:lnTo>
                      <a:pt x="0" y="9"/>
                    </a:lnTo>
                    <a:lnTo>
                      <a:pt x="14" y="0"/>
                    </a:lnTo>
                    <a:lnTo>
                      <a:pt x="29" y="2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045" name="Freeform 4132"/>
              <p:cNvSpPr>
                <a:spLocks/>
              </p:cNvSpPr>
              <p:nvPr/>
            </p:nvSpPr>
            <p:spPr bwMode="auto">
              <a:xfrm>
                <a:off x="2180" y="1935"/>
                <a:ext cx="2" cy="1"/>
              </a:xfrm>
              <a:custGeom>
                <a:avLst/>
                <a:gdLst>
                  <a:gd name="T0" fmla="*/ 0 w 7"/>
                  <a:gd name="T1" fmla="*/ 1 h 2"/>
                  <a:gd name="T2" fmla="*/ 0 w 7"/>
                  <a:gd name="T3" fmla="*/ 0 h 2"/>
                  <a:gd name="T4" fmla="*/ 0 w 7"/>
                  <a:gd name="T5" fmla="*/ 1 h 2"/>
                  <a:gd name="T6" fmla="*/ 0 w 7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2"/>
                    </a:moveTo>
                    <a:lnTo>
                      <a:pt x="7" y="0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046" name="Freeform 4133"/>
              <p:cNvSpPr>
                <a:spLocks/>
              </p:cNvSpPr>
              <p:nvPr/>
            </p:nvSpPr>
            <p:spPr bwMode="auto">
              <a:xfrm>
                <a:off x="2175" y="1925"/>
                <a:ext cx="9" cy="11"/>
              </a:xfrm>
              <a:custGeom>
                <a:avLst/>
                <a:gdLst>
                  <a:gd name="T0" fmla="*/ 0 w 27"/>
                  <a:gd name="T1" fmla="*/ 0 h 33"/>
                  <a:gd name="T2" fmla="*/ 0 w 27"/>
                  <a:gd name="T3" fmla="*/ 0 h 33"/>
                  <a:gd name="T4" fmla="*/ 0 w 27"/>
                  <a:gd name="T5" fmla="*/ 0 h 33"/>
                  <a:gd name="T6" fmla="*/ 0 w 27"/>
                  <a:gd name="T7" fmla="*/ 0 h 33"/>
                  <a:gd name="T8" fmla="*/ 0 w 27"/>
                  <a:gd name="T9" fmla="*/ 0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" h="33">
                    <a:moveTo>
                      <a:pt x="27" y="26"/>
                    </a:moveTo>
                    <a:lnTo>
                      <a:pt x="13" y="33"/>
                    </a:lnTo>
                    <a:lnTo>
                      <a:pt x="0" y="7"/>
                    </a:lnTo>
                    <a:lnTo>
                      <a:pt x="15" y="0"/>
                    </a:lnTo>
                    <a:lnTo>
                      <a:pt x="27" y="2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047" name="Freeform 4134"/>
              <p:cNvSpPr>
                <a:spLocks/>
              </p:cNvSpPr>
              <p:nvPr/>
            </p:nvSpPr>
            <p:spPr bwMode="auto">
              <a:xfrm>
                <a:off x="2178" y="1924"/>
                <a:ext cx="2" cy="3"/>
              </a:xfrm>
              <a:custGeom>
                <a:avLst/>
                <a:gdLst>
                  <a:gd name="T0" fmla="*/ 0 w 8"/>
                  <a:gd name="T1" fmla="*/ 0 h 9"/>
                  <a:gd name="T2" fmla="*/ 0 w 8"/>
                  <a:gd name="T3" fmla="*/ 0 h 9"/>
                  <a:gd name="T4" fmla="*/ 0 w 8"/>
                  <a:gd name="T5" fmla="*/ 0 h 9"/>
                  <a:gd name="T6" fmla="*/ 0 w 8"/>
                  <a:gd name="T7" fmla="*/ 0 h 9"/>
                  <a:gd name="T8" fmla="*/ 0 w 8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9">
                    <a:moveTo>
                      <a:pt x="8" y="3"/>
                    </a:moveTo>
                    <a:lnTo>
                      <a:pt x="7" y="0"/>
                    </a:lnTo>
                    <a:lnTo>
                      <a:pt x="7" y="1"/>
                    </a:lnTo>
                    <a:lnTo>
                      <a:pt x="0" y="9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048" name="Freeform 4135"/>
              <p:cNvSpPr>
                <a:spLocks/>
              </p:cNvSpPr>
              <p:nvPr/>
            </p:nvSpPr>
            <p:spPr bwMode="auto">
              <a:xfrm>
                <a:off x="2170" y="1917"/>
                <a:ext cx="10" cy="11"/>
              </a:xfrm>
              <a:custGeom>
                <a:avLst/>
                <a:gdLst>
                  <a:gd name="T0" fmla="*/ 0 w 29"/>
                  <a:gd name="T1" fmla="*/ 0 h 33"/>
                  <a:gd name="T2" fmla="*/ 0 w 29"/>
                  <a:gd name="T3" fmla="*/ 0 h 33"/>
                  <a:gd name="T4" fmla="*/ 0 w 29"/>
                  <a:gd name="T5" fmla="*/ 0 h 33"/>
                  <a:gd name="T6" fmla="*/ 0 w 29"/>
                  <a:gd name="T7" fmla="*/ 0 h 33"/>
                  <a:gd name="T8" fmla="*/ 0 w 29"/>
                  <a:gd name="T9" fmla="*/ 0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" h="33">
                    <a:moveTo>
                      <a:pt x="29" y="22"/>
                    </a:moveTo>
                    <a:lnTo>
                      <a:pt x="16" y="33"/>
                    </a:lnTo>
                    <a:lnTo>
                      <a:pt x="0" y="11"/>
                    </a:lnTo>
                    <a:lnTo>
                      <a:pt x="12" y="0"/>
                    </a:lnTo>
                    <a:lnTo>
                      <a:pt x="29" y="2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049" name="Freeform 4136"/>
              <p:cNvSpPr>
                <a:spLocks/>
              </p:cNvSpPr>
              <p:nvPr/>
            </p:nvSpPr>
            <p:spPr bwMode="auto">
              <a:xfrm>
                <a:off x="2170" y="1919"/>
                <a:ext cx="2" cy="1"/>
              </a:xfrm>
              <a:custGeom>
                <a:avLst/>
                <a:gdLst>
                  <a:gd name="T0" fmla="*/ 0 w 6"/>
                  <a:gd name="T1" fmla="*/ 0 h 3"/>
                  <a:gd name="T2" fmla="*/ 0 w 6"/>
                  <a:gd name="T3" fmla="*/ 0 h 3"/>
                  <a:gd name="T4" fmla="*/ 0 w 6"/>
                  <a:gd name="T5" fmla="*/ 0 h 3"/>
                  <a:gd name="T6" fmla="*/ 0 w 6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0" y="3"/>
                    </a:moveTo>
                    <a:lnTo>
                      <a:pt x="6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050" name="Freeform 4137"/>
              <p:cNvSpPr>
                <a:spLocks/>
              </p:cNvSpPr>
              <p:nvPr/>
            </p:nvSpPr>
            <p:spPr bwMode="auto">
              <a:xfrm>
                <a:off x="2166" y="1911"/>
                <a:ext cx="8" cy="9"/>
              </a:xfrm>
              <a:custGeom>
                <a:avLst/>
                <a:gdLst>
                  <a:gd name="T0" fmla="*/ 0 w 24"/>
                  <a:gd name="T1" fmla="*/ 0 h 26"/>
                  <a:gd name="T2" fmla="*/ 0 w 24"/>
                  <a:gd name="T3" fmla="*/ 0 h 26"/>
                  <a:gd name="T4" fmla="*/ 0 w 24"/>
                  <a:gd name="T5" fmla="*/ 0 h 26"/>
                  <a:gd name="T6" fmla="*/ 0 w 24"/>
                  <a:gd name="T7" fmla="*/ 0 h 26"/>
                  <a:gd name="T8" fmla="*/ 0 w 24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26">
                    <a:moveTo>
                      <a:pt x="24" y="17"/>
                    </a:moveTo>
                    <a:lnTo>
                      <a:pt x="12" y="26"/>
                    </a:lnTo>
                    <a:lnTo>
                      <a:pt x="0" y="8"/>
                    </a:lnTo>
                    <a:lnTo>
                      <a:pt x="13" y="0"/>
                    </a:lnTo>
                    <a:lnTo>
                      <a:pt x="24" y="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051" name="Freeform 4138"/>
              <p:cNvSpPr>
                <a:spLocks/>
              </p:cNvSpPr>
              <p:nvPr/>
            </p:nvSpPr>
            <p:spPr bwMode="auto">
              <a:xfrm>
                <a:off x="2168" y="1910"/>
                <a:ext cx="3" cy="3"/>
              </a:xfrm>
              <a:custGeom>
                <a:avLst/>
                <a:gdLst>
                  <a:gd name="T0" fmla="*/ 0 w 7"/>
                  <a:gd name="T1" fmla="*/ 0 h 9"/>
                  <a:gd name="T2" fmla="*/ 0 w 7"/>
                  <a:gd name="T3" fmla="*/ 0 h 9"/>
                  <a:gd name="T4" fmla="*/ 0 w 7"/>
                  <a:gd name="T5" fmla="*/ 0 h 9"/>
                  <a:gd name="T6" fmla="*/ 0 w 7"/>
                  <a:gd name="T7" fmla="*/ 0 h 9"/>
                  <a:gd name="T8" fmla="*/ 0 w 7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9">
                    <a:moveTo>
                      <a:pt x="7" y="3"/>
                    </a:moveTo>
                    <a:lnTo>
                      <a:pt x="5" y="0"/>
                    </a:lnTo>
                    <a:lnTo>
                      <a:pt x="6" y="1"/>
                    </a:lnTo>
                    <a:lnTo>
                      <a:pt x="0" y="9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052" name="Freeform 4139"/>
              <p:cNvSpPr>
                <a:spLocks/>
              </p:cNvSpPr>
              <p:nvPr/>
            </p:nvSpPr>
            <p:spPr bwMode="auto">
              <a:xfrm>
                <a:off x="2162" y="1906"/>
                <a:ext cx="8" cy="9"/>
              </a:xfrm>
              <a:custGeom>
                <a:avLst/>
                <a:gdLst>
                  <a:gd name="T0" fmla="*/ 0 w 26"/>
                  <a:gd name="T1" fmla="*/ 0 h 25"/>
                  <a:gd name="T2" fmla="*/ 0 w 26"/>
                  <a:gd name="T3" fmla="*/ 0 h 25"/>
                  <a:gd name="T4" fmla="*/ 0 w 26"/>
                  <a:gd name="T5" fmla="*/ 0 h 25"/>
                  <a:gd name="T6" fmla="*/ 0 w 26"/>
                  <a:gd name="T7" fmla="*/ 0 h 25"/>
                  <a:gd name="T8" fmla="*/ 0 w 26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25">
                    <a:moveTo>
                      <a:pt x="26" y="13"/>
                    </a:moveTo>
                    <a:lnTo>
                      <a:pt x="16" y="25"/>
                    </a:lnTo>
                    <a:lnTo>
                      <a:pt x="0" y="13"/>
                    </a:lnTo>
                    <a:lnTo>
                      <a:pt x="9" y="0"/>
                    </a:lnTo>
                    <a:lnTo>
                      <a:pt x="26" y="1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053" name="Freeform 4140"/>
              <p:cNvSpPr>
                <a:spLocks/>
              </p:cNvSpPr>
              <p:nvPr/>
            </p:nvSpPr>
            <p:spPr bwMode="auto">
              <a:xfrm>
                <a:off x="2161" y="1909"/>
                <a:ext cx="2" cy="2"/>
              </a:xfrm>
              <a:custGeom>
                <a:avLst/>
                <a:gdLst>
                  <a:gd name="T0" fmla="*/ 0 w 5"/>
                  <a:gd name="T1" fmla="*/ 1 h 4"/>
                  <a:gd name="T2" fmla="*/ 0 w 5"/>
                  <a:gd name="T3" fmla="*/ 0 h 4"/>
                  <a:gd name="T4" fmla="*/ 0 w 5"/>
                  <a:gd name="T5" fmla="*/ 1 h 4"/>
                  <a:gd name="T6" fmla="*/ 0 w 5"/>
                  <a:gd name="T7" fmla="*/ 1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1" y="4"/>
                    </a:moveTo>
                    <a:lnTo>
                      <a:pt x="5" y="0"/>
                    </a:lnTo>
                    <a:lnTo>
                      <a:pt x="0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054" name="Freeform 4141"/>
              <p:cNvSpPr>
                <a:spLocks/>
              </p:cNvSpPr>
              <p:nvPr/>
            </p:nvSpPr>
            <p:spPr bwMode="auto">
              <a:xfrm>
                <a:off x="2157" y="1903"/>
                <a:ext cx="8" cy="8"/>
              </a:xfrm>
              <a:custGeom>
                <a:avLst/>
                <a:gdLst>
                  <a:gd name="T0" fmla="*/ 0 w 24"/>
                  <a:gd name="T1" fmla="*/ 0 h 23"/>
                  <a:gd name="T2" fmla="*/ 0 w 24"/>
                  <a:gd name="T3" fmla="*/ 0 h 23"/>
                  <a:gd name="T4" fmla="*/ 0 w 24"/>
                  <a:gd name="T5" fmla="*/ 0 h 23"/>
                  <a:gd name="T6" fmla="*/ 0 w 24"/>
                  <a:gd name="T7" fmla="*/ 0 h 23"/>
                  <a:gd name="T8" fmla="*/ 0 w 24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23">
                    <a:moveTo>
                      <a:pt x="24" y="10"/>
                    </a:moveTo>
                    <a:lnTo>
                      <a:pt x="14" y="23"/>
                    </a:lnTo>
                    <a:lnTo>
                      <a:pt x="0" y="12"/>
                    </a:lnTo>
                    <a:lnTo>
                      <a:pt x="10" y="0"/>
                    </a:lnTo>
                    <a:lnTo>
                      <a:pt x="24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055" name="Freeform 4142"/>
              <p:cNvSpPr>
                <a:spLocks/>
              </p:cNvSpPr>
              <p:nvPr/>
            </p:nvSpPr>
            <p:spPr bwMode="auto">
              <a:xfrm>
                <a:off x="2158" y="1903"/>
                <a:ext cx="2" cy="3"/>
              </a:xfrm>
              <a:custGeom>
                <a:avLst/>
                <a:gdLst>
                  <a:gd name="T0" fmla="*/ 0 w 5"/>
                  <a:gd name="T1" fmla="*/ 0 h 9"/>
                  <a:gd name="T2" fmla="*/ 0 w 5"/>
                  <a:gd name="T3" fmla="*/ 0 h 9"/>
                  <a:gd name="T4" fmla="*/ 0 w 5"/>
                  <a:gd name="T5" fmla="*/ 0 h 9"/>
                  <a:gd name="T6" fmla="*/ 0 w 5"/>
                  <a:gd name="T7" fmla="*/ 0 h 9"/>
                  <a:gd name="T8" fmla="*/ 0 w 5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9">
                    <a:moveTo>
                      <a:pt x="5" y="1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9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056" name="Freeform 4143"/>
              <p:cNvSpPr>
                <a:spLocks/>
              </p:cNvSpPr>
              <p:nvPr/>
            </p:nvSpPr>
            <p:spPr bwMode="auto">
              <a:xfrm>
                <a:off x="2153" y="1902"/>
                <a:ext cx="6" cy="5"/>
              </a:xfrm>
              <a:custGeom>
                <a:avLst/>
                <a:gdLst>
                  <a:gd name="T0" fmla="*/ 0 w 18"/>
                  <a:gd name="T1" fmla="*/ 0 h 17"/>
                  <a:gd name="T2" fmla="*/ 0 w 18"/>
                  <a:gd name="T3" fmla="*/ 0 h 17"/>
                  <a:gd name="T4" fmla="*/ 0 w 18"/>
                  <a:gd name="T5" fmla="*/ 0 h 17"/>
                  <a:gd name="T6" fmla="*/ 0 w 18"/>
                  <a:gd name="T7" fmla="*/ 0 h 17"/>
                  <a:gd name="T8" fmla="*/ 0 w 18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7">
                    <a:moveTo>
                      <a:pt x="18" y="3"/>
                    </a:moveTo>
                    <a:lnTo>
                      <a:pt x="14" y="17"/>
                    </a:lnTo>
                    <a:lnTo>
                      <a:pt x="0" y="14"/>
                    </a:lnTo>
                    <a:lnTo>
                      <a:pt x="4" y="0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057" name="Freeform 4144"/>
              <p:cNvSpPr>
                <a:spLocks/>
              </p:cNvSpPr>
              <p:nvPr/>
            </p:nvSpPr>
            <p:spPr bwMode="auto">
              <a:xfrm>
                <a:off x="2154" y="1902"/>
                <a:ext cx="0" cy="3"/>
              </a:xfrm>
              <a:custGeom>
                <a:avLst/>
                <a:gdLst>
                  <a:gd name="T0" fmla="*/ 1 w 2"/>
                  <a:gd name="T1" fmla="*/ 0 h 9"/>
                  <a:gd name="T2" fmla="*/ 0 w 2"/>
                  <a:gd name="T3" fmla="*/ 0 h 9"/>
                  <a:gd name="T4" fmla="*/ 0 w 2"/>
                  <a:gd name="T5" fmla="*/ 0 h 9"/>
                  <a:gd name="T6" fmla="*/ 1 w 2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9">
                    <a:moveTo>
                      <a:pt x="2" y="0"/>
                    </a:moveTo>
                    <a:lnTo>
                      <a:pt x="0" y="9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058" name="Rectangle 4145"/>
              <p:cNvSpPr>
                <a:spLocks noChangeArrowheads="1"/>
              </p:cNvSpPr>
              <p:nvPr/>
            </p:nvSpPr>
            <p:spPr bwMode="auto">
              <a:xfrm>
                <a:off x="2149" y="1902"/>
                <a:ext cx="5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059" name="Freeform 4146"/>
              <p:cNvSpPr>
                <a:spLocks/>
              </p:cNvSpPr>
              <p:nvPr/>
            </p:nvSpPr>
            <p:spPr bwMode="auto">
              <a:xfrm>
                <a:off x="2148" y="1901"/>
                <a:ext cx="1" cy="4"/>
              </a:xfrm>
              <a:custGeom>
                <a:avLst/>
                <a:gdLst>
                  <a:gd name="T0" fmla="*/ 0 w 3"/>
                  <a:gd name="T1" fmla="*/ 0 h 10"/>
                  <a:gd name="T2" fmla="*/ 0 w 3"/>
                  <a:gd name="T3" fmla="*/ 0 h 10"/>
                  <a:gd name="T4" fmla="*/ 0 w 3"/>
                  <a:gd name="T5" fmla="*/ 0 h 10"/>
                  <a:gd name="T6" fmla="*/ 0 w 3"/>
                  <a:gd name="T7" fmla="*/ 0 h 10"/>
                  <a:gd name="T8" fmla="*/ 0 w 3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10">
                    <a:moveTo>
                      <a:pt x="3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3" y="1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060" name="Freeform 4147"/>
              <p:cNvSpPr>
                <a:spLocks/>
              </p:cNvSpPr>
              <p:nvPr/>
            </p:nvSpPr>
            <p:spPr bwMode="auto">
              <a:xfrm>
                <a:off x="2144" y="1902"/>
                <a:ext cx="6" cy="6"/>
              </a:xfrm>
              <a:custGeom>
                <a:avLst/>
                <a:gdLst>
                  <a:gd name="T0" fmla="*/ 0 w 19"/>
                  <a:gd name="T1" fmla="*/ 0 h 19"/>
                  <a:gd name="T2" fmla="*/ 0 w 19"/>
                  <a:gd name="T3" fmla="*/ 0 h 19"/>
                  <a:gd name="T4" fmla="*/ 0 w 19"/>
                  <a:gd name="T5" fmla="*/ 0 h 19"/>
                  <a:gd name="T6" fmla="*/ 0 w 19"/>
                  <a:gd name="T7" fmla="*/ 0 h 19"/>
                  <a:gd name="T8" fmla="*/ 0 w 19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3" y="0"/>
                    </a:moveTo>
                    <a:lnTo>
                      <a:pt x="19" y="14"/>
                    </a:lnTo>
                    <a:lnTo>
                      <a:pt x="6" y="19"/>
                    </a:lnTo>
                    <a:lnTo>
                      <a:pt x="0" y="5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061" name="Freeform 4148"/>
              <p:cNvSpPr>
                <a:spLocks/>
              </p:cNvSpPr>
              <p:nvPr/>
            </p:nvSpPr>
            <p:spPr bwMode="auto">
              <a:xfrm>
                <a:off x="2143" y="1903"/>
                <a:ext cx="2" cy="3"/>
              </a:xfrm>
              <a:custGeom>
                <a:avLst/>
                <a:gdLst>
                  <a:gd name="T0" fmla="*/ 1 w 4"/>
                  <a:gd name="T1" fmla="*/ 0 h 9"/>
                  <a:gd name="T2" fmla="*/ 1 w 4"/>
                  <a:gd name="T3" fmla="*/ 0 h 9"/>
                  <a:gd name="T4" fmla="*/ 0 w 4"/>
                  <a:gd name="T5" fmla="*/ 0 h 9"/>
                  <a:gd name="T6" fmla="*/ 1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9">
                    <a:moveTo>
                      <a:pt x="1" y="0"/>
                    </a:moveTo>
                    <a:lnTo>
                      <a:pt x="4" y="9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062" name="Freeform 4149"/>
              <p:cNvSpPr>
                <a:spLocks/>
              </p:cNvSpPr>
              <p:nvPr/>
            </p:nvSpPr>
            <p:spPr bwMode="auto">
              <a:xfrm>
                <a:off x="2139" y="1904"/>
                <a:ext cx="7" cy="7"/>
              </a:xfrm>
              <a:custGeom>
                <a:avLst/>
                <a:gdLst>
                  <a:gd name="T0" fmla="*/ 0 w 21"/>
                  <a:gd name="T1" fmla="*/ 0 h 21"/>
                  <a:gd name="T2" fmla="*/ 0 w 21"/>
                  <a:gd name="T3" fmla="*/ 0 h 21"/>
                  <a:gd name="T4" fmla="*/ 0 w 21"/>
                  <a:gd name="T5" fmla="*/ 0 h 21"/>
                  <a:gd name="T6" fmla="*/ 0 w 21"/>
                  <a:gd name="T7" fmla="*/ 0 h 21"/>
                  <a:gd name="T8" fmla="*/ 0 w 21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21">
                    <a:moveTo>
                      <a:pt x="13" y="0"/>
                    </a:moveTo>
                    <a:lnTo>
                      <a:pt x="21" y="12"/>
                    </a:lnTo>
                    <a:lnTo>
                      <a:pt x="8" y="21"/>
                    </a:lnTo>
                    <a:lnTo>
                      <a:pt x="0" y="8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063" name="Freeform 4150"/>
              <p:cNvSpPr>
                <a:spLocks/>
              </p:cNvSpPr>
              <p:nvPr/>
            </p:nvSpPr>
            <p:spPr bwMode="auto">
              <a:xfrm>
                <a:off x="2138" y="1906"/>
                <a:ext cx="2" cy="3"/>
              </a:xfrm>
              <a:custGeom>
                <a:avLst/>
                <a:gdLst>
                  <a:gd name="T0" fmla="*/ 0 w 7"/>
                  <a:gd name="T1" fmla="*/ 0 h 9"/>
                  <a:gd name="T2" fmla="*/ 0 w 7"/>
                  <a:gd name="T3" fmla="*/ 0 h 9"/>
                  <a:gd name="T4" fmla="*/ 0 w 7"/>
                  <a:gd name="T5" fmla="*/ 0 h 9"/>
                  <a:gd name="T6" fmla="*/ 0 w 7"/>
                  <a:gd name="T7" fmla="*/ 0 h 9"/>
                  <a:gd name="T8" fmla="*/ 0 w 7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9">
                    <a:moveTo>
                      <a:pt x="3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7" y="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064" name="Freeform 4151"/>
              <p:cNvSpPr>
                <a:spLocks/>
              </p:cNvSpPr>
              <p:nvPr/>
            </p:nvSpPr>
            <p:spPr bwMode="auto">
              <a:xfrm>
                <a:off x="2135" y="1907"/>
                <a:ext cx="8" cy="8"/>
              </a:xfrm>
              <a:custGeom>
                <a:avLst/>
                <a:gdLst>
                  <a:gd name="T0" fmla="*/ 0 w 23"/>
                  <a:gd name="T1" fmla="*/ 0 h 25"/>
                  <a:gd name="T2" fmla="*/ 0 w 23"/>
                  <a:gd name="T3" fmla="*/ 0 h 25"/>
                  <a:gd name="T4" fmla="*/ 0 w 23"/>
                  <a:gd name="T5" fmla="*/ 0 h 25"/>
                  <a:gd name="T6" fmla="*/ 0 w 23"/>
                  <a:gd name="T7" fmla="*/ 0 h 25"/>
                  <a:gd name="T8" fmla="*/ 0 w 23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25">
                    <a:moveTo>
                      <a:pt x="9" y="0"/>
                    </a:moveTo>
                    <a:lnTo>
                      <a:pt x="23" y="9"/>
                    </a:lnTo>
                    <a:lnTo>
                      <a:pt x="14" y="25"/>
                    </a:lnTo>
                    <a:lnTo>
                      <a:pt x="0" y="1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065" name="Freeform 4152"/>
              <p:cNvSpPr>
                <a:spLocks/>
              </p:cNvSpPr>
              <p:nvPr/>
            </p:nvSpPr>
            <p:spPr bwMode="auto">
              <a:xfrm>
                <a:off x="2137" y="1915"/>
                <a:ext cx="3" cy="0"/>
              </a:xfrm>
              <a:custGeom>
                <a:avLst/>
                <a:gdLst>
                  <a:gd name="T0" fmla="*/ 0 w 7"/>
                  <a:gd name="T1" fmla="*/ 1 h 2"/>
                  <a:gd name="T2" fmla="*/ 0 w 7"/>
                  <a:gd name="T3" fmla="*/ 0 h 2"/>
                  <a:gd name="T4" fmla="*/ 0 w 7"/>
                  <a:gd name="T5" fmla="*/ 1 h 2"/>
                  <a:gd name="T6" fmla="*/ 0 w 7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7" y="2"/>
                    </a:moveTo>
                    <a:lnTo>
                      <a:pt x="0" y="0"/>
                    </a:lnTo>
                    <a:lnTo>
                      <a:pt x="6" y="2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066" name="Freeform 4153"/>
              <p:cNvSpPr>
                <a:spLocks/>
              </p:cNvSpPr>
              <p:nvPr/>
            </p:nvSpPr>
            <p:spPr bwMode="auto">
              <a:xfrm>
                <a:off x="2132" y="1913"/>
                <a:ext cx="7" cy="8"/>
              </a:xfrm>
              <a:custGeom>
                <a:avLst/>
                <a:gdLst>
                  <a:gd name="T0" fmla="*/ 0 w 23"/>
                  <a:gd name="T1" fmla="*/ 0 h 26"/>
                  <a:gd name="T2" fmla="*/ 0 w 23"/>
                  <a:gd name="T3" fmla="*/ 0 h 26"/>
                  <a:gd name="T4" fmla="*/ 0 w 23"/>
                  <a:gd name="T5" fmla="*/ 0 h 26"/>
                  <a:gd name="T6" fmla="*/ 0 w 23"/>
                  <a:gd name="T7" fmla="*/ 0 h 26"/>
                  <a:gd name="T8" fmla="*/ 0 w 23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26">
                    <a:moveTo>
                      <a:pt x="11" y="0"/>
                    </a:moveTo>
                    <a:lnTo>
                      <a:pt x="23" y="8"/>
                    </a:lnTo>
                    <a:lnTo>
                      <a:pt x="13" y="26"/>
                    </a:lnTo>
                    <a:lnTo>
                      <a:pt x="0" y="18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067" name="Freeform 4154"/>
              <p:cNvSpPr>
                <a:spLocks/>
              </p:cNvSpPr>
              <p:nvPr/>
            </p:nvSpPr>
            <p:spPr bwMode="auto">
              <a:xfrm>
                <a:off x="2131" y="1919"/>
                <a:ext cx="3" cy="2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0 w 7"/>
                  <a:gd name="T5" fmla="*/ 0 h 6"/>
                  <a:gd name="T6" fmla="*/ 0 w 7"/>
                  <a:gd name="T7" fmla="*/ 0 h 6"/>
                  <a:gd name="T8" fmla="*/ 0 w 7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7" y="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068" name="Freeform 4155"/>
              <p:cNvSpPr>
                <a:spLocks/>
              </p:cNvSpPr>
              <p:nvPr/>
            </p:nvSpPr>
            <p:spPr bwMode="auto">
              <a:xfrm>
                <a:off x="2129" y="1919"/>
                <a:ext cx="7" cy="9"/>
              </a:xfrm>
              <a:custGeom>
                <a:avLst/>
                <a:gdLst>
                  <a:gd name="T0" fmla="*/ 0 w 22"/>
                  <a:gd name="T1" fmla="*/ 0 h 25"/>
                  <a:gd name="T2" fmla="*/ 0 w 22"/>
                  <a:gd name="T3" fmla="*/ 0 h 25"/>
                  <a:gd name="T4" fmla="*/ 0 w 22"/>
                  <a:gd name="T5" fmla="*/ 0 h 25"/>
                  <a:gd name="T6" fmla="*/ 0 w 22"/>
                  <a:gd name="T7" fmla="*/ 0 h 25"/>
                  <a:gd name="T8" fmla="*/ 0 w 22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25">
                    <a:moveTo>
                      <a:pt x="7" y="0"/>
                    </a:moveTo>
                    <a:lnTo>
                      <a:pt x="22" y="4"/>
                    </a:lnTo>
                    <a:lnTo>
                      <a:pt x="14" y="25"/>
                    </a:lnTo>
                    <a:lnTo>
                      <a:pt x="0" y="2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069" name="Freeform 4156"/>
              <p:cNvSpPr>
                <a:spLocks/>
              </p:cNvSpPr>
              <p:nvPr/>
            </p:nvSpPr>
            <p:spPr bwMode="auto">
              <a:xfrm>
                <a:off x="2129" y="1926"/>
                <a:ext cx="2" cy="2"/>
              </a:xfrm>
              <a:custGeom>
                <a:avLst/>
                <a:gdLst>
                  <a:gd name="T0" fmla="*/ 0 w 7"/>
                  <a:gd name="T1" fmla="*/ 0 h 5"/>
                  <a:gd name="T2" fmla="*/ 0 w 7"/>
                  <a:gd name="T3" fmla="*/ 0 h 5"/>
                  <a:gd name="T4" fmla="*/ 0 w 7"/>
                  <a:gd name="T5" fmla="*/ 0 h 5"/>
                  <a:gd name="T6" fmla="*/ 0 w 7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0" y="0"/>
                    </a:moveTo>
                    <a:lnTo>
                      <a:pt x="7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070" name="Freeform 4157"/>
              <p:cNvSpPr>
                <a:spLocks/>
              </p:cNvSpPr>
              <p:nvPr/>
            </p:nvSpPr>
            <p:spPr bwMode="auto">
              <a:xfrm>
                <a:off x="2126" y="1926"/>
                <a:ext cx="8" cy="11"/>
              </a:xfrm>
              <a:custGeom>
                <a:avLst/>
                <a:gdLst>
                  <a:gd name="T0" fmla="*/ 0 w 23"/>
                  <a:gd name="T1" fmla="*/ 0 h 32"/>
                  <a:gd name="T2" fmla="*/ 0 w 23"/>
                  <a:gd name="T3" fmla="*/ 0 h 32"/>
                  <a:gd name="T4" fmla="*/ 0 w 23"/>
                  <a:gd name="T5" fmla="*/ 0 h 32"/>
                  <a:gd name="T6" fmla="*/ 0 w 23"/>
                  <a:gd name="T7" fmla="*/ 0 h 32"/>
                  <a:gd name="T8" fmla="*/ 0 w 23"/>
                  <a:gd name="T9" fmla="*/ 0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32">
                    <a:moveTo>
                      <a:pt x="9" y="0"/>
                    </a:moveTo>
                    <a:lnTo>
                      <a:pt x="23" y="5"/>
                    </a:lnTo>
                    <a:lnTo>
                      <a:pt x="14" y="32"/>
                    </a:lnTo>
                    <a:lnTo>
                      <a:pt x="0" y="2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071" name="Freeform 4158"/>
              <p:cNvSpPr>
                <a:spLocks/>
              </p:cNvSpPr>
              <p:nvPr/>
            </p:nvSpPr>
            <p:spPr bwMode="auto">
              <a:xfrm>
                <a:off x="2126" y="1935"/>
                <a:ext cx="2" cy="2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1 h 4"/>
                  <a:gd name="T4" fmla="*/ 0 w 7"/>
                  <a:gd name="T5" fmla="*/ 1 h 4"/>
                  <a:gd name="T6" fmla="*/ 0 w 7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7" y="4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072" name="Freeform 4159"/>
              <p:cNvSpPr>
                <a:spLocks/>
              </p:cNvSpPr>
              <p:nvPr/>
            </p:nvSpPr>
            <p:spPr bwMode="auto">
              <a:xfrm>
                <a:off x="2124" y="1936"/>
                <a:ext cx="7" cy="10"/>
              </a:xfrm>
              <a:custGeom>
                <a:avLst/>
                <a:gdLst>
                  <a:gd name="T0" fmla="*/ 0 w 20"/>
                  <a:gd name="T1" fmla="*/ 0 h 31"/>
                  <a:gd name="T2" fmla="*/ 0 w 20"/>
                  <a:gd name="T3" fmla="*/ 0 h 31"/>
                  <a:gd name="T4" fmla="*/ 0 w 20"/>
                  <a:gd name="T5" fmla="*/ 0 h 31"/>
                  <a:gd name="T6" fmla="*/ 0 w 20"/>
                  <a:gd name="T7" fmla="*/ 0 h 31"/>
                  <a:gd name="T8" fmla="*/ 0 w 20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31">
                    <a:moveTo>
                      <a:pt x="6" y="0"/>
                    </a:moveTo>
                    <a:lnTo>
                      <a:pt x="20" y="2"/>
                    </a:lnTo>
                    <a:lnTo>
                      <a:pt x="15" y="31"/>
                    </a:lnTo>
                    <a:lnTo>
                      <a:pt x="0" y="29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073" name="Freeform 4160"/>
              <p:cNvSpPr>
                <a:spLocks/>
              </p:cNvSpPr>
              <p:nvPr/>
            </p:nvSpPr>
            <p:spPr bwMode="auto">
              <a:xfrm>
                <a:off x="2124" y="1945"/>
                <a:ext cx="3" cy="1"/>
              </a:xfrm>
              <a:custGeom>
                <a:avLst/>
                <a:gdLst>
                  <a:gd name="T0" fmla="*/ 0 w 8"/>
                  <a:gd name="T1" fmla="*/ 0 h 3"/>
                  <a:gd name="T2" fmla="*/ 0 w 8"/>
                  <a:gd name="T3" fmla="*/ 0 h 3"/>
                  <a:gd name="T4" fmla="*/ 0 w 8"/>
                  <a:gd name="T5" fmla="*/ 0 h 3"/>
                  <a:gd name="T6" fmla="*/ 0 w 8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3">
                    <a:moveTo>
                      <a:pt x="0" y="0"/>
                    </a:moveTo>
                    <a:lnTo>
                      <a:pt x="8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074" name="Freeform 4161"/>
              <p:cNvSpPr>
                <a:spLocks/>
              </p:cNvSpPr>
              <p:nvPr/>
            </p:nvSpPr>
            <p:spPr bwMode="auto">
              <a:xfrm>
                <a:off x="2122" y="1945"/>
                <a:ext cx="7" cy="11"/>
              </a:xfrm>
              <a:custGeom>
                <a:avLst/>
                <a:gdLst>
                  <a:gd name="T0" fmla="*/ 0 w 20"/>
                  <a:gd name="T1" fmla="*/ 0 h 33"/>
                  <a:gd name="T2" fmla="*/ 0 w 20"/>
                  <a:gd name="T3" fmla="*/ 0 h 33"/>
                  <a:gd name="T4" fmla="*/ 0 w 20"/>
                  <a:gd name="T5" fmla="*/ 0 h 33"/>
                  <a:gd name="T6" fmla="*/ 0 w 20"/>
                  <a:gd name="T7" fmla="*/ 0 h 33"/>
                  <a:gd name="T8" fmla="*/ 0 w 20"/>
                  <a:gd name="T9" fmla="*/ 0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33">
                    <a:moveTo>
                      <a:pt x="5" y="0"/>
                    </a:moveTo>
                    <a:lnTo>
                      <a:pt x="20" y="2"/>
                    </a:lnTo>
                    <a:lnTo>
                      <a:pt x="15" y="33"/>
                    </a:lnTo>
                    <a:lnTo>
                      <a:pt x="0" y="3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075" name="Freeform 4162"/>
              <p:cNvSpPr>
                <a:spLocks/>
              </p:cNvSpPr>
              <p:nvPr/>
            </p:nvSpPr>
            <p:spPr bwMode="auto">
              <a:xfrm>
                <a:off x="2122" y="1956"/>
                <a:ext cx="3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7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076" name="Freeform 4163"/>
              <p:cNvSpPr>
                <a:spLocks/>
              </p:cNvSpPr>
              <p:nvPr/>
            </p:nvSpPr>
            <p:spPr bwMode="auto">
              <a:xfrm>
                <a:off x="2121" y="1956"/>
                <a:ext cx="6" cy="12"/>
              </a:xfrm>
              <a:custGeom>
                <a:avLst/>
                <a:gdLst>
                  <a:gd name="T0" fmla="*/ 0 w 19"/>
                  <a:gd name="T1" fmla="*/ 0 h 37"/>
                  <a:gd name="T2" fmla="*/ 0 w 19"/>
                  <a:gd name="T3" fmla="*/ 0 h 37"/>
                  <a:gd name="T4" fmla="*/ 0 w 19"/>
                  <a:gd name="T5" fmla="*/ 0 h 37"/>
                  <a:gd name="T6" fmla="*/ 0 w 19"/>
                  <a:gd name="T7" fmla="*/ 0 h 37"/>
                  <a:gd name="T8" fmla="*/ 0 w 19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37">
                    <a:moveTo>
                      <a:pt x="4" y="0"/>
                    </a:moveTo>
                    <a:lnTo>
                      <a:pt x="19" y="2"/>
                    </a:lnTo>
                    <a:lnTo>
                      <a:pt x="15" y="37"/>
                    </a:lnTo>
                    <a:lnTo>
                      <a:pt x="0" y="3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077" name="Freeform 4164"/>
              <p:cNvSpPr>
                <a:spLocks/>
              </p:cNvSpPr>
              <p:nvPr/>
            </p:nvSpPr>
            <p:spPr bwMode="auto">
              <a:xfrm>
                <a:off x="2121" y="1967"/>
                <a:ext cx="2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7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078" name="Freeform 4165"/>
              <p:cNvSpPr>
                <a:spLocks/>
              </p:cNvSpPr>
              <p:nvPr/>
            </p:nvSpPr>
            <p:spPr bwMode="auto">
              <a:xfrm>
                <a:off x="2120" y="1968"/>
                <a:ext cx="6" cy="12"/>
              </a:xfrm>
              <a:custGeom>
                <a:avLst/>
                <a:gdLst>
                  <a:gd name="T0" fmla="*/ 0 w 17"/>
                  <a:gd name="T1" fmla="*/ 0 h 38"/>
                  <a:gd name="T2" fmla="*/ 0 w 17"/>
                  <a:gd name="T3" fmla="*/ 0 h 38"/>
                  <a:gd name="T4" fmla="*/ 0 w 17"/>
                  <a:gd name="T5" fmla="*/ 0 h 38"/>
                  <a:gd name="T6" fmla="*/ 0 w 17"/>
                  <a:gd name="T7" fmla="*/ 0 h 38"/>
                  <a:gd name="T8" fmla="*/ 0 w 17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38">
                    <a:moveTo>
                      <a:pt x="2" y="0"/>
                    </a:moveTo>
                    <a:lnTo>
                      <a:pt x="17" y="0"/>
                    </a:lnTo>
                    <a:lnTo>
                      <a:pt x="14" y="38"/>
                    </a:lnTo>
                    <a:lnTo>
                      <a:pt x="0" y="3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079" name="Freeform 4166"/>
              <p:cNvSpPr>
                <a:spLocks/>
              </p:cNvSpPr>
              <p:nvPr/>
            </p:nvSpPr>
            <p:spPr bwMode="auto">
              <a:xfrm>
                <a:off x="2120" y="1980"/>
                <a:ext cx="3" cy="1"/>
              </a:xfrm>
              <a:custGeom>
                <a:avLst/>
                <a:gdLst>
                  <a:gd name="T0" fmla="*/ 0 w 7"/>
                  <a:gd name="T1" fmla="*/ 0 h 2"/>
                  <a:gd name="T2" fmla="*/ 0 w 7"/>
                  <a:gd name="T3" fmla="*/ 1 h 2"/>
                  <a:gd name="T4" fmla="*/ 0 w 7"/>
                  <a:gd name="T5" fmla="*/ 0 h 2"/>
                  <a:gd name="T6" fmla="*/ 0 w 7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7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080" name="Rectangle 4167"/>
              <p:cNvSpPr>
                <a:spLocks noChangeArrowheads="1"/>
              </p:cNvSpPr>
              <p:nvPr/>
            </p:nvSpPr>
            <p:spPr bwMode="auto">
              <a:xfrm>
                <a:off x="2120" y="1980"/>
                <a:ext cx="5" cy="14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081" name="Rectangle 4168"/>
              <p:cNvSpPr>
                <a:spLocks noChangeArrowheads="1"/>
              </p:cNvSpPr>
              <p:nvPr/>
            </p:nvSpPr>
            <p:spPr bwMode="auto">
              <a:xfrm>
                <a:off x="2120" y="1994"/>
                <a:ext cx="5" cy="14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082" name="Freeform 4169"/>
              <p:cNvSpPr>
                <a:spLocks/>
              </p:cNvSpPr>
              <p:nvPr/>
            </p:nvSpPr>
            <p:spPr bwMode="auto">
              <a:xfrm>
                <a:off x="2120" y="2008"/>
                <a:ext cx="3" cy="0"/>
              </a:xfrm>
              <a:custGeom>
                <a:avLst/>
                <a:gdLst>
                  <a:gd name="T0" fmla="*/ 0 w 7"/>
                  <a:gd name="T1" fmla="*/ 0 h 2"/>
                  <a:gd name="T2" fmla="*/ 0 w 7"/>
                  <a:gd name="T3" fmla="*/ 1 h 2"/>
                  <a:gd name="T4" fmla="*/ 0 w 7"/>
                  <a:gd name="T5" fmla="*/ 0 h 2"/>
                  <a:gd name="T6" fmla="*/ 0 w 7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7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083" name="Freeform 4170"/>
              <p:cNvSpPr>
                <a:spLocks/>
              </p:cNvSpPr>
              <p:nvPr/>
            </p:nvSpPr>
            <p:spPr bwMode="auto">
              <a:xfrm>
                <a:off x="2120" y="2008"/>
                <a:ext cx="7" cy="30"/>
              </a:xfrm>
              <a:custGeom>
                <a:avLst/>
                <a:gdLst>
                  <a:gd name="T0" fmla="*/ 0 w 20"/>
                  <a:gd name="T1" fmla="*/ 0 h 92"/>
                  <a:gd name="T2" fmla="*/ 0 w 20"/>
                  <a:gd name="T3" fmla="*/ 0 h 92"/>
                  <a:gd name="T4" fmla="*/ 0 w 20"/>
                  <a:gd name="T5" fmla="*/ 0 h 92"/>
                  <a:gd name="T6" fmla="*/ 0 w 20"/>
                  <a:gd name="T7" fmla="*/ 0 h 92"/>
                  <a:gd name="T8" fmla="*/ 0 w 20"/>
                  <a:gd name="T9" fmla="*/ 0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92">
                    <a:moveTo>
                      <a:pt x="0" y="0"/>
                    </a:moveTo>
                    <a:lnTo>
                      <a:pt x="14" y="0"/>
                    </a:lnTo>
                    <a:lnTo>
                      <a:pt x="20" y="92"/>
                    </a:lnTo>
                    <a:lnTo>
                      <a:pt x="5" y="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084" name="Freeform 4171"/>
              <p:cNvSpPr>
                <a:spLocks/>
              </p:cNvSpPr>
              <p:nvPr/>
            </p:nvSpPr>
            <p:spPr bwMode="auto">
              <a:xfrm>
                <a:off x="2122" y="2038"/>
                <a:ext cx="2" cy="1"/>
              </a:xfrm>
              <a:custGeom>
                <a:avLst/>
                <a:gdLst>
                  <a:gd name="T0" fmla="*/ 0 w 7"/>
                  <a:gd name="T1" fmla="*/ 0 h 2"/>
                  <a:gd name="T2" fmla="*/ 0 w 7"/>
                  <a:gd name="T3" fmla="*/ 1 h 2"/>
                  <a:gd name="T4" fmla="*/ 0 w 7"/>
                  <a:gd name="T5" fmla="*/ 1 h 2"/>
                  <a:gd name="T6" fmla="*/ 0 w 7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7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085" name="Freeform 4172"/>
              <p:cNvSpPr>
                <a:spLocks/>
              </p:cNvSpPr>
              <p:nvPr/>
            </p:nvSpPr>
            <p:spPr bwMode="auto">
              <a:xfrm>
                <a:off x="2122" y="2038"/>
                <a:ext cx="9" cy="32"/>
              </a:xfrm>
              <a:custGeom>
                <a:avLst/>
                <a:gdLst>
                  <a:gd name="T0" fmla="*/ 0 w 26"/>
                  <a:gd name="T1" fmla="*/ 0 h 97"/>
                  <a:gd name="T2" fmla="*/ 0 w 26"/>
                  <a:gd name="T3" fmla="*/ 0 h 97"/>
                  <a:gd name="T4" fmla="*/ 0 w 26"/>
                  <a:gd name="T5" fmla="*/ 0 h 97"/>
                  <a:gd name="T6" fmla="*/ 0 w 26"/>
                  <a:gd name="T7" fmla="*/ 0 h 97"/>
                  <a:gd name="T8" fmla="*/ 0 w 26"/>
                  <a:gd name="T9" fmla="*/ 0 h 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97">
                    <a:moveTo>
                      <a:pt x="0" y="2"/>
                    </a:moveTo>
                    <a:lnTo>
                      <a:pt x="15" y="0"/>
                    </a:lnTo>
                    <a:lnTo>
                      <a:pt x="26" y="95"/>
                    </a:lnTo>
                    <a:lnTo>
                      <a:pt x="12" y="97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086" name="Freeform 4173"/>
              <p:cNvSpPr>
                <a:spLocks/>
              </p:cNvSpPr>
              <p:nvPr/>
            </p:nvSpPr>
            <p:spPr bwMode="auto">
              <a:xfrm>
                <a:off x="2126" y="2070"/>
                <a:ext cx="2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1 h 1"/>
                  <a:gd name="T4" fmla="*/ 0 w 7"/>
                  <a:gd name="T5" fmla="*/ 0 h 1"/>
                  <a:gd name="T6" fmla="*/ 0 w 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0" y="0"/>
                    </a:moveTo>
                    <a:lnTo>
                      <a:pt x="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087" name="Freeform 4174"/>
              <p:cNvSpPr>
                <a:spLocks/>
              </p:cNvSpPr>
              <p:nvPr/>
            </p:nvSpPr>
            <p:spPr bwMode="auto">
              <a:xfrm>
                <a:off x="2126" y="2070"/>
                <a:ext cx="28" cy="157"/>
              </a:xfrm>
              <a:custGeom>
                <a:avLst/>
                <a:gdLst>
                  <a:gd name="T0" fmla="*/ 0 w 85"/>
                  <a:gd name="T1" fmla="*/ 0 h 472"/>
                  <a:gd name="T2" fmla="*/ 0 w 85"/>
                  <a:gd name="T3" fmla="*/ 0 h 472"/>
                  <a:gd name="T4" fmla="*/ 0 w 85"/>
                  <a:gd name="T5" fmla="*/ 2 h 472"/>
                  <a:gd name="T6" fmla="*/ 0 w 85"/>
                  <a:gd name="T7" fmla="*/ 2 h 472"/>
                  <a:gd name="T8" fmla="*/ 0 w 85"/>
                  <a:gd name="T9" fmla="*/ 0 h 4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5" h="472">
                    <a:moveTo>
                      <a:pt x="0" y="2"/>
                    </a:moveTo>
                    <a:lnTo>
                      <a:pt x="14" y="0"/>
                    </a:lnTo>
                    <a:lnTo>
                      <a:pt x="85" y="469"/>
                    </a:lnTo>
                    <a:lnTo>
                      <a:pt x="70" y="47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088" name="Freeform 4175"/>
              <p:cNvSpPr>
                <a:spLocks/>
              </p:cNvSpPr>
              <p:nvPr/>
            </p:nvSpPr>
            <p:spPr bwMode="auto">
              <a:xfrm>
                <a:off x="2149" y="2227"/>
                <a:ext cx="3" cy="2"/>
              </a:xfrm>
              <a:custGeom>
                <a:avLst/>
                <a:gdLst>
                  <a:gd name="T0" fmla="*/ 0 w 9"/>
                  <a:gd name="T1" fmla="*/ 0 h 6"/>
                  <a:gd name="T2" fmla="*/ 0 w 9"/>
                  <a:gd name="T3" fmla="*/ 0 h 6"/>
                  <a:gd name="T4" fmla="*/ 0 w 9"/>
                  <a:gd name="T5" fmla="*/ 0 h 6"/>
                  <a:gd name="T6" fmla="*/ 0 w 9"/>
                  <a:gd name="T7" fmla="*/ 0 h 6"/>
                  <a:gd name="T8" fmla="*/ 0 w 9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lnTo>
                      <a:pt x="1" y="6"/>
                    </a:lnTo>
                    <a:lnTo>
                      <a:pt x="9" y="6"/>
                    </a:lnTo>
                    <a:lnTo>
                      <a:pt x="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089" name="Freeform 4176"/>
              <p:cNvSpPr>
                <a:spLocks/>
              </p:cNvSpPr>
              <p:nvPr/>
            </p:nvSpPr>
            <p:spPr bwMode="auto">
              <a:xfrm>
                <a:off x="2151" y="2206"/>
                <a:ext cx="89" cy="23"/>
              </a:xfrm>
              <a:custGeom>
                <a:avLst/>
                <a:gdLst>
                  <a:gd name="T0" fmla="*/ 0 w 265"/>
                  <a:gd name="T1" fmla="*/ 0 h 68"/>
                  <a:gd name="T2" fmla="*/ 0 w 265"/>
                  <a:gd name="T3" fmla="*/ 0 h 68"/>
                  <a:gd name="T4" fmla="*/ 1 w 265"/>
                  <a:gd name="T5" fmla="*/ 0 h 68"/>
                  <a:gd name="T6" fmla="*/ 1 w 265"/>
                  <a:gd name="T7" fmla="*/ 0 h 68"/>
                  <a:gd name="T8" fmla="*/ 0 w 265"/>
                  <a:gd name="T9" fmla="*/ 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5" h="68">
                    <a:moveTo>
                      <a:pt x="3" y="68"/>
                    </a:moveTo>
                    <a:lnTo>
                      <a:pt x="0" y="53"/>
                    </a:lnTo>
                    <a:lnTo>
                      <a:pt x="263" y="0"/>
                    </a:lnTo>
                    <a:lnTo>
                      <a:pt x="265" y="15"/>
                    </a:lnTo>
                    <a:lnTo>
                      <a:pt x="3" y="6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090" name="Freeform 4177"/>
              <p:cNvSpPr>
                <a:spLocks/>
              </p:cNvSpPr>
              <p:nvPr/>
            </p:nvSpPr>
            <p:spPr bwMode="auto">
              <a:xfrm>
                <a:off x="2239" y="2208"/>
                <a:ext cx="3" cy="3"/>
              </a:xfrm>
              <a:custGeom>
                <a:avLst/>
                <a:gdLst>
                  <a:gd name="T0" fmla="*/ 0 w 9"/>
                  <a:gd name="T1" fmla="*/ 0 h 9"/>
                  <a:gd name="T2" fmla="*/ 0 w 9"/>
                  <a:gd name="T3" fmla="*/ 0 h 9"/>
                  <a:gd name="T4" fmla="*/ 0 w 9"/>
                  <a:gd name="T5" fmla="*/ 0 h 9"/>
                  <a:gd name="T6" fmla="*/ 0 w 9"/>
                  <a:gd name="T7" fmla="*/ 0 h 9"/>
                  <a:gd name="T8" fmla="*/ 0 w 9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1" y="9"/>
                    </a:moveTo>
                    <a:lnTo>
                      <a:pt x="9" y="7"/>
                    </a:lnTo>
                    <a:lnTo>
                      <a:pt x="8" y="0"/>
                    </a:lnTo>
                    <a:lnTo>
                      <a:pt x="0" y="4"/>
                    </a:lnTo>
                    <a:lnTo>
                      <a:pt x="1" y="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091" name="Freeform 4178"/>
              <p:cNvSpPr>
                <a:spLocks/>
              </p:cNvSpPr>
              <p:nvPr/>
            </p:nvSpPr>
            <p:spPr bwMode="auto">
              <a:xfrm>
                <a:off x="2216" y="2051"/>
                <a:ext cx="3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7" y="0"/>
                    </a:moveTo>
                    <a:lnTo>
                      <a:pt x="0" y="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092" name="Freeform 4179"/>
              <p:cNvSpPr>
                <a:spLocks/>
              </p:cNvSpPr>
              <p:nvPr/>
            </p:nvSpPr>
            <p:spPr bwMode="auto">
              <a:xfrm>
                <a:off x="2214" y="2051"/>
                <a:ext cx="28" cy="158"/>
              </a:xfrm>
              <a:custGeom>
                <a:avLst/>
                <a:gdLst>
                  <a:gd name="T0" fmla="*/ 0 w 84"/>
                  <a:gd name="T1" fmla="*/ 2 h 474"/>
                  <a:gd name="T2" fmla="*/ 0 w 84"/>
                  <a:gd name="T3" fmla="*/ 2 h 474"/>
                  <a:gd name="T4" fmla="*/ 0 w 84"/>
                  <a:gd name="T5" fmla="*/ 0 h 474"/>
                  <a:gd name="T6" fmla="*/ 0 w 84"/>
                  <a:gd name="T7" fmla="*/ 0 h 474"/>
                  <a:gd name="T8" fmla="*/ 0 w 84"/>
                  <a:gd name="T9" fmla="*/ 2 h 4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4" h="474">
                    <a:moveTo>
                      <a:pt x="84" y="471"/>
                    </a:moveTo>
                    <a:lnTo>
                      <a:pt x="69" y="474"/>
                    </a:lnTo>
                    <a:lnTo>
                      <a:pt x="0" y="2"/>
                    </a:lnTo>
                    <a:lnTo>
                      <a:pt x="14" y="0"/>
                    </a:lnTo>
                    <a:lnTo>
                      <a:pt x="84" y="47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093" name="Freeform 4180"/>
              <p:cNvSpPr>
                <a:spLocks/>
              </p:cNvSpPr>
              <p:nvPr/>
            </p:nvSpPr>
            <p:spPr bwMode="auto">
              <a:xfrm>
                <a:off x="2052" y="2182"/>
                <a:ext cx="187" cy="214"/>
              </a:xfrm>
              <a:custGeom>
                <a:avLst/>
                <a:gdLst>
                  <a:gd name="T0" fmla="*/ 2 w 562"/>
                  <a:gd name="T1" fmla="*/ 2 h 642"/>
                  <a:gd name="T2" fmla="*/ 2 w 562"/>
                  <a:gd name="T3" fmla="*/ 2 h 642"/>
                  <a:gd name="T4" fmla="*/ 2 w 562"/>
                  <a:gd name="T5" fmla="*/ 1 h 642"/>
                  <a:gd name="T6" fmla="*/ 2 w 562"/>
                  <a:gd name="T7" fmla="*/ 1 h 642"/>
                  <a:gd name="T8" fmla="*/ 2 w 562"/>
                  <a:gd name="T9" fmla="*/ 1 h 642"/>
                  <a:gd name="T10" fmla="*/ 2 w 562"/>
                  <a:gd name="T11" fmla="*/ 1 h 642"/>
                  <a:gd name="T12" fmla="*/ 2 w 562"/>
                  <a:gd name="T13" fmla="*/ 1 h 642"/>
                  <a:gd name="T14" fmla="*/ 2 w 562"/>
                  <a:gd name="T15" fmla="*/ 1 h 642"/>
                  <a:gd name="T16" fmla="*/ 2 w 562"/>
                  <a:gd name="T17" fmla="*/ 1 h 642"/>
                  <a:gd name="T18" fmla="*/ 2 w 562"/>
                  <a:gd name="T19" fmla="*/ 1 h 642"/>
                  <a:gd name="T20" fmla="*/ 2 w 562"/>
                  <a:gd name="T21" fmla="*/ 1 h 642"/>
                  <a:gd name="T22" fmla="*/ 2 w 562"/>
                  <a:gd name="T23" fmla="*/ 0 h 642"/>
                  <a:gd name="T24" fmla="*/ 2 w 562"/>
                  <a:gd name="T25" fmla="*/ 0 h 642"/>
                  <a:gd name="T26" fmla="*/ 2 w 562"/>
                  <a:gd name="T27" fmla="*/ 0 h 642"/>
                  <a:gd name="T28" fmla="*/ 2 w 562"/>
                  <a:gd name="T29" fmla="*/ 0 h 642"/>
                  <a:gd name="T30" fmla="*/ 2 w 562"/>
                  <a:gd name="T31" fmla="*/ 0 h 642"/>
                  <a:gd name="T32" fmla="*/ 2 w 562"/>
                  <a:gd name="T33" fmla="*/ 0 h 642"/>
                  <a:gd name="T34" fmla="*/ 2 w 562"/>
                  <a:gd name="T35" fmla="*/ 0 h 642"/>
                  <a:gd name="T36" fmla="*/ 2 w 562"/>
                  <a:gd name="T37" fmla="*/ 0 h 642"/>
                  <a:gd name="T38" fmla="*/ 2 w 562"/>
                  <a:gd name="T39" fmla="*/ 0 h 642"/>
                  <a:gd name="T40" fmla="*/ 2 w 562"/>
                  <a:gd name="T41" fmla="*/ 0 h 642"/>
                  <a:gd name="T42" fmla="*/ 2 w 562"/>
                  <a:gd name="T43" fmla="*/ 0 h 642"/>
                  <a:gd name="T44" fmla="*/ 2 w 562"/>
                  <a:gd name="T45" fmla="*/ 0 h 642"/>
                  <a:gd name="T46" fmla="*/ 2 w 562"/>
                  <a:gd name="T47" fmla="*/ 0 h 642"/>
                  <a:gd name="T48" fmla="*/ 2 w 562"/>
                  <a:gd name="T49" fmla="*/ 0 h 642"/>
                  <a:gd name="T50" fmla="*/ 2 w 562"/>
                  <a:gd name="T51" fmla="*/ 0 h 642"/>
                  <a:gd name="T52" fmla="*/ 2 w 562"/>
                  <a:gd name="T53" fmla="*/ 0 h 642"/>
                  <a:gd name="T54" fmla="*/ 1 w 562"/>
                  <a:gd name="T55" fmla="*/ 0 h 642"/>
                  <a:gd name="T56" fmla="*/ 1 w 562"/>
                  <a:gd name="T57" fmla="*/ 0 h 642"/>
                  <a:gd name="T58" fmla="*/ 1 w 562"/>
                  <a:gd name="T59" fmla="*/ 0 h 642"/>
                  <a:gd name="T60" fmla="*/ 1 w 562"/>
                  <a:gd name="T61" fmla="*/ 0 h 642"/>
                  <a:gd name="T62" fmla="*/ 1 w 562"/>
                  <a:gd name="T63" fmla="*/ 1 h 642"/>
                  <a:gd name="T64" fmla="*/ 1 w 562"/>
                  <a:gd name="T65" fmla="*/ 1 h 642"/>
                  <a:gd name="T66" fmla="*/ 0 w 562"/>
                  <a:gd name="T67" fmla="*/ 2 h 642"/>
                  <a:gd name="T68" fmla="*/ 1 w 562"/>
                  <a:gd name="T69" fmla="*/ 3 h 642"/>
                  <a:gd name="T70" fmla="*/ 2 w 562"/>
                  <a:gd name="T71" fmla="*/ 2 h 64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562" h="642">
                    <a:moveTo>
                      <a:pt x="410" y="391"/>
                    </a:moveTo>
                    <a:lnTo>
                      <a:pt x="434" y="366"/>
                    </a:lnTo>
                    <a:lnTo>
                      <a:pt x="453" y="338"/>
                    </a:lnTo>
                    <a:lnTo>
                      <a:pt x="473" y="312"/>
                    </a:lnTo>
                    <a:lnTo>
                      <a:pt x="492" y="284"/>
                    </a:lnTo>
                    <a:lnTo>
                      <a:pt x="507" y="259"/>
                    </a:lnTo>
                    <a:lnTo>
                      <a:pt x="521" y="231"/>
                    </a:lnTo>
                    <a:lnTo>
                      <a:pt x="532" y="206"/>
                    </a:lnTo>
                    <a:lnTo>
                      <a:pt x="543" y="182"/>
                    </a:lnTo>
                    <a:lnTo>
                      <a:pt x="552" y="156"/>
                    </a:lnTo>
                    <a:lnTo>
                      <a:pt x="557" y="136"/>
                    </a:lnTo>
                    <a:lnTo>
                      <a:pt x="561" y="111"/>
                    </a:lnTo>
                    <a:lnTo>
                      <a:pt x="562" y="92"/>
                    </a:lnTo>
                    <a:lnTo>
                      <a:pt x="561" y="71"/>
                    </a:lnTo>
                    <a:lnTo>
                      <a:pt x="557" y="56"/>
                    </a:lnTo>
                    <a:lnTo>
                      <a:pt x="552" y="40"/>
                    </a:lnTo>
                    <a:lnTo>
                      <a:pt x="545" y="26"/>
                    </a:lnTo>
                    <a:lnTo>
                      <a:pt x="534" y="16"/>
                    </a:lnTo>
                    <a:lnTo>
                      <a:pt x="521" y="8"/>
                    </a:lnTo>
                    <a:lnTo>
                      <a:pt x="507" y="1"/>
                    </a:lnTo>
                    <a:lnTo>
                      <a:pt x="492" y="0"/>
                    </a:lnTo>
                    <a:lnTo>
                      <a:pt x="473" y="1"/>
                    </a:lnTo>
                    <a:lnTo>
                      <a:pt x="454" y="4"/>
                    </a:lnTo>
                    <a:lnTo>
                      <a:pt x="435" y="10"/>
                    </a:lnTo>
                    <a:lnTo>
                      <a:pt x="413" y="18"/>
                    </a:lnTo>
                    <a:lnTo>
                      <a:pt x="392" y="28"/>
                    </a:lnTo>
                    <a:lnTo>
                      <a:pt x="368" y="40"/>
                    </a:lnTo>
                    <a:lnTo>
                      <a:pt x="345" y="56"/>
                    </a:lnTo>
                    <a:lnTo>
                      <a:pt x="321" y="71"/>
                    </a:lnTo>
                    <a:lnTo>
                      <a:pt x="298" y="92"/>
                    </a:lnTo>
                    <a:lnTo>
                      <a:pt x="272" y="113"/>
                    </a:lnTo>
                    <a:lnTo>
                      <a:pt x="250" y="136"/>
                    </a:lnTo>
                    <a:lnTo>
                      <a:pt x="226" y="160"/>
                    </a:lnTo>
                    <a:lnTo>
                      <a:pt x="0" y="410"/>
                    </a:lnTo>
                    <a:lnTo>
                      <a:pt x="184" y="642"/>
                    </a:lnTo>
                    <a:lnTo>
                      <a:pt x="410" y="391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094" name="Freeform 4181"/>
              <p:cNvSpPr>
                <a:spLocks/>
              </p:cNvSpPr>
              <p:nvPr/>
            </p:nvSpPr>
            <p:spPr bwMode="auto">
              <a:xfrm>
                <a:off x="2187" y="2301"/>
                <a:ext cx="11" cy="12"/>
              </a:xfrm>
              <a:custGeom>
                <a:avLst/>
                <a:gdLst>
                  <a:gd name="T0" fmla="*/ 0 w 35"/>
                  <a:gd name="T1" fmla="*/ 0 h 35"/>
                  <a:gd name="T2" fmla="*/ 0 w 35"/>
                  <a:gd name="T3" fmla="*/ 0 h 35"/>
                  <a:gd name="T4" fmla="*/ 0 w 35"/>
                  <a:gd name="T5" fmla="*/ 0 h 35"/>
                  <a:gd name="T6" fmla="*/ 0 w 35"/>
                  <a:gd name="T7" fmla="*/ 0 h 35"/>
                  <a:gd name="T8" fmla="*/ 0 w 35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" h="35">
                    <a:moveTo>
                      <a:pt x="11" y="35"/>
                    </a:moveTo>
                    <a:lnTo>
                      <a:pt x="0" y="25"/>
                    </a:lnTo>
                    <a:lnTo>
                      <a:pt x="24" y="0"/>
                    </a:lnTo>
                    <a:lnTo>
                      <a:pt x="35" y="10"/>
                    </a:lnTo>
                    <a:lnTo>
                      <a:pt x="11" y="3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095" name="Freeform 4182"/>
              <p:cNvSpPr>
                <a:spLocks/>
              </p:cNvSpPr>
              <p:nvPr/>
            </p:nvSpPr>
            <p:spPr bwMode="auto">
              <a:xfrm>
                <a:off x="2197" y="2304"/>
                <a:ext cx="2" cy="1"/>
              </a:xfrm>
              <a:custGeom>
                <a:avLst/>
                <a:gdLst>
                  <a:gd name="T0" fmla="*/ 0 w 6"/>
                  <a:gd name="T1" fmla="*/ 0 h 3"/>
                  <a:gd name="T2" fmla="*/ 0 w 6"/>
                  <a:gd name="T3" fmla="*/ 0 h 3"/>
                  <a:gd name="T4" fmla="*/ 0 w 6"/>
                  <a:gd name="T5" fmla="*/ 0 h 3"/>
                  <a:gd name="T6" fmla="*/ 0 w 6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5" y="3"/>
                    </a:moveTo>
                    <a:lnTo>
                      <a:pt x="0" y="0"/>
                    </a:lnTo>
                    <a:lnTo>
                      <a:pt x="6" y="2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096" name="Freeform 4183"/>
              <p:cNvSpPr>
                <a:spLocks/>
              </p:cNvSpPr>
              <p:nvPr/>
            </p:nvSpPr>
            <p:spPr bwMode="auto">
              <a:xfrm>
                <a:off x="2194" y="2292"/>
                <a:ext cx="11" cy="12"/>
              </a:xfrm>
              <a:custGeom>
                <a:avLst/>
                <a:gdLst>
                  <a:gd name="T0" fmla="*/ 0 w 33"/>
                  <a:gd name="T1" fmla="*/ 0 h 36"/>
                  <a:gd name="T2" fmla="*/ 0 w 33"/>
                  <a:gd name="T3" fmla="*/ 0 h 36"/>
                  <a:gd name="T4" fmla="*/ 0 w 33"/>
                  <a:gd name="T5" fmla="*/ 0 h 36"/>
                  <a:gd name="T6" fmla="*/ 0 w 33"/>
                  <a:gd name="T7" fmla="*/ 0 h 36"/>
                  <a:gd name="T8" fmla="*/ 0 w 33"/>
                  <a:gd name="T9" fmla="*/ 0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3" h="36">
                    <a:moveTo>
                      <a:pt x="13" y="36"/>
                    </a:moveTo>
                    <a:lnTo>
                      <a:pt x="0" y="28"/>
                    </a:lnTo>
                    <a:lnTo>
                      <a:pt x="20" y="0"/>
                    </a:lnTo>
                    <a:lnTo>
                      <a:pt x="33" y="8"/>
                    </a:ln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097" name="Freeform 4184"/>
              <p:cNvSpPr>
                <a:spLocks/>
              </p:cNvSpPr>
              <p:nvPr/>
            </p:nvSpPr>
            <p:spPr bwMode="auto">
              <a:xfrm>
                <a:off x="2201" y="2292"/>
                <a:ext cx="2" cy="2"/>
              </a:xfrm>
              <a:custGeom>
                <a:avLst/>
                <a:gdLst>
                  <a:gd name="T0" fmla="*/ 0 w 6"/>
                  <a:gd name="T1" fmla="*/ 0 h 7"/>
                  <a:gd name="T2" fmla="*/ 0 w 6"/>
                  <a:gd name="T3" fmla="*/ 0 h 7"/>
                  <a:gd name="T4" fmla="*/ 0 w 6"/>
                  <a:gd name="T5" fmla="*/ 0 h 7"/>
                  <a:gd name="T6" fmla="*/ 0 w 6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0" y="1"/>
                    </a:moveTo>
                    <a:lnTo>
                      <a:pt x="6" y="7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098" name="Freeform 4185"/>
              <p:cNvSpPr>
                <a:spLocks/>
              </p:cNvSpPr>
              <p:nvPr/>
            </p:nvSpPr>
            <p:spPr bwMode="auto">
              <a:xfrm>
                <a:off x="2201" y="2283"/>
                <a:ext cx="11" cy="12"/>
              </a:xfrm>
              <a:custGeom>
                <a:avLst/>
                <a:gdLst>
                  <a:gd name="T0" fmla="*/ 0 w 32"/>
                  <a:gd name="T1" fmla="*/ 0 h 36"/>
                  <a:gd name="T2" fmla="*/ 0 w 32"/>
                  <a:gd name="T3" fmla="*/ 0 h 36"/>
                  <a:gd name="T4" fmla="*/ 0 w 32"/>
                  <a:gd name="T5" fmla="*/ 0 h 36"/>
                  <a:gd name="T6" fmla="*/ 0 w 32"/>
                  <a:gd name="T7" fmla="*/ 0 h 36"/>
                  <a:gd name="T8" fmla="*/ 0 w 32"/>
                  <a:gd name="T9" fmla="*/ 0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36">
                    <a:moveTo>
                      <a:pt x="13" y="36"/>
                    </a:moveTo>
                    <a:lnTo>
                      <a:pt x="0" y="26"/>
                    </a:lnTo>
                    <a:lnTo>
                      <a:pt x="20" y="0"/>
                    </a:lnTo>
                    <a:lnTo>
                      <a:pt x="32" y="10"/>
                    </a:ln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099" name="Freeform 4186"/>
              <p:cNvSpPr>
                <a:spLocks/>
              </p:cNvSpPr>
              <p:nvPr/>
            </p:nvSpPr>
            <p:spPr bwMode="auto">
              <a:xfrm>
                <a:off x="2210" y="2286"/>
                <a:ext cx="2" cy="1"/>
              </a:xfrm>
              <a:custGeom>
                <a:avLst/>
                <a:gdLst>
                  <a:gd name="T0" fmla="*/ 0 w 6"/>
                  <a:gd name="T1" fmla="*/ 0 h 3"/>
                  <a:gd name="T2" fmla="*/ 0 w 6"/>
                  <a:gd name="T3" fmla="*/ 0 h 3"/>
                  <a:gd name="T4" fmla="*/ 0 w 6"/>
                  <a:gd name="T5" fmla="*/ 0 h 3"/>
                  <a:gd name="T6" fmla="*/ 0 w 6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0" y="0"/>
                    </a:lnTo>
                    <a:lnTo>
                      <a:pt x="6" y="2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00" name="Freeform 4187"/>
              <p:cNvSpPr>
                <a:spLocks/>
              </p:cNvSpPr>
              <p:nvPr/>
            </p:nvSpPr>
            <p:spPr bwMode="auto">
              <a:xfrm>
                <a:off x="2208" y="2274"/>
                <a:ext cx="10" cy="12"/>
              </a:xfrm>
              <a:custGeom>
                <a:avLst/>
                <a:gdLst>
                  <a:gd name="T0" fmla="*/ 0 w 31"/>
                  <a:gd name="T1" fmla="*/ 0 h 36"/>
                  <a:gd name="T2" fmla="*/ 0 w 31"/>
                  <a:gd name="T3" fmla="*/ 0 h 36"/>
                  <a:gd name="T4" fmla="*/ 0 w 31"/>
                  <a:gd name="T5" fmla="*/ 0 h 36"/>
                  <a:gd name="T6" fmla="*/ 0 w 31"/>
                  <a:gd name="T7" fmla="*/ 0 h 36"/>
                  <a:gd name="T8" fmla="*/ 0 w 31"/>
                  <a:gd name="T9" fmla="*/ 0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1" h="36">
                    <a:moveTo>
                      <a:pt x="12" y="36"/>
                    </a:moveTo>
                    <a:lnTo>
                      <a:pt x="0" y="28"/>
                    </a:lnTo>
                    <a:lnTo>
                      <a:pt x="19" y="0"/>
                    </a:lnTo>
                    <a:lnTo>
                      <a:pt x="31" y="8"/>
                    </a:ln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01" name="Freeform 4188"/>
              <p:cNvSpPr>
                <a:spLocks/>
              </p:cNvSpPr>
              <p:nvPr/>
            </p:nvSpPr>
            <p:spPr bwMode="auto">
              <a:xfrm>
                <a:off x="2216" y="2276"/>
                <a:ext cx="2" cy="1"/>
              </a:xfrm>
              <a:custGeom>
                <a:avLst/>
                <a:gdLst>
                  <a:gd name="T0" fmla="*/ 0 w 6"/>
                  <a:gd name="T1" fmla="*/ 1 h 2"/>
                  <a:gd name="T2" fmla="*/ 0 w 6"/>
                  <a:gd name="T3" fmla="*/ 0 h 2"/>
                  <a:gd name="T4" fmla="*/ 0 w 6"/>
                  <a:gd name="T5" fmla="*/ 1 h 2"/>
                  <a:gd name="T6" fmla="*/ 0 w 6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6" y="2"/>
                    </a:moveTo>
                    <a:lnTo>
                      <a:pt x="0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02" name="Freeform 4189"/>
              <p:cNvSpPr>
                <a:spLocks/>
              </p:cNvSpPr>
              <p:nvPr/>
            </p:nvSpPr>
            <p:spPr bwMode="auto">
              <a:xfrm>
                <a:off x="2214" y="2266"/>
                <a:ext cx="9" cy="11"/>
              </a:xfrm>
              <a:custGeom>
                <a:avLst/>
                <a:gdLst>
                  <a:gd name="T0" fmla="*/ 0 w 28"/>
                  <a:gd name="T1" fmla="*/ 0 h 33"/>
                  <a:gd name="T2" fmla="*/ 0 w 28"/>
                  <a:gd name="T3" fmla="*/ 0 h 33"/>
                  <a:gd name="T4" fmla="*/ 0 w 28"/>
                  <a:gd name="T5" fmla="*/ 0 h 33"/>
                  <a:gd name="T6" fmla="*/ 0 w 28"/>
                  <a:gd name="T7" fmla="*/ 0 h 33"/>
                  <a:gd name="T8" fmla="*/ 0 w 28"/>
                  <a:gd name="T9" fmla="*/ 0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33">
                    <a:moveTo>
                      <a:pt x="12" y="33"/>
                    </a:moveTo>
                    <a:lnTo>
                      <a:pt x="0" y="25"/>
                    </a:lnTo>
                    <a:lnTo>
                      <a:pt x="15" y="0"/>
                    </a:lnTo>
                    <a:lnTo>
                      <a:pt x="28" y="8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03" name="Freeform 4190"/>
              <p:cNvSpPr>
                <a:spLocks/>
              </p:cNvSpPr>
              <p:nvPr/>
            </p:nvSpPr>
            <p:spPr bwMode="auto">
              <a:xfrm>
                <a:off x="2221" y="2268"/>
                <a:ext cx="3" cy="1"/>
              </a:xfrm>
              <a:custGeom>
                <a:avLst/>
                <a:gdLst>
                  <a:gd name="T0" fmla="*/ 0 w 8"/>
                  <a:gd name="T1" fmla="*/ 1 h 2"/>
                  <a:gd name="T2" fmla="*/ 0 w 8"/>
                  <a:gd name="T3" fmla="*/ 0 h 2"/>
                  <a:gd name="T4" fmla="*/ 0 w 8"/>
                  <a:gd name="T5" fmla="*/ 1 h 2"/>
                  <a:gd name="T6" fmla="*/ 0 w 8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7" y="2"/>
                    </a:moveTo>
                    <a:lnTo>
                      <a:pt x="0" y="0"/>
                    </a:lnTo>
                    <a:lnTo>
                      <a:pt x="8" y="1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04" name="Freeform 4191"/>
              <p:cNvSpPr>
                <a:spLocks/>
              </p:cNvSpPr>
              <p:nvPr/>
            </p:nvSpPr>
            <p:spPr bwMode="auto">
              <a:xfrm>
                <a:off x="2219" y="2257"/>
                <a:ext cx="9" cy="11"/>
              </a:xfrm>
              <a:custGeom>
                <a:avLst/>
                <a:gdLst>
                  <a:gd name="T0" fmla="*/ 0 w 28"/>
                  <a:gd name="T1" fmla="*/ 0 h 34"/>
                  <a:gd name="T2" fmla="*/ 0 w 28"/>
                  <a:gd name="T3" fmla="*/ 0 h 34"/>
                  <a:gd name="T4" fmla="*/ 0 w 28"/>
                  <a:gd name="T5" fmla="*/ 0 h 34"/>
                  <a:gd name="T6" fmla="*/ 0 w 28"/>
                  <a:gd name="T7" fmla="*/ 0 h 34"/>
                  <a:gd name="T8" fmla="*/ 0 w 28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34">
                    <a:moveTo>
                      <a:pt x="15" y="34"/>
                    </a:moveTo>
                    <a:lnTo>
                      <a:pt x="0" y="28"/>
                    </a:lnTo>
                    <a:lnTo>
                      <a:pt x="14" y="0"/>
                    </a:lnTo>
                    <a:lnTo>
                      <a:pt x="28" y="6"/>
                    </a:lnTo>
                    <a:lnTo>
                      <a:pt x="15" y="3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05" name="Freeform 4192"/>
              <p:cNvSpPr>
                <a:spLocks/>
              </p:cNvSpPr>
              <p:nvPr/>
            </p:nvSpPr>
            <p:spPr bwMode="auto">
              <a:xfrm>
                <a:off x="2226" y="2259"/>
                <a:ext cx="2" cy="0"/>
              </a:xfrm>
              <a:custGeom>
                <a:avLst/>
                <a:gdLst>
                  <a:gd name="T0" fmla="*/ 0 w 7"/>
                  <a:gd name="T1" fmla="*/ 1 h 1"/>
                  <a:gd name="T2" fmla="*/ 0 w 7"/>
                  <a:gd name="T3" fmla="*/ 0 h 1"/>
                  <a:gd name="T4" fmla="*/ 0 w 7"/>
                  <a:gd name="T5" fmla="*/ 1 h 1"/>
                  <a:gd name="T6" fmla="*/ 0 w 7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7" y="1"/>
                    </a:moveTo>
                    <a:lnTo>
                      <a:pt x="0" y="0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06" name="Freeform 4193"/>
              <p:cNvSpPr>
                <a:spLocks/>
              </p:cNvSpPr>
              <p:nvPr/>
            </p:nvSpPr>
            <p:spPr bwMode="auto">
              <a:xfrm>
                <a:off x="2223" y="2249"/>
                <a:ext cx="9" cy="10"/>
              </a:xfrm>
              <a:custGeom>
                <a:avLst/>
                <a:gdLst>
                  <a:gd name="T0" fmla="*/ 0 w 26"/>
                  <a:gd name="T1" fmla="*/ 0 h 31"/>
                  <a:gd name="T2" fmla="*/ 0 w 26"/>
                  <a:gd name="T3" fmla="*/ 0 h 31"/>
                  <a:gd name="T4" fmla="*/ 0 w 26"/>
                  <a:gd name="T5" fmla="*/ 0 h 31"/>
                  <a:gd name="T6" fmla="*/ 0 w 26"/>
                  <a:gd name="T7" fmla="*/ 0 h 31"/>
                  <a:gd name="T8" fmla="*/ 0 w 26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31">
                    <a:moveTo>
                      <a:pt x="14" y="31"/>
                    </a:moveTo>
                    <a:lnTo>
                      <a:pt x="0" y="25"/>
                    </a:lnTo>
                    <a:lnTo>
                      <a:pt x="11" y="0"/>
                    </a:lnTo>
                    <a:lnTo>
                      <a:pt x="26" y="6"/>
                    </a:lnTo>
                    <a:lnTo>
                      <a:pt x="14" y="3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07" name="Freeform 4194"/>
              <p:cNvSpPr>
                <a:spLocks/>
              </p:cNvSpPr>
              <p:nvPr/>
            </p:nvSpPr>
            <p:spPr bwMode="auto">
              <a:xfrm>
                <a:off x="2229" y="2250"/>
                <a:ext cx="3" cy="1"/>
              </a:xfrm>
              <a:custGeom>
                <a:avLst/>
                <a:gdLst>
                  <a:gd name="T0" fmla="*/ 0 w 8"/>
                  <a:gd name="T1" fmla="*/ 1 h 1"/>
                  <a:gd name="T2" fmla="*/ 0 w 8"/>
                  <a:gd name="T3" fmla="*/ 0 h 1"/>
                  <a:gd name="T4" fmla="*/ 0 w 8"/>
                  <a:gd name="T5" fmla="*/ 1 h 1"/>
                  <a:gd name="T6" fmla="*/ 0 w 8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8" y="1"/>
                    </a:moveTo>
                    <a:lnTo>
                      <a:pt x="0" y="0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08" name="Freeform 4195"/>
              <p:cNvSpPr>
                <a:spLocks/>
              </p:cNvSpPr>
              <p:nvPr/>
            </p:nvSpPr>
            <p:spPr bwMode="auto">
              <a:xfrm>
                <a:off x="2227" y="2241"/>
                <a:ext cx="8" cy="10"/>
              </a:xfrm>
              <a:custGeom>
                <a:avLst/>
                <a:gdLst>
                  <a:gd name="T0" fmla="*/ 0 w 25"/>
                  <a:gd name="T1" fmla="*/ 0 h 30"/>
                  <a:gd name="T2" fmla="*/ 0 w 25"/>
                  <a:gd name="T3" fmla="*/ 0 h 30"/>
                  <a:gd name="T4" fmla="*/ 0 w 25"/>
                  <a:gd name="T5" fmla="*/ 0 h 30"/>
                  <a:gd name="T6" fmla="*/ 0 w 25"/>
                  <a:gd name="T7" fmla="*/ 0 h 30"/>
                  <a:gd name="T8" fmla="*/ 0 w 25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30">
                    <a:moveTo>
                      <a:pt x="15" y="30"/>
                    </a:moveTo>
                    <a:lnTo>
                      <a:pt x="0" y="24"/>
                    </a:lnTo>
                    <a:lnTo>
                      <a:pt x="10" y="0"/>
                    </a:lnTo>
                    <a:lnTo>
                      <a:pt x="25" y="6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09" name="Freeform 4196"/>
              <p:cNvSpPr>
                <a:spLocks/>
              </p:cNvSpPr>
              <p:nvPr/>
            </p:nvSpPr>
            <p:spPr bwMode="auto">
              <a:xfrm>
                <a:off x="2233" y="2242"/>
                <a:ext cx="2" cy="1"/>
              </a:xfrm>
              <a:custGeom>
                <a:avLst/>
                <a:gdLst>
                  <a:gd name="T0" fmla="*/ 0 w 7"/>
                  <a:gd name="T1" fmla="*/ 1 h 1"/>
                  <a:gd name="T2" fmla="*/ 0 w 7"/>
                  <a:gd name="T3" fmla="*/ 0 h 1"/>
                  <a:gd name="T4" fmla="*/ 0 w 7"/>
                  <a:gd name="T5" fmla="*/ 1 h 1"/>
                  <a:gd name="T6" fmla="*/ 0 w 7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7" y="1"/>
                    </a:moveTo>
                    <a:lnTo>
                      <a:pt x="0" y="0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10" name="Freeform 4197"/>
              <p:cNvSpPr>
                <a:spLocks/>
              </p:cNvSpPr>
              <p:nvPr/>
            </p:nvSpPr>
            <p:spPr bwMode="auto">
              <a:xfrm>
                <a:off x="2230" y="2232"/>
                <a:ext cx="8" cy="11"/>
              </a:xfrm>
              <a:custGeom>
                <a:avLst/>
                <a:gdLst>
                  <a:gd name="T0" fmla="*/ 0 w 24"/>
                  <a:gd name="T1" fmla="*/ 0 h 32"/>
                  <a:gd name="T2" fmla="*/ 0 w 24"/>
                  <a:gd name="T3" fmla="*/ 0 h 32"/>
                  <a:gd name="T4" fmla="*/ 0 w 24"/>
                  <a:gd name="T5" fmla="*/ 0 h 32"/>
                  <a:gd name="T6" fmla="*/ 0 w 24"/>
                  <a:gd name="T7" fmla="*/ 0 h 32"/>
                  <a:gd name="T8" fmla="*/ 0 w 24"/>
                  <a:gd name="T9" fmla="*/ 0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32">
                    <a:moveTo>
                      <a:pt x="15" y="32"/>
                    </a:moveTo>
                    <a:lnTo>
                      <a:pt x="0" y="26"/>
                    </a:lnTo>
                    <a:lnTo>
                      <a:pt x="10" y="0"/>
                    </a:lnTo>
                    <a:lnTo>
                      <a:pt x="24" y="6"/>
                    </a:lnTo>
                    <a:lnTo>
                      <a:pt x="15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11" name="Freeform 4198"/>
              <p:cNvSpPr>
                <a:spLocks/>
              </p:cNvSpPr>
              <p:nvPr/>
            </p:nvSpPr>
            <p:spPr bwMode="auto">
              <a:xfrm>
                <a:off x="2236" y="2234"/>
                <a:ext cx="2" cy="0"/>
              </a:xfrm>
              <a:custGeom>
                <a:avLst/>
                <a:gdLst>
                  <a:gd name="T0" fmla="*/ 0 w 7"/>
                  <a:gd name="T1" fmla="*/ 1 h 1"/>
                  <a:gd name="T2" fmla="*/ 0 w 7"/>
                  <a:gd name="T3" fmla="*/ 0 h 1"/>
                  <a:gd name="T4" fmla="*/ 0 w 7"/>
                  <a:gd name="T5" fmla="*/ 0 h 1"/>
                  <a:gd name="T6" fmla="*/ 0 w 7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7" y="1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12" name="Freeform 4199"/>
              <p:cNvSpPr>
                <a:spLocks/>
              </p:cNvSpPr>
              <p:nvPr/>
            </p:nvSpPr>
            <p:spPr bwMode="auto">
              <a:xfrm>
                <a:off x="2234" y="2225"/>
                <a:ext cx="6" cy="9"/>
              </a:xfrm>
              <a:custGeom>
                <a:avLst/>
                <a:gdLst>
                  <a:gd name="T0" fmla="*/ 0 w 20"/>
                  <a:gd name="T1" fmla="*/ 0 h 25"/>
                  <a:gd name="T2" fmla="*/ 0 w 20"/>
                  <a:gd name="T3" fmla="*/ 0 h 25"/>
                  <a:gd name="T4" fmla="*/ 0 w 20"/>
                  <a:gd name="T5" fmla="*/ 0 h 25"/>
                  <a:gd name="T6" fmla="*/ 0 w 20"/>
                  <a:gd name="T7" fmla="*/ 0 h 25"/>
                  <a:gd name="T8" fmla="*/ 0 w 20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25">
                    <a:moveTo>
                      <a:pt x="14" y="25"/>
                    </a:moveTo>
                    <a:lnTo>
                      <a:pt x="0" y="21"/>
                    </a:lnTo>
                    <a:lnTo>
                      <a:pt x="5" y="0"/>
                    </a:lnTo>
                    <a:lnTo>
                      <a:pt x="20" y="5"/>
                    </a:lnTo>
                    <a:lnTo>
                      <a:pt x="14" y="2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13" name="Freeform 4200"/>
              <p:cNvSpPr>
                <a:spLocks/>
              </p:cNvSpPr>
              <p:nvPr/>
            </p:nvSpPr>
            <p:spPr bwMode="auto">
              <a:xfrm>
                <a:off x="2238" y="2226"/>
                <a:ext cx="2" cy="1"/>
              </a:xfrm>
              <a:custGeom>
                <a:avLst/>
                <a:gdLst>
                  <a:gd name="T0" fmla="*/ 0 w 8"/>
                  <a:gd name="T1" fmla="*/ 1 h 2"/>
                  <a:gd name="T2" fmla="*/ 0 w 8"/>
                  <a:gd name="T3" fmla="*/ 1 h 2"/>
                  <a:gd name="T4" fmla="*/ 0 w 8"/>
                  <a:gd name="T5" fmla="*/ 0 h 2"/>
                  <a:gd name="T6" fmla="*/ 0 w 8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8" y="2"/>
                    </a:moveTo>
                    <a:lnTo>
                      <a:pt x="0" y="2"/>
                    </a:lnTo>
                    <a:lnTo>
                      <a:pt x="8" y="0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14" name="Freeform 4201"/>
              <p:cNvSpPr>
                <a:spLocks/>
              </p:cNvSpPr>
              <p:nvPr/>
            </p:nvSpPr>
            <p:spPr bwMode="auto">
              <a:xfrm>
                <a:off x="2235" y="2217"/>
                <a:ext cx="7" cy="9"/>
              </a:xfrm>
              <a:custGeom>
                <a:avLst/>
                <a:gdLst>
                  <a:gd name="T0" fmla="*/ 0 w 19"/>
                  <a:gd name="T1" fmla="*/ 0 h 27"/>
                  <a:gd name="T2" fmla="*/ 0 w 19"/>
                  <a:gd name="T3" fmla="*/ 0 h 27"/>
                  <a:gd name="T4" fmla="*/ 0 w 19"/>
                  <a:gd name="T5" fmla="*/ 0 h 27"/>
                  <a:gd name="T6" fmla="*/ 0 w 19"/>
                  <a:gd name="T7" fmla="*/ 0 h 27"/>
                  <a:gd name="T8" fmla="*/ 0 w 19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27">
                    <a:moveTo>
                      <a:pt x="15" y="27"/>
                    </a:moveTo>
                    <a:lnTo>
                      <a:pt x="0" y="25"/>
                    </a:lnTo>
                    <a:lnTo>
                      <a:pt x="4" y="0"/>
                    </a:lnTo>
                    <a:lnTo>
                      <a:pt x="19" y="3"/>
                    </a:lnTo>
                    <a:lnTo>
                      <a:pt x="15" y="2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15" name="Freeform 4202"/>
              <p:cNvSpPr>
                <a:spLocks/>
              </p:cNvSpPr>
              <p:nvPr/>
            </p:nvSpPr>
            <p:spPr bwMode="auto">
              <a:xfrm>
                <a:off x="2239" y="2218"/>
                <a:ext cx="3" cy="1"/>
              </a:xfrm>
              <a:custGeom>
                <a:avLst/>
                <a:gdLst>
                  <a:gd name="T0" fmla="*/ 0 w 8"/>
                  <a:gd name="T1" fmla="*/ 1 h 2"/>
                  <a:gd name="T2" fmla="*/ 0 w 8"/>
                  <a:gd name="T3" fmla="*/ 1 h 2"/>
                  <a:gd name="T4" fmla="*/ 0 w 8"/>
                  <a:gd name="T5" fmla="*/ 0 h 2"/>
                  <a:gd name="T6" fmla="*/ 0 w 8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8" y="1"/>
                    </a:moveTo>
                    <a:lnTo>
                      <a:pt x="0" y="2"/>
                    </a:lnTo>
                    <a:lnTo>
                      <a:pt x="8" y="0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16" name="Freeform 4203"/>
              <p:cNvSpPr>
                <a:spLocks/>
              </p:cNvSpPr>
              <p:nvPr/>
            </p:nvSpPr>
            <p:spPr bwMode="auto">
              <a:xfrm>
                <a:off x="2237" y="2212"/>
                <a:ext cx="5" cy="6"/>
              </a:xfrm>
              <a:custGeom>
                <a:avLst/>
                <a:gdLst>
                  <a:gd name="T0" fmla="*/ 0 w 16"/>
                  <a:gd name="T1" fmla="*/ 0 h 19"/>
                  <a:gd name="T2" fmla="*/ 0 w 16"/>
                  <a:gd name="T3" fmla="*/ 0 h 19"/>
                  <a:gd name="T4" fmla="*/ 0 w 16"/>
                  <a:gd name="T5" fmla="*/ 0 h 19"/>
                  <a:gd name="T6" fmla="*/ 0 w 16"/>
                  <a:gd name="T7" fmla="*/ 0 h 19"/>
                  <a:gd name="T8" fmla="*/ 0 w 16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9">
                    <a:moveTo>
                      <a:pt x="15" y="19"/>
                    </a:moveTo>
                    <a:lnTo>
                      <a:pt x="0" y="19"/>
                    </a:lnTo>
                    <a:lnTo>
                      <a:pt x="1" y="0"/>
                    </a:lnTo>
                    <a:lnTo>
                      <a:pt x="16" y="0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17" name="Freeform 4204"/>
              <p:cNvSpPr>
                <a:spLocks/>
              </p:cNvSpPr>
              <p:nvPr/>
            </p:nvSpPr>
            <p:spPr bwMode="auto">
              <a:xfrm>
                <a:off x="2239" y="2212"/>
                <a:ext cx="3" cy="0"/>
              </a:xfrm>
              <a:custGeom>
                <a:avLst/>
                <a:gdLst>
                  <a:gd name="T0" fmla="*/ 0 w 8"/>
                  <a:gd name="T1" fmla="*/ 0 h 2"/>
                  <a:gd name="T2" fmla="*/ 0 w 8"/>
                  <a:gd name="T3" fmla="*/ 1 h 2"/>
                  <a:gd name="T4" fmla="*/ 0 w 8"/>
                  <a:gd name="T5" fmla="*/ 0 h 2"/>
                  <a:gd name="T6" fmla="*/ 0 w 8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8" y="0"/>
                    </a:moveTo>
                    <a:lnTo>
                      <a:pt x="0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18" name="Freeform 4205"/>
              <p:cNvSpPr>
                <a:spLocks/>
              </p:cNvSpPr>
              <p:nvPr/>
            </p:nvSpPr>
            <p:spPr bwMode="auto">
              <a:xfrm>
                <a:off x="2237" y="2205"/>
                <a:ext cx="5" cy="7"/>
              </a:xfrm>
              <a:custGeom>
                <a:avLst/>
                <a:gdLst>
                  <a:gd name="T0" fmla="*/ 0 w 16"/>
                  <a:gd name="T1" fmla="*/ 0 h 21"/>
                  <a:gd name="T2" fmla="*/ 0 w 16"/>
                  <a:gd name="T3" fmla="*/ 0 h 21"/>
                  <a:gd name="T4" fmla="*/ 0 w 16"/>
                  <a:gd name="T5" fmla="*/ 0 h 21"/>
                  <a:gd name="T6" fmla="*/ 0 w 16"/>
                  <a:gd name="T7" fmla="*/ 0 h 21"/>
                  <a:gd name="T8" fmla="*/ 0 w 16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21">
                    <a:moveTo>
                      <a:pt x="16" y="21"/>
                    </a:moveTo>
                    <a:lnTo>
                      <a:pt x="1" y="21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6" y="2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19" name="Freeform 4206"/>
              <p:cNvSpPr>
                <a:spLocks/>
              </p:cNvSpPr>
              <p:nvPr/>
            </p:nvSpPr>
            <p:spPr bwMode="auto">
              <a:xfrm>
                <a:off x="2239" y="2204"/>
                <a:ext cx="3" cy="1"/>
              </a:xfrm>
              <a:custGeom>
                <a:avLst/>
                <a:gdLst>
                  <a:gd name="T0" fmla="*/ 0 w 8"/>
                  <a:gd name="T1" fmla="*/ 0 h 4"/>
                  <a:gd name="T2" fmla="*/ 0 w 8"/>
                  <a:gd name="T3" fmla="*/ 0 h 4"/>
                  <a:gd name="T4" fmla="*/ 0 w 8"/>
                  <a:gd name="T5" fmla="*/ 0 h 4"/>
                  <a:gd name="T6" fmla="*/ 0 w 8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4">
                    <a:moveTo>
                      <a:pt x="8" y="2"/>
                    </a:moveTo>
                    <a:lnTo>
                      <a:pt x="0" y="4"/>
                    </a:lnTo>
                    <a:lnTo>
                      <a:pt x="8" y="0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0" name="Freeform 4207"/>
              <p:cNvSpPr>
                <a:spLocks/>
              </p:cNvSpPr>
              <p:nvPr/>
            </p:nvSpPr>
            <p:spPr bwMode="auto">
              <a:xfrm>
                <a:off x="2235" y="2199"/>
                <a:ext cx="7" cy="6"/>
              </a:xfrm>
              <a:custGeom>
                <a:avLst/>
                <a:gdLst>
                  <a:gd name="T0" fmla="*/ 0 w 19"/>
                  <a:gd name="T1" fmla="*/ 0 h 20"/>
                  <a:gd name="T2" fmla="*/ 0 w 19"/>
                  <a:gd name="T3" fmla="*/ 0 h 20"/>
                  <a:gd name="T4" fmla="*/ 0 w 19"/>
                  <a:gd name="T5" fmla="*/ 0 h 20"/>
                  <a:gd name="T6" fmla="*/ 0 w 19"/>
                  <a:gd name="T7" fmla="*/ 0 h 20"/>
                  <a:gd name="T8" fmla="*/ 0 w 19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20">
                    <a:moveTo>
                      <a:pt x="19" y="16"/>
                    </a:moveTo>
                    <a:lnTo>
                      <a:pt x="4" y="20"/>
                    </a:lnTo>
                    <a:lnTo>
                      <a:pt x="0" y="5"/>
                    </a:lnTo>
                    <a:lnTo>
                      <a:pt x="15" y="0"/>
                    </a:lnTo>
                    <a:lnTo>
                      <a:pt x="19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1" name="Freeform 4208"/>
              <p:cNvSpPr>
                <a:spLocks/>
              </p:cNvSpPr>
              <p:nvPr/>
            </p:nvSpPr>
            <p:spPr bwMode="auto">
              <a:xfrm>
                <a:off x="2238" y="2199"/>
                <a:ext cx="2" cy="1"/>
              </a:xfrm>
              <a:custGeom>
                <a:avLst/>
                <a:gdLst>
                  <a:gd name="T0" fmla="*/ 0 w 8"/>
                  <a:gd name="T1" fmla="*/ 0 h 5"/>
                  <a:gd name="T2" fmla="*/ 0 w 8"/>
                  <a:gd name="T3" fmla="*/ 0 h 5"/>
                  <a:gd name="T4" fmla="*/ 0 w 8"/>
                  <a:gd name="T5" fmla="*/ 0 h 5"/>
                  <a:gd name="T6" fmla="*/ 0 w 8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5">
                    <a:moveTo>
                      <a:pt x="8" y="0"/>
                    </a:moveTo>
                    <a:lnTo>
                      <a:pt x="0" y="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2" name="Freeform 4209"/>
              <p:cNvSpPr>
                <a:spLocks/>
              </p:cNvSpPr>
              <p:nvPr/>
            </p:nvSpPr>
            <p:spPr bwMode="auto">
              <a:xfrm>
                <a:off x="2234" y="2194"/>
                <a:ext cx="6" cy="6"/>
              </a:xfrm>
              <a:custGeom>
                <a:avLst/>
                <a:gdLst>
                  <a:gd name="T0" fmla="*/ 0 w 20"/>
                  <a:gd name="T1" fmla="*/ 0 h 20"/>
                  <a:gd name="T2" fmla="*/ 0 w 20"/>
                  <a:gd name="T3" fmla="*/ 0 h 20"/>
                  <a:gd name="T4" fmla="*/ 0 w 20"/>
                  <a:gd name="T5" fmla="*/ 0 h 20"/>
                  <a:gd name="T6" fmla="*/ 0 w 20"/>
                  <a:gd name="T7" fmla="*/ 0 h 20"/>
                  <a:gd name="T8" fmla="*/ 0 w 20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20" y="15"/>
                    </a:moveTo>
                    <a:lnTo>
                      <a:pt x="5" y="20"/>
                    </a:lnTo>
                    <a:lnTo>
                      <a:pt x="0" y="4"/>
                    </a:lnTo>
                    <a:lnTo>
                      <a:pt x="14" y="0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3" name="Freeform 4210"/>
              <p:cNvSpPr>
                <a:spLocks/>
              </p:cNvSpPr>
              <p:nvPr/>
            </p:nvSpPr>
            <p:spPr bwMode="auto">
              <a:xfrm>
                <a:off x="2236" y="2193"/>
                <a:ext cx="2" cy="2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0 w 7"/>
                  <a:gd name="T5" fmla="*/ 0 h 6"/>
                  <a:gd name="T6" fmla="*/ 0 w 7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7" y="2"/>
                    </a:moveTo>
                    <a:lnTo>
                      <a:pt x="0" y="6"/>
                    </a:lnTo>
                    <a:lnTo>
                      <a:pt x="7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4" name="Freeform 4211"/>
              <p:cNvSpPr>
                <a:spLocks/>
              </p:cNvSpPr>
              <p:nvPr/>
            </p:nvSpPr>
            <p:spPr bwMode="auto">
              <a:xfrm>
                <a:off x="2231" y="2188"/>
                <a:ext cx="7" cy="8"/>
              </a:xfrm>
              <a:custGeom>
                <a:avLst/>
                <a:gdLst>
                  <a:gd name="T0" fmla="*/ 0 w 22"/>
                  <a:gd name="T1" fmla="*/ 0 h 22"/>
                  <a:gd name="T2" fmla="*/ 0 w 22"/>
                  <a:gd name="T3" fmla="*/ 0 h 22"/>
                  <a:gd name="T4" fmla="*/ 0 w 22"/>
                  <a:gd name="T5" fmla="*/ 0 h 22"/>
                  <a:gd name="T6" fmla="*/ 0 w 22"/>
                  <a:gd name="T7" fmla="*/ 0 h 22"/>
                  <a:gd name="T8" fmla="*/ 0 w 22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22">
                    <a:moveTo>
                      <a:pt x="22" y="14"/>
                    </a:moveTo>
                    <a:lnTo>
                      <a:pt x="8" y="22"/>
                    </a:lnTo>
                    <a:lnTo>
                      <a:pt x="0" y="8"/>
                    </a:lnTo>
                    <a:lnTo>
                      <a:pt x="15" y="0"/>
                    </a:lnTo>
                    <a:lnTo>
                      <a:pt x="22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5" name="Freeform 4212"/>
              <p:cNvSpPr>
                <a:spLocks/>
              </p:cNvSpPr>
              <p:nvPr/>
            </p:nvSpPr>
            <p:spPr bwMode="auto">
              <a:xfrm>
                <a:off x="2234" y="2188"/>
                <a:ext cx="2" cy="2"/>
              </a:xfrm>
              <a:custGeom>
                <a:avLst/>
                <a:gdLst>
                  <a:gd name="T0" fmla="*/ 0 w 8"/>
                  <a:gd name="T1" fmla="*/ 0 h 7"/>
                  <a:gd name="T2" fmla="*/ 0 w 8"/>
                  <a:gd name="T3" fmla="*/ 0 h 7"/>
                  <a:gd name="T4" fmla="*/ 0 w 8"/>
                  <a:gd name="T5" fmla="*/ 0 h 7"/>
                  <a:gd name="T6" fmla="*/ 0 w 8"/>
                  <a:gd name="T7" fmla="*/ 0 h 7"/>
                  <a:gd name="T8" fmla="*/ 0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7" y="1"/>
                    </a:moveTo>
                    <a:lnTo>
                      <a:pt x="8" y="2"/>
                    </a:lnTo>
                    <a:lnTo>
                      <a:pt x="5" y="0"/>
                    </a:lnTo>
                    <a:lnTo>
                      <a:pt x="0" y="7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6" name="Freeform 4213"/>
              <p:cNvSpPr>
                <a:spLocks/>
              </p:cNvSpPr>
              <p:nvPr/>
            </p:nvSpPr>
            <p:spPr bwMode="auto">
              <a:xfrm>
                <a:off x="2228" y="2185"/>
                <a:ext cx="7" cy="7"/>
              </a:xfrm>
              <a:custGeom>
                <a:avLst/>
                <a:gdLst>
                  <a:gd name="T0" fmla="*/ 0 w 21"/>
                  <a:gd name="T1" fmla="*/ 0 h 21"/>
                  <a:gd name="T2" fmla="*/ 0 w 21"/>
                  <a:gd name="T3" fmla="*/ 0 h 21"/>
                  <a:gd name="T4" fmla="*/ 0 w 21"/>
                  <a:gd name="T5" fmla="*/ 0 h 21"/>
                  <a:gd name="T6" fmla="*/ 0 w 21"/>
                  <a:gd name="T7" fmla="*/ 0 h 21"/>
                  <a:gd name="T8" fmla="*/ 0 w 21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21">
                    <a:moveTo>
                      <a:pt x="21" y="10"/>
                    </a:moveTo>
                    <a:lnTo>
                      <a:pt x="11" y="21"/>
                    </a:lnTo>
                    <a:lnTo>
                      <a:pt x="0" y="10"/>
                    </a:lnTo>
                    <a:lnTo>
                      <a:pt x="11" y="0"/>
                    </a:lnTo>
                    <a:lnTo>
                      <a:pt x="21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7" name="Freeform 4214"/>
              <p:cNvSpPr>
                <a:spLocks/>
              </p:cNvSpPr>
              <p:nvPr/>
            </p:nvSpPr>
            <p:spPr bwMode="auto">
              <a:xfrm>
                <a:off x="2230" y="2184"/>
                <a:ext cx="2" cy="3"/>
              </a:xfrm>
              <a:custGeom>
                <a:avLst/>
                <a:gdLst>
                  <a:gd name="T0" fmla="*/ 0 w 6"/>
                  <a:gd name="T1" fmla="*/ 0 h 8"/>
                  <a:gd name="T2" fmla="*/ 0 w 6"/>
                  <a:gd name="T3" fmla="*/ 0 h 8"/>
                  <a:gd name="T4" fmla="*/ 0 w 6"/>
                  <a:gd name="T5" fmla="*/ 0 h 8"/>
                  <a:gd name="T6" fmla="*/ 0 w 6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8">
                    <a:moveTo>
                      <a:pt x="6" y="1"/>
                    </a:moveTo>
                    <a:lnTo>
                      <a:pt x="0" y="8"/>
                    </a:lnTo>
                    <a:lnTo>
                      <a:pt x="5" y="0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8" name="Freeform 4215"/>
              <p:cNvSpPr>
                <a:spLocks/>
              </p:cNvSpPr>
              <p:nvPr/>
            </p:nvSpPr>
            <p:spPr bwMode="auto">
              <a:xfrm>
                <a:off x="2224" y="2181"/>
                <a:ext cx="8" cy="7"/>
              </a:xfrm>
              <a:custGeom>
                <a:avLst/>
                <a:gdLst>
                  <a:gd name="T0" fmla="*/ 0 w 22"/>
                  <a:gd name="T1" fmla="*/ 0 h 21"/>
                  <a:gd name="T2" fmla="*/ 0 w 22"/>
                  <a:gd name="T3" fmla="*/ 0 h 21"/>
                  <a:gd name="T4" fmla="*/ 0 w 22"/>
                  <a:gd name="T5" fmla="*/ 0 h 21"/>
                  <a:gd name="T6" fmla="*/ 0 w 22"/>
                  <a:gd name="T7" fmla="*/ 0 h 21"/>
                  <a:gd name="T8" fmla="*/ 0 w 22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21">
                    <a:moveTo>
                      <a:pt x="22" y="9"/>
                    </a:moveTo>
                    <a:lnTo>
                      <a:pt x="13" y="21"/>
                    </a:lnTo>
                    <a:lnTo>
                      <a:pt x="0" y="13"/>
                    </a:lnTo>
                    <a:lnTo>
                      <a:pt x="8" y="0"/>
                    </a:lnTo>
                    <a:lnTo>
                      <a:pt x="22" y="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29" name="Freeform 4216"/>
              <p:cNvSpPr>
                <a:spLocks/>
              </p:cNvSpPr>
              <p:nvPr/>
            </p:nvSpPr>
            <p:spPr bwMode="auto">
              <a:xfrm>
                <a:off x="2226" y="2181"/>
                <a:ext cx="1" cy="3"/>
              </a:xfrm>
              <a:custGeom>
                <a:avLst/>
                <a:gdLst>
                  <a:gd name="T0" fmla="*/ 0 w 4"/>
                  <a:gd name="T1" fmla="*/ 0 h 10"/>
                  <a:gd name="T2" fmla="*/ 0 w 4"/>
                  <a:gd name="T3" fmla="*/ 0 h 10"/>
                  <a:gd name="T4" fmla="*/ 0 w 4"/>
                  <a:gd name="T5" fmla="*/ 0 h 10"/>
                  <a:gd name="T6" fmla="*/ 0 w 4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10">
                    <a:moveTo>
                      <a:pt x="4" y="1"/>
                    </a:moveTo>
                    <a:lnTo>
                      <a:pt x="0" y="10"/>
                    </a:lnTo>
                    <a:lnTo>
                      <a:pt x="3" y="0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30" name="Freeform 4217"/>
              <p:cNvSpPr>
                <a:spLocks/>
              </p:cNvSpPr>
              <p:nvPr/>
            </p:nvSpPr>
            <p:spPr bwMode="auto">
              <a:xfrm>
                <a:off x="2220" y="2179"/>
                <a:ext cx="7" cy="7"/>
              </a:xfrm>
              <a:custGeom>
                <a:avLst/>
                <a:gdLst>
                  <a:gd name="T0" fmla="*/ 0 w 20"/>
                  <a:gd name="T1" fmla="*/ 0 h 21"/>
                  <a:gd name="T2" fmla="*/ 0 w 20"/>
                  <a:gd name="T3" fmla="*/ 0 h 21"/>
                  <a:gd name="T4" fmla="*/ 0 w 20"/>
                  <a:gd name="T5" fmla="*/ 0 h 21"/>
                  <a:gd name="T6" fmla="*/ 0 w 20"/>
                  <a:gd name="T7" fmla="*/ 0 h 21"/>
                  <a:gd name="T8" fmla="*/ 0 w 20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21">
                    <a:moveTo>
                      <a:pt x="20" y="6"/>
                    </a:moveTo>
                    <a:lnTo>
                      <a:pt x="14" y="21"/>
                    </a:lnTo>
                    <a:lnTo>
                      <a:pt x="0" y="15"/>
                    </a:lnTo>
                    <a:lnTo>
                      <a:pt x="6" y="0"/>
                    </a:lnTo>
                    <a:lnTo>
                      <a:pt x="2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31" name="Freeform 4218"/>
              <p:cNvSpPr>
                <a:spLocks/>
              </p:cNvSpPr>
              <p:nvPr/>
            </p:nvSpPr>
            <p:spPr bwMode="auto">
              <a:xfrm>
                <a:off x="2221" y="2179"/>
                <a:ext cx="1" cy="3"/>
              </a:xfrm>
              <a:custGeom>
                <a:avLst/>
                <a:gdLst>
                  <a:gd name="T0" fmla="*/ 0 w 4"/>
                  <a:gd name="T1" fmla="*/ 0 h 10"/>
                  <a:gd name="T2" fmla="*/ 0 w 4"/>
                  <a:gd name="T3" fmla="*/ 0 h 10"/>
                  <a:gd name="T4" fmla="*/ 0 w 4"/>
                  <a:gd name="T5" fmla="*/ 0 h 10"/>
                  <a:gd name="T6" fmla="*/ 0 w 4"/>
                  <a:gd name="T7" fmla="*/ 0 h 10"/>
                  <a:gd name="T8" fmla="*/ 0 w 4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10">
                    <a:moveTo>
                      <a:pt x="3" y="1"/>
                    </a:moveTo>
                    <a:lnTo>
                      <a:pt x="4" y="0"/>
                    </a:lnTo>
                    <a:lnTo>
                      <a:pt x="0" y="1"/>
                    </a:lnTo>
                    <a:lnTo>
                      <a:pt x="0" y="1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32" name="Freeform 4219"/>
              <p:cNvSpPr>
                <a:spLocks/>
              </p:cNvSpPr>
              <p:nvPr/>
            </p:nvSpPr>
            <p:spPr bwMode="auto">
              <a:xfrm>
                <a:off x="2216" y="2179"/>
                <a:ext cx="5" cy="5"/>
              </a:xfrm>
              <a:custGeom>
                <a:avLst/>
                <a:gdLst>
                  <a:gd name="T0" fmla="*/ 0 w 15"/>
                  <a:gd name="T1" fmla="*/ 0 h 16"/>
                  <a:gd name="T2" fmla="*/ 0 w 15"/>
                  <a:gd name="T3" fmla="*/ 0 h 16"/>
                  <a:gd name="T4" fmla="*/ 0 w 15"/>
                  <a:gd name="T5" fmla="*/ 0 h 16"/>
                  <a:gd name="T6" fmla="*/ 0 w 15"/>
                  <a:gd name="T7" fmla="*/ 0 h 16"/>
                  <a:gd name="T8" fmla="*/ 0 w 15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15" y="1"/>
                    </a:moveTo>
                    <a:lnTo>
                      <a:pt x="15" y="16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33" name="Freeform 4220"/>
              <p:cNvSpPr>
                <a:spLocks/>
              </p:cNvSpPr>
              <p:nvPr/>
            </p:nvSpPr>
            <p:spPr bwMode="auto">
              <a:xfrm>
                <a:off x="2216" y="2179"/>
                <a:ext cx="0" cy="3"/>
              </a:xfrm>
              <a:custGeom>
                <a:avLst/>
                <a:gdLst>
                  <a:gd name="T0" fmla="*/ 0 h 9"/>
                  <a:gd name="T1" fmla="*/ 0 h 9"/>
                  <a:gd name="T2" fmla="*/ 0 h 9"/>
                  <a:gd name="T3" fmla="*/ 0 h 9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0" r="r" b="b"/>
                <a:pathLst>
                  <a:path h="9">
                    <a:moveTo>
                      <a:pt x="0" y="0"/>
                    </a:move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34" name="Freeform 4221"/>
              <p:cNvSpPr>
                <a:spLocks/>
              </p:cNvSpPr>
              <p:nvPr/>
            </p:nvSpPr>
            <p:spPr bwMode="auto">
              <a:xfrm>
                <a:off x="2210" y="2179"/>
                <a:ext cx="6" cy="5"/>
              </a:xfrm>
              <a:custGeom>
                <a:avLst/>
                <a:gdLst>
                  <a:gd name="T0" fmla="*/ 0 w 19"/>
                  <a:gd name="T1" fmla="*/ 0 h 16"/>
                  <a:gd name="T2" fmla="*/ 0 w 19"/>
                  <a:gd name="T3" fmla="*/ 0 h 16"/>
                  <a:gd name="T4" fmla="*/ 0 w 19"/>
                  <a:gd name="T5" fmla="*/ 0 h 16"/>
                  <a:gd name="T6" fmla="*/ 0 w 19"/>
                  <a:gd name="T7" fmla="*/ 0 h 16"/>
                  <a:gd name="T8" fmla="*/ 0 w 19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6">
                    <a:moveTo>
                      <a:pt x="19" y="0"/>
                    </a:moveTo>
                    <a:lnTo>
                      <a:pt x="19" y="15"/>
                    </a:lnTo>
                    <a:lnTo>
                      <a:pt x="0" y="16"/>
                    </a:lnTo>
                    <a:lnTo>
                      <a:pt x="0" y="1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35" name="Freeform 4222"/>
              <p:cNvSpPr>
                <a:spLocks/>
              </p:cNvSpPr>
              <p:nvPr/>
            </p:nvSpPr>
            <p:spPr bwMode="auto">
              <a:xfrm>
                <a:off x="2209" y="2179"/>
                <a:ext cx="1" cy="3"/>
              </a:xfrm>
              <a:custGeom>
                <a:avLst/>
                <a:gdLst>
                  <a:gd name="T0" fmla="*/ 1 w 1"/>
                  <a:gd name="T1" fmla="*/ 0 h 9"/>
                  <a:gd name="T2" fmla="*/ 1 w 1"/>
                  <a:gd name="T3" fmla="*/ 0 h 9"/>
                  <a:gd name="T4" fmla="*/ 0 w 1"/>
                  <a:gd name="T5" fmla="*/ 0 h 9"/>
                  <a:gd name="T6" fmla="*/ 1 w 1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9">
                    <a:moveTo>
                      <a:pt x="1" y="0"/>
                    </a:moveTo>
                    <a:lnTo>
                      <a:pt x="1" y="9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36" name="Freeform 4223"/>
              <p:cNvSpPr>
                <a:spLocks/>
              </p:cNvSpPr>
              <p:nvPr/>
            </p:nvSpPr>
            <p:spPr bwMode="auto">
              <a:xfrm>
                <a:off x="2203" y="2179"/>
                <a:ext cx="7" cy="6"/>
              </a:xfrm>
              <a:custGeom>
                <a:avLst/>
                <a:gdLst>
                  <a:gd name="T0" fmla="*/ 0 w 21"/>
                  <a:gd name="T1" fmla="*/ 0 h 17"/>
                  <a:gd name="T2" fmla="*/ 0 w 21"/>
                  <a:gd name="T3" fmla="*/ 0 h 17"/>
                  <a:gd name="T4" fmla="*/ 0 w 21"/>
                  <a:gd name="T5" fmla="*/ 0 h 17"/>
                  <a:gd name="T6" fmla="*/ 0 w 21"/>
                  <a:gd name="T7" fmla="*/ 0 h 17"/>
                  <a:gd name="T8" fmla="*/ 0 w 21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17">
                    <a:moveTo>
                      <a:pt x="19" y="0"/>
                    </a:moveTo>
                    <a:lnTo>
                      <a:pt x="21" y="15"/>
                    </a:lnTo>
                    <a:lnTo>
                      <a:pt x="2" y="17"/>
                    </a:lnTo>
                    <a:lnTo>
                      <a:pt x="0" y="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37" name="Freeform 4224"/>
              <p:cNvSpPr>
                <a:spLocks/>
              </p:cNvSpPr>
              <p:nvPr/>
            </p:nvSpPr>
            <p:spPr bwMode="auto">
              <a:xfrm>
                <a:off x="2203" y="2180"/>
                <a:ext cx="0" cy="3"/>
              </a:xfrm>
              <a:custGeom>
                <a:avLst/>
                <a:gdLst>
                  <a:gd name="T0" fmla="*/ 1 w 2"/>
                  <a:gd name="T1" fmla="*/ 0 h 10"/>
                  <a:gd name="T2" fmla="*/ 1 w 2"/>
                  <a:gd name="T3" fmla="*/ 0 h 10"/>
                  <a:gd name="T4" fmla="*/ 0 w 2"/>
                  <a:gd name="T5" fmla="*/ 0 h 10"/>
                  <a:gd name="T6" fmla="*/ 1 w 2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10">
                    <a:moveTo>
                      <a:pt x="1" y="0"/>
                    </a:moveTo>
                    <a:lnTo>
                      <a:pt x="2" y="1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38" name="Freeform 4225"/>
              <p:cNvSpPr>
                <a:spLocks/>
              </p:cNvSpPr>
              <p:nvPr/>
            </p:nvSpPr>
            <p:spPr bwMode="auto">
              <a:xfrm>
                <a:off x="2196" y="2180"/>
                <a:ext cx="8" cy="7"/>
              </a:xfrm>
              <a:custGeom>
                <a:avLst/>
                <a:gdLst>
                  <a:gd name="T0" fmla="*/ 0 w 23"/>
                  <a:gd name="T1" fmla="*/ 0 h 21"/>
                  <a:gd name="T2" fmla="*/ 0 w 23"/>
                  <a:gd name="T3" fmla="*/ 0 h 21"/>
                  <a:gd name="T4" fmla="*/ 0 w 23"/>
                  <a:gd name="T5" fmla="*/ 0 h 21"/>
                  <a:gd name="T6" fmla="*/ 0 w 23"/>
                  <a:gd name="T7" fmla="*/ 0 h 21"/>
                  <a:gd name="T8" fmla="*/ 0 w 23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21">
                    <a:moveTo>
                      <a:pt x="19" y="0"/>
                    </a:moveTo>
                    <a:lnTo>
                      <a:pt x="23" y="15"/>
                    </a:lnTo>
                    <a:lnTo>
                      <a:pt x="4" y="21"/>
                    </a:lnTo>
                    <a:lnTo>
                      <a:pt x="0" y="6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39" name="Freeform 4226"/>
              <p:cNvSpPr>
                <a:spLocks/>
              </p:cNvSpPr>
              <p:nvPr/>
            </p:nvSpPr>
            <p:spPr bwMode="auto">
              <a:xfrm>
                <a:off x="2196" y="2182"/>
                <a:ext cx="1" cy="3"/>
              </a:xfrm>
              <a:custGeom>
                <a:avLst/>
                <a:gdLst>
                  <a:gd name="T0" fmla="*/ 0 w 4"/>
                  <a:gd name="T1" fmla="*/ 0 h 10"/>
                  <a:gd name="T2" fmla="*/ 0 w 4"/>
                  <a:gd name="T3" fmla="*/ 0 h 10"/>
                  <a:gd name="T4" fmla="*/ 0 w 4"/>
                  <a:gd name="T5" fmla="*/ 0 h 10"/>
                  <a:gd name="T6" fmla="*/ 0 w 4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10">
                    <a:moveTo>
                      <a:pt x="2" y="0"/>
                    </a:moveTo>
                    <a:lnTo>
                      <a:pt x="4" y="1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40" name="Freeform 4227"/>
              <p:cNvSpPr>
                <a:spLocks/>
              </p:cNvSpPr>
              <p:nvPr/>
            </p:nvSpPr>
            <p:spPr bwMode="auto">
              <a:xfrm>
                <a:off x="2189" y="2182"/>
                <a:ext cx="9" cy="7"/>
              </a:xfrm>
              <a:custGeom>
                <a:avLst/>
                <a:gdLst>
                  <a:gd name="T0" fmla="*/ 0 w 28"/>
                  <a:gd name="T1" fmla="*/ 0 h 23"/>
                  <a:gd name="T2" fmla="*/ 0 w 28"/>
                  <a:gd name="T3" fmla="*/ 0 h 23"/>
                  <a:gd name="T4" fmla="*/ 0 w 28"/>
                  <a:gd name="T5" fmla="*/ 0 h 23"/>
                  <a:gd name="T6" fmla="*/ 0 w 28"/>
                  <a:gd name="T7" fmla="*/ 0 h 23"/>
                  <a:gd name="T8" fmla="*/ 0 w 28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23">
                    <a:moveTo>
                      <a:pt x="21" y="0"/>
                    </a:moveTo>
                    <a:lnTo>
                      <a:pt x="28" y="15"/>
                    </a:lnTo>
                    <a:lnTo>
                      <a:pt x="6" y="23"/>
                    </a:lnTo>
                    <a:lnTo>
                      <a:pt x="0" y="9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41" name="Freeform 4228"/>
              <p:cNvSpPr>
                <a:spLocks/>
              </p:cNvSpPr>
              <p:nvPr/>
            </p:nvSpPr>
            <p:spPr bwMode="auto">
              <a:xfrm>
                <a:off x="2189" y="2185"/>
                <a:ext cx="1" cy="3"/>
              </a:xfrm>
              <a:custGeom>
                <a:avLst/>
                <a:gdLst>
                  <a:gd name="T0" fmla="*/ 0 w 3"/>
                  <a:gd name="T1" fmla="*/ 0 h 9"/>
                  <a:gd name="T2" fmla="*/ 0 w 3"/>
                  <a:gd name="T3" fmla="*/ 0 h 9"/>
                  <a:gd name="T4" fmla="*/ 0 w 3"/>
                  <a:gd name="T5" fmla="*/ 0 h 9"/>
                  <a:gd name="T6" fmla="*/ 0 w 3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9">
                    <a:moveTo>
                      <a:pt x="0" y="0"/>
                    </a:moveTo>
                    <a:lnTo>
                      <a:pt x="3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42" name="Freeform 4229"/>
              <p:cNvSpPr>
                <a:spLocks/>
              </p:cNvSpPr>
              <p:nvPr/>
            </p:nvSpPr>
            <p:spPr bwMode="auto">
              <a:xfrm>
                <a:off x="2182" y="2185"/>
                <a:ext cx="9" cy="8"/>
              </a:xfrm>
              <a:custGeom>
                <a:avLst/>
                <a:gdLst>
                  <a:gd name="T0" fmla="*/ 0 w 27"/>
                  <a:gd name="T1" fmla="*/ 0 h 25"/>
                  <a:gd name="T2" fmla="*/ 0 w 27"/>
                  <a:gd name="T3" fmla="*/ 0 h 25"/>
                  <a:gd name="T4" fmla="*/ 0 w 27"/>
                  <a:gd name="T5" fmla="*/ 0 h 25"/>
                  <a:gd name="T6" fmla="*/ 0 w 27"/>
                  <a:gd name="T7" fmla="*/ 0 h 25"/>
                  <a:gd name="T8" fmla="*/ 0 w 27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" h="25">
                    <a:moveTo>
                      <a:pt x="21" y="0"/>
                    </a:moveTo>
                    <a:lnTo>
                      <a:pt x="27" y="14"/>
                    </a:lnTo>
                    <a:lnTo>
                      <a:pt x="6" y="25"/>
                    </a:lnTo>
                    <a:lnTo>
                      <a:pt x="0" y="1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5183" name="Group 4230"/>
            <p:cNvGrpSpPr>
              <a:grpSpLocks/>
            </p:cNvGrpSpPr>
            <p:nvPr/>
          </p:nvGrpSpPr>
          <p:grpSpPr bwMode="auto">
            <a:xfrm>
              <a:off x="1815" y="2156"/>
              <a:ext cx="527" cy="387"/>
              <a:chOff x="1815" y="2156"/>
              <a:chExt cx="527" cy="387"/>
            </a:xfrm>
          </p:grpSpPr>
          <p:sp>
            <p:nvSpPr>
              <p:cNvPr id="6743" name="Freeform 4231"/>
              <p:cNvSpPr>
                <a:spLocks/>
              </p:cNvSpPr>
              <p:nvPr/>
            </p:nvSpPr>
            <p:spPr bwMode="auto">
              <a:xfrm>
                <a:off x="2183" y="2191"/>
                <a:ext cx="1" cy="2"/>
              </a:xfrm>
              <a:custGeom>
                <a:avLst/>
                <a:gdLst>
                  <a:gd name="T0" fmla="*/ 0 w 3"/>
                  <a:gd name="T1" fmla="*/ 0 h 6"/>
                  <a:gd name="T2" fmla="*/ 0 w 3"/>
                  <a:gd name="T3" fmla="*/ 0 h 6"/>
                  <a:gd name="T4" fmla="*/ 0 w 3"/>
                  <a:gd name="T5" fmla="*/ 0 h 6"/>
                  <a:gd name="T6" fmla="*/ 0 w 3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6">
                    <a:moveTo>
                      <a:pt x="3" y="6"/>
                    </a:moveTo>
                    <a:lnTo>
                      <a:pt x="0" y="0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744" name="Freeform 4232"/>
              <p:cNvSpPr>
                <a:spLocks/>
              </p:cNvSpPr>
              <p:nvPr/>
            </p:nvSpPr>
            <p:spPr bwMode="auto">
              <a:xfrm>
                <a:off x="2174" y="2188"/>
                <a:ext cx="10" cy="9"/>
              </a:xfrm>
              <a:custGeom>
                <a:avLst/>
                <a:gdLst>
                  <a:gd name="T0" fmla="*/ 0 w 30"/>
                  <a:gd name="T1" fmla="*/ 0 h 26"/>
                  <a:gd name="T2" fmla="*/ 0 w 30"/>
                  <a:gd name="T3" fmla="*/ 0 h 26"/>
                  <a:gd name="T4" fmla="*/ 0 w 30"/>
                  <a:gd name="T5" fmla="*/ 0 h 26"/>
                  <a:gd name="T6" fmla="*/ 0 w 30"/>
                  <a:gd name="T7" fmla="*/ 0 h 26"/>
                  <a:gd name="T8" fmla="*/ 0 w 30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" h="26">
                    <a:moveTo>
                      <a:pt x="24" y="0"/>
                    </a:moveTo>
                    <a:lnTo>
                      <a:pt x="30" y="15"/>
                    </a:lnTo>
                    <a:lnTo>
                      <a:pt x="6" y="26"/>
                    </a:lnTo>
                    <a:lnTo>
                      <a:pt x="0" y="1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745" name="Freeform 4233"/>
              <p:cNvSpPr>
                <a:spLocks/>
              </p:cNvSpPr>
              <p:nvPr/>
            </p:nvSpPr>
            <p:spPr bwMode="auto">
              <a:xfrm>
                <a:off x="2173" y="2192"/>
                <a:ext cx="2" cy="3"/>
              </a:xfrm>
              <a:custGeom>
                <a:avLst/>
                <a:gdLst>
                  <a:gd name="T0" fmla="*/ 1 w 4"/>
                  <a:gd name="T1" fmla="*/ 0 h 9"/>
                  <a:gd name="T2" fmla="*/ 1 w 4"/>
                  <a:gd name="T3" fmla="*/ 0 h 9"/>
                  <a:gd name="T4" fmla="*/ 0 w 4"/>
                  <a:gd name="T5" fmla="*/ 0 h 9"/>
                  <a:gd name="T6" fmla="*/ 1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9">
                    <a:moveTo>
                      <a:pt x="1" y="0"/>
                    </a:moveTo>
                    <a:lnTo>
                      <a:pt x="4" y="9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746" name="Freeform 4234"/>
              <p:cNvSpPr>
                <a:spLocks/>
              </p:cNvSpPr>
              <p:nvPr/>
            </p:nvSpPr>
            <p:spPr bwMode="auto">
              <a:xfrm>
                <a:off x="2166" y="2192"/>
                <a:ext cx="10" cy="10"/>
              </a:xfrm>
              <a:custGeom>
                <a:avLst/>
                <a:gdLst>
                  <a:gd name="T0" fmla="*/ 0 w 31"/>
                  <a:gd name="T1" fmla="*/ 0 h 28"/>
                  <a:gd name="T2" fmla="*/ 0 w 31"/>
                  <a:gd name="T3" fmla="*/ 0 h 28"/>
                  <a:gd name="T4" fmla="*/ 0 w 31"/>
                  <a:gd name="T5" fmla="*/ 0 h 28"/>
                  <a:gd name="T6" fmla="*/ 0 w 31"/>
                  <a:gd name="T7" fmla="*/ 0 h 28"/>
                  <a:gd name="T8" fmla="*/ 0 w 31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1" h="28">
                    <a:moveTo>
                      <a:pt x="23" y="0"/>
                    </a:moveTo>
                    <a:lnTo>
                      <a:pt x="31" y="12"/>
                    </a:lnTo>
                    <a:lnTo>
                      <a:pt x="8" y="28"/>
                    </a:lnTo>
                    <a:lnTo>
                      <a:pt x="0" y="1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747" name="Freeform 4235"/>
              <p:cNvSpPr>
                <a:spLocks/>
              </p:cNvSpPr>
              <p:nvPr/>
            </p:nvSpPr>
            <p:spPr bwMode="auto">
              <a:xfrm>
                <a:off x="2167" y="2200"/>
                <a:ext cx="1" cy="2"/>
              </a:xfrm>
              <a:custGeom>
                <a:avLst/>
                <a:gdLst>
                  <a:gd name="T0" fmla="*/ 0 w 4"/>
                  <a:gd name="T1" fmla="*/ 1 h 4"/>
                  <a:gd name="T2" fmla="*/ 0 w 4"/>
                  <a:gd name="T3" fmla="*/ 0 h 4"/>
                  <a:gd name="T4" fmla="*/ 0 w 4"/>
                  <a:gd name="T5" fmla="*/ 1 h 4"/>
                  <a:gd name="T6" fmla="*/ 0 w 4"/>
                  <a:gd name="T7" fmla="*/ 1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0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748" name="Freeform 4236"/>
              <p:cNvSpPr>
                <a:spLocks/>
              </p:cNvSpPr>
              <p:nvPr/>
            </p:nvSpPr>
            <p:spPr bwMode="auto">
              <a:xfrm>
                <a:off x="2158" y="2197"/>
                <a:ext cx="10" cy="10"/>
              </a:xfrm>
              <a:custGeom>
                <a:avLst/>
                <a:gdLst>
                  <a:gd name="T0" fmla="*/ 0 w 32"/>
                  <a:gd name="T1" fmla="*/ 0 h 28"/>
                  <a:gd name="T2" fmla="*/ 0 w 32"/>
                  <a:gd name="T3" fmla="*/ 0 h 28"/>
                  <a:gd name="T4" fmla="*/ 0 w 32"/>
                  <a:gd name="T5" fmla="*/ 0 h 28"/>
                  <a:gd name="T6" fmla="*/ 0 w 32"/>
                  <a:gd name="T7" fmla="*/ 0 h 28"/>
                  <a:gd name="T8" fmla="*/ 0 w 32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28">
                    <a:moveTo>
                      <a:pt x="24" y="0"/>
                    </a:moveTo>
                    <a:lnTo>
                      <a:pt x="32" y="13"/>
                    </a:lnTo>
                    <a:lnTo>
                      <a:pt x="8" y="28"/>
                    </a:lnTo>
                    <a:lnTo>
                      <a:pt x="0" y="16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749" name="Freeform 4237"/>
              <p:cNvSpPr>
                <a:spLocks/>
              </p:cNvSpPr>
              <p:nvPr/>
            </p:nvSpPr>
            <p:spPr bwMode="auto">
              <a:xfrm>
                <a:off x="2157" y="2203"/>
                <a:ext cx="2" cy="2"/>
              </a:xfrm>
              <a:custGeom>
                <a:avLst/>
                <a:gdLst>
                  <a:gd name="T0" fmla="*/ 0 w 5"/>
                  <a:gd name="T1" fmla="*/ 0 h 8"/>
                  <a:gd name="T2" fmla="*/ 0 w 5"/>
                  <a:gd name="T3" fmla="*/ 0 h 8"/>
                  <a:gd name="T4" fmla="*/ 0 w 5"/>
                  <a:gd name="T5" fmla="*/ 0 h 8"/>
                  <a:gd name="T6" fmla="*/ 0 w 5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8">
                    <a:moveTo>
                      <a:pt x="1" y="0"/>
                    </a:moveTo>
                    <a:lnTo>
                      <a:pt x="5" y="8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750" name="Freeform 4238"/>
              <p:cNvSpPr>
                <a:spLocks/>
              </p:cNvSpPr>
              <p:nvPr/>
            </p:nvSpPr>
            <p:spPr bwMode="auto">
              <a:xfrm>
                <a:off x="2150" y="2203"/>
                <a:ext cx="11" cy="11"/>
              </a:xfrm>
              <a:custGeom>
                <a:avLst/>
                <a:gdLst>
                  <a:gd name="T0" fmla="*/ 0 w 34"/>
                  <a:gd name="T1" fmla="*/ 0 h 33"/>
                  <a:gd name="T2" fmla="*/ 0 w 34"/>
                  <a:gd name="T3" fmla="*/ 0 h 33"/>
                  <a:gd name="T4" fmla="*/ 0 w 34"/>
                  <a:gd name="T5" fmla="*/ 0 h 33"/>
                  <a:gd name="T6" fmla="*/ 0 w 34"/>
                  <a:gd name="T7" fmla="*/ 0 h 33"/>
                  <a:gd name="T8" fmla="*/ 0 w 34"/>
                  <a:gd name="T9" fmla="*/ 0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" h="33">
                    <a:moveTo>
                      <a:pt x="23" y="0"/>
                    </a:moveTo>
                    <a:lnTo>
                      <a:pt x="34" y="12"/>
                    </a:lnTo>
                    <a:lnTo>
                      <a:pt x="11" y="33"/>
                    </a:lnTo>
                    <a:lnTo>
                      <a:pt x="0" y="21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751" name="Freeform 4239"/>
              <p:cNvSpPr>
                <a:spLocks/>
              </p:cNvSpPr>
              <p:nvPr/>
            </p:nvSpPr>
            <p:spPr bwMode="auto">
              <a:xfrm>
                <a:off x="2151" y="2212"/>
                <a:ext cx="2" cy="2"/>
              </a:xfrm>
              <a:custGeom>
                <a:avLst/>
                <a:gdLst>
                  <a:gd name="T0" fmla="*/ 0 w 6"/>
                  <a:gd name="T1" fmla="*/ 1 h 4"/>
                  <a:gd name="T2" fmla="*/ 0 w 6"/>
                  <a:gd name="T3" fmla="*/ 0 h 4"/>
                  <a:gd name="T4" fmla="*/ 0 w 6"/>
                  <a:gd name="T5" fmla="*/ 1 h 4"/>
                  <a:gd name="T6" fmla="*/ 0 w 6"/>
                  <a:gd name="T7" fmla="*/ 1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6" y="4"/>
                    </a:moveTo>
                    <a:lnTo>
                      <a:pt x="0" y="0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752" name="Freeform 4240"/>
              <p:cNvSpPr>
                <a:spLocks/>
              </p:cNvSpPr>
              <p:nvPr/>
            </p:nvSpPr>
            <p:spPr bwMode="auto">
              <a:xfrm>
                <a:off x="2141" y="2210"/>
                <a:ext cx="12" cy="11"/>
              </a:xfrm>
              <a:custGeom>
                <a:avLst/>
                <a:gdLst>
                  <a:gd name="T0" fmla="*/ 0 w 37"/>
                  <a:gd name="T1" fmla="*/ 0 h 33"/>
                  <a:gd name="T2" fmla="*/ 0 w 37"/>
                  <a:gd name="T3" fmla="*/ 0 h 33"/>
                  <a:gd name="T4" fmla="*/ 0 w 37"/>
                  <a:gd name="T5" fmla="*/ 0 h 33"/>
                  <a:gd name="T6" fmla="*/ 0 w 37"/>
                  <a:gd name="T7" fmla="*/ 0 h 33"/>
                  <a:gd name="T8" fmla="*/ 0 w 37"/>
                  <a:gd name="T9" fmla="*/ 0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7" h="33">
                    <a:moveTo>
                      <a:pt x="26" y="0"/>
                    </a:moveTo>
                    <a:lnTo>
                      <a:pt x="37" y="12"/>
                    </a:lnTo>
                    <a:lnTo>
                      <a:pt x="11" y="33"/>
                    </a:lnTo>
                    <a:lnTo>
                      <a:pt x="0" y="2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753" name="Freeform 4241"/>
              <p:cNvSpPr>
                <a:spLocks/>
              </p:cNvSpPr>
              <p:nvPr/>
            </p:nvSpPr>
            <p:spPr bwMode="auto">
              <a:xfrm>
                <a:off x="2141" y="2216"/>
                <a:ext cx="2" cy="3"/>
              </a:xfrm>
              <a:custGeom>
                <a:avLst/>
                <a:gdLst>
                  <a:gd name="T0" fmla="*/ 0 w 5"/>
                  <a:gd name="T1" fmla="*/ 0 h 9"/>
                  <a:gd name="T2" fmla="*/ 0 w 5"/>
                  <a:gd name="T3" fmla="*/ 0 h 9"/>
                  <a:gd name="T4" fmla="*/ 0 w 5"/>
                  <a:gd name="T5" fmla="*/ 0 h 9"/>
                  <a:gd name="T6" fmla="*/ 0 w 5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9">
                    <a:moveTo>
                      <a:pt x="0" y="0"/>
                    </a:moveTo>
                    <a:lnTo>
                      <a:pt x="5" y="9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754" name="Freeform 4242"/>
              <p:cNvSpPr>
                <a:spLocks/>
              </p:cNvSpPr>
              <p:nvPr/>
            </p:nvSpPr>
            <p:spPr bwMode="auto">
              <a:xfrm>
                <a:off x="2133" y="2217"/>
                <a:ext cx="12" cy="11"/>
              </a:xfrm>
              <a:custGeom>
                <a:avLst/>
                <a:gdLst>
                  <a:gd name="T0" fmla="*/ 0 w 34"/>
                  <a:gd name="T1" fmla="*/ 0 h 34"/>
                  <a:gd name="T2" fmla="*/ 0 w 34"/>
                  <a:gd name="T3" fmla="*/ 0 h 34"/>
                  <a:gd name="T4" fmla="*/ 0 w 34"/>
                  <a:gd name="T5" fmla="*/ 0 h 34"/>
                  <a:gd name="T6" fmla="*/ 0 w 34"/>
                  <a:gd name="T7" fmla="*/ 0 h 34"/>
                  <a:gd name="T8" fmla="*/ 0 w 34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" h="34">
                    <a:moveTo>
                      <a:pt x="23" y="0"/>
                    </a:moveTo>
                    <a:lnTo>
                      <a:pt x="34" y="11"/>
                    </a:lnTo>
                    <a:lnTo>
                      <a:pt x="11" y="34"/>
                    </a:lnTo>
                    <a:lnTo>
                      <a:pt x="0" y="2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755" name="Freeform 4243"/>
              <p:cNvSpPr>
                <a:spLocks/>
              </p:cNvSpPr>
              <p:nvPr/>
            </p:nvSpPr>
            <p:spPr bwMode="auto">
              <a:xfrm>
                <a:off x="2133" y="2224"/>
                <a:ext cx="2" cy="3"/>
              </a:xfrm>
              <a:custGeom>
                <a:avLst/>
                <a:gdLst>
                  <a:gd name="T0" fmla="*/ 0 w 6"/>
                  <a:gd name="T1" fmla="*/ 0 h 8"/>
                  <a:gd name="T2" fmla="*/ 0 w 6"/>
                  <a:gd name="T3" fmla="*/ 0 h 8"/>
                  <a:gd name="T4" fmla="*/ 0 w 6"/>
                  <a:gd name="T5" fmla="*/ 0 h 8"/>
                  <a:gd name="T6" fmla="*/ 0 w 6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8">
                    <a:moveTo>
                      <a:pt x="0" y="0"/>
                    </a:moveTo>
                    <a:lnTo>
                      <a:pt x="6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756" name="Freeform 4244"/>
              <p:cNvSpPr>
                <a:spLocks/>
              </p:cNvSpPr>
              <p:nvPr/>
            </p:nvSpPr>
            <p:spPr bwMode="auto">
              <a:xfrm>
                <a:off x="2125" y="2224"/>
                <a:ext cx="12" cy="12"/>
              </a:xfrm>
              <a:custGeom>
                <a:avLst/>
                <a:gdLst>
                  <a:gd name="T0" fmla="*/ 0 w 35"/>
                  <a:gd name="T1" fmla="*/ 0 h 36"/>
                  <a:gd name="T2" fmla="*/ 0 w 35"/>
                  <a:gd name="T3" fmla="*/ 0 h 36"/>
                  <a:gd name="T4" fmla="*/ 0 w 35"/>
                  <a:gd name="T5" fmla="*/ 0 h 36"/>
                  <a:gd name="T6" fmla="*/ 0 w 35"/>
                  <a:gd name="T7" fmla="*/ 0 h 36"/>
                  <a:gd name="T8" fmla="*/ 0 w 35"/>
                  <a:gd name="T9" fmla="*/ 0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" h="36">
                    <a:moveTo>
                      <a:pt x="24" y="0"/>
                    </a:moveTo>
                    <a:lnTo>
                      <a:pt x="35" y="11"/>
                    </a:lnTo>
                    <a:lnTo>
                      <a:pt x="11" y="36"/>
                    </a:lnTo>
                    <a:lnTo>
                      <a:pt x="0" y="25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757" name="Freeform 4245"/>
              <p:cNvSpPr>
                <a:spLocks/>
              </p:cNvSpPr>
              <p:nvPr/>
            </p:nvSpPr>
            <p:spPr bwMode="auto">
              <a:xfrm>
                <a:off x="2125" y="2233"/>
                <a:ext cx="2" cy="2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0 h 7"/>
                  <a:gd name="T4" fmla="*/ 0 w 7"/>
                  <a:gd name="T5" fmla="*/ 0 h 7"/>
                  <a:gd name="T6" fmla="*/ 0 w 7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7">
                    <a:moveTo>
                      <a:pt x="1" y="0"/>
                    </a:moveTo>
                    <a:lnTo>
                      <a:pt x="7" y="7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758" name="Freeform 4246"/>
              <p:cNvSpPr>
                <a:spLocks/>
              </p:cNvSpPr>
              <p:nvPr/>
            </p:nvSpPr>
            <p:spPr bwMode="auto">
              <a:xfrm>
                <a:off x="2050" y="2233"/>
                <a:ext cx="79" cy="86"/>
              </a:xfrm>
              <a:custGeom>
                <a:avLst/>
                <a:gdLst>
                  <a:gd name="T0" fmla="*/ 1 w 238"/>
                  <a:gd name="T1" fmla="*/ 0 h 260"/>
                  <a:gd name="T2" fmla="*/ 1 w 238"/>
                  <a:gd name="T3" fmla="*/ 0 h 260"/>
                  <a:gd name="T4" fmla="*/ 0 w 238"/>
                  <a:gd name="T5" fmla="*/ 1 h 260"/>
                  <a:gd name="T6" fmla="*/ 0 w 238"/>
                  <a:gd name="T7" fmla="*/ 1 h 260"/>
                  <a:gd name="T8" fmla="*/ 1 w 238"/>
                  <a:gd name="T9" fmla="*/ 0 h 2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8" h="260">
                    <a:moveTo>
                      <a:pt x="225" y="0"/>
                    </a:moveTo>
                    <a:lnTo>
                      <a:pt x="238" y="11"/>
                    </a:lnTo>
                    <a:lnTo>
                      <a:pt x="12" y="260"/>
                    </a:lnTo>
                    <a:lnTo>
                      <a:pt x="0" y="250"/>
                    </a:lnTo>
                    <a:lnTo>
                      <a:pt x="2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759" name="Freeform 4247"/>
              <p:cNvSpPr>
                <a:spLocks/>
              </p:cNvSpPr>
              <p:nvPr/>
            </p:nvSpPr>
            <p:spPr bwMode="auto">
              <a:xfrm>
                <a:off x="2049" y="2316"/>
                <a:ext cx="3" cy="3"/>
              </a:xfrm>
              <a:custGeom>
                <a:avLst/>
                <a:gdLst>
                  <a:gd name="T0" fmla="*/ 0 w 10"/>
                  <a:gd name="T1" fmla="*/ 0 h 10"/>
                  <a:gd name="T2" fmla="*/ 0 w 10"/>
                  <a:gd name="T3" fmla="*/ 0 h 10"/>
                  <a:gd name="T4" fmla="*/ 0 w 10"/>
                  <a:gd name="T5" fmla="*/ 0 h 10"/>
                  <a:gd name="T6" fmla="*/ 0 w 10"/>
                  <a:gd name="T7" fmla="*/ 0 h 10"/>
                  <a:gd name="T8" fmla="*/ 0 w 10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4" y="0"/>
                    </a:moveTo>
                    <a:lnTo>
                      <a:pt x="0" y="4"/>
                    </a:lnTo>
                    <a:lnTo>
                      <a:pt x="4" y="10"/>
                    </a:lnTo>
                    <a:lnTo>
                      <a:pt x="10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760" name="Freeform 4248"/>
              <p:cNvSpPr>
                <a:spLocks/>
              </p:cNvSpPr>
              <p:nvPr/>
            </p:nvSpPr>
            <p:spPr bwMode="auto">
              <a:xfrm>
                <a:off x="2050" y="2316"/>
                <a:ext cx="65" cy="81"/>
              </a:xfrm>
              <a:custGeom>
                <a:avLst/>
                <a:gdLst>
                  <a:gd name="T0" fmla="*/ 0 w 196"/>
                  <a:gd name="T1" fmla="*/ 0 h 242"/>
                  <a:gd name="T2" fmla="*/ 0 w 196"/>
                  <a:gd name="T3" fmla="*/ 0 h 242"/>
                  <a:gd name="T4" fmla="*/ 1 w 196"/>
                  <a:gd name="T5" fmla="*/ 1 h 242"/>
                  <a:gd name="T6" fmla="*/ 1 w 196"/>
                  <a:gd name="T7" fmla="*/ 1 h 242"/>
                  <a:gd name="T8" fmla="*/ 0 w 196"/>
                  <a:gd name="T9" fmla="*/ 0 h 2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6" h="242">
                    <a:moveTo>
                      <a:pt x="0" y="10"/>
                    </a:moveTo>
                    <a:lnTo>
                      <a:pt x="12" y="0"/>
                    </a:lnTo>
                    <a:lnTo>
                      <a:pt x="196" y="231"/>
                    </a:lnTo>
                    <a:lnTo>
                      <a:pt x="184" y="242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761" name="Freeform 4249"/>
              <p:cNvSpPr>
                <a:spLocks/>
              </p:cNvSpPr>
              <p:nvPr/>
            </p:nvSpPr>
            <p:spPr bwMode="auto">
              <a:xfrm>
                <a:off x="2111" y="2396"/>
                <a:ext cx="4" cy="1"/>
              </a:xfrm>
              <a:custGeom>
                <a:avLst/>
                <a:gdLst>
                  <a:gd name="T0" fmla="*/ 0 w 12"/>
                  <a:gd name="T1" fmla="*/ 0 h 3"/>
                  <a:gd name="T2" fmla="*/ 0 w 12"/>
                  <a:gd name="T3" fmla="*/ 0 h 3"/>
                  <a:gd name="T4" fmla="*/ 0 w 12"/>
                  <a:gd name="T5" fmla="*/ 0 h 3"/>
                  <a:gd name="T6" fmla="*/ 0 w 12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" h="3">
                    <a:moveTo>
                      <a:pt x="0" y="3"/>
                    </a:moveTo>
                    <a:lnTo>
                      <a:pt x="6" y="0"/>
                    </a:lnTo>
                    <a:lnTo>
                      <a:pt x="1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762" name="Freeform 4250"/>
              <p:cNvSpPr>
                <a:spLocks/>
              </p:cNvSpPr>
              <p:nvPr/>
            </p:nvSpPr>
            <p:spPr bwMode="auto">
              <a:xfrm>
                <a:off x="2186" y="2310"/>
                <a:ext cx="3" cy="2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0 h 7"/>
                  <a:gd name="T4" fmla="*/ 0 w 7"/>
                  <a:gd name="T5" fmla="*/ 0 h 7"/>
                  <a:gd name="T6" fmla="*/ 0 w 7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7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763" name="Freeform 4251"/>
              <p:cNvSpPr>
                <a:spLocks/>
              </p:cNvSpPr>
              <p:nvPr/>
            </p:nvSpPr>
            <p:spPr bwMode="auto">
              <a:xfrm>
                <a:off x="2111" y="2310"/>
                <a:ext cx="80" cy="87"/>
              </a:xfrm>
              <a:custGeom>
                <a:avLst/>
                <a:gdLst>
                  <a:gd name="T0" fmla="*/ 0 w 238"/>
                  <a:gd name="T1" fmla="*/ 1 h 261"/>
                  <a:gd name="T2" fmla="*/ 0 w 238"/>
                  <a:gd name="T3" fmla="*/ 1 h 261"/>
                  <a:gd name="T4" fmla="*/ 1 w 238"/>
                  <a:gd name="T5" fmla="*/ 0 h 261"/>
                  <a:gd name="T6" fmla="*/ 1 w 238"/>
                  <a:gd name="T7" fmla="*/ 0 h 261"/>
                  <a:gd name="T8" fmla="*/ 0 w 238"/>
                  <a:gd name="T9" fmla="*/ 1 h 2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8" h="261">
                    <a:moveTo>
                      <a:pt x="12" y="261"/>
                    </a:moveTo>
                    <a:lnTo>
                      <a:pt x="0" y="250"/>
                    </a:lnTo>
                    <a:lnTo>
                      <a:pt x="225" y="0"/>
                    </a:lnTo>
                    <a:lnTo>
                      <a:pt x="238" y="10"/>
                    </a:lnTo>
                    <a:lnTo>
                      <a:pt x="12" y="2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764" name="Freeform 4252"/>
              <p:cNvSpPr>
                <a:spLocks/>
              </p:cNvSpPr>
              <p:nvPr/>
            </p:nvSpPr>
            <p:spPr bwMode="auto">
              <a:xfrm>
                <a:off x="2146" y="2156"/>
                <a:ext cx="92" cy="112"/>
              </a:xfrm>
              <a:custGeom>
                <a:avLst/>
                <a:gdLst>
                  <a:gd name="T0" fmla="*/ 1 w 274"/>
                  <a:gd name="T1" fmla="*/ 1 h 335"/>
                  <a:gd name="T2" fmla="*/ 1 w 274"/>
                  <a:gd name="T3" fmla="*/ 1 h 335"/>
                  <a:gd name="T4" fmla="*/ 1 w 274"/>
                  <a:gd name="T5" fmla="*/ 1 h 335"/>
                  <a:gd name="T6" fmla="*/ 1 w 274"/>
                  <a:gd name="T7" fmla="*/ 1 h 335"/>
                  <a:gd name="T8" fmla="*/ 1 w 274"/>
                  <a:gd name="T9" fmla="*/ 1 h 335"/>
                  <a:gd name="T10" fmla="*/ 1 w 274"/>
                  <a:gd name="T11" fmla="*/ 1 h 335"/>
                  <a:gd name="T12" fmla="*/ 1 w 274"/>
                  <a:gd name="T13" fmla="*/ 1 h 335"/>
                  <a:gd name="T14" fmla="*/ 1 w 274"/>
                  <a:gd name="T15" fmla="*/ 1 h 335"/>
                  <a:gd name="T16" fmla="*/ 1 w 274"/>
                  <a:gd name="T17" fmla="*/ 0 h 335"/>
                  <a:gd name="T18" fmla="*/ 1 w 274"/>
                  <a:gd name="T19" fmla="*/ 0 h 335"/>
                  <a:gd name="T20" fmla="*/ 1 w 274"/>
                  <a:gd name="T21" fmla="*/ 0 h 335"/>
                  <a:gd name="T22" fmla="*/ 1 w 274"/>
                  <a:gd name="T23" fmla="*/ 0 h 335"/>
                  <a:gd name="T24" fmla="*/ 1 w 274"/>
                  <a:gd name="T25" fmla="*/ 0 h 335"/>
                  <a:gd name="T26" fmla="*/ 1 w 274"/>
                  <a:gd name="T27" fmla="*/ 0 h 335"/>
                  <a:gd name="T28" fmla="*/ 1 w 274"/>
                  <a:gd name="T29" fmla="*/ 0 h 335"/>
                  <a:gd name="T30" fmla="*/ 1 w 274"/>
                  <a:gd name="T31" fmla="*/ 0 h 335"/>
                  <a:gd name="T32" fmla="*/ 0 w 274"/>
                  <a:gd name="T33" fmla="*/ 0 h 335"/>
                  <a:gd name="T34" fmla="*/ 0 w 274"/>
                  <a:gd name="T35" fmla="*/ 0 h 335"/>
                  <a:gd name="T36" fmla="*/ 0 w 274"/>
                  <a:gd name="T37" fmla="*/ 1 h 335"/>
                  <a:gd name="T38" fmla="*/ 1 w 274"/>
                  <a:gd name="T39" fmla="*/ 1 h 33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74" h="335">
                    <a:moveTo>
                      <a:pt x="194" y="292"/>
                    </a:moveTo>
                    <a:lnTo>
                      <a:pt x="216" y="280"/>
                    </a:lnTo>
                    <a:lnTo>
                      <a:pt x="235" y="263"/>
                    </a:lnTo>
                    <a:lnTo>
                      <a:pt x="251" y="243"/>
                    </a:lnTo>
                    <a:lnTo>
                      <a:pt x="263" y="219"/>
                    </a:lnTo>
                    <a:lnTo>
                      <a:pt x="271" y="193"/>
                    </a:lnTo>
                    <a:lnTo>
                      <a:pt x="274" y="164"/>
                    </a:lnTo>
                    <a:lnTo>
                      <a:pt x="274" y="134"/>
                    </a:lnTo>
                    <a:lnTo>
                      <a:pt x="269" y="104"/>
                    </a:lnTo>
                    <a:lnTo>
                      <a:pt x="259" y="76"/>
                    </a:lnTo>
                    <a:lnTo>
                      <a:pt x="244" y="53"/>
                    </a:lnTo>
                    <a:lnTo>
                      <a:pt x="225" y="31"/>
                    </a:lnTo>
                    <a:lnTo>
                      <a:pt x="207" y="14"/>
                    </a:lnTo>
                    <a:lnTo>
                      <a:pt x="185" y="6"/>
                    </a:lnTo>
                    <a:lnTo>
                      <a:pt x="163" y="0"/>
                    </a:lnTo>
                    <a:lnTo>
                      <a:pt x="137" y="0"/>
                    </a:lnTo>
                    <a:lnTo>
                      <a:pt x="114" y="6"/>
                    </a:lnTo>
                    <a:lnTo>
                      <a:pt x="0" y="48"/>
                    </a:lnTo>
                    <a:lnTo>
                      <a:pt x="78" y="335"/>
                    </a:lnTo>
                    <a:lnTo>
                      <a:pt x="194" y="292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765" name="Freeform 4253"/>
              <p:cNvSpPr>
                <a:spLocks/>
              </p:cNvSpPr>
              <p:nvPr/>
            </p:nvSpPr>
            <p:spPr bwMode="auto">
              <a:xfrm>
                <a:off x="1818" y="2309"/>
                <a:ext cx="154" cy="181"/>
              </a:xfrm>
              <a:custGeom>
                <a:avLst/>
                <a:gdLst>
                  <a:gd name="T0" fmla="*/ 0 w 463"/>
                  <a:gd name="T1" fmla="*/ 1 h 541"/>
                  <a:gd name="T2" fmla="*/ 0 w 463"/>
                  <a:gd name="T3" fmla="*/ 2 h 541"/>
                  <a:gd name="T4" fmla="*/ 0 w 463"/>
                  <a:gd name="T5" fmla="*/ 2 h 541"/>
                  <a:gd name="T6" fmla="*/ 0 w 463"/>
                  <a:gd name="T7" fmla="*/ 2 h 541"/>
                  <a:gd name="T8" fmla="*/ 1 w 463"/>
                  <a:gd name="T9" fmla="*/ 2 h 541"/>
                  <a:gd name="T10" fmla="*/ 1 w 463"/>
                  <a:gd name="T11" fmla="*/ 2 h 541"/>
                  <a:gd name="T12" fmla="*/ 1 w 463"/>
                  <a:gd name="T13" fmla="*/ 2 h 541"/>
                  <a:gd name="T14" fmla="*/ 1 w 463"/>
                  <a:gd name="T15" fmla="*/ 2 h 541"/>
                  <a:gd name="T16" fmla="*/ 1 w 463"/>
                  <a:gd name="T17" fmla="*/ 2 h 541"/>
                  <a:gd name="T18" fmla="*/ 2 w 463"/>
                  <a:gd name="T19" fmla="*/ 2 h 541"/>
                  <a:gd name="T20" fmla="*/ 2 w 463"/>
                  <a:gd name="T21" fmla="*/ 2 h 541"/>
                  <a:gd name="T22" fmla="*/ 2 w 463"/>
                  <a:gd name="T23" fmla="*/ 2 h 541"/>
                  <a:gd name="T24" fmla="*/ 2 w 463"/>
                  <a:gd name="T25" fmla="*/ 2 h 541"/>
                  <a:gd name="T26" fmla="*/ 2 w 463"/>
                  <a:gd name="T27" fmla="*/ 1 h 541"/>
                  <a:gd name="T28" fmla="*/ 2 w 463"/>
                  <a:gd name="T29" fmla="*/ 1 h 541"/>
                  <a:gd name="T30" fmla="*/ 2 w 463"/>
                  <a:gd name="T31" fmla="*/ 1 h 541"/>
                  <a:gd name="T32" fmla="*/ 2 w 463"/>
                  <a:gd name="T33" fmla="*/ 1 h 541"/>
                  <a:gd name="T34" fmla="*/ 2 w 463"/>
                  <a:gd name="T35" fmla="*/ 1 h 541"/>
                  <a:gd name="T36" fmla="*/ 2 w 463"/>
                  <a:gd name="T37" fmla="*/ 1 h 541"/>
                  <a:gd name="T38" fmla="*/ 2 w 463"/>
                  <a:gd name="T39" fmla="*/ 1 h 541"/>
                  <a:gd name="T40" fmla="*/ 2 w 463"/>
                  <a:gd name="T41" fmla="*/ 1 h 541"/>
                  <a:gd name="T42" fmla="*/ 2 w 463"/>
                  <a:gd name="T43" fmla="*/ 0 h 541"/>
                  <a:gd name="T44" fmla="*/ 2 w 463"/>
                  <a:gd name="T45" fmla="*/ 0 h 541"/>
                  <a:gd name="T46" fmla="*/ 2 w 463"/>
                  <a:gd name="T47" fmla="*/ 0 h 541"/>
                  <a:gd name="T48" fmla="*/ 2 w 463"/>
                  <a:gd name="T49" fmla="*/ 0 h 541"/>
                  <a:gd name="T50" fmla="*/ 2 w 463"/>
                  <a:gd name="T51" fmla="*/ 0 h 541"/>
                  <a:gd name="T52" fmla="*/ 1 w 463"/>
                  <a:gd name="T53" fmla="*/ 0 h 541"/>
                  <a:gd name="T54" fmla="*/ 1 w 463"/>
                  <a:gd name="T55" fmla="*/ 0 h 541"/>
                  <a:gd name="T56" fmla="*/ 1 w 463"/>
                  <a:gd name="T57" fmla="*/ 0 h 541"/>
                  <a:gd name="T58" fmla="*/ 0 w 463"/>
                  <a:gd name="T59" fmla="*/ 0 h 541"/>
                  <a:gd name="T60" fmla="*/ 0 w 463"/>
                  <a:gd name="T61" fmla="*/ 0 h 541"/>
                  <a:gd name="T62" fmla="*/ 0 w 463"/>
                  <a:gd name="T63" fmla="*/ 0 h 541"/>
                  <a:gd name="T64" fmla="*/ 0 w 463"/>
                  <a:gd name="T65" fmla="*/ 0 h 541"/>
                  <a:gd name="T66" fmla="*/ 0 w 463"/>
                  <a:gd name="T67" fmla="*/ 0 h 541"/>
                  <a:gd name="T68" fmla="*/ 0 w 463"/>
                  <a:gd name="T69" fmla="*/ 0 h 541"/>
                  <a:gd name="T70" fmla="*/ 0 w 463"/>
                  <a:gd name="T71" fmla="*/ 1 h 541"/>
                  <a:gd name="T72" fmla="*/ 0 w 463"/>
                  <a:gd name="T73" fmla="*/ 1 h 541"/>
                  <a:gd name="T74" fmla="*/ 0 w 463"/>
                  <a:gd name="T75" fmla="*/ 1 h 541"/>
                  <a:gd name="T76" fmla="*/ 0 w 463"/>
                  <a:gd name="T77" fmla="*/ 1 h 54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463" h="541">
                    <a:moveTo>
                      <a:pt x="60" y="171"/>
                    </a:moveTo>
                    <a:lnTo>
                      <a:pt x="44" y="251"/>
                    </a:lnTo>
                    <a:lnTo>
                      <a:pt x="28" y="330"/>
                    </a:lnTo>
                    <a:lnTo>
                      <a:pt x="13" y="407"/>
                    </a:lnTo>
                    <a:lnTo>
                      <a:pt x="0" y="488"/>
                    </a:lnTo>
                    <a:lnTo>
                      <a:pt x="19" y="498"/>
                    </a:lnTo>
                    <a:lnTo>
                      <a:pt x="43" y="506"/>
                    </a:lnTo>
                    <a:lnTo>
                      <a:pt x="67" y="512"/>
                    </a:lnTo>
                    <a:lnTo>
                      <a:pt x="94" y="516"/>
                    </a:lnTo>
                    <a:lnTo>
                      <a:pt x="142" y="519"/>
                    </a:lnTo>
                    <a:lnTo>
                      <a:pt x="165" y="519"/>
                    </a:lnTo>
                    <a:lnTo>
                      <a:pt x="187" y="522"/>
                    </a:lnTo>
                    <a:lnTo>
                      <a:pt x="210" y="526"/>
                    </a:lnTo>
                    <a:lnTo>
                      <a:pt x="232" y="532"/>
                    </a:lnTo>
                    <a:lnTo>
                      <a:pt x="279" y="537"/>
                    </a:lnTo>
                    <a:lnTo>
                      <a:pt x="303" y="540"/>
                    </a:lnTo>
                    <a:lnTo>
                      <a:pt x="324" y="541"/>
                    </a:lnTo>
                    <a:lnTo>
                      <a:pt x="347" y="540"/>
                    </a:lnTo>
                    <a:lnTo>
                      <a:pt x="364" y="536"/>
                    </a:lnTo>
                    <a:lnTo>
                      <a:pt x="368" y="533"/>
                    </a:lnTo>
                    <a:lnTo>
                      <a:pt x="371" y="528"/>
                    </a:lnTo>
                    <a:lnTo>
                      <a:pt x="371" y="514"/>
                    </a:lnTo>
                    <a:lnTo>
                      <a:pt x="370" y="498"/>
                    </a:lnTo>
                    <a:lnTo>
                      <a:pt x="370" y="482"/>
                    </a:lnTo>
                    <a:lnTo>
                      <a:pt x="375" y="443"/>
                    </a:lnTo>
                    <a:lnTo>
                      <a:pt x="379" y="403"/>
                    </a:lnTo>
                    <a:lnTo>
                      <a:pt x="384" y="379"/>
                    </a:lnTo>
                    <a:lnTo>
                      <a:pt x="391" y="355"/>
                    </a:lnTo>
                    <a:lnTo>
                      <a:pt x="407" y="310"/>
                    </a:lnTo>
                    <a:lnTo>
                      <a:pt x="422" y="266"/>
                    </a:lnTo>
                    <a:lnTo>
                      <a:pt x="430" y="241"/>
                    </a:lnTo>
                    <a:lnTo>
                      <a:pt x="435" y="218"/>
                    </a:lnTo>
                    <a:lnTo>
                      <a:pt x="435" y="215"/>
                    </a:lnTo>
                    <a:lnTo>
                      <a:pt x="437" y="207"/>
                    </a:lnTo>
                    <a:lnTo>
                      <a:pt x="440" y="196"/>
                    </a:lnTo>
                    <a:lnTo>
                      <a:pt x="444" y="184"/>
                    </a:lnTo>
                    <a:lnTo>
                      <a:pt x="445" y="171"/>
                    </a:lnTo>
                    <a:lnTo>
                      <a:pt x="450" y="156"/>
                    </a:lnTo>
                    <a:lnTo>
                      <a:pt x="451" y="146"/>
                    </a:lnTo>
                    <a:lnTo>
                      <a:pt x="452" y="138"/>
                    </a:lnTo>
                    <a:lnTo>
                      <a:pt x="454" y="131"/>
                    </a:lnTo>
                    <a:lnTo>
                      <a:pt x="455" y="124"/>
                    </a:lnTo>
                    <a:lnTo>
                      <a:pt x="459" y="116"/>
                    </a:lnTo>
                    <a:lnTo>
                      <a:pt x="459" y="112"/>
                    </a:lnTo>
                    <a:lnTo>
                      <a:pt x="461" y="89"/>
                    </a:lnTo>
                    <a:lnTo>
                      <a:pt x="463" y="66"/>
                    </a:lnTo>
                    <a:lnTo>
                      <a:pt x="463" y="54"/>
                    </a:lnTo>
                    <a:lnTo>
                      <a:pt x="461" y="46"/>
                    </a:lnTo>
                    <a:lnTo>
                      <a:pt x="459" y="38"/>
                    </a:lnTo>
                    <a:lnTo>
                      <a:pt x="452" y="34"/>
                    </a:lnTo>
                    <a:lnTo>
                      <a:pt x="435" y="31"/>
                    </a:lnTo>
                    <a:lnTo>
                      <a:pt x="416" y="28"/>
                    </a:lnTo>
                    <a:lnTo>
                      <a:pt x="379" y="27"/>
                    </a:lnTo>
                    <a:lnTo>
                      <a:pt x="337" y="21"/>
                    </a:lnTo>
                    <a:lnTo>
                      <a:pt x="294" y="14"/>
                    </a:lnTo>
                    <a:lnTo>
                      <a:pt x="210" y="0"/>
                    </a:lnTo>
                    <a:lnTo>
                      <a:pt x="176" y="2"/>
                    </a:lnTo>
                    <a:lnTo>
                      <a:pt x="146" y="4"/>
                    </a:lnTo>
                    <a:lnTo>
                      <a:pt x="113" y="8"/>
                    </a:lnTo>
                    <a:lnTo>
                      <a:pt x="81" y="14"/>
                    </a:lnTo>
                    <a:lnTo>
                      <a:pt x="78" y="19"/>
                    </a:lnTo>
                    <a:lnTo>
                      <a:pt x="75" y="25"/>
                    </a:lnTo>
                    <a:lnTo>
                      <a:pt x="75" y="32"/>
                    </a:lnTo>
                    <a:lnTo>
                      <a:pt x="75" y="39"/>
                    </a:lnTo>
                    <a:lnTo>
                      <a:pt x="73" y="52"/>
                    </a:lnTo>
                    <a:lnTo>
                      <a:pt x="69" y="66"/>
                    </a:lnTo>
                    <a:lnTo>
                      <a:pt x="67" y="75"/>
                    </a:lnTo>
                    <a:lnTo>
                      <a:pt x="66" y="77"/>
                    </a:lnTo>
                    <a:lnTo>
                      <a:pt x="66" y="79"/>
                    </a:lnTo>
                    <a:lnTo>
                      <a:pt x="63" y="107"/>
                    </a:lnTo>
                    <a:lnTo>
                      <a:pt x="60" y="137"/>
                    </a:lnTo>
                    <a:lnTo>
                      <a:pt x="57" y="164"/>
                    </a:lnTo>
                    <a:lnTo>
                      <a:pt x="55" y="192"/>
                    </a:lnTo>
                    <a:lnTo>
                      <a:pt x="55" y="194"/>
                    </a:lnTo>
                    <a:lnTo>
                      <a:pt x="55" y="192"/>
                    </a:lnTo>
                    <a:lnTo>
                      <a:pt x="57" y="186"/>
                    </a:lnTo>
                    <a:lnTo>
                      <a:pt x="58" y="178"/>
                    </a:lnTo>
                    <a:lnTo>
                      <a:pt x="60" y="171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766" name="Freeform 4254"/>
              <p:cNvSpPr>
                <a:spLocks/>
              </p:cNvSpPr>
              <p:nvPr/>
            </p:nvSpPr>
            <p:spPr bwMode="auto">
              <a:xfrm>
                <a:off x="1830" y="2365"/>
                <a:ext cx="10" cy="28"/>
              </a:xfrm>
              <a:custGeom>
                <a:avLst/>
                <a:gdLst>
                  <a:gd name="T0" fmla="*/ 0 w 30"/>
                  <a:gd name="T1" fmla="*/ 0 h 82"/>
                  <a:gd name="T2" fmla="*/ 0 w 30"/>
                  <a:gd name="T3" fmla="*/ 0 h 82"/>
                  <a:gd name="T4" fmla="*/ 0 w 30"/>
                  <a:gd name="T5" fmla="*/ 0 h 82"/>
                  <a:gd name="T6" fmla="*/ 0 w 30"/>
                  <a:gd name="T7" fmla="*/ 0 h 82"/>
                  <a:gd name="T8" fmla="*/ 0 w 3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" h="82">
                    <a:moveTo>
                      <a:pt x="16" y="0"/>
                    </a:moveTo>
                    <a:lnTo>
                      <a:pt x="30" y="2"/>
                    </a:lnTo>
                    <a:lnTo>
                      <a:pt x="15" y="82"/>
                    </a:lnTo>
                    <a:lnTo>
                      <a:pt x="0" y="8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767" name="Freeform 4255"/>
              <p:cNvSpPr>
                <a:spLocks/>
              </p:cNvSpPr>
              <p:nvPr/>
            </p:nvSpPr>
            <p:spPr bwMode="auto">
              <a:xfrm>
                <a:off x="1833" y="2393"/>
                <a:ext cx="2" cy="0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1 h 1"/>
                  <a:gd name="T4" fmla="*/ 0 w 8"/>
                  <a:gd name="T5" fmla="*/ 1 h 1"/>
                  <a:gd name="T6" fmla="*/ 0 w 8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8" y="0"/>
                    </a:moveTo>
                    <a:lnTo>
                      <a:pt x="0" y="1"/>
                    </a:lnTo>
                    <a:lnTo>
                      <a:pt x="8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768" name="Freeform 4256"/>
              <p:cNvSpPr>
                <a:spLocks/>
              </p:cNvSpPr>
              <p:nvPr/>
            </p:nvSpPr>
            <p:spPr bwMode="auto">
              <a:xfrm>
                <a:off x="1825" y="2392"/>
                <a:ext cx="10" cy="27"/>
              </a:xfrm>
              <a:custGeom>
                <a:avLst/>
                <a:gdLst>
                  <a:gd name="T0" fmla="*/ 0 w 32"/>
                  <a:gd name="T1" fmla="*/ 0 h 83"/>
                  <a:gd name="T2" fmla="*/ 0 w 32"/>
                  <a:gd name="T3" fmla="*/ 0 h 83"/>
                  <a:gd name="T4" fmla="*/ 0 w 32"/>
                  <a:gd name="T5" fmla="*/ 0 h 83"/>
                  <a:gd name="T6" fmla="*/ 0 w 32"/>
                  <a:gd name="T7" fmla="*/ 0 h 83"/>
                  <a:gd name="T8" fmla="*/ 0 w 32"/>
                  <a:gd name="T9" fmla="*/ 0 h 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83">
                    <a:moveTo>
                      <a:pt x="17" y="0"/>
                    </a:moveTo>
                    <a:lnTo>
                      <a:pt x="32" y="4"/>
                    </a:lnTo>
                    <a:lnTo>
                      <a:pt x="15" y="83"/>
                    </a:lnTo>
                    <a:lnTo>
                      <a:pt x="0" y="7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769" name="Freeform 4257"/>
              <p:cNvSpPr>
                <a:spLocks/>
              </p:cNvSpPr>
              <p:nvPr/>
            </p:nvSpPr>
            <p:spPr bwMode="auto">
              <a:xfrm>
                <a:off x="1825" y="2418"/>
                <a:ext cx="2" cy="1"/>
              </a:xfrm>
              <a:custGeom>
                <a:avLst/>
                <a:gdLst>
                  <a:gd name="T0" fmla="*/ 0 w 8"/>
                  <a:gd name="T1" fmla="*/ 0 h 4"/>
                  <a:gd name="T2" fmla="*/ 0 w 8"/>
                  <a:gd name="T3" fmla="*/ 0 h 4"/>
                  <a:gd name="T4" fmla="*/ 0 w 8"/>
                  <a:gd name="T5" fmla="*/ 0 h 4"/>
                  <a:gd name="T6" fmla="*/ 0 w 8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4">
                    <a:moveTo>
                      <a:pt x="0" y="0"/>
                    </a:moveTo>
                    <a:lnTo>
                      <a:pt x="8" y="4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770" name="Freeform 4258"/>
              <p:cNvSpPr>
                <a:spLocks/>
              </p:cNvSpPr>
              <p:nvPr/>
            </p:nvSpPr>
            <p:spPr bwMode="auto">
              <a:xfrm>
                <a:off x="1820" y="2418"/>
                <a:ext cx="10" cy="27"/>
              </a:xfrm>
              <a:custGeom>
                <a:avLst/>
                <a:gdLst>
                  <a:gd name="T0" fmla="*/ 0 w 29"/>
                  <a:gd name="T1" fmla="*/ 0 h 79"/>
                  <a:gd name="T2" fmla="*/ 0 w 29"/>
                  <a:gd name="T3" fmla="*/ 0 h 79"/>
                  <a:gd name="T4" fmla="*/ 0 w 29"/>
                  <a:gd name="T5" fmla="*/ 0 h 79"/>
                  <a:gd name="T6" fmla="*/ 0 w 29"/>
                  <a:gd name="T7" fmla="*/ 0 h 79"/>
                  <a:gd name="T8" fmla="*/ 0 w 29"/>
                  <a:gd name="T9" fmla="*/ 0 h 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" h="79">
                    <a:moveTo>
                      <a:pt x="14" y="0"/>
                    </a:moveTo>
                    <a:lnTo>
                      <a:pt x="29" y="2"/>
                    </a:lnTo>
                    <a:lnTo>
                      <a:pt x="14" y="79"/>
                    </a:lnTo>
                    <a:lnTo>
                      <a:pt x="0" y="77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771" name="Freeform 4259"/>
              <p:cNvSpPr>
                <a:spLocks/>
              </p:cNvSpPr>
              <p:nvPr/>
            </p:nvSpPr>
            <p:spPr bwMode="auto">
              <a:xfrm>
                <a:off x="1820" y="2444"/>
                <a:ext cx="2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7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772" name="Freeform 4260"/>
              <p:cNvSpPr>
                <a:spLocks/>
              </p:cNvSpPr>
              <p:nvPr/>
            </p:nvSpPr>
            <p:spPr bwMode="auto">
              <a:xfrm>
                <a:off x="1815" y="2444"/>
                <a:ext cx="10" cy="28"/>
              </a:xfrm>
              <a:custGeom>
                <a:avLst/>
                <a:gdLst>
                  <a:gd name="T0" fmla="*/ 0 w 28"/>
                  <a:gd name="T1" fmla="*/ 0 h 83"/>
                  <a:gd name="T2" fmla="*/ 0 w 28"/>
                  <a:gd name="T3" fmla="*/ 0 h 83"/>
                  <a:gd name="T4" fmla="*/ 0 w 28"/>
                  <a:gd name="T5" fmla="*/ 0 h 83"/>
                  <a:gd name="T6" fmla="*/ 0 w 28"/>
                  <a:gd name="T7" fmla="*/ 0 h 83"/>
                  <a:gd name="T8" fmla="*/ 0 w 28"/>
                  <a:gd name="T9" fmla="*/ 0 h 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83">
                    <a:moveTo>
                      <a:pt x="14" y="0"/>
                    </a:moveTo>
                    <a:lnTo>
                      <a:pt x="28" y="2"/>
                    </a:lnTo>
                    <a:lnTo>
                      <a:pt x="15" y="83"/>
                    </a:lnTo>
                    <a:lnTo>
                      <a:pt x="0" y="8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773" name="Freeform 4261"/>
              <p:cNvSpPr>
                <a:spLocks/>
              </p:cNvSpPr>
              <p:nvPr/>
            </p:nvSpPr>
            <p:spPr bwMode="auto">
              <a:xfrm>
                <a:off x="1815" y="2471"/>
                <a:ext cx="3" cy="3"/>
              </a:xfrm>
              <a:custGeom>
                <a:avLst/>
                <a:gdLst>
                  <a:gd name="T0" fmla="*/ 0 w 9"/>
                  <a:gd name="T1" fmla="*/ 0 h 8"/>
                  <a:gd name="T2" fmla="*/ 0 w 9"/>
                  <a:gd name="T3" fmla="*/ 0 h 8"/>
                  <a:gd name="T4" fmla="*/ 0 w 9"/>
                  <a:gd name="T5" fmla="*/ 0 h 8"/>
                  <a:gd name="T6" fmla="*/ 0 w 9"/>
                  <a:gd name="T7" fmla="*/ 0 h 8"/>
                  <a:gd name="T8" fmla="*/ 0 w 9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8">
                    <a:moveTo>
                      <a:pt x="1" y="0"/>
                    </a:moveTo>
                    <a:lnTo>
                      <a:pt x="0" y="5"/>
                    </a:lnTo>
                    <a:lnTo>
                      <a:pt x="5" y="8"/>
                    </a:lnTo>
                    <a:lnTo>
                      <a:pt x="9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774" name="Freeform 4262"/>
              <p:cNvSpPr>
                <a:spLocks/>
              </p:cNvSpPr>
              <p:nvPr/>
            </p:nvSpPr>
            <p:spPr bwMode="auto">
              <a:xfrm>
                <a:off x="1817" y="2469"/>
                <a:ext cx="8" cy="8"/>
              </a:xfrm>
              <a:custGeom>
                <a:avLst/>
                <a:gdLst>
                  <a:gd name="T0" fmla="*/ 0 w 26"/>
                  <a:gd name="T1" fmla="*/ 0 h 24"/>
                  <a:gd name="T2" fmla="*/ 0 w 26"/>
                  <a:gd name="T3" fmla="*/ 0 h 24"/>
                  <a:gd name="T4" fmla="*/ 0 w 26"/>
                  <a:gd name="T5" fmla="*/ 0 h 24"/>
                  <a:gd name="T6" fmla="*/ 0 w 26"/>
                  <a:gd name="T7" fmla="*/ 0 h 24"/>
                  <a:gd name="T8" fmla="*/ 0 w 26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24">
                    <a:moveTo>
                      <a:pt x="0" y="14"/>
                    </a:moveTo>
                    <a:lnTo>
                      <a:pt x="7" y="0"/>
                    </a:lnTo>
                    <a:lnTo>
                      <a:pt x="26" y="9"/>
                    </a:lnTo>
                    <a:lnTo>
                      <a:pt x="20" y="2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775" name="Freeform 4263"/>
              <p:cNvSpPr>
                <a:spLocks/>
              </p:cNvSpPr>
              <p:nvPr/>
            </p:nvSpPr>
            <p:spPr bwMode="auto">
              <a:xfrm>
                <a:off x="1823" y="2475"/>
                <a:ext cx="1" cy="2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0 h 5"/>
                  <a:gd name="T4" fmla="*/ 0 w 3"/>
                  <a:gd name="T5" fmla="*/ 0 h 5"/>
                  <a:gd name="T6" fmla="*/ 0 w 3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lnTo>
                      <a:pt x="3" y="0"/>
                    </a:lnTo>
                    <a:lnTo>
                      <a:pt x="1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776" name="Freeform 4264"/>
              <p:cNvSpPr>
                <a:spLocks/>
              </p:cNvSpPr>
              <p:nvPr/>
            </p:nvSpPr>
            <p:spPr bwMode="auto">
              <a:xfrm>
                <a:off x="1824" y="2472"/>
                <a:ext cx="9" cy="8"/>
              </a:xfrm>
              <a:custGeom>
                <a:avLst/>
                <a:gdLst>
                  <a:gd name="T0" fmla="*/ 0 w 28"/>
                  <a:gd name="T1" fmla="*/ 0 h 23"/>
                  <a:gd name="T2" fmla="*/ 0 w 28"/>
                  <a:gd name="T3" fmla="*/ 0 h 23"/>
                  <a:gd name="T4" fmla="*/ 0 w 28"/>
                  <a:gd name="T5" fmla="*/ 0 h 23"/>
                  <a:gd name="T6" fmla="*/ 0 w 28"/>
                  <a:gd name="T7" fmla="*/ 0 h 23"/>
                  <a:gd name="T8" fmla="*/ 0 w 28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23">
                    <a:moveTo>
                      <a:pt x="0" y="15"/>
                    </a:moveTo>
                    <a:lnTo>
                      <a:pt x="4" y="0"/>
                    </a:lnTo>
                    <a:lnTo>
                      <a:pt x="28" y="9"/>
                    </a:lnTo>
                    <a:lnTo>
                      <a:pt x="24" y="23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777" name="Freeform 4265"/>
              <p:cNvSpPr>
                <a:spLocks/>
              </p:cNvSpPr>
              <p:nvPr/>
            </p:nvSpPr>
            <p:spPr bwMode="auto">
              <a:xfrm>
                <a:off x="1832" y="2478"/>
                <a:ext cx="0" cy="2"/>
              </a:xfrm>
              <a:custGeom>
                <a:avLst/>
                <a:gdLst>
                  <a:gd name="T0" fmla="*/ 0 w 2"/>
                  <a:gd name="T1" fmla="*/ 0 h 5"/>
                  <a:gd name="T2" fmla="*/ 1 w 2"/>
                  <a:gd name="T3" fmla="*/ 0 h 5"/>
                  <a:gd name="T4" fmla="*/ 0 w 2"/>
                  <a:gd name="T5" fmla="*/ 0 h 5"/>
                  <a:gd name="T6" fmla="*/ 0 w 2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0" y="5"/>
                    </a:moveTo>
                    <a:lnTo>
                      <a:pt x="2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778" name="Freeform 4266"/>
              <p:cNvSpPr>
                <a:spLocks/>
              </p:cNvSpPr>
              <p:nvPr/>
            </p:nvSpPr>
            <p:spPr bwMode="auto">
              <a:xfrm>
                <a:off x="1832" y="2475"/>
                <a:ext cx="9" cy="7"/>
              </a:xfrm>
              <a:custGeom>
                <a:avLst/>
                <a:gdLst>
                  <a:gd name="T0" fmla="*/ 0 w 28"/>
                  <a:gd name="T1" fmla="*/ 0 h 20"/>
                  <a:gd name="T2" fmla="*/ 0 w 28"/>
                  <a:gd name="T3" fmla="*/ 0 h 20"/>
                  <a:gd name="T4" fmla="*/ 0 w 28"/>
                  <a:gd name="T5" fmla="*/ 0 h 20"/>
                  <a:gd name="T6" fmla="*/ 0 w 28"/>
                  <a:gd name="T7" fmla="*/ 0 h 20"/>
                  <a:gd name="T8" fmla="*/ 0 w 28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20">
                    <a:moveTo>
                      <a:pt x="0" y="14"/>
                    </a:moveTo>
                    <a:lnTo>
                      <a:pt x="4" y="0"/>
                    </a:lnTo>
                    <a:lnTo>
                      <a:pt x="28" y="6"/>
                    </a:lnTo>
                    <a:lnTo>
                      <a:pt x="24" y="2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779" name="Freeform 4267"/>
              <p:cNvSpPr>
                <a:spLocks/>
              </p:cNvSpPr>
              <p:nvPr/>
            </p:nvSpPr>
            <p:spPr bwMode="auto">
              <a:xfrm>
                <a:off x="1840" y="2480"/>
                <a:ext cx="0" cy="2"/>
              </a:xfrm>
              <a:custGeom>
                <a:avLst/>
                <a:gdLst>
                  <a:gd name="T0" fmla="*/ 0 w 2"/>
                  <a:gd name="T1" fmla="*/ 0 h 5"/>
                  <a:gd name="T2" fmla="*/ 1 w 2"/>
                  <a:gd name="T3" fmla="*/ 0 h 5"/>
                  <a:gd name="T4" fmla="*/ 1 w 2"/>
                  <a:gd name="T5" fmla="*/ 0 h 5"/>
                  <a:gd name="T6" fmla="*/ 0 w 2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0" y="5"/>
                    </a:moveTo>
                    <a:lnTo>
                      <a:pt x="2" y="0"/>
                    </a:lnTo>
                    <a:lnTo>
                      <a:pt x="1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780" name="Freeform 4268"/>
              <p:cNvSpPr>
                <a:spLocks/>
              </p:cNvSpPr>
              <p:nvPr/>
            </p:nvSpPr>
            <p:spPr bwMode="auto">
              <a:xfrm>
                <a:off x="1840" y="2477"/>
                <a:ext cx="10" cy="6"/>
              </a:xfrm>
              <a:custGeom>
                <a:avLst/>
                <a:gdLst>
                  <a:gd name="T0" fmla="*/ 0 w 29"/>
                  <a:gd name="T1" fmla="*/ 0 h 19"/>
                  <a:gd name="T2" fmla="*/ 0 w 29"/>
                  <a:gd name="T3" fmla="*/ 0 h 19"/>
                  <a:gd name="T4" fmla="*/ 0 w 29"/>
                  <a:gd name="T5" fmla="*/ 0 h 19"/>
                  <a:gd name="T6" fmla="*/ 0 w 29"/>
                  <a:gd name="T7" fmla="*/ 0 h 19"/>
                  <a:gd name="T8" fmla="*/ 0 w 29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" h="19">
                    <a:moveTo>
                      <a:pt x="0" y="14"/>
                    </a:moveTo>
                    <a:lnTo>
                      <a:pt x="2" y="0"/>
                    </a:lnTo>
                    <a:lnTo>
                      <a:pt x="29" y="4"/>
                    </a:lnTo>
                    <a:lnTo>
                      <a:pt x="27" y="19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781" name="Freeform 4269"/>
              <p:cNvSpPr>
                <a:spLocks/>
              </p:cNvSpPr>
              <p:nvPr/>
            </p:nvSpPr>
            <p:spPr bwMode="auto">
              <a:xfrm>
                <a:off x="1849" y="2481"/>
                <a:ext cx="0" cy="2"/>
              </a:xfrm>
              <a:custGeom>
                <a:avLst/>
                <a:gdLst>
                  <a:gd name="T0" fmla="*/ 0 w 1"/>
                  <a:gd name="T1" fmla="*/ 0 h 6"/>
                  <a:gd name="T2" fmla="*/ 1 w 1"/>
                  <a:gd name="T3" fmla="*/ 0 h 6"/>
                  <a:gd name="T4" fmla="*/ 1 w 1"/>
                  <a:gd name="T5" fmla="*/ 0 h 6"/>
                  <a:gd name="T6" fmla="*/ 0 w 1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6">
                    <a:moveTo>
                      <a:pt x="0" y="6"/>
                    </a:moveTo>
                    <a:lnTo>
                      <a:pt x="1" y="0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782" name="Freeform 4270"/>
              <p:cNvSpPr>
                <a:spLocks/>
              </p:cNvSpPr>
              <p:nvPr/>
            </p:nvSpPr>
            <p:spPr bwMode="auto">
              <a:xfrm>
                <a:off x="1849" y="2478"/>
                <a:ext cx="16" cy="6"/>
              </a:xfrm>
              <a:custGeom>
                <a:avLst/>
                <a:gdLst>
                  <a:gd name="T0" fmla="*/ 0 w 48"/>
                  <a:gd name="T1" fmla="*/ 0 h 18"/>
                  <a:gd name="T2" fmla="*/ 0 w 48"/>
                  <a:gd name="T3" fmla="*/ 0 h 18"/>
                  <a:gd name="T4" fmla="*/ 0 w 48"/>
                  <a:gd name="T5" fmla="*/ 0 h 18"/>
                  <a:gd name="T6" fmla="*/ 0 w 48"/>
                  <a:gd name="T7" fmla="*/ 0 h 18"/>
                  <a:gd name="T8" fmla="*/ 0 w 48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18">
                    <a:moveTo>
                      <a:pt x="0" y="15"/>
                    </a:moveTo>
                    <a:lnTo>
                      <a:pt x="0" y="0"/>
                    </a:lnTo>
                    <a:lnTo>
                      <a:pt x="48" y="3"/>
                    </a:lnTo>
                    <a:lnTo>
                      <a:pt x="48" y="18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783" name="Freeform 4271"/>
              <p:cNvSpPr>
                <a:spLocks/>
              </p:cNvSpPr>
              <p:nvPr/>
            </p:nvSpPr>
            <p:spPr bwMode="auto">
              <a:xfrm>
                <a:off x="1865" y="2482"/>
                <a:ext cx="0" cy="3"/>
              </a:xfrm>
              <a:custGeom>
                <a:avLst/>
                <a:gdLst>
                  <a:gd name="T0" fmla="*/ 0 h 7"/>
                  <a:gd name="T1" fmla="*/ 0 h 7"/>
                  <a:gd name="T2" fmla="*/ 0 h 7"/>
                  <a:gd name="T3" fmla="*/ 0 h 7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0" r="r" b="b"/>
                <a:pathLst>
                  <a:path h="7">
                    <a:moveTo>
                      <a:pt x="0" y="6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784" name="Rectangle 4272"/>
              <p:cNvSpPr>
                <a:spLocks noChangeArrowheads="1"/>
              </p:cNvSpPr>
              <p:nvPr/>
            </p:nvSpPr>
            <p:spPr bwMode="auto">
              <a:xfrm>
                <a:off x="1865" y="2479"/>
                <a:ext cx="8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785" name="Freeform 4273"/>
              <p:cNvSpPr>
                <a:spLocks/>
              </p:cNvSpPr>
              <p:nvPr/>
            </p:nvSpPr>
            <p:spPr bwMode="auto">
              <a:xfrm>
                <a:off x="1873" y="2479"/>
                <a:ext cx="0" cy="3"/>
              </a:xfrm>
              <a:custGeom>
                <a:avLst/>
                <a:gdLst>
                  <a:gd name="T0" fmla="*/ 0 w 1"/>
                  <a:gd name="T1" fmla="*/ 0 h 9"/>
                  <a:gd name="T2" fmla="*/ 0 w 1"/>
                  <a:gd name="T3" fmla="*/ 0 h 9"/>
                  <a:gd name="T4" fmla="*/ 1 w 1"/>
                  <a:gd name="T5" fmla="*/ 0 h 9"/>
                  <a:gd name="T6" fmla="*/ 0 w 1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9">
                    <a:moveTo>
                      <a:pt x="0" y="0"/>
                    </a:moveTo>
                    <a:lnTo>
                      <a:pt x="0" y="9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786" name="Freeform 4274"/>
              <p:cNvSpPr>
                <a:spLocks/>
              </p:cNvSpPr>
              <p:nvPr/>
            </p:nvSpPr>
            <p:spPr bwMode="auto">
              <a:xfrm>
                <a:off x="1873" y="2479"/>
                <a:ext cx="8" cy="6"/>
              </a:xfrm>
              <a:custGeom>
                <a:avLst/>
                <a:gdLst>
                  <a:gd name="T0" fmla="*/ 0 w 24"/>
                  <a:gd name="T1" fmla="*/ 0 h 17"/>
                  <a:gd name="T2" fmla="*/ 0 w 24"/>
                  <a:gd name="T3" fmla="*/ 0 h 17"/>
                  <a:gd name="T4" fmla="*/ 0 w 24"/>
                  <a:gd name="T5" fmla="*/ 0 h 17"/>
                  <a:gd name="T6" fmla="*/ 0 w 24"/>
                  <a:gd name="T7" fmla="*/ 0 h 17"/>
                  <a:gd name="T8" fmla="*/ 0 w 24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17">
                    <a:moveTo>
                      <a:pt x="0" y="15"/>
                    </a:moveTo>
                    <a:lnTo>
                      <a:pt x="2" y="0"/>
                    </a:lnTo>
                    <a:lnTo>
                      <a:pt x="24" y="2"/>
                    </a:lnTo>
                    <a:lnTo>
                      <a:pt x="22" y="17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787" name="Freeform 4275"/>
              <p:cNvSpPr>
                <a:spLocks/>
              </p:cNvSpPr>
              <p:nvPr/>
            </p:nvSpPr>
            <p:spPr bwMode="auto">
              <a:xfrm>
                <a:off x="1880" y="2480"/>
                <a:ext cx="1" cy="3"/>
              </a:xfrm>
              <a:custGeom>
                <a:avLst/>
                <a:gdLst>
                  <a:gd name="T0" fmla="*/ 1 w 1"/>
                  <a:gd name="T1" fmla="*/ 0 h 10"/>
                  <a:gd name="T2" fmla="*/ 0 w 1"/>
                  <a:gd name="T3" fmla="*/ 0 h 10"/>
                  <a:gd name="T4" fmla="*/ 1 w 1"/>
                  <a:gd name="T5" fmla="*/ 0 h 10"/>
                  <a:gd name="T6" fmla="*/ 1 w 1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0">
                    <a:moveTo>
                      <a:pt x="1" y="0"/>
                    </a:moveTo>
                    <a:lnTo>
                      <a:pt x="0" y="1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788" name="Freeform 4276"/>
              <p:cNvSpPr>
                <a:spLocks/>
              </p:cNvSpPr>
              <p:nvPr/>
            </p:nvSpPr>
            <p:spPr bwMode="auto">
              <a:xfrm>
                <a:off x="1880" y="2480"/>
                <a:ext cx="8" cy="6"/>
              </a:xfrm>
              <a:custGeom>
                <a:avLst/>
                <a:gdLst>
                  <a:gd name="T0" fmla="*/ 0 w 25"/>
                  <a:gd name="T1" fmla="*/ 0 h 19"/>
                  <a:gd name="T2" fmla="*/ 0 w 25"/>
                  <a:gd name="T3" fmla="*/ 0 h 19"/>
                  <a:gd name="T4" fmla="*/ 0 w 25"/>
                  <a:gd name="T5" fmla="*/ 0 h 19"/>
                  <a:gd name="T6" fmla="*/ 0 w 25"/>
                  <a:gd name="T7" fmla="*/ 0 h 19"/>
                  <a:gd name="T8" fmla="*/ 0 w 25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19">
                    <a:moveTo>
                      <a:pt x="0" y="15"/>
                    </a:moveTo>
                    <a:lnTo>
                      <a:pt x="2" y="0"/>
                    </a:lnTo>
                    <a:lnTo>
                      <a:pt x="25" y="4"/>
                    </a:lnTo>
                    <a:lnTo>
                      <a:pt x="23" y="19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789" name="Freeform 4277"/>
              <p:cNvSpPr>
                <a:spLocks/>
              </p:cNvSpPr>
              <p:nvPr/>
            </p:nvSpPr>
            <p:spPr bwMode="auto">
              <a:xfrm>
                <a:off x="1888" y="2481"/>
                <a:ext cx="1" cy="4"/>
              </a:xfrm>
              <a:custGeom>
                <a:avLst/>
                <a:gdLst>
                  <a:gd name="T0" fmla="*/ 1 w 2"/>
                  <a:gd name="T1" fmla="*/ 0 h 10"/>
                  <a:gd name="T2" fmla="*/ 0 w 2"/>
                  <a:gd name="T3" fmla="*/ 0 h 10"/>
                  <a:gd name="T4" fmla="*/ 1 w 2"/>
                  <a:gd name="T5" fmla="*/ 0 h 10"/>
                  <a:gd name="T6" fmla="*/ 1 w 2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10">
                    <a:moveTo>
                      <a:pt x="1" y="0"/>
                    </a:moveTo>
                    <a:lnTo>
                      <a:pt x="0" y="10"/>
                    </a:lnTo>
                    <a:lnTo>
                      <a:pt x="2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790" name="Freeform 4278"/>
              <p:cNvSpPr>
                <a:spLocks/>
              </p:cNvSpPr>
              <p:nvPr/>
            </p:nvSpPr>
            <p:spPr bwMode="auto">
              <a:xfrm>
                <a:off x="1887" y="2481"/>
                <a:ext cx="9" cy="7"/>
              </a:xfrm>
              <a:custGeom>
                <a:avLst/>
                <a:gdLst>
                  <a:gd name="T0" fmla="*/ 0 w 27"/>
                  <a:gd name="T1" fmla="*/ 0 h 21"/>
                  <a:gd name="T2" fmla="*/ 0 w 27"/>
                  <a:gd name="T3" fmla="*/ 0 h 21"/>
                  <a:gd name="T4" fmla="*/ 0 w 27"/>
                  <a:gd name="T5" fmla="*/ 0 h 21"/>
                  <a:gd name="T6" fmla="*/ 0 w 27"/>
                  <a:gd name="T7" fmla="*/ 0 h 21"/>
                  <a:gd name="T8" fmla="*/ 0 w 27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" h="21">
                    <a:moveTo>
                      <a:pt x="0" y="15"/>
                    </a:moveTo>
                    <a:lnTo>
                      <a:pt x="5" y="0"/>
                    </a:lnTo>
                    <a:lnTo>
                      <a:pt x="27" y="7"/>
                    </a:lnTo>
                    <a:lnTo>
                      <a:pt x="23" y="21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791" name="Freeform 4279"/>
              <p:cNvSpPr>
                <a:spLocks/>
              </p:cNvSpPr>
              <p:nvPr/>
            </p:nvSpPr>
            <p:spPr bwMode="auto">
              <a:xfrm>
                <a:off x="1895" y="2487"/>
                <a:ext cx="0" cy="1"/>
              </a:xfrm>
              <a:custGeom>
                <a:avLst/>
                <a:gdLst>
                  <a:gd name="T0" fmla="*/ 0 w 2"/>
                  <a:gd name="T1" fmla="*/ 0 h 5"/>
                  <a:gd name="T2" fmla="*/ 1 w 2"/>
                  <a:gd name="T3" fmla="*/ 0 h 5"/>
                  <a:gd name="T4" fmla="*/ 1 w 2"/>
                  <a:gd name="T5" fmla="*/ 0 h 5"/>
                  <a:gd name="T6" fmla="*/ 0 w 2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0" y="5"/>
                    </a:moveTo>
                    <a:lnTo>
                      <a:pt x="2" y="0"/>
                    </a:lnTo>
                    <a:lnTo>
                      <a:pt x="1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792" name="Freeform 4280"/>
              <p:cNvSpPr>
                <a:spLocks/>
              </p:cNvSpPr>
              <p:nvPr/>
            </p:nvSpPr>
            <p:spPr bwMode="auto">
              <a:xfrm>
                <a:off x="1895" y="2484"/>
                <a:ext cx="16" cy="6"/>
              </a:xfrm>
              <a:custGeom>
                <a:avLst/>
                <a:gdLst>
                  <a:gd name="T0" fmla="*/ 0 w 49"/>
                  <a:gd name="T1" fmla="*/ 0 h 19"/>
                  <a:gd name="T2" fmla="*/ 0 w 49"/>
                  <a:gd name="T3" fmla="*/ 0 h 19"/>
                  <a:gd name="T4" fmla="*/ 0 w 49"/>
                  <a:gd name="T5" fmla="*/ 0 h 19"/>
                  <a:gd name="T6" fmla="*/ 0 w 49"/>
                  <a:gd name="T7" fmla="*/ 0 h 19"/>
                  <a:gd name="T8" fmla="*/ 0 w 49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19">
                    <a:moveTo>
                      <a:pt x="0" y="14"/>
                    </a:moveTo>
                    <a:lnTo>
                      <a:pt x="2" y="0"/>
                    </a:lnTo>
                    <a:lnTo>
                      <a:pt x="49" y="5"/>
                    </a:lnTo>
                    <a:lnTo>
                      <a:pt x="47" y="19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793" name="Freeform 4281"/>
              <p:cNvSpPr>
                <a:spLocks/>
              </p:cNvSpPr>
              <p:nvPr/>
            </p:nvSpPr>
            <p:spPr bwMode="auto">
              <a:xfrm>
                <a:off x="1911" y="2485"/>
                <a:ext cx="0" cy="3"/>
              </a:xfrm>
              <a:custGeom>
                <a:avLst/>
                <a:gdLst>
                  <a:gd name="T0" fmla="*/ 1 w 1"/>
                  <a:gd name="T1" fmla="*/ 0 h 9"/>
                  <a:gd name="T2" fmla="*/ 0 w 1"/>
                  <a:gd name="T3" fmla="*/ 0 h 9"/>
                  <a:gd name="T4" fmla="*/ 1 w 1"/>
                  <a:gd name="T5" fmla="*/ 0 h 9"/>
                  <a:gd name="T6" fmla="*/ 1 w 1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9">
                    <a:moveTo>
                      <a:pt x="1" y="0"/>
                    </a:moveTo>
                    <a:lnTo>
                      <a:pt x="0" y="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794" name="Freeform 4282"/>
              <p:cNvSpPr>
                <a:spLocks/>
              </p:cNvSpPr>
              <p:nvPr/>
            </p:nvSpPr>
            <p:spPr bwMode="auto">
              <a:xfrm>
                <a:off x="1911" y="2485"/>
                <a:ext cx="8" cy="6"/>
              </a:xfrm>
              <a:custGeom>
                <a:avLst/>
                <a:gdLst>
                  <a:gd name="T0" fmla="*/ 0 w 26"/>
                  <a:gd name="T1" fmla="*/ 0 h 17"/>
                  <a:gd name="T2" fmla="*/ 0 w 26"/>
                  <a:gd name="T3" fmla="*/ 0 h 17"/>
                  <a:gd name="T4" fmla="*/ 0 w 26"/>
                  <a:gd name="T5" fmla="*/ 0 h 17"/>
                  <a:gd name="T6" fmla="*/ 0 w 26"/>
                  <a:gd name="T7" fmla="*/ 0 h 17"/>
                  <a:gd name="T8" fmla="*/ 0 w 26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7">
                    <a:moveTo>
                      <a:pt x="0" y="14"/>
                    </a:moveTo>
                    <a:lnTo>
                      <a:pt x="2" y="0"/>
                    </a:lnTo>
                    <a:lnTo>
                      <a:pt x="26" y="3"/>
                    </a:lnTo>
                    <a:lnTo>
                      <a:pt x="24" y="17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795" name="Freeform 4283"/>
              <p:cNvSpPr>
                <a:spLocks/>
              </p:cNvSpPr>
              <p:nvPr/>
            </p:nvSpPr>
            <p:spPr bwMode="auto">
              <a:xfrm>
                <a:off x="1919" y="2489"/>
                <a:ext cx="0" cy="2"/>
              </a:xfrm>
              <a:custGeom>
                <a:avLst/>
                <a:gdLst>
                  <a:gd name="T0" fmla="*/ 0 w 1"/>
                  <a:gd name="T1" fmla="*/ 0 h 5"/>
                  <a:gd name="T2" fmla="*/ 1 w 1"/>
                  <a:gd name="T3" fmla="*/ 0 h 5"/>
                  <a:gd name="T4" fmla="*/ 1 w 1"/>
                  <a:gd name="T5" fmla="*/ 0 h 5"/>
                  <a:gd name="T6" fmla="*/ 0 w 1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5">
                    <a:moveTo>
                      <a:pt x="0" y="5"/>
                    </a:moveTo>
                    <a:lnTo>
                      <a:pt x="1" y="0"/>
                    </a:lnTo>
                    <a:lnTo>
                      <a:pt x="1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796" name="Freeform 4284"/>
              <p:cNvSpPr>
                <a:spLocks/>
              </p:cNvSpPr>
              <p:nvPr/>
            </p:nvSpPr>
            <p:spPr bwMode="auto">
              <a:xfrm>
                <a:off x="1919" y="2486"/>
                <a:ext cx="7" cy="5"/>
              </a:xfrm>
              <a:custGeom>
                <a:avLst/>
                <a:gdLst>
                  <a:gd name="T0" fmla="*/ 0 w 21"/>
                  <a:gd name="T1" fmla="*/ 0 h 15"/>
                  <a:gd name="T2" fmla="*/ 0 w 21"/>
                  <a:gd name="T3" fmla="*/ 0 h 15"/>
                  <a:gd name="T4" fmla="*/ 0 w 21"/>
                  <a:gd name="T5" fmla="*/ 0 h 15"/>
                  <a:gd name="T6" fmla="*/ 0 w 21"/>
                  <a:gd name="T7" fmla="*/ 0 h 15"/>
                  <a:gd name="T8" fmla="*/ 0 w 21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15">
                    <a:moveTo>
                      <a:pt x="0" y="14"/>
                    </a:moveTo>
                    <a:lnTo>
                      <a:pt x="0" y="0"/>
                    </a:lnTo>
                    <a:lnTo>
                      <a:pt x="21" y="1"/>
                    </a:lnTo>
                    <a:lnTo>
                      <a:pt x="21" y="15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797" name="Freeform 4285"/>
              <p:cNvSpPr>
                <a:spLocks/>
              </p:cNvSpPr>
              <p:nvPr/>
            </p:nvSpPr>
            <p:spPr bwMode="auto">
              <a:xfrm>
                <a:off x="1926" y="2490"/>
                <a:ext cx="0" cy="1"/>
              </a:xfrm>
              <a:custGeom>
                <a:avLst/>
                <a:gdLst>
                  <a:gd name="T0" fmla="*/ 0 h 5"/>
                  <a:gd name="T1" fmla="*/ 0 h 5"/>
                  <a:gd name="T2" fmla="*/ 0 h 5"/>
                  <a:gd name="T3" fmla="*/ 0 h 5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0" r="r" b="b"/>
                <a:pathLst>
                  <a:path h="5">
                    <a:moveTo>
                      <a:pt x="0" y="5"/>
                    </a:move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798" name="Freeform 4286"/>
              <p:cNvSpPr>
                <a:spLocks/>
              </p:cNvSpPr>
              <p:nvPr/>
            </p:nvSpPr>
            <p:spPr bwMode="auto">
              <a:xfrm>
                <a:off x="1926" y="2486"/>
                <a:ext cx="8" cy="5"/>
              </a:xfrm>
              <a:custGeom>
                <a:avLst/>
                <a:gdLst>
                  <a:gd name="T0" fmla="*/ 0 w 23"/>
                  <a:gd name="T1" fmla="*/ 0 h 15"/>
                  <a:gd name="T2" fmla="*/ 0 w 23"/>
                  <a:gd name="T3" fmla="*/ 0 h 15"/>
                  <a:gd name="T4" fmla="*/ 0 w 23"/>
                  <a:gd name="T5" fmla="*/ 0 h 15"/>
                  <a:gd name="T6" fmla="*/ 0 w 23"/>
                  <a:gd name="T7" fmla="*/ 0 h 15"/>
                  <a:gd name="T8" fmla="*/ 0 w 23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15">
                    <a:moveTo>
                      <a:pt x="0" y="15"/>
                    </a:moveTo>
                    <a:lnTo>
                      <a:pt x="0" y="1"/>
                    </a:lnTo>
                    <a:lnTo>
                      <a:pt x="23" y="0"/>
                    </a:lnTo>
                    <a:lnTo>
                      <a:pt x="23" y="14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799" name="Freeform 4287"/>
              <p:cNvSpPr>
                <a:spLocks/>
              </p:cNvSpPr>
              <p:nvPr/>
            </p:nvSpPr>
            <p:spPr bwMode="auto">
              <a:xfrm>
                <a:off x="1934" y="2489"/>
                <a:ext cx="0" cy="2"/>
              </a:xfrm>
              <a:custGeom>
                <a:avLst/>
                <a:gdLst>
                  <a:gd name="T0" fmla="*/ 0 w 2"/>
                  <a:gd name="T1" fmla="*/ 0 h 5"/>
                  <a:gd name="T2" fmla="*/ 0 w 2"/>
                  <a:gd name="T3" fmla="*/ 0 h 5"/>
                  <a:gd name="T4" fmla="*/ 1 w 2"/>
                  <a:gd name="T5" fmla="*/ 0 h 5"/>
                  <a:gd name="T6" fmla="*/ 0 w 2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0" y="5"/>
                    </a:moveTo>
                    <a:lnTo>
                      <a:pt x="0" y="0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800" name="Freeform 4288"/>
              <p:cNvSpPr>
                <a:spLocks/>
              </p:cNvSpPr>
              <p:nvPr/>
            </p:nvSpPr>
            <p:spPr bwMode="auto">
              <a:xfrm>
                <a:off x="1933" y="2485"/>
                <a:ext cx="7" cy="6"/>
              </a:xfrm>
              <a:custGeom>
                <a:avLst/>
                <a:gdLst>
                  <a:gd name="T0" fmla="*/ 0 w 21"/>
                  <a:gd name="T1" fmla="*/ 0 h 18"/>
                  <a:gd name="T2" fmla="*/ 0 w 21"/>
                  <a:gd name="T3" fmla="*/ 0 h 18"/>
                  <a:gd name="T4" fmla="*/ 0 w 21"/>
                  <a:gd name="T5" fmla="*/ 0 h 18"/>
                  <a:gd name="T6" fmla="*/ 0 w 21"/>
                  <a:gd name="T7" fmla="*/ 0 h 18"/>
                  <a:gd name="T8" fmla="*/ 0 w 21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18">
                    <a:moveTo>
                      <a:pt x="4" y="18"/>
                    </a:moveTo>
                    <a:lnTo>
                      <a:pt x="0" y="4"/>
                    </a:lnTo>
                    <a:lnTo>
                      <a:pt x="17" y="0"/>
                    </a:lnTo>
                    <a:lnTo>
                      <a:pt x="21" y="14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801" name="Freeform 4289"/>
              <p:cNvSpPr>
                <a:spLocks/>
              </p:cNvSpPr>
              <p:nvPr/>
            </p:nvSpPr>
            <p:spPr bwMode="auto">
              <a:xfrm>
                <a:off x="1939" y="2488"/>
                <a:ext cx="2" cy="2"/>
              </a:xfrm>
              <a:custGeom>
                <a:avLst/>
                <a:gdLst>
                  <a:gd name="T0" fmla="*/ 0 w 6"/>
                  <a:gd name="T1" fmla="*/ 0 h 5"/>
                  <a:gd name="T2" fmla="*/ 0 w 6"/>
                  <a:gd name="T3" fmla="*/ 0 h 5"/>
                  <a:gd name="T4" fmla="*/ 0 w 6"/>
                  <a:gd name="T5" fmla="*/ 0 h 5"/>
                  <a:gd name="T6" fmla="*/ 0 w 6"/>
                  <a:gd name="T7" fmla="*/ 0 h 5"/>
                  <a:gd name="T8" fmla="*/ 0 w 6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2" y="5"/>
                    </a:moveTo>
                    <a:lnTo>
                      <a:pt x="4" y="4"/>
                    </a:lnTo>
                    <a:lnTo>
                      <a:pt x="6" y="3"/>
                    </a:lnTo>
                    <a:lnTo>
                      <a:pt x="0" y="0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802" name="Freeform 4290"/>
              <p:cNvSpPr>
                <a:spLocks/>
              </p:cNvSpPr>
              <p:nvPr/>
            </p:nvSpPr>
            <p:spPr bwMode="auto">
              <a:xfrm>
                <a:off x="1938" y="2485"/>
                <a:ext cx="4" cy="4"/>
              </a:xfrm>
              <a:custGeom>
                <a:avLst/>
                <a:gdLst>
                  <a:gd name="T0" fmla="*/ 0 w 14"/>
                  <a:gd name="T1" fmla="*/ 0 h 13"/>
                  <a:gd name="T2" fmla="*/ 0 w 14"/>
                  <a:gd name="T3" fmla="*/ 0 h 13"/>
                  <a:gd name="T4" fmla="*/ 0 w 14"/>
                  <a:gd name="T5" fmla="*/ 0 h 13"/>
                  <a:gd name="T6" fmla="*/ 0 w 14"/>
                  <a:gd name="T7" fmla="*/ 0 h 13"/>
                  <a:gd name="T8" fmla="*/ 0 w 14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3">
                    <a:moveTo>
                      <a:pt x="11" y="1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14" y="10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803" name="Freeform 4291"/>
              <p:cNvSpPr>
                <a:spLocks/>
              </p:cNvSpPr>
              <p:nvPr/>
            </p:nvSpPr>
            <p:spPr bwMode="auto">
              <a:xfrm>
                <a:off x="1941" y="2487"/>
                <a:ext cx="2" cy="1"/>
              </a:xfrm>
              <a:custGeom>
                <a:avLst/>
                <a:gdLst>
                  <a:gd name="T0" fmla="*/ 0 w 6"/>
                  <a:gd name="T1" fmla="*/ 0 h 3"/>
                  <a:gd name="T2" fmla="*/ 0 w 6"/>
                  <a:gd name="T3" fmla="*/ 0 h 3"/>
                  <a:gd name="T4" fmla="*/ 0 w 6"/>
                  <a:gd name="T5" fmla="*/ 0 h 3"/>
                  <a:gd name="T6" fmla="*/ 0 w 6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5" y="3"/>
                    </a:moveTo>
                    <a:lnTo>
                      <a:pt x="0" y="0"/>
                    </a:lnTo>
                    <a:lnTo>
                      <a:pt x="6" y="2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804" name="Freeform 4292"/>
              <p:cNvSpPr>
                <a:spLocks/>
              </p:cNvSpPr>
              <p:nvPr/>
            </p:nvSpPr>
            <p:spPr bwMode="auto">
              <a:xfrm>
                <a:off x="1938" y="2483"/>
                <a:ext cx="6" cy="5"/>
              </a:xfrm>
              <a:custGeom>
                <a:avLst/>
                <a:gdLst>
                  <a:gd name="T0" fmla="*/ 0 w 16"/>
                  <a:gd name="T1" fmla="*/ 0 h 13"/>
                  <a:gd name="T2" fmla="*/ 0 w 16"/>
                  <a:gd name="T3" fmla="*/ 0 h 13"/>
                  <a:gd name="T4" fmla="*/ 0 w 16"/>
                  <a:gd name="T5" fmla="*/ 0 h 13"/>
                  <a:gd name="T6" fmla="*/ 0 w 16"/>
                  <a:gd name="T7" fmla="*/ 0 h 13"/>
                  <a:gd name="T8" fmla="*/ 0 w 16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3">
                    <a:moveTo>
                      <a:pt x="13" y="13"/>
                    </a:moveTo>
                    <a:lnTo>
                      <a:pt x="0" y="5"/>
                    </a:lnTo>
                    <a:lnTo>
                      <a:pt x="3" y="0"/>
                    </a:lnTo>
                    <a:lnTo>
                      <a:pt x="16" y="8"/>
                    </a:lnTo>
                    <a:lnTo>
                      <a:pt x="13" y="1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805" name="Freeform 4293"/>
              <p:cNvSpPr>
                <a:spLocks/>
              </p:cNvSpPr>
              <p:nvPr/>
            </p:nvSpPr>
            <p:spPr bwMode="auto">
              <a:xfrm>
                <a:off x="1942" y="2485"/>
                <a:ext cx="2" cy="1"/>
              </a:xfrm>
              <a:custGeom>
                <a:avLst/>
                <a:gdLst>
                  <a:gd name="T0" fmla="*/ 0 w 8"/>
                  <a:gd name="T1" fmla="*/ 0 h 4"/>
                  <a:gd name="T2" fmla="*/ 0 w 8"/>
                  <a:gd name="T3" fmla="*/ 0 h 4"/>
                  <a:gd name="T4" fmla="*/ 0 w 8"/>
                  <a:gd name="T5" fmla="*/ 0 h 4"/>
                  <a:gd name="T6" fmla="*/ 0 w 8"/>
                  <a:gd name="T7" fmla="*/ 0 h 4"/>
                  <a:gd name="T8" fmla="*/ 0 w 8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4"/>
                    </a:moveTo>
                    <a:lnTo>
                      <a:pt x="8" y="0"/>
                    </a:lnTo>
                    <a:lnTo>
                      <a:pt x="0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806" name="Rectangle 4294"/>
              <p:cNvSpPr>
                <a:spLocks noChangeArrowheads="1"/>
              </p:cNvSpPr>
              <p:nvPr/>
            </p:nvSpPr>
            <p:spPr bwMode="auto">
              <a:xfrm>
                <a:off x="1939" y="2480"/>
                <a:ext cx="5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807" name="Freeform 4295"/>
              <p:cNvSpPr>
                <a:spLocks/>
              </p:cNvSpPr>
              <p:nvPr/>
            </p:nvSpPr>
            <p:spPr bwMode="auto">
              <a:xfrm>
                <a:off x="1942" y="2480"/>
                <a:ext cx="2" cy="1"/>
              </a:xfrm>
              <a:custGeom>
                <a:avLst/>
                <a:gdLst>
                  <a:gd name="T0" fmla="*/ 0 w 8"/>
                  <a:gd name="T1" fmla="*/ 0 h 2"/>
                  <a:gd name="T2" fmla="*/ 0 w 8"/>
                  <a:gd name="T3" fmla="*/ 1 h 2"/>
                  <a:gd name="T4" fmla="*/ 0 w 8"/>
                  <a:gd name="T5" fmla="*/ 0 h 2"/>
                  <a:gd name="T6" fmla="*/ 0 w 8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8" y="0"/>
                    </a:moveTo>
                    <a:lnTo>
                      <a:pt x="0" y="2"/>
                    </a:lnTo>
                    <a:lnTo>
                      <a:pt x="7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808" name="Freeform 4296"/>
              <p:cNvSpPr>
                <a:spLocks/>
              </p:cNvSpPr>
              <p:nvPr/>
            </p:nvSpPr>
            <p:spPr bwMode="auto">
              <a:xfrm>
                <a:off x="1939" y="2475"/>
                <a:ext cx="5" cy="5"/>
              </a:xfrm>
              <a:custGeom>
                <a:avLst/>
                <a:gdLst>
                  <a:gd name="T0" fmla="*/ 0 w 16"/>
                  <a:gd name="T1" fmla="*/ 0 h 16"/>
                  <a:gd name="T2" fmla="*/ 0 w 16"/>
                  <a:gd name="T3" fmla="*/ 0 h 16"/>
                  <a:gd name="T4" fmla="*/ 0 w 16"/>
                  <a:gd name="T5" fmla="*/ 0 h 16"/>
                  <a:gd name="T6" fmla="*/ 0 w 16"/>
                  <a:gd name="T7" fmla="*/ 0 h 16"/>
                  <a:gd name="T8" fmla="*/ 0 w 16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16" y="16"/>
                    </a:moveTo>
                    <a:lnTo>
                      <a:pt x="1" y="1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6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809" name="Freeform 4297"/>
              <p:cNvSpPr>
                <a:spLocks/>
              </p:cNvSpPr>
              <p:nvPr/>
            </p:nvSpPr>
            <p:spPr bwMode="auto">
              <a:xfrm>
                <a:off x="1939" y="2475"/>
                <a:ext cx="2" cy="0"/>
              </a:xfrm>
              <a:custGeom>
                <a:avLst/>
                <a:gdLst>
                  <a:gd name="T0" fmla="*/ 0 w 8"/>
                  <a:gd name="T1" fmla="*/ 0 h 2"/>
                  <a:gd name="T2" fmla="*/ 0 w 8"/>
                  <a:gd name="T3" fmla="*/ 1 h 2"/>
                  <a:gd name="T4" fmla="*/ 0 w 8"/>
                  <a:gd name="T5" fmla="*/ 0 h 2"/>
                  <a:gd name="T6" fmla="*/ 0 w 8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lnTo>
                      <a:pt x="8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810" name="Rectangle 4298"/>
              <p:cNvSpPr>
                <a:spLocks noChangeArrowheads="1"/>
              </p:cNvSpPr>
              <p:nvPr/>
            </p:nvSpPr>
            <p:spPr bwMode="auto">
              <a:xfrm>
                <a:off x="1939" y="2469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811" name="Freeform 4299"/>
              <p:cNvSpPr>
                <a:spLocks/>
              </p:cNvSpPr>
              <p:nvPr/>
            </p:nvSpPr>
            <p:spPr bwMode="auto">
              <a:xfrm>
                <a:off x="1939" y="2469"/>
                <a:ext cx="2" cy="1"/>
              </a:xfrm>
              <a:custGeom>
                <a:avLst/>
                <a:gdLst>
                  <a:gd name="T0" fmla="*/ 0 w 8"/>
                  <a:gd name="T1" fmla="*/ 0 h 3"/>
                  <a:gd name="T2" fmla="*/ 0 w 8"/>
                  <a:gd name="T3" fmla="*/ 0 h 3"/>
                  <a:gd name="T4" fmla="*/ 0 w 8"/>
                  <a:gd name="T5" fmla="*/ 0 h 3"/>
                  <a:gd name="T6" fmla="*/ 0 w 8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3">
                    <a:moveTo>
                      <a:pt x="0" y="1"/>
                    </a:moveTo>
                    <a:lnTo>
                      <a:pt x="8" y="3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812" name="Freeform 4300"/>
              <p:cNvSpPr>
                <a:spLocks/>
              </p:cNvSpPr>
              <p:nvPr/>
            </p:nvSpPr>
            <p:spPr bwMode="auto">
              <a:xfrm>
                <a:off x="1939" y="2456"/>
                <a:ext cx="6" cy="14"/>
              </a:xfrm>
              <a:custGeom>
                <a:avLst/>
                <a:gdLst>
                  <a:gd name="T0" fmla="*/ 0 w 20"/>
                  <a:gd name="T1" fmla="*/ 0 h 42"/>
                  <a:gd name="T2" fmla="*/ 0 w 20"/>
                  <a:gd name="T3" fmla="*/ 0 h 42"/>
                  <a:gd name="T4" fmla="*/ 0 w 20"/>
                  <a:gd name="T5" fmla="*/ 0 h 42"/>
                  <a:gd name="T6" fmla="*/ 0 w 20"/>
                  <a:gd name="T7" fmla="*/ 0 h 42"/>
                  <a:gd name="T8" fmla="*/ 0 w 20"/>
                  <a:gd name="T9" fmla="*/ 0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42">
                    <a:moveTo>
                      <a:pt x="15" y="42"/>
                    </a:moveTo>
                    <a:lnTo>
                      <a:pt x="0" y="40"/>
                    </a:lnTo>
                    <a:lnTo>
                      <a:pt x="6" y="0"/>
                    </a:lnTo>
                    <a:lnTo>
                      <a:pt x="20" y="3"/>
                    </a:lnTo>
                    <a:lnTo>
                      <a:pt x="15" y="4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813" name="Freeform 4301"/>
              <p:cNvSpPr>
                <a:spLocks/>
              </p:cNvSpPr>
              <p:nvPr/>
            </p:nvSpPr>
            <p:spPr bwMode="auto">
              <a:xfrm>
                <a:off x="1943" y="2457"/>
                <a:ext cx="2" cy="0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1 h 1"/>
                  <a:gd name="T4" fmla="*/ 0 w 7"/>
                  <a:gd name="T5" fmla="*/ 0 h 1"/>
                  <a:gd name="T6" fmla="*/ 0 w 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7" y="0"/>
                    </a:moveTo>
                    <a:lnTo>
                      <a:pt x="0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814" name="Freeform 4302"/>
              <p:cNvSpPr>
                <a:spLocks/>
              </p:cNvSpPr>
              <p:nvPr/>
            </p:nvSpPr>
            <p:spPr bwMode="auto">
              <a:xfrm>
                <a:off x="1941" y="2443"/>
                <a:ext cx="6" cy="14"/>
              </a:xfrm>
              <a:custGeom>
                <a:avLst/>
                <a:gdLst>
                  <a:gd name="T0" fmla="*/ 0 w 18"/>
                  <a:gd name="T1" fmla="*/ 0 h 42"/>
                  <a:gd name="T2" fmla="*/ 0 w 18"/>
                  <a:gd name="T3" fmla="*/ 0 h 42"/>
                  <a:gd name="T4" fmla="*/ 0 w 18"/>
                  <a:gd name="T5" fmla="*/ 0 h 42"/>
                  <a:gd name="T6" fmla="*/ 0 w 18"/>
                  <a:gd name="T7" fmla="*/ 0 h 42"/>
                  <a:gd name="T8" fmla="*/ 0 w 18"/>
                  <a:gd name="T9" fmla="*/ 0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42">
                    <a:moveTo>
                      <a:pt x="14" y="42"/>
                    </a:moveTo>
                    <a:lnTo>
                      <a:pt x="0" y="39"/>
                    </a:lnTo>
                    <a:lnTo>
                      <a:pt x="4" y="0"/>
                    </a:lnTo>
                    <a:lnTo>
                      <a:pt x="18" y="2"/>
                    </a:lnTo>
                    <a:lnTo>
                      <a:pt x="14" y="4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815" name="Freeform 4303"/>
              <p:cNvSpPr>
                <a:spLocks/>
              </p:cNvSpPr>
              <p:nvPr/>
            </p:nvSpPr>
            <p:spPr bwMode="auto">
              <a:xfrm>
                <a:off x="1942" y="2442"/>
                <a:ext cx="2" cy="2"/>
              </a:xfrm>
              <a:custGeom>
                <a:avLst/>
                <a:gdLst>
                  <a:gd name="T0" fmla="*/ 0 w 7"/>
                  <a:gd name="T1" fmla="*/ 1 h 4"/>
                  <a:gd name="T2" fmla="*/ 0 w 7"/>
                  <a:gd name="T3" fmla="*/ 1 h 4"/>
                  <a:gd name="T4" fmla="*/ 0 w 7"/>
                  <a:gd name="T5" fmla="*/ 0 h 4"/>
                  <a:gd name="T6" fmla="*/ 0 w 7"/>
                  <a:gd name="T7" fmla="*/ 1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0" y="1"/>
                    </a:moveTo>
                    <a:lnTo>
                      <a:pt x="7" y="4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816" name="Freeform 4304"/>
              <p:cNvSpPr>
                <a:spLocks/>
              </p:cNvSpPr>
              <p:nvPr/>
            </p:nvSpPr>
            <p:spPr bwMode="auto">
              <a:xfrm>
                <a:off x="1942" y="2434"/>
                <a:ext cx="6" cy="10"/>
              </a:xfrm>
              <a:custGeom>
                <a:avLst/>
                <a:gdLst>
                  <a:gd name="T0" fmla="*/ 0 w 19"/>
                  <a:gd name="T1" fmla="*/ 0 h 28"/>
                  <a:gd name="T2" fmla="*/ 0 w 19"/>
                  <a:gd name="T3" fmla="*/ 0 h 28"/>
                  <a:gd name="T4" fmla="*/ 0 w 19"/>
                  <a:gd name="T5" fmla="*/ 0 h 28"/>
                  <a:gd name="T6" fmla="*/ 0 w 19"/>
                  <a:gd name="T7" fmla="*/ 0 h 28"/>
                  <a:gd name="T8" fmla="*/ 0 w 19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28">
                    <a:moveTo>
                      <a:pt x="14" y="28"/>
                    </a:moveTo>
                    <a:lnTo>
                      <a:pt x="0" y="24"/>
                    </a:lnTo>
                    <a:lnTo>
                      <a:pt x="5" y="0"/>
                    </a:lnTo>
                    <a:lnTo>
                      <a:pt x="19" y="4"/>
                    </a:lnTo>
                    <a:lnTo>
                      <a:pt x="14" y="2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817" name="Freeform 4305"/>
              <p:cNvSpPr>
                <a:spLocks/>
              </p:cNvSpPr>
              <p:nvPr/>
            </p:nvSpPr>
            <p:spPr bwMode="auto">
              <a:xfrm>
                <a:off x="1944" y="2434"/>
                <a:ext cx="2" cy="2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1 h 4"/>
                  <a:gd name="T4" fmla="*/ 0 w 7"/>
                  <a:gd name="T5" fmla="*/ 0 h 4"/>
                  <a:gd name="T6" fmla="*/ 0 w 7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7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818" name="Freeform 4306"/>
              <p:cNvSpPr>
                <a:spLocks/>
              </p:cNvSpPr>
              <p:nvPr/>
            </p:nvSpPr>
            <p:spPr bwMode="auto">
              <a:xfrm>
                <a:off x="1944" y="2426"/>
                <a:ext cx="7" cy="10"/>
              </a:xfrm>
              <a:custGeom>
                <a:avLst/>
                <a:gdLst>
                  <a:gd name="T0" fmla="*/ 0 w 22"/>
                  <a:gd name="T1" fmla="*/ 0 h 28"/>
                  <a:gd name="T2" fmla="*/ 0 w 22"/>
                  <a:gd name="T3" fmla="*/ 0 h 28"/>
                  <a:gd name="T4" fmla="*/ 0 w 22"/>
                  <a:gd name="T5" fmla="*/ 0 h 28"/>
                  <a:gd name="T6" fmla="*/ 0 w 22"/>
                  <a:gd name="T7" fmla="*/ 0 h 28"/>
                  <a:gd name="T8" fmla="*/ 0 w 22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28">
                    <a:moveTo>
                      <a:pt x="14" y="28"/>
                    </a:moveTo>
                    <a:lnTo>
                      <a:pt x="0" y="24"/>
                    </a:lnTo>
                    <a:lnTo>
                      <a:pt x="7" y="0"/>
                    </a:lnTo>
                    <a:lnTo>
                      <a:pt x="22" y="4"/>
                    </a:lnTo>
                    <a:lnTo>
                      <a:pt x="14" y="2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819" name="Freeform 4307"/>
              <p:cNvSpPr>
                <a:spLocks/>
              </p:cNvSpPr>
              <p:nvPr/>
            </p:nvSpPr>
            <p:spPr bwMode="auto">
              <a:xfrm>
                <a:off x="1946" y="2426"/>
                <a:ext cx="2" cy="2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1 h 4"/>
                  <a:gd name="T4" fmla="*/ 0 w 7"/>
                  <a:gd name="T5" fmla="*/ 0 h 4"/>
                  <a:gd name="T6" fmla="*/ 0 w 7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7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820" name="Freeform 4308"/>
              <p:cNvSpPr>
                <a:spLocks/>
              </p:cNvSpPr>
              <p:nvPr/>
            </p:nvSpPr>
            <p:spPr bwMode="auto">
              <a:xfrm>
                <a:off x="1946" y="2411"/>
                <a:ext cx="10" cy="17"/>
              </a:xfrm>
              <a:custGeom>
                <a:avLst/>
                <a:gdLst>
                  <a:gd name="T0" fmla="*/ 0 w 30"/>
                  <a:gd name="T1" fmla="*/ 0 h 50"/>
                  <a:gd name="T2" fmla="*/ 0 w 30"/>
                  <a:gd name="T3" fmla="*/ 0 h 50"/>
                  <a:gd name="T4" fmla="*/ 0 w 30"/>
                  <a:gd name="T5" fmla="*/ 0 h 50"/>
                  <a:gd name="T6" fmla="*/ 0 w 30"/>
                  <a:gd name="T7" fmla="*/ 0 h 50"/>
                  <a:gd name="T8" fmla="*/ 0 w 30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" h="50">
                    <a:moveTo>
                      <a:pt x="15" y="50"/>
                    </a:moveTo>
                    <a:lnTo>
                      <a:pt x="0" y="46"/>
                    </a:lnTo>
                    <a:lnTo>
                      <a:pt x="16" y="0"/>
                    </a:lnTo>
                    <a:lnTo>
                      <a:pt x="30" y="5"/>
                    </a:lnTo>
                    <a:lnTo>
                      <a:pt x="15" y="5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821" name="Freeform 4309"/>
              <p:cNvSpPr>
                <a:spLocks/>
              </p:cNvSpPr>
              <p:nvPr/>
            </p:nvSpPr>
            <p:spPr bwMode="auto">
              <a:xfrm>
                <a:off x="1954" y="2413"/>
                <a:ext cx="2" cy="0"/>
              </a:xfrm>
              <a:custGeom>
                <a:avLst/>
                <a:gdLst>
                  <a:gd name="T0" fmla="*/ 0 w 7"/>
                  <a:gd name="T1" fmla="*/ 0 w 7"/>
                  <a:gd name="T2" fmla="*/ 0 w 7"/>
                  <a:gd name="T3" fmla="*/ 0 w 7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7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822" name="Freeform 4310"/>
              <p:cNvSpPr>
                <a:spLocks/>
              </p:cNvSpPr>
              <p:nvPr/>
            </p:nvSpPr>
            <p:spPr bwMode="auto">
              <a:xfrm>
                <a:off x="1951" y="2397"/>
                <a:ext cx="10" cy="16"/>
              </a:xfrm>
              <a:custGeom>
                <a:avLst/>
                <a:gdLst>
                  <a:gd name="T0" fmla="*/ 0 w 29"/>
                  <a:gd name="T1" fmla="*/ 0 h 48"/>
                  <a:gd name="T2" fmla="*/ 0 w 29"/>
                  <a:gd name="T3" fmla="*/ 0 h 48"/>
                  <a:gd name="T4" fmla="*/ 0 w 29"/>
                  <a:gd name="T5" fmla="*/ 0 h 48"/>
                  <a:gd name="T6" fmla="*/ 0 w 29"/>
                  <a:gd name="T7" fmla="*/ 0 h 48"/>
                  <a:gd name="T8" fmla="*/ 0 w 29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" h="48">
                    <a:moveTo>
                      <a:pt x="14" y="48"/>
                    </a:moveTo>
                    <a:lnTo>
                      <a:pt x="0" y="43"/>
                    </a:lnTo>
                    <a:lnTo>
                      <a:pt x="14" y="0"/>
                    </a:lnTo>
                    <a:lnTo>
                      <a:pt x="29" y="4"/>
                    </a:lnTo>
                    <a:lnTo>
                      <a:pt x="14" y="4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823" name="Freeform 4311"/>
              <p:cNvSpPr>
                <a:spLocks/>
              </p:cNvSpPr>
              <p:nvPr/>
            </p:nvSpPr>
            <p:spPr bwMode="auto">
              <a:xfrm>
                <a:off x="1956" y="2388"/>
                <a:ext cx="8" cy="10"/>
              </a:xfrm>
              <a:custGeom>
                <a:avLst/>
                <a:gdLst>
                  <a:gd name="T0" fmla="*/ 0 w 23"/>
                  <a:gd name="T1" fmla="*/ 0 h 29"/>
                  <a:gd name="T2" fmla="*/ 0 w 23"/>
                  <a:gd name="T3" fmla="*/ 0 h 29"/>
                  <a:gd name="T4" fmla="*/ 0 w 23"/>
                  <a:gd name="T5" fmla="*/ 0 h 29"/>
                  <a:gd name="T6" fmla="*/ 0 w 23"/>
                  <a:gd name="T7" fmla="*/ 0 h 29"/>
                  <a:gd name="T8" fmla="*/ 0 w 23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29">
                    <a:moveTo>
                      <a:pt x="15" y="29"/>
                    </a:moveTo>
                    <a:lnTo>
                      <a:pt x="0" y="25"/>
                    </a:lnTo>
                    <a:lnTo>
                      <a:pt x="9" y="0"/>
                    </a:lnTo>
                    <a:lnTo>
                      <a:pt x="23" y="4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824" name="Freeform 4312"/>
              <p:cNvSpPr>
                <a:spLocks/>
              </p:cNvSpPr>
              <p:nvPr/>
            </p:nvSpPr>
            <p:spPr bwMode="auto">
              <a:xfrm>
                <a:off x="1961" y="2390"/>
                <a:ext cx="3" cy="0"/>
              </a:xfrm>
              <a:custGeom>
                <a:avLst/>
                <a:gdLst>
                  <a:gd name="T0" fmla="*/ 0 w 7"/>
                  <a:gd name="T1" fmla="*/ 0 w 7"/>
                  <a:gd name="T2" fmla="*/ 0 w 7"/>
                  <a:gd name="T3" fmla="*/ 0 w 7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7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825" name="Freeform 4313"/>
              <p:cNvSpPr>
                <a:spLocks/>
              </p:cNvSpPr>
              <p:nvPr/>
            </p:nvSpPr>
            <p:spPr bwMode="auto">
              <a:xfrm>
                <a:off x="1959" y="2381"/>
                <a:ext cx="6" cy="9"/>
              </a:xfrm>
              <a:custGeom>
                <a:avLst/>
                <a:gdLst>
                  <a:gd name="T0" fmla="*/ 0 w 19"/>
                  <a:gd name="T1" fmla="*/ 0 h 27"/>
                  <a:gd name="T2" fmla="*/ 0 w 19"/>
                  <a:gd name="T3" fmla="*/ 0 h 27"/>
                  <a:gd name="T4" fmla="*/ 0 w 19"/>
                  <a:gd name="T5" fmla="*/ 0 h 27"/>
                  <a:gd name="T6" fmla="*/ 0 w 19"/>
                  <a:gd name="T7" fmla="*/ 0 h 27"/>
                  <a:gd name="T8" fmla="*/ 0 w 19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27">
                    <a:moveTo>
                      <a:pt x="14" y="27"/>
                    </a:moveTo>
                    <a:lnTo>
                      <a:pt x="0" y="23"/>
                    </a:lnTo>
                    <a:lnTo>
                      <a:pt x="5" y="0"/>
                    </a:lnTo>
                    <a:lnTo>
                      <a:pt x="19" y="4"/>
                    </a:lnTo>
                    <a:lnTo>
                      <a:pt x="14" y="2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826" name="Freeform 4314"/>
              <p:cNvSpPr>
                <a:spLocks/>
              </p:cNvSpPr>
              <p:nvPr/>
            </p:nvSpPr>
            <p:spPr bwMode="auto">
              <a:xfrm>
                <a:off x="1963" y="2380"/>
                <a:ext cx="3" cy="2"/>
              </a:xfrm>
              <a:custGeom>
                <a:avLst/>
                <a:gdLst>
                  <a:gd name="T0" fmla="*/ 0 w 8"/>
                  <a:gd name="T1" fmla="*/ 0 h 5"/>
                  <a:gd name="T2" fmla="*/ 0 w 8"/>
                  <a:gd name="T3" fmla="*/ 0 h 5"/>
                  <a:gd name="T4" fmla="*/ 0 w 8"/>
                  <a:gd name="T5" fmla="*/ 0 h 5"/>
                  <a:gd name="T6" fmla="*/ 0 w 8"/>
                  <a:gd name="T7" fmla="*/ 0 h 5"/>
                  <a:gd name="T8" fmla="*/ 0 w 8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5"/>
                    </a:moveTo>
                    <a:lnTo>
                      <a:pt x="8" y="0"/>
                    </a:lnTo>
                    <a:lnTo>
                      <a:pt x="8" y="3"/>
                    </a:lnTo>
                    <a:lnTo>
                      <a:pt x="0" y="5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827" name="Rectangle 4315"/>
              <p:cNvSpPr>
                <a:spLocks noChangeArrowheads="1"/>
              </p:cNvSpPr>
              <p:nvPr/>
            </p:nvSpPr>
            <p:spPr bwMode="auto">
              <a:xfrm>
                <a:off x="1961" y="2380"/>
                <a:ext cx="5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828" name="Freeform 4316"/>
              <p:cNvSpPr>
                <a:spLocks/>
              </p:cNvSpPr>
              <p:nvPr/>
            </p:nvSpPr>
            <p:spPr bwMode="auto">
              <a:xfrm>
                <a:off x="1961" y="2380"/>
                <a:ext cx="2" cy="1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0 h 4"/>
                  <a:gd name="T4" fmla="*/ 0 w 7"/>
                  <a:gd name="T5" fmla="*/ 0 h 4"/>
                  <a:gd name="T6" fmla="*/ 0 w 7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0" y="2"/>
                    </a:moveTo>
                    <a:lnTo>
                      <a:pt x="7" y="4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829" name="Freeform 4317"/>
              <p:cNvSpPr>
                <a:spLocks/>
              </p:cNvSpPr>
              <p:nvPr/>
            </p:nvSpPr>
            <p:spPr bwMode="auto">
              <a:xfrm>
                <a:off x="1961" y="2377"/>
                <a:ext cx="5" cy="4"/>
              </a:xfrm>
              <a:custGeom>
                <a:avLst/>
                <a:gdLst>
                  <a:gd name="T0" fmla="*/ 0 w 16"/>
                  <a:gd name="T1" fmla="*/ 0 h 12"/>
                  <a:gd name="T2" fmla="*/ 0 w 16"/>
                  <a:gd name="T3" fmla="*/ 0 h 12"/>
                  <a:gd name="T4" fmla="*/ 0 w 16"/>
                  <a:gd name="T5" fmla="*/ 0 h 12"/>
                  <a:gd name="T6" fmla="*/ 0 w 16"/>
                  <a:gd name="T7" fmla="*/ 0 h 12"/>
                  <a:gd name="T8" fmla="*/ 0 w 16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2">
                    <a:moveTo>
                      <a:pt x="14" y="12"/>
                    </a:moveTo>
                    <a:lnTo>
                      <a:pt x="0" y="8"/>
                    </a:lnTo>
                    <a:lnTo>
                      <a:pt x="2" y="0"/>
                    </a:lnTo>
                    <a:lnTo>
                      <a:pt x="16" y="4"/>
                    </a:lnTo>
                    <a:lnTo>
                      <a:pt x="14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830" name="Freeform 4318"/>
              <p:cNvSpPr>
                <a:spLocks/>
              </p:cNvSpPr>
              <p:nvPr/>
            </p:nvSpPr>
            <p:spPr bwMode="auto">
              <a:xfrm>
                <a:off x="1961" y="2377"/>
                <a:ext cx="3" cy="1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0 h 4"/>
                  <a:gd name="T4" fmla="*/ 0 w 7"/>
                  <a:gd name="T5" fmla="*/ 0 h 4"/>
                  <a:gd name="T6" fmla="*/ 0 w 7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7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831" name="Freeform 4319"/>
              <p:cNvSpPr>
                <a:spLocks/>
              </p:cNvSpPr>
              <p:nvPr/>
            </p:nvSpPr>
            <p:spPr bwMode="auto">
              <a:xfrm>
                <a:off x="1961" y="2373"/>
                <a:ext cx="6" cy="5"/>
              </a:xfrm>
              <a:custGeom>
                <a:avLst/>
                <a:gdLst>
                  <a:gd name="T0" fmla="*/ 0 w 18"/>
                  <a:gd name="T1" fmla="*/ 0 h 15"/>
                  <a:gd name="T2" fmla="*/ 0 w 18"/>
                  <a:gd name="T3" fmla="*/ 0 h 15"/>
                  <a:gd name="T4" fmla="*/ 0 w 18"/>
                  <a:gd name="T5" fmla="*/ 0 h 15"/>
                  <a:gd name="T6" fmla="*/ 0 w 18"/>
                  <a:gd name="T7" fmla="*/ 0 h 15"/>
                  <a:gd name="T8" fmla="*/ 0 w 18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5">
                    <a:moveTo>
                      <a:pt x="14" y="15"/>
                    </a:moveTo>
                    <a:lnTo>
                      <a:pt x="0" y="11"/>
                    </a:lnTo>
                    <a:lnTo>
                      <a:pt x="3" y="0"/>
                    </a:lnTo>
                    <a:lnTo>
                      <a:pt x="18" y="4"/>
                    </a:lnTo>
                    <a:lnTo>
                      <a:pt x="14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832" name="Freeform 4320"/>
              <p:cNvSpPr>
                <a:spLocks/>
              </p:cNvSpPr>
              <p:nvPr/>
            </p:nvSpPr>
            <p:spPr bwMode="auto">
              <a:xfrm>
                <a:off x="1962" y="2373"/>
                <a:ext cx="3" cy="2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1 h 4"/>
                  <a:gd name="T4" fmla="*/ 0 w 7"/>
                  <a:gd name="T5" fmla="*/ 0 h 4"/>
                  <a:gd name="T6" fmla="*/ 0 w 7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7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833" name="Freeform 4321"/>
              <p:cNvSpPr>
                <a:spLocks/>
              </p:cNvSpPr>
              <p:nvPr/>
            </p:nvSpPr>
            <p:spPr bwMode="auto">
              <a:xfrm>
                <a:off x="1962" y="2369"/>
                <a:ext cx="7" cy="6"/>
              </a:xfrm>
              <a:custGeom>
                <a:avLst/>
                <a:gdLst>
                  <a:gd name="T0" fmla="*/ 0 w 19"/>
                  <a:gd name="T1" fmla="*/ 0 h 16"/>
                  <a:gd name="T2" fmla="*/ 0 w 19"/>
                  <a:gd name="T3" fmla="*/ 0 h 16"/>
                  <a:gd name="T4" fmla="*/ 0 w 19"/>
                  <a:gd name="T5" fmla="*/ 0 h 16"/>
                  <a:gd name="T6" fmla="*/ 0 w 19"/>
                  <a:gd name="T7" fmla="*/ 0 h 16"/>
                  <a:gd name="T8" fmla="*/ 0 w 19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6">
                    <a:moveTo>
                      <a:pt x="15" y="16"/>
                    </a:moveTo>
                    <a:lnTo>
                      <a:pt x="0" y="12"/>
                    </a:lnTo>
                    <a:lnTo>
                      <a:pt x="4" y="0"/>
                    </a:lnTo>
                    <a:lnTo>
                      <a:pt x="19" y="4"/>
                    </a:lnTo>
                    <a:lnTo>
                      <a:pt x="15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834" name="Freeform 4322"/>
              <p:cNvSpPr>
                <a:spLocks/>
              </p:cNvSpPr>
              <p:nvPr/>
            </p:nvSpPr>
            <p:spPr bwMode="auto">
              <a:xfrm>
                <a:off x="1966" y="2370"/>
                <a:ext cx="3" cy="1"/>
              </a:xfrm>
              <a:custGeom>
                <a:avLst/>
                <a:gdLst>
                  <a:gd name="T0" fmla="*/ 0 w 8"/>
                  <a:gd name="T1" fmla="*/ 1 h 1"/>
                  <a:gd name="T2" fmla="*/ 0 w 8"/>
                  <a:gd name="T3" fmla="*/ 1 h 1"/>
                  <a:gd name="T4" fmla="*/ 0 w 8"/>
                  <a:gd name="T5" fmla="*/ 0 h 1"/>
                  <a:gd name="T6" fmla="*/ 0 w 8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8" y="1"/>
                    </a:moveTo>
                    <a:lnTo>
                      <a:pt x="0" y="1"/>
                    </a:lnTo>
                    <a:lnTo>
                      <a:pt x="8" y="0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835" name="Freeform 4323"/>
              <p:cNvSpPr>
                <a:spLocks/>
              </p:cNvSpPr>
              <p:nvPr/>
            </p:nvSpPr>
            <p:spPr bwMode="auto">
              <a:xfrm>
                <a:off x="1964" y="2365"/>
                <a:ext cx="5" cy="5"/>
              </a:xfrm>
              <a:custGeom>
                <a:avLst/>
                <a:gdLst>
                  <a:gd name="T0" fmla="*/ 0 w 16"/>
                  <a:gd name="T1" fmla="*/ 0 h 15"/>
                  <a:gd name="T2" fmla="*/ 0 w 16"/>
                  <a:gd name="T3" fmla="*/ 0 h 15"/>
                  <a:gd name="T4" fmla="*/ 0 w 16"/>
                  <a:gd name="T5" fmla="*/ 0 h 15"/>
                  <a:gd name="T6" fmla="*/ 0 w 16"/>
                  <a:gd name="T7" fmla="*/ 0 h 15"/>
                  <a:gd name="T8" fmla="*/ 0 w 16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5">
                    <a:moveTo>
                      <a:pt x="15" y="15"/>
                    </a:moveTo>
                    <a:lnTo>
                      <a:pt x="0" y="13"/>
                    </a:lnTo>
                    <a:lnTo>
                      <a:pt x="1" y="0"/>
                    </a:lnTo>
                    <a:lnTo>
                      <a:pt x="16" y="2"/>
                    </a:lnTo>
                    <a:lnTo>
                      <a:pt x="15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836" name="Freeform 4324"/>
              <p:cNvSpPr>
                <a:spLocks/>
              </p:cNvSpPr>
              <p:nvPr/>
            </p:nvSpPr>
            <p:spPr bwMode="auto">
              <a:xfrm>
                <a:off x="1964" y="2365"/>
                <a:ext cx="2" cy="1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0 h 4"/>
                  <a:gd name="T4" fmla="*/ 0 w 7"/>
                  <a:gd name="T5" fmla="*/ 0 h 4"/>
                  <a:gd name="T6" fmla="*/ 0 w 7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0" y="1"/>
                    </a:moveTo>
                    <a:lnTo>
                      <a:pt x="7" y="4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837" name="Freeform 4325"/>
              <p:cNvSpPr>
                <a:spLocks/>
              </p:cNvSpPr>
              <p:nvPr/>
            </p:nvSpPr>
            <p:spPr bwMode="auto">
              <a:xfrm>
                <a:off x="1964" y="2360"/>
                <a:ext cx="6" cy="6"/>
              </a:xfrm>
              <a:custGeom>
                <a:avLst/>
                <a:gdLst>
                  <a:gd name="T0" fmla="*/ 0 w 19"/>
                  <a:gd name="T1" fmla="*/ 0 h 19"/>
                  <a:gd name="T2" fmla="*/ 0 w 19"/>
                  <a:gd name="T3" fmla="*/ 0 h 19"/>
                  <a:gd name="T4" fmla="*/ 0 w 19"/>
                  <a:gd name="T5" fmla="*/ 0 h 19"/>
                  <a:gd name="T6" fmla="*/ 0 w 19"/>
                  <a:gd name="T7" fmla="*/ 0 h 19"/>
                  <a:gd name="T8" fmla="*/ 0 w 19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5" y="19"/>
                    </a:moveTo>
                    <a:lnTo>
                      <a:pt x="0" y="15"/>
                    </a:lnTo>
                    <a:lnTo>
                      <a:pt x="4" y="0"/>
                    </a:lnTo>
                    <a:lnTo>
                      <a:pt x="19" y="4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838" name="Freeform 4326"/>
              <p:cNvSpPr>
                <a:spLocks/>
              </p:cNvSpPr>
              <p:nvPr/>
            </p:nvSpPr>
            <p:spPr bwMode="auto">
              <a:xfrm>
                <a:off x="1968" y="2361"/>
                <a:ext cx="2" cy="0"/>
              </a:xfrm>
              <a:custGeom>
                <a:avLst/>
                <a:gdLst>
                  <a:gd name="T0" fmla="*/ 0 w 7"/>
                  <a:gd name="T1" fmla="*/ 1 h 1"/>
                  <a:gd name="T2" fmla="*/ 0 w 7"/>
                  <a:gd name="T3" fmla="*/ 1 h 1"/>
                  <a:gd name="T4" fmla="*/ 0 w 7"/>
                  <a:gd name="T5" fmla="*/ 0 h 1"/>
                  <a:gd name="T6" fmla="*/ 0 w 7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7" y="1"/>
                    </a:moveTo>
                    <a:lnTo>
                      <a:pt x="0" y="1"/>
                    </a:lnTo>
                    <a:lnTo>
                      <a:pt x="7" y="0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839" name="Freeform 4327"/>
              <p:cNvSpPr>
                <a:spLocks/>
              </p:cNvSpPr>
              <p:nvPr/>
            </p:nvSpPr>
            <p:spPr bwMode="auto">
              <a:xfrm>
                <a:off x="1965" y="2357"/>
                <a:ext cx="6" cy="4"/>
              </a:xfrm>
              <a:custGeom>
                <a:avLst/>
                <a:gdLst>
                  <a:gd name="T0" fmla="*/ 0 w 16"/>
                  <a:gd name="T1" fmla="*/ 0 h 12"/>
                  <a:gd name="T2" fmla="*/ 0 w 16"/>
                  <a:gd name="T3" fmla="*/ 0 h 12"/>
                  <a:gd name="T4" fmla="*/ 0 w 16"/>
                  <a:gd name="T5" fmla="*/ 0 h 12"/>
                  <a:gd name="T6" fmla="*/ 0 w 16"/>
                  <a:gd name="T7" fmla="*/ 0 h 12"/>
                  <a:gd name="T8" fmla="*/ 0 w 16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2">
                    <a:moveTo>
                      <a:pt x="15" y="12"/>
                    </a:moveTo>
                    <a:lnTo>
                      <a:pt x="0" y="10"/>
                    </a:lnTo>
                    <a:lnTo>
                      <a:pt x="1" y="0"/>
                    </a:lnTo>
                    <a:lnTo>
                      <a:pt x="16" y="2"/>
                    </a:lnTo>
                    <a:lnTo>
                      <a:pt x="15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840" name="Freeform 4328"/>
              <p:cNvSpPr>
                <a:spLocks/>
              </p:cNvSpPr>
              <p:nvPr/>
            </p:nvSpPr>
            <p:spPr bwMode="auto">
              <a:xfrm>
                <a:off x="1966" y="2357"/>
                <a:ext cx="2" cy="1"/>
              </a:xfrm>
              <a:custGeom>
                <a:avLst/>
                <a:gdLst>
                  <a:gd name="T0" fmla="*/ 0 w 8"/>
                  <a:gd name="T1" fmla="*/ 0 h 3"/>
                  <a:gd name="T2" fmla="*/ 0 w 8"/>
                  <a:gd name="T3" fmla="*/ 0 h 3"/>
                  <a:gd name="T4" fmla="*/ 0 w 8"/>
                  <a:gd name="T5" fmla="*/ 0 h 3"/>
                  <a:gd name="T6" fmla="*/ 0 w 8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3">
                    <a:moveTo>
                      <a:pt x="0" y="0"/>
                    </a:moveTo>
                    <a:lnTo>
                      <a:pt x="8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841" name="Freeform 4329"/>
              <p:cNvSpPr>
                <a:spLocks/>
              </p:cNvSpPr>
              <p:nvPr/>
            </p:nvSpPr>
            <p:spPr bwMode="auto">
              <a:xfrm>
                <a:off x="1966" y="2354"/>
                <a:ext cx="5" cy="4"/>
              </a:xfrm>
              <a:custGeom>
                <a:avLst/>
                <a:gdLst>
                  <a:gd name="T0" fmla="*/ 0 w 16"/>
                  <a:gd name="T1" fmla="*/ 0 h 10"/>
                  <a:gd name="T2" fmla="*/ 0 w 16"/>
                  <a:gd name="T3" fmla="*/ 0 h 10"/>
                  <a:gd name="T4" fmla="*/ 0 w 16"/>
                  <a:gd name="T5" fmla="*/ 0 h 10"/>
                  <a:gd name="T6" fmla="*/ 0 w 16"/>
                  <a:gd name="T7" fmla="*/ 0 h 10"/>
                  <a:gd name="T8" fmla="*/ 0 w 16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0">
                    <a:moveTo>
                      <a:pt x="15" y="10"/>
                    </a:moveTo>
                    <a:lnTo>
                      <a:pt x="0" y="8"/>
                    </a:lnTo>
                    <a:lnTo>
                      <a:pt x="1" y="0"/>
                    </a:lnTo>
                    <a:lnTo>
                      <a:pt x="16" y="2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842" name="Freeform 4330"/>
              <p:cNvSpPr>
                <a:spLocks/>
              </p:cNvSpPr>
              <p:nvPr/>
            </p:nvSpPr>
            <p:spPr bwMode="auto">
              <a:xfrm>
                <a:off x="1966" y="2354"/>
                <a:ext cx="3" cy="1"/>
              </a:xfrm>
              <a:custGeom>
                <a:avLst/>
                <a:gdLst>
                  <a:gd name="T0" fmla="*/ 0 w 8"/>
                  <a:gd name="T1" fmla="*/ 0 h 4"/>
                  <a:gd name="T2" fmla="*/ 0 w 8"/>
                  <a:gd name="T3" fmla="*/ 0 h 4"/>
                  <a:gd name="T4" fmla="*/ 0 w 8"/>
                  <a:gd name="T5" fmla="*/ 0 h 4"/>
                  <a:gd name="T6" fmla="*/ 0 w 8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4">
                    <a:moveTo>
                      <a:pt x="0" y="1"/>
                    </a:moveTo>
                    <a:lnTo>
                      <a:pt x="8" y="4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843" name="Freeform 4331"/>
              <p:cNvSpPr>
                <a:spLocks/>
              </p:cNvSpPr>
              <p:nvPr/>
            </p:nvSpPr>
            <p:spPr bwMode="auto">
              <a:xfrm>
                <a:off x="1966" y="2352"/>
                <a:ext cx="6" cy="3"/>
              </a:xfrm>
              <a:custGeom>
                <a:avLst/>
                <a:gdLst>
                  <a:gd name="T0" fmla="*/ 0 w 17"/>
                  <a:gd name="T1" fmla="*/ 0 h 11"/>
                  <a:gd name="T2" fmla="*/ 0 w 17"/>
                  <a:gd name="T3" fmla="*/ 0 h 11"/>
                  <a:gd name="T4" fmla="*/ 0 w 17"/>
                  <a:gd name="T5" fmla="*/ 0 h 11"/>
                  <a:gd name="T6" fmla="*/ 0 w 17"/>
                  <a:gd name="T7" fmla="*/ 0 h 11"/>
                  <a:gd name="T8" fmla="*/ 0 w 17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1">
                    <a:moveTo>
                      <a:pt x="15" y="11"/>
                    </a:moveTo>
                    <a:lnTo>
                      <a:pt x="0" y="7"/>
                    </a:lnTo>
                    <a:lnTo>
                      <a:pt x="2" y="0"/>
                    </a:lnTo>
                    <a:lnTo>
                      <a:pt x="17" y="4"/>
                    </a:lnTo>
                    <a:lnTo>
                      <a:pt x="15" y="1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844" name="Freeform 4332"/>
              <p:cNvSpPr>
                <a:spLocks/>
              </p:cNvSpPr>
              <p:nvPr/>
            </p:nvSpPr>
            <p:spPr bwMode="auto">
              <a:xfrm>
                <a:off x="1969" y="2353"/>
                <a:ext cx="3" cy="0"/>
              </a:xfrm>
              <a:custGeom>
                <a:avLst/>
                <a:gdLst>
                  <a:gd name="T0" fmla="*/ 0 w 7"/>
                  <a:gd name="T1" fmla="*/ 1 h 1"/>
                  <a:gd name="T2" fmla="*/ 0 w 7"/>
                  <a:gd name="T3" fmla="*/ 1 h 1"/>
                  <a:gd name="T4" fmla="*/ 0 w 7"/>
                  <a:gd name="T5" fmla="*/ 0 h 1"/>
                  <a:gd name="T6" fmla="*/ 0 w 7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7" y="1"/>
                    </a:moveTo>
                    <a:lnTo>
                      <a:pt x="0" y="1"/>
                    </a:lnTo>
                    <a:lnTo>
                      <a:pt x="7" y="0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845" name="Freeform 4333"/>
              <p:cNvSpPr>
                <a:spLocks/>
              </p:cNvSpPr>
              <p:nvPr/>
            </p:nvSpPr>
            <p:spPr bwMode="auto">
              <a:xfrm>
                <a:off x="1967" y="2349"/>
                <a:ext cx="5" cy="4"/>
              </a:xfrm>
              <a:custGeom>
                <a:avLst/>
                <a:gdLst>
                  <a:gd name="T0" fmla="*/ 0 w 16"/>
                  <a:gd name="T1" fmla="*/ 0 h 10"/>
                  <a:gd name="T2" fmla="*/ 0 w 16"/>
                  <a:gd name="T3" fmla="*/ 0 h 10"/>
                  <a:gd name="T4" fmla="*/ 0 w 16"/>
                  <a:gd name="T5" fmla="*/ 0 h 10"/>
                  <a:gd name="T6" fmla="*/ 0 w 16"/>
                  <a:gd name="T7" fmla="*/ 0 h 10"/>
                  <a:gd name="T8" fmla="*/ 0 w 16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0">
                    <a:moveTo>
                      <a:pt x="15" y="10"/>
                    </a:moveTo>
                    <a:lnTo>
                      <a:pt x="0" y="8"/>
                    </a:lnTo>
                    <a:lnTo>
                      <a:pt x="2" y="0"/>
                    </a:lnTo>
                    <a:lnTo>
                      <a:pt x="16" y="2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846" name="Freeform 4334"/>
              <p:cNvSpPr>
                <a:spLocks/>
              </p:cNvSpPr>
              <p:nvPr/>
            </p:nvSpPr>
            <p:spPr bwMode="auto">
              <a:xfrm>
                <a:off x="1967" y="2348"/>
                <a:ext cx="3" cy="3"/>
              </a:xfrm>
              <a:custGeom>
                <a:avLst/>
                <a:gdLst>
                  <a:gd name="T0" fmla="*/ 0 w 7"/>
                  <a:gd name="T1" fmla="*/ 0 h 9"/>
                  <a:gd name="T2" fmla="*/ 0 w 7"/>
                  <a:gd name="T3" fmla="*/ 0 h 9"/>
                  <a:gd name="T4" fmla="*/ 0 w 7"/>
                  <a:gd name="T5" fmla="*/ 0 h 9"/>
                  <a:gd name="T6" fmla="*/ 0 w 7"/>
                  <a:gd name="T7" fmla="*/ 0 h 9"/>
                  <a:gd name="T8" fmla="*/ 0 w 7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9">
                    <a:moveTo>
                      <a:pt x="0" y="5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7" y="9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847" name="Freeform 4335"/>
              <p:cNvSpPr>
                <a:spLocks/>
              </p:cNvSpPr>
              <p:nvPr/>
            </p:nvSpPr>
            <p:spPr bwMode="auto">
              <a:xfrm>
                <a:off x="1967" y="2346"/>
                <a:ext cx="6" cy="5"/>
              </a:xfrm>
              <a:custGeom>
                <a:avLst/>
                <a:gdLst>
                  <a:gd name="T0" fmla="*/ 0 w 18"/>
                  <a:gd name="T1" fmla="*/ 0 h 16"/>
                  <a:gd name="T2" fmla="*/ 0 w 18"/>
                  <a:gd name="T3" fmla="*/ 0 h 16"/>
                  <a:gd name="T4" fmla="*/ 0 w 18"/>
                  <a:gd name="T5" fmla="*/ 0 h 16"/>
                  <a:gd name="T6" fmla="*/ 0 w 18"/>
                  <a:gd name="T7" fmla="*/ 0 h 16"/>
                  <a:gd name="T8" fmla="*/ 0 w 18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6">
                    <a:moveTo>
                      <a:pt x="14" y="16"/>
                    </a:moveTo>
                    <a:lnTo>
                      <a:pt x="0" y="7"/>
                    </a:lnTo>
                    <a:lnTo>
                      <a:pt x="4" y="0"/>
                    </a:lnTo>
                    <a:lnTo>
                      <a:pt x="18" y="8"/>
                    </a:lnTo>
                    <a:lnTo>
                      <a:pt x="14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848" name="Freeform 4336"/>
              <p:cNvSpPr>
                <a:spLocks/>
              </p:cNvSpPr>
              <p:nvPr/>
            </p:nvSpPr>
            <p:spPr bwMode="auto">
              <a:xfrm>
                <a:off x="1971" y="2347"/>
                <a:ext cx="3" cy="2"/>
              </a:xfrm>
              <a:custGeom>
                <a:avLst/>
                <a:gdLst>
                  <a:gd name="T0" fmla="*/ 0 w 8"/>
                  <a:gd name="T1" fmla="*/ 1 h 4"/>
                  <a:gd name="T2" fmla="*/ 0 w 8"/>
                  <a:gd name="T3" fmla="*/ 1 h 4"/>
                  <a:gd name="T4" fmla="*/ 0 w 8"/>
                  <a:gd name="T5" fmla="*/ 0 h 4"/>
                  <a:gd name="T6" fmla="*/ 0 w 8"/>
                  <a:gd name="T7" fmla="*/ 1 h 4"/>
                  <a:gd name="T8" fmla="*/ 0 w 8"/>
                  <a:gd name="T9" fmla="*/ 1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4"/>
                    </a:moveTo>
                    <a:lnTo>
                      <a:pt x="8" y="1"/>
                    </a:lnTo>
                    <a:lnTo>
                      <a:pt x="8" y="0"/>
                    </a:lnTo>
                    <a:lnTo>
                      <a:pt x="0" y="2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849" name="Rectangle 4337"/>
              <p:cNvSpPr>
                <a:spLocks noChangeArrowheads="1"/>
              </p:cNvSpPr>
              <p:nvPr/>
            </p:nvSpPr>
            <p:spPr bwMode="auto">
              <a:xfrm>
                <a:off x="1969" y="2346"/>
                <a:ext cx="5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850" name="Freeform 4338"/>
              <p:cNvSpPr>
                <a:spLocks/>
              </p:cNvSpPr>
              <p:nvPr/>
            </p:nvSpPr>
            <p:spPr bwMode="auto">
              <a:xfrm>
                <a:off x="1969" y="2346"/>
                <a:ext cx="2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0" y="1"/>
                    </a:moveTo>
                    <a:lnTo>
                      <a:pt x="7" y="3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851" name="Freeform 4339"/>
              <p:cNvSpPr>
                <a:spLocks/>
              </p:cNvSpPr>
              <p:nvPr/>
            </p:nvSpPr>
            <p:spPr bwMode="auto">
              <a:xfrm>
                <a:off x="1969" y="2338"/>
                <a:ext cx="5" cy="8"/>
              </a:xfrm>
              <a:custGeom>
                <a:avLst/>
                <a:gdLst>
                  <a:gd name="T0" fmla="*/ 0 w 16"/>
                  <a:gd name="T1" fmla="*/ 0 h 25"/>
                  <a:gd name="T2" fmla="*/ 0 w 16"/>
                  <a:gd name="T3" fmla="*/ 0 h 25"/>
                  <a:gd name="T4" fmla="*/ 0 w 16"/>
                  <a:gd name="T5" fmla="*/ 0 h 25"/>
                  <a:gd name="T6" fmla="*/ 0 w 16"/>
                  <a:gd name="T7" fmla="*/ 0 h 25"/>
                  <a:gd name="T8" fmla="*/ 0 w 16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25">
                    <a:moveTo>
                      <a:pt x="14" y="25"/>
                    </a:moveTo>
                    <a:lnTo>
                      <a:pt x="0" y="23"/>
                    </a:lnTo>
                    <a:lnTo>
                      <a:pt x="2" y="0"/>
                    </a:lnTo>
                    <a:lnTo>
                      <a:pt x="16" y="2"/>
                    </a:lnTo>
                    <a:lnTo>
                      <a:pt x="14" y="2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852" name="Freeform 4340"/>
              <p:cNvSpPr>
                <a:spLocks/>
              </p:cNvSpPr>
              <p:nvPr/>
            </p:nvSpPr>
            <p:spPr bwMode="auto">
              <a:xfrm>
                <a:off x="1969" y="2330"/>
                <a:ext cx="6" cy="9"/>
              </a:xfrm>
              <a:custGeom>
                <a:avLst/>
                <a:gdLst>
                  <a:gd name="T0" fmla="*/ 0 w 16"/>
                  <a:gd name="T1" fmla="*/ 0 h 25"/>
                  <a:gd name="T2" fmla="*/ 0 w 16"/>
                  <a:gd name="T3" fmla="*/ 0 h 25"/>
                  <a:gd name="T4" fmla="*/ 0 w 16"/>
                  <a:gd name="T5" fmla="*/ 0 h 25"/>
                  <a:gd name="T6" fmla="*/ 0 w 16"/>
                  <a:gd name="T7" fmla="*/ 0 h 25"/>
                  <a:gd name="T8" fmla="*/ 0 w 16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25">
                    <a:moveTo>
                      <a:pt x="14" y="25"/>
                    </a:moveTo>
                    <a:lnTo>
                      <a:pt x="0" y="23"/>
                    </a:lnTo>
                    <a:lnTo>
                      <a:pt x="2" y="0"/>
                    </a:lnTo>
                    <a:lnTo>
                      <a:pt x="16" y="2"/>
                    </a:lnTo>
                    <a:lnTo>
                      <a:pt x="14" y="2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853" name="Freeform 4341"/>
              <p:cNvSpPr>
                <a:spLocks/>
              </p:cNvSpPr>
              <p:nvPr/>
            </p:nvSpPr>
            <p:spPr bwMode="auto">
              <a:xfrm>
                <a:off x="1972" y="2331"/>
                <a:ext cx="3" cy="0"/>
              </a:xfrm>
              <a:custGeom>
                <a:avLst/>
                <a:gdLst>
                  <a:gd name="T0" fmla="*/ 0 w 8"/>
                  <a:gd name="T1" fmla="*/ 1 h 2"/>
                  <a:gd name="T2" fmla="*/ 0 w 8"/>
                  <a:gd name="T3" fmla="*/ 1 h 2"/>
                  <a:gd name="T4" fmla="*/ 0 w 8"/>
                  <a:gd name="T5" fmla="*/ 0 h 2"/>
                  <a:gd name="T6" fmla="*/ 0 w 8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7" y="1"/>
                    </a:moveTo>
                    <a:lnTo>
                      <a:pt x="0" y="2"/>
                    </a:lnTo>
                    <a:lnTo>
                      <a:pt x="8" y="0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854" name="Rectangle 4342"/>
              <p:cNvSpPr>
                <a:spLocks noChangeArrowheads="1"/>
              </p:cNvSpPr>
              <p:nvPr/>
            </p:nvSpPr>
            <p:spPr bwMode="auto">
              <a:xfrm>
                <a:off x="1970" y="2327"/>
                <a:ext cx="5" cy="4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855" name="Freeform 4343"/>
              <p:cNvSpPr>
                <a:spLocks/>
              </p:cNvSpPr>
              <p:nvPr/>
            </p:nvSpPr>
            <p:spPr bwMode="auto">
              <a:xfrm>
                <a:off x="1972" y="2326"/>
                <a:ext cx="3" cy="1"/>
              </a:xfrm>
              <a:custGeom>
                <a:avLst/>
                <a:gdLst>
                  <a:gd name="T0" fmla="*/ 0 w 8"/>
                  <a:gd name="T1" fmla="*/ 0 h 4"/>
                  <a:gd name="T2" fmla="*/ 0 w 8"/>
                  <a:gd name="T3" fmla="*/ 0 h 4"/>
                  <a:gd name="T4" fmla="*/ 0 w 8"/>
                  <a:gd name="T5" fmla="*/ 0 h 4"/>
                  <a:gd name="T6" fmla="*/ 0 w 8"/>
                  <a:gd name="T7" fmla="*/ 0 h 4"/>
                  <a:gd name="T8" fmla="*/ 0 w 8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8" y="2"/>
                    </a:moveTo>
                    <a:lnTo>
                      <a:pt x="8" y="3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856" name="Freeform 4344"/>
              <p:cNvSpPr>
                <a:spLocks/>
              </p:cNvSpPr>
              <p:nvPr/>
            </p:nvSpPr>
            <p:spPr bwMode="auto">
              <a:xfrm>
                <a:off x="1969" y="2323"/>
                <a:ext cx="6" cy="4"/>
              </a:xfrm>
              <a:custGeom>
                <a:avLst/>
                <a:gdLst>
                  <a:gd name="T0" fmla="*/ 0 w 16"/>
                  <a:gd name="T1" fmla="*/ 0 h 13"/>
                  <a:gd name="T2" fmla="*/ 0 w 16"/>
                  <a:gd name="T3" fmla="*/ 0 h 13"/>
                  <a:gd name="T4" fmla="*/ 0 w 16"/>
                  <a:gd name="T5" fmla="*/ 0 h 13"/>
                  <a:gd name="T6" fmla="*/ 0 w 16"/>
                  <a:gd name="T7" fmla="*/ 0 h 13"/>
                  <a:gd name="T8" fmla="*/ 0 w 16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3">
                    <a:moveTo>
                      <a:pt x="16" y="9"/>
                    </a:moveTo>
                    <a:lnTo>
                      <a:pt x="2" y="13"/>
                    </a:lnTo>
                    <a:lnTo>
                      <a:pt x="0" y="5"/>
                    </a:lnTo>
                    <a:lnTo>
                      <a:pt x="14" y="0"/>
                    </a:lnTo>
                    <a:lnTo>
                      <a:pt x="16" y="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857" name="Freeform 4345"/>
              <p:cNvSpPr>
                <a:spLocks/>
              </p:cNvSpPr>
              <p:nvPr/>
            </p:nvSpPr>
            <p:spPr bwMode="auto">
              <a:xfrm>
                <a:off x="1972" y="2323"/>
                <a:ext cx="2" cy="2"/>
              </a:xfrm>
              <a:custGeom>
                <a:avLst/>
                <a:gdLst>
                  <a:gd name="T0" fmla="*/ 0 w 7"/>
                  <a:gd name="T1" fmla="*/ 0 h 5"/>
                  <a:gd name="T2" fmla="*/ 0 w 7"/>
                  <a:gd name="T3" fmla="*/ 0 h 5"/>
                  <a:gd name="T4" fmla="*/ 0 w 7"/>
                  <a:gd name="T5" fmla="*/ 0 h 5"/>
                  <a:gd name="T6" fmla="*/ 0 w 7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7" y="0"/>
                    </a:moveTo>
                    <a:lnTo>
                      <a:pt x="0" y="5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858" name="Freeform 4346"/>
              <p:cNvSpPr>
                <a:spLocks/>
              </p:cNvSpPr>
              <p:nvPr/>
            </p:nvSpPr>
            <p:spPr bwMode="auto">
              <a:xfrm>
                <a:off x="1969" y="2321"/>
                <a:ext cx="5" cy="4"/>
              </a:xfrm>
              <a:custGeom>
                <a:avLst/>
                <a:gdLst>
                  <a:gd name="T0" fmla="*/ 0 w 16"/>
                  <a:gd name="T1" fmla="*/ 0 h 12"/>
                  <a:gd name="T2" fmla="*/ 0 w 16"/>
                  <a:gd name="T3" fmla="*/ 0 h 12"/>
                  <a:gd name="T4" fmla="*/ 0 w 16"/>
                  <a:gd name="T5" fmla="*/ 0 h 12"/>
                  <a:gd name="T6" fmla="*/ 0 w 16"/>
                  <a:gd name="T7" fmla="*/ 0 h 12"/>
                  <a:gd name="T8" fmla="*/ 0 w 16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2">
                    <a:moveTo>
                      <a:pt x="16" y="7"/>
                    </a:moveTo>
                    <a:lnTo>
                      <a:pt x="2" y="12"/>
                    </a:lnTo>
                    <a:lnTo>
                      <a:pt x="0" y="4"/>
                    </a:lnTo>
                    <a:lnTo>
                      <a:pt x="14" y="0"/>
                    </a:lnTo>
                    <a:lnTo>
                      <a:pt x="16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859" name="Freeform 4347"/>
              <p:cNvSpPr>
                <a:spLocks/>
              </p:cNvSpPr>
              <p:nvPr/>
            </p:nvSpPr>
            <p:spPr bwMode="auto">
              <a:xfrm>
                <a:off x="1971" y="2319"/>
                <a:ext cx="2" cy="3"/>
              </a:xfrm>
              <a:custGeom>
                <a:avLst/>
                <a:gdLst>
                  <a:gd name="T0" fmla="*/ 0 w 7"/>
                  <a:gd name="T1" fmla="*/ 0 h 9"/>
                  <a:gd name="T2" fmla="*/ 0 w 7"/>
                  <a:gd name="T3" fmla="*/ 0 h 9"/>
                  <a:gd name="T4" fmla="*/ 0 w 7"/>
                  <a:gd name="T5" fmla="*/ 0 h 9"/>
                  <a:gd name="T6" fmla="*/ 0 w 7"/>
                  <a:gd name="T7" fmla="*/ 0 h 9"/>
                  <a:gd name="T8" fmla="*/ 0 w 7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9">
                    <a:moveTo>
                      <a:pt x="7" y="5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9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860" name="Freeform 4348"/>
              <p:cNvSpPr>
                <a:spLocks/>
              </p:cNvSpPr>
              <p:nvPr/>
            </p:nvSpPr>
            <p:spPr bwMode="auto">
              <a:xfrm>
                <a:off x="1967" y="2318"/>
                <a:ext cx="5" cy="6"/>
              </a:xfrm>
              <a:custGeom>
                <a:avLst/>
                <a:gdLst>
                  <a:gd name="T0" fmla="*/ 0 w 15"/>
                  <a:gd name="T1" fmla="*/ 0 h 19"/>
                  <a:gd name="T2" fmla="*/ 0 w 15"/>
                  <a:gd name="T3" fmla="*/ 0 h 19"/>
                  <a:gd name="T4" fmla="*/ 0 w 15"/>
                  <a:gd name="T5" fmla="*/ 0 h 19"/>
                  <a:gd name="T6" fmla="*/ 0 w 15"/>
                  <a:gd name="T7" fmla="*/ 0 h 19"/>
                  <a:gd name="T8" fmla="*/ 0 w 15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9">
                    <a:moveTo>
                      <a:pt x="15" y="4"/>
                    </a:moveTo>
                    <a:lnTo>
                      <a:pt x="7" y="19"/>
                    </a:lnTo>
                    <a:lnTo>
                      <a:pt x="0" y="14"/>
                    </a:lnTo>
                    <a:lnTo>
                      <a:pt x="8" y="0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861" name="Freeform 4349"/>
              <p:cNvSpPr>
                <a:spLocks/>
              </p:cNvSpPr>
              <p:nvPr/>
            </p:nvSpPr>
            <p:spPr bwMode="auto">
              <a:xfrm>
                <a:off x="1969" y="2318"/>
                <a:ext cx="1" cy="3"/>
              </a:xfrm>
              <a:custGeom>
                <a:avLst/>
                <a:gdLst>
                  <a:gd name="T0" fmla="*/ 0 w 5"/>
                  <a:gd name="T1" fmla="*/ 0 h 9"/>
                  <a:gd name="T2" fmla="*/ 0 w 5"/>
                  <a:gd name="T3" fmla="*/ 0 h 9"/>
                  <a:gd name="T4" fmla="*/ 0 w 5"/>
                  <a:gd name="T5" fmla="*/ 0 h 9"/>
                  <a:gd name="T6" fmla="*/ 0 w 5"/>
                  <a:gd name="T7" fmla="*/ 0 h 9"/>
                  <a:gd name="T8" fmla="*/ 0 w 5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9">
                    <a:moveTo>
                      <a:pt x="4" y="0"/>
                    </a:moveTo>
                    <a:lnTo>
                      <a:pt x="5" y="0"/>
                    </a:lnTo>
                    <a:lnTo>
                      <a:pt x="1" y="0"/>
                    </a:lnTo>
                    <a:lnTo>
                      <a:pt x="0" y="9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862" name="Freeform 4350"/>
              <p:cNvSpPr>
                <a:spLocks/>
              </p:cNvSpPr>
              <p:nvPr/>
            </p:nvSpPr>
            <p:spPr bwMode="auto">
              <a:xfrm>
                <a:off x="1963" y="2317"/>
                <a:ext cx="6" cy="5"/>
              </a:xfrm>
              <a:custGeom>
                <a:avLst/>
                <a:gdLst>
                  <a:gd name="T0" fmla="*/ 0 w 19"/>
                  <a:gd name="T1" fmla="*/ 0 h 17"/>
                  <a:gd name="T2" fmla="*/ 0 w 19"/>
                  <a:gd name="T3" fmla="*/ 0 h 17"/>
                  <a:gd name="T4" fmla="*/ 0 w 19"/>
                  <a:gd name="T5" fmla="*/ 0 h 17"/>
                  <a:gd name="T6" fmla="*/ 0 w 19"/>
                  <a:gd name="T7" fmla="*/ 0 h 17"/>
                  <a:gd name="T8" fmla="*/ 0 w 19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7">
                    <a:moveTo>
                      <a:pt x="19" y="3"/>
                    </a:moveTo>
                    <a:lnTo>
                      <a:pt x="17" y="17"/>
                    </a:lnTo>
                    <a:lnTo>
                      <a:pt x="0" y="14"/>
                    </a:lnTo>
                    <a:lnTo>
                      <a:pt x="2" y="0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863" name="Freeform 4351"/>
              <p:cNvSpPr>
                <a:spLocks/>
              </p:cNvSpPr>
              <p:nvPr/>
            </p:nvSpPr>
            <p:spPr bwMode="auto">
              <a:xfrm>
                <a:off x="1963" y="2317"/>
                <a:ext cx="0" cy="3"/>
              </a:xfrm>
              <a:custGeom>
                <a:avLst/>
                <a:gdLst>
                  <a:gd name="T0" fmla="*/ 1 w 1"/>
                  <a:gd name="T1" fmla="*/ 0 h 9"/>
                  <a:gd name="T2" fmla="*/ 0 w 1"/>
                  <a:gd name="T3" fmla="*/ 0 h 9"/>
                  <a:gd name="T4" fmla="*/ 1 w 1"/>
                  <a:gd name="T5" fmla="*/ 0 h 9"/>
                  <a:gd name="T6" fmla="*/ 1 w 1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9">
                    <a:moveTo>
                      <a:pt x="1" y="0"/>
                    </a:moveTo>
                    <a:lnTo>
                      <a:pt x="0" y="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864" name="Freeform 4352"/>
              <p:cNvSpPr>
                <a:spLocks/>
              </p:cNvSpPr>
              <p:nvPr/>
            </p:nvSpPr>
            <p:spPr bwMode="auto">
              <a:xfrm>
                <a:off x="1956" y="2316"/>
                <a:ext cx="7" cy="5"/>
              </a:xfrm>
              <a:custGeom>
                <a:avLst/>
                <a:gdLst>
                  <a:gd name="T0" fmla="*/ 0 w 21"/>
                  <a:gd name="T1" fmla="*/ 0 h 17"/>
                  <a:gd name="T2" fmla="*/ 0 w 21"/>
                  <a:gd name="T3" fmla="*/ 0 h 17"/>
                  <a:gd name="T4" fmla="*/ 0 w 21"/>
                  <a:gd name="T5" fmla="*/ 0 h 17"/>
                  <a:gd name="T6" fmla="*/ 0 w 21"/>
                  <a:gd name="T7" fmla="*/ 0 h 17"/>
                  <a:gd name="T8" fmla="*/ 0 w 21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17">
                    <a:moveTo>
                      <a:pt x="21" y="3"/>
                    </a:moveTo>
                    <a:lnTo>
                      <a:pt x="19" y="17"/>
                    </a:lnTo>
                    <a:lnTo>
                      <a:pt x="0" y="14"/>
                    </a:lnTo>
                    <a:lnTo>
                      <a:pt x="2" y="0"/>
                    </a:lnTo>
                    <a:lnTo>
                      <a:pt x="21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865" name="Freeform 4353"/>
              <p:cNvSpPr>
                <a:spLocks/>
              </p:cNvSpPr>
              <p:nvPr/>
            </p:nvSpPr>
            <p:spPr bwMode="auto">
              <a:xfrm>
                <a:off x="1957" y="2316"/>
                <a:ext cx="0" cy="3"/>
              </a:xfrm>
              <a:custGeom>
                <a:avLst/>
                <a:gdLst>
                  <a:gd name="T0" fmla="*/ 1 w 1"/>
                  <a:gd name="T1" fmla="*/ 0 h 9"/>
                  <a:gd name="T2" fmla="*/ 0 w 1"/>
                  <a:gd name="T3" fmla="*/ 0 h 9"/>
                  <a:gd name="T4" fmla="*/ 0 w 1"/>
                  <a:gd name="T5" fmla="*/ 0 h 9"/>
                  <a:gd name="T6" fmla="*/ 1 w 1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9">
                    <a:moveTo>
                      <a:pt x="1" y="0"/>
                    </a:moveTo>
                    <a:lnTo>
                      <a:pt x="0" y="9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866" name="Freeform 4354"/>
              <p:cNvSpPr>
                <a:spLocks/>
              </p:cNvSpPr>
              <p:nvPr/>
            </p:nvSpPr>
            <p:spPr bwMode="auto">
              <a:xfrm>
                <a:off x="1944" y="2315"/>
                <a:ext cx="13" cy="5"/>
              </a:xfrm>
              <a:custGeom>
                <a:avLst/>
                <a:gdLst>
                  <a:gd name="T0" fmla="*/ 0 w 37"/>
                  <a:gd name="T1" fmla="*/ 0 h 15"/>
                  <a:gd name="T2" fmla="*/ 0 w 37"/>
                  <a:gd name="T3" fmla="*/ 0 h 15"/>
                  <a:gd name="T4" fmla="*/ 0 w 37"/>
                  <a:gd name="T5" fmla="*/ 0 h 15"/>
                  <a:gd name="T6" fmla="*/ 0 w 37"/>
                  <a:gd name="T7" fmla="*/ 0 h 15"/>
                  <a:gd name="T8" fmla="*/ 0 w 37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7" h="15">
                    <a:moveTo>
                      <a:pt x="37" y="1"/>
                    </a:moveTo>
                    <a:lnTo>
                      <a:pt x="37" y="15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37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867" name="Freeform 4355"/>
              <p:cNvSpPr>
                <a:spLocks/>
              </p:cNvSpPr>
              <p:nvPr/>
            </p:nvSpPr>
            <p:spPr bwMode="auto">
              <a:xfrm>
                <a:off x="1944" y="2318"/>
                <a:ext cx="0" cy="2"/>
              </a:xfrm>
              <a:custGeom>
                <a:avLst/>
                <a:gdLst>
                  <a:gd name="T0" fmla="*/ 1 w 1"/>
                  <a:gd name="T1" fmla="*/ 0 h 5"/>
                  <a:gd name="T2" fmla="*/ 1 w 1"/>
                  <a:gd name="T3" fmla="*/ 0 h 5"/>
                  <a:gd name="T4" fmla="*/ 0 w 1"/>
                  <a:gd name="T5" fmla="*/ 0 h 5"/>
                  <a:gd name="T6" fmla="*/ 1 w 1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5">
                    <a:moveTo>
                      <a:pt x="1" y="5"/>
                    </a:moveTo>
                    <a:lnTo>
                      <a:pt x="1" y="0"/>
                    </a:lnTo>
                    <a:lnTo>
                      <a:pt x="0" y="5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868" name="Freeform 4356"/>
              <p:cNvSpPr>
                <a:spLocks/>
              </p:cNvSpPr>
              <p:nvPr/>
            </p:nvSpPr>
            <p:spPr bwMode="auto">
              <a:xfrm>
                <a:off x="1930" y="2313"/>
                <a:ext cx="15" cy="7"/>
              </a:xfrm>
              <a:custGeom>
                <a:avLst/>
                <a:gdLst>
                  <a:gd name="T0" fmla="*/ 0 w 44"/>
                  <a:gd name="T1" fmla="*/ 0 h 21"/>
                  <a:gd name="T2" fmla="*/ 0 w 44"/>
                  <a:gd name="T3" fmla="*/ 0 h 21"/>
                  <a:gd name="T4" fmla="*/ 0 w 44"/>
                  <a:gd name="T5" fmla="*/ 0 h 21"/>
                  <a:gd name="T6" fmla="*/ 0 w 44"/>
                  <a:gd name="T7" fmla="*/ 0 h 21"/>
                  <a:gd name="T8" fmla="*/ 0 w 44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4" h="21">
                    <a:moveTo>
                      <a:pt x="44" y="7"/>
                    </a:moveTo>
                    <a:lnTo>
                      <a:pt x="42" y="21"/>
                    </a:lnTo>
                    <a:lnTo>
                      <a:pt x="0" y="15"/>
                    </a:lnTo>
                    <a:lnTo>
                      <a:pt x="2" y="0"/>
                    </a:lnTo>
                    <a:lnTo>
                      <a:pt x="44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869" name="Freeform 4357"/>
              <p:cNvSpPr>
                <a:spLocks/>
              </p:cNvSpPr>
              <p:nvPr/>
            </p:nvSpPr>
            <p:spPr bwMode="auto">
              <a:xfrm>
                <a:off x="1930" y="2313"/>
                <a:ext cx="1" cy="3"/>
              </a:xfrm>
              <a:custGeom>
                <a:avLst/>
                <a:gdLst>
                  <a:gd name="T0" fmla="*/ 1 w 1"/>
                  <a:gd name="T1" fmla="*/ 0 h 10"/>
                  <a:gd name="T2" fmla="*/ 0 w 1"/>
                  <a:gd name="T3" fmla="*/ 0 h 10"/>
                  <a:gd name="T4" fmla="*/ 1 w 1"/>
                  <a:gd name="T5" fmla="*/ 0 h 10"/>
                  <a:gd name="T6" fmla="*/ 1 w 1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0">
                    <a:moveTo>
                      <a:pt x="1" y="0"/>
                    </a:moveTo>
                    <a:lnTo>
                      <a:pt x="0" y="1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870" name="Freeform 4358"/>
              <p:cNvSpPr>
                <a:spLocks/>
              </p:cNvSpPr>
              <p:nvPr/>
            </p:nvSpPr>
            <p:spPr bwMode="auto">
              <a:xfrm>
                <a:off x="1916" y="2311"/>
                <a:ext cx="15" cy="7"/>
              </a:xfrm>
              <a:custGeom>
                <a:avLst/>
                <a:gdLst>
                  <a:gd name="T0" fmla="*/ 0 w 45"/>
                  <a:gd name="T1" fmla="*/ 0 h 21"/>
                  <a:gd name="T2" fmla="*/ 0 w 45"/>
                  <a:gd name="T3" fmla="*/ 0 h 21"/>
                  <a:gd name="T4" fmla="*/ 0 w 45"/>
                  <a:gd name="T5" fmla="*/ 0 h 21"/>
                  <a:gd name="T6" fmla="*/ 0 w 45"/>
                  <a:gd name="T7" fmla="*/ 0 h 21"/>
                  <a:gd name="T8" fmla="*/ 0 w 45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5" h="21">
                    <a:moveTo>
                      <a:pt x="45" y="6"/>
                    </a:moveTo>
                    <a:lnTo>
                      <a:pt x="43" y="21"/>
                    </a:lnTo>
                    <a:lnTo>
                      <a:pt x="0" y="15"/>
                    </a:lnTo>
                    <a:lnTo>
                      <a:pt x="2" y="0"/>
                    </a:lnTo>
                    <a:lnTo>
                      <a:pt x="45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871" name="Freeform 4359"/>
              <p:cNvSpPr>
                <a:spLocks/>
              </p:cNvSpPr>
              <p:nvPr/>
            </p:nvSpPr>
            <p:spPr bwMode="auto">
              <a:xfrm>
                <a:off x="1916" y="2314"/>
                <a:ext cx="0" cy="2"/>
              </a:xfrm>
              <a:custGeom>
                <a:avLst/>
                <a:gdLst>
                  <a:gd name="T0" fmla="*/ 0 w 1"/>
                  <a:gd name="T1" fmla="*/ 0 h 6"/>
                  <a:gd name="T2" fmla="*/ 1 w 1"/>
                  <a:gd name="T3" fmla="*/ 0 h 6"/>
                  <a:gd name="T4" fmla="*/ 0 w 1"/>
                  <a:gd name="T5" fmla="*/ 0 h 6"/>
                  <a:gd name="T6" fmla="*/ 0 w 1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6">
                    <a:moveTo>
                      <a:pt x="0" y="6"/>
                    </a:moveTo>
                    <a:lnTo>
                      <a:pt x="1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872" name="Freeform 4360"/>
              <p:cNvSpPr>
                <a:spLocks/>
              </p:cNvSpPr>
              <p:nvPr/>
            </p:nvSpPr>
            <p:spPr bwMode="auto">
              <a:xfrm>
                <a:off x="1888" y="2306"/>
                <a:ext cx="28" cy="10"/>
              </a:xfrm>
              <a:custGeom>
                <a:avLst/>
                <a:gdLst>
                  <a:gd name="T0" fmla="*/ 0 w 86"/>
                  <a:gd name="T1" fmla="*/ 0 h 29"/>
                  <a:gd name="T2" fmla="*/ 0 w 86"/>
                  <a:gd name="T3" fmla="*/ 0 h 29"/>
                  <a:gd name="T4" fmla="*/ 0 w 86"/>
                  <a:gd name="T5" fmla="*/ 0 h 29"/>
                  <a:gd name="T6" fmla="*/ 0 w 86"/>
                  <a:gd name="T7" fmla="*/ 0 h 29"/>
                  <a:gd name="T8" fmla="*/ 0 w 86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6" h="29">
                    <a:moveTo>
                      <a:pt x="86" y="14"/>
                    </a:moveTo>
                    <a:lnTo>
                      <a:pt x="84" y="29"/>
                    </a:lnTo>
                    <a:lnTo>
                      <a:pt x="0" y="14"/>
                    </a:lnTo>
                    <a:lnTo>
                      <a:pt x="2" y="0"/>
                    </a:lnTo>
                    <a:lnTo>
                      <a:pt x="86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873" name="Freeform 4361"/>
              <p:cNvSpPr>
                <a:spLocks/>
              </p:cNvSpPr>
              <p:nvPr/>
            </p:nvSpPr>
            <p:spPr bwMode="auto">
              <a:xfrm>
                <a:off x="1888" y="2306"/>
                <a:ext cx="0" cy="3"/>
              </a:xfrm>
              <a:custGeom>
                <a:avLst/>
                <a:gdLst>
                  <a:gd name="T0" fmla="*/ 1 w 1"/>
                  <a:gd name="T1" fmla="*/ 0 h 9"/>
                  <a:gd name="T2" fmla="*/ 0 w 1"/>
                  <a:gd name="T3" fmla="*/ 0 h 9"/>
                  <a:gd name="T4" fmla="*/ 0 w 1"/>
                  <a:gd name="T5" fmla="*/ 0 h 9"/>
                  <a:gd name="T6" fmla="*/ 1 w 1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9">
                    <a:moveTo>
                      <a:pt x="1" y="0"/>
                    </a:moveTo>
                    <a:lnTo>
                      <a:pt x="0" y="9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874" name="Freeform 4362"/>
              <p:cNvSpPr>
                <a:spLocks/>
              </p:cNvSpPr>
              <p:nvPr/>
            </p:nvSpPr>
            <p:spPr bwMode="auto">
              <a:xfrm>
                <a:off x="1877" y="2306"/>
                <a:ext cx="11" cy="6"/>
              </a:xfrm>
              <a:custGeom>
                <a:avLst/>
                <a:gdLst>
                  <a:gd name="T0" fmla="*/ 0 w 34"/>
                  <a:gd name="T1" fmla="*/ 0 h 16"/>
                  <a:gd name="T2" fmla="*/ 0 w 34"/>
                  <a:gd name="T3" fmla="*/ 0 h 16"/>
                  <a:gd name="T4" fmla="*/ 0 w 34"/>
                  <a:gd name="T5" fmla="*/ 0 h 16"/>
                  <a:gd name="T6" fmla="*/ 0 w 34"/>
                  <a:gd name="T7" fmla="*/ 0 h 16"/>
                  <a:gd name="T8" fmla="*/ 0 w 34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" h="16">
                    <a:moveTo>
                      <a:pt x="34" y="0"/>
                    </a:moveTo>
                    <a:lnTo>
                      <a:pt x="34" y="14"/>
                    </a:lnTo>
                    <a:lnTo>
                      <a:pt x="0" y="16"/>
                    </a:lnTo>
                    <a:lnTo>
                      <a:pt x="0" y="2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875" name="Freeform 4363"/>
              <p:cNvSpPr>
                <a:spLocks/>
              </p:cNvSpPr>
              <p:nvPr/>
            </p:nvSpPr>
            <p:spPr bwMode="auto">
              <a:xfrm>
                <a:off x="1876" y="2307"/>
                <a:ext cx="1" cy="3"/>
              </a:xfrm>
              <a:custGeom>
                <a:avLst/>
                <a:gdLst>
                  <a:gd name="T0" fmla="*/ 1 w 1"/>
                  <a:gd name="T1" fmla="*/ 0 h 9"/>
                  <a:gd name="T2" fmla="*/ 1 w 1"/>
                  <a:gd name="T3" fmla="*/ 0 h 9"/>
                  <a:gd name="T4" fmla="*/ 0 w 1"/>
                  <a:gd name="T5" fmla="*/ 0 h 9"/>
                  <a:gd name="T6" fmla="*/ 1 w 1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9">
                    <a:moveTo>
                      <a:pt x="1" y="0"/>
                    </a:moveTo>
                    <a:lnTo>
                      <a:pt x="1" y="9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876" name="Freeform 4364"/>
              <p:cNvSpPr>
                <a:spLocks/>
              </p:cNvSpPr>
              <p:nvPr/>
            </p:nvSpPr>
            <p:spPr bwMode="auto">
              <a:xfrm>
                <a:off x="1866" y="2307"/>
                <a:ext cx="11" cy="5"/>
              </a:xfrm>
              <a:custGeom>
                <a:avLst/>
                <a:gdLst>
                  <a:gd name="T0" fmla="*/ 0 w 32"/>
                  <a:gd name="T1" fmla="*/ 0 h 16"/>
                  <a:gd name="T2" fmla="*/ 0 w 32"/>
                  <a:gd name="T3" fmla="*/ 0 h 16"/>
                  <a:gd name="T4" fmla="*/ 0 w 32"/>
                  <a:gd name="T5" fmla="*/ 0 h 16"/>
                  <a:gd name="T6" fmla="*/ 0 w 32"/>
                  <a:gd name="T7" fmla="*/ 0 h 16"/>
                  <a:gd name="T8" fmla="*/ 0 w 32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16">
                    <a:moveTo>
                      <a:pt x="30" y="0"/>
                    </a:moveTo>
                    <a:lnTo>
                      <a:pt x="32" y="14"/>
                    </a:lnTo>
                    <a:lnTo>
                      <a:pt x="2" y="16"/>
                    </a:lnTo>
                    <a:lnTo>
                      <a:pt x="0" y="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877" name="Freeform 4365"/>
              <p:cNvSpPr>
                <a:spLocks/>
              </p:cNvSpPr>
              <p:nvPr/>
            </p:nvSpPr>
            <p:spPr bwMode="auto">
              <a:xfrm>
                <a:off x="1866" y="2308"/>
                <a:ext cx="1" cy="3"/>
              </a:xfrm>
              <a:custGeom>
                <a:avLst/>
                <a:gdLst>
                  <a:gd name="T0" fmla="*/ 0 w 1"/>
                  <a:gd name="T1" fmla="*/ 0 h 9"/>
                  <a:gd name="T2" fmla="*/ 1 w 1"/>
                  <a:gd name="T3" fmla="*/ 0 h 9"/>
                  <a:gd name="T4" fmla="*/ 0 w 1"/>
                  <a:gd name="T5" fmla="*/ 0 h 9"/>
                  <a:gd name="T6" fmla="*/ 0 w 1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9">
                    <a:moveTo>
                      <a:pt x="0" y="0"/>
                    </a:moveTo>
                    <a:lnTo>
                      <a:pt x="1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878" name="Freeform 4366"/>
              <p:cNvSpPr>
                <a:spLocks/>
              </p:cNvSpPr>
              <p:nvPr/>
            </p:nvSpPr>
            <p:spPr bwMode="auto">
              <a:xfrm>
                <a:off x="1855" y="2308"/>
                <a:ext cx="12" cy="6"/>
              </a:xfrm>
              <a:custGeom>
                <a:avLst/>
                <a:gdLst>
                  <a:gd name="T0" fmla="*/ 0 w 35"/>
                  <a:gd name="T1" fmla="*/ 0 h 18"/>
                  <a:gd name="T2" fmla="*/ 0 w 35"/>
                  <a:gd name="T3" fmla="*/ 0 h 18"/>
                  <a:gd name="T4" fmla="*/ 0 w 35"/>
                  <a:gd name="T5" fmla="*/ 0 h 18"/>
                  <a:gd name="T6" fmla="*/ 0 w 35"/>
                  <a:gd name="T7" fmla="*/ 0 h 18"/>
                  <a:gd name="T8" fmla="*/ 0 w 35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" h="18">
                    <a:moveTo>
                      <a:pt x="33" y="0"/>
                    </a:moveTo>
                    <a:lnTo>
                      <a:pt x="35" y="14"/>
                    </a:lnTo>
                    <a:lnTo>
                      <a:pt x="2" y="18"/>
                    </a:lnTo>
                    <a:lnTo>
                      <a:pt x="0" y="4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879" name="Freeform 4367"/>
              <p:cNvSpPr>
                <a:spLocks/>
              </p:cNvSpPr>
              <p:nvPr/>
            </p:nvSpPr>
            <p:spPr bwMode="auto">
              <a:xfrm>
                <a:off x="1855" y="2309"/>
                <a:ext cx="1" cy="3"/>
              </a:xfrm>
              <a:custGeom>
                <a:avLst/>
                <a:gdLst>
                  <a:gd name="T0" fmla="*/ 0 w 1"/>
                  <a:gd name="T1" fmla="*/ 0 h 9"/>
                  <a:gd name="T2" fmla="*/ 1 w 1"/>
                  <a:gd name="T3" fmla="*/ 0 h 9"/>
                  <a:gd name="T4" fmla="*/ 0 w 1"/>
                  <a:gd name="T5" fmla="*/ 0 h 9"/>
                  <a:gd name="T6" fmla="*/ 0 w 1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9">
                    <a:moveTo>
                      <a:pt x="0" y="0"/>
                    </a:moveTo>
                    <a:lnTo>
                      <a:pt x="1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880" name="Freeform 4368"/>
              <p:cNvSpPr>
                <a:spLocks/>
              </p:cNvSpPr>
              <p:nvPr/>
            </p:nvSpPr>
            <p:spPr bwMode="auto">
              <a:xfrm>
                <a:off x="1845" y="2309"/>
                <a:ext cx="11" cy="7"/>
              </a:xfrm>
              <a:custGeom>
                <a:avLst/>
                <a:gdLst>
                  <a:gd name="T0" fmla="*/ 0 w 34"/>
                  <a:gd name="T1" fmla="*/ 0 h 21"/>
                  <a:gd name="T2" fmla="*/ 0 w 34"/>
                  <a:gd name="T3" fmla="*/ 0 h 21"/>
                  <a:gd name="T4" fmla="*/ 0 w 34"/>
                  <a:gd name="T5" fmla="*/ 0 h 21"/>
                  <a:gd name="T6" fmla="*/ 0 w 34"/>
                  <a:gd name="T7" fmla="*/ 0 h 21"/>
                  <a:gd name="T8" fmla="*/ 0 w 34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" h="21">
                    <a:moveTo>
                      <a:pt x="32" y="0"/>
                    </a:moveTo>
                    <a:lnTo>
                      <a:pt x="34" y="14"/>
                    </a:lnTo>
                    <a:lnTo>
                      <a:pt x="2" y="21"/>
                    </a:lnTo>
                    <a:lnTo>
                      <a:pt x="0" y="6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881" name="Freeform 4369"/>
              <p:cNvSpPr>
                <a:spLocks/>
              </p:cNvSpPr>
              <p:nvPr/>
            </p:nvSpPr>
            <p:spPr bwMode="auto">
              <a:xfrm>
                <a:off x="1843" y="2311"/>
                <a:ext cx="2" cy="3"/>
              </a:xfrm>
              <a:custGeom>
                <a:avLst/>
                <a:gdLst>
                  <a:gd name="T0" fmla="*/ 0 w 7"/>
                  <a:gd name="T1" fmla="*/ 0 h 9"/>
                  <a:gd name="T2" fmla="*/ 0 w 7"/>
                  <a:gd name="T3" fmla="*/ 0 h 9"/>
                  <a:gd name="T4" fmla="*/ 0 w 7"/>
                  <a:gd name="T5" fmla="*/ 0 h 9"/>
                  <a:gd name="T6" fmla="*/ 0 w 7"/>
                  <a:gd name="T7" fmla="*/ 0 h 9"/>
                  <a:gd name="T8" fmla="*/ 0 w 7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9">
                    <a:moveTo>
                      <a:pt x="6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7" y="9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882" name="Freeform 4370"/>
              <p:cNvSpPr>
                <a:spLocks/>
              </p:cNvSpPr>
              <p:nvPr/>
            </p:nvSpPr>
            <p:spPr bwMode="auto">
              <a:xfrm>
                <a:off x="1842" y="2312"/>
                <a:ext cx="5" cy="5"/>
              </a:xfrm>
              <a:custGeom>
                <a:avLst/>
                <a:gdLst>
                  <a:gd name="T0" fmla="*/ 0 w 16"/>
                  <a:gd name="T1" fmla="*/ 0 h 14"/>
                  <a:gd name="T2" fmla="*/ 0 w 16"/>
                  <a:gd name="T3" fmla="*/ 0 h 14"/>
                  <a:gd name="T4" fmla="*/ 0 w 16"/>
                  <a:gd name="T5" fmla="*/ 0 h 14"/>
                  <a:gd name="T6" fmla="*/ 0 w 16"/>
                  <a:gd name="T7" fmla="*/ 0 h 14"/>
                  <a:gd name="T8" fmla="*/ 0 w 16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4">
                    <a:moveTo>
                      <a:pt x="3" y="0"/>
                    </a:moveTo>
                    <a:lnTo>
                      <a:pt x="16" y="10"/>
                    </a:lnTo>
                    <a:lnTo>
                      <a:pt x="13" y="14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883" name="Freeform 4371"/>
              <p:cNvSpPr>
                <a:spLocks/>
              </p:cNvSpPr>
              <p:nvPr/>
            </p:nvSpPr>
            <p:spPr bwMode="auto">
              <a:xfrm>
                <a:off x="1841" y="2313"/>
                <a:ext cx="3" cy="3"/>
              </a:xfrm>
              <a:custGeom>
                <a:avLst/>
                <a:gdLst>
                  <a:gd name="T0" fmla="*/ 0 w 8"/>
                  <a:gd name="T1" fmla="*/ 0 h 7"/>
                  <a:gd name="T2" fmla="*/ 0 w 8"/>
                  <a:gd name="T3" fmla="*/ 0 h 7"/>
                  <a:gd name="T4" fmla="*/ 0 w 8"/>
                  <a:gd name="T5" fmla="*/ 0 h 7"/>
                  <a:gd name="T6" fmla="*/ 0 w 8"/>
                  <a:gd name="T7" fmla="*/ 0 h 7"/>
                  <a:gd name="T8" fmla="*/ 0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8" y="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884" name="Freeform 4372"/>
              <p:cNvSpPr>
                <a:spLocks/>
              </p:cNvSpPr>
              <p:nvPr/>
            </p:nvSpPr>
            <p:spPr bwMode="auto">
              <a:xfrm>
                <a:off x="1841" y="2314"/>
                <a:ext cx="5" cy="4"/>
              </a:xfrm>
              <a:custGeom>
                <a:avLst/>
                <a:gdLst>
                  <a:gd name="T0" fmla="*/ 0 w 17"/>
                  <a:gd name="T1" fmla="*/ 0 h 11"/>
                  <a:gd name="T2" fmla="*/ 0 w 17"/>
                  <a:gd name="T3" fmla="*/ 0 h 11"/>
                  <a:gd name="T4" fmla="*/ 0 w 17"/>
                  <a:gd name="T5" fmla="*/ 0 h 11"/>
                  <a:gd name="T6" fmla="*/ 0 w 17"/>
                  <a:gd name="T7" fmla="*/ 0 h 11"/>
                  <a:gd name="T8" fmla="*/ 0 w 17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1">
                    <a:moveTo>
                      <a:pt x="2" y="0"/>
                    </a:moveTo>
                    <a:lnTo>
                      <a:pt x="17" y="5"/>
                    </a:lnTo>
                    <a:lnTo>
                      <a:pt x="15" y="11"/>
                    </a:lnTo>
                    <a:lnTo>
                      <a:pt x="0" y="7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885" name="Freeform 4373"/>
              <p:cNvSpPr>
                <a:spLocks/>
              </p:cNvSpPr>
              <p:nvPr/>
            </p:nvSpPr>
            <p:spPr bwMode="auto">
              <a:xfrm>
                <a:off x="1841" y="2316"/>
                <a:ext cx="2" cy="2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1 h 4"/>
                  <a:gd name="T4" fmla="*/ 0 w 7"/>
                  <a:gd name="T5" fmla="*/ 1 h 4"/>
                  <a:gd name="T6" fmla="*/ 0 w 7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7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886" name="Rectangle 4374"/>
              <p:cNvSpPr>
                <a:spLocks noChangeArrowheads="1"/>
              </p:cNvSpPr>
              <p:nvPr/>
            </p:nvSpPr>
            <p:spPr bwMode="auto">
              <a:xfrm>
                <a:off x="1841" y="2317"/>
                <a:ext cx="5" cy="2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887" name="Rectangle 4375"/>
              <p:cNvSpPr>
                <a:spLocks noChangeArrowheads="1"/>
              </p:cNvSpPr>
              <p:nvPr/>
            </p:nvSpPr>
            <p:spPr bwMode="auto">
              <a:xfrm>
                <a:off x="1841" y="2319"/>
                <a:ext cx="5" cy="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888" name="Freeform 4376"/>
              <p:cNvSpPr>
                <a:spLocks/>
              </p:cNvSpPr>
              <p:nvPr/>
            </p:nvSpPr>
            <p:spPr bwMode="auto">
              <a:xfrm>
                <a:off x="1843" y="2322"/>
                <a:ext cx="3" cy="0"/>
              </a:xfrm>
              <a:custGeom>
                <a:avLst/>
                <a:gdLst>
                  <a:gd name="T0" fmla="*/ 0 w 9"/>
                  <a:gd name="T1" fmla="*/ 0 h 2"/>
                  <a:gd name="T2" fmla="*/ 0 w 9"/>
                  <a:gd name="T3" fmla="*/ 1 h 2"/>
                  <a:gd name="T4" fmla="*/ 0 w 9"/>
                  <a:gd name="T5" fmla="*/ 1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2">
                    <a:moveTo>
                      <a:pt x="9" y="0"/>
                    </a:moveTo>
                    <a:lnTo>
                      <a:pt x="0" y="2"/>
                    </a:lnTo>
                    <a:lnTo>
                      <a:pt x="8" y="1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889" name="Freeform 4377"/>
              <p:cNvSpPr>
                <a:spLocks/>
              </p:cNvSpPr>
              <p:nvPr/>
            </p:nvSpPr>
            <p:spPr bwMode="auto">
              <a:xfrm>
                <a:off x="1840" y="2321"/>
                <a:ext cx="6" cy="5"/>
              </a:xfrm>
              <a:custGeom>
                <a:avLst/>
                <a:gdLst>
                  <a:gd name="T0" fmla="*/ 0 w 17"/>
                  <a:gd name="T1" fmla="*/ 0 h 15"/>
                  <a:gd name="T2" fmla="*/ 0 w 17"/>
                  <a:gd name="T3" fmla="*/ 0 h 15"/>
                  <a:gd name="T4" fmla="*/ 0 w 17"/>
                  <a:gd name="T5" fmla="*/ 0 h 15"/>
                  <a:gd name="T6" fmla="*/ 0 w 17"/>
                  <a:gd name="T7" fmla="*/ 0 h 15"/>
                  <a:gd name="T8" fmla="*/ 0 w 17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5">
                    <a:moveTo>
                      <a:pt x="2" y="0"/>
                    </a:moveTo>
                    <a:lnTo>
                      <a:pt x="17" y="2"/>
                    </a:lnTo>
                    <a:lnTo>
                      <a:pt x="15" y="15"/>
                    </a:lnTo>
                    <a:lnTo>
                      <a:pt x="0" y="1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890" name="Freeform 4378"/>
              <p:cNvSpPr>
                <a:spLocks/>
              </p:cNvSpPr>
              <p:nvPr/>
            </p:nvSpPr>
            <p:spPr bwMode="auto">
              <a:xfrm>
                <a:off x="1842" y="2326"/>
                <a:ext cx="3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1 h 1"/>
                  <a:gd name="T4" fmla="*/ 0 w 8"/>
                  <a:gd name="T5" fmla="*/ 1 h 1"/>
                  <a:gd name="T6" fmla="*/ 0 w 8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8" y="0"/>
                    </a:moveTo>
                    <a:lnTo>
                      <a:pt x="0" y="1"/>
                    </a:lnTo>
                    <a:lnTo>
                      <a:pt x="8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891" name="Freeform 4379"/>
              <p:cNvSpPr>
                <a:spLocks/>
              </p:cNvSpPr>
              <p:nvPr/>
            </p:nvSpPr>
            <p:spPr bwMode="auto">
              <a:xfrm>
                <a:off x="1839" y="2325"/>
                <a:ext cx="6" cy="6"/>
              </a:xfrm>
              <a:custGeom>
                <a:avLst/>
                <a:gdLst>
                  <a:gd name="T0" fmla="*/ 0 w 19"/>
                  <a:gd name="T1" fmla="*/ 0 h 18"/>
                  <a:gd name="T2" fmla="*/ 0 w 19"/>
                  <a:gd name="T3" fmla="*/ 0 h 18"/>
                  <a:gd name="T4" fmla="*/ 0 w 19"/>
                  <a:gd name="T5" fmla="*/ 0 h 18"/>
                  <a:gd name="T6" fmla="*/ 0 w 19"/>
                  <a:gd name="T7" fmla="*/ 0 h 18"/>
                  <a:gd name="T8" fmla="*/ 0 w 19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8">
                    <a:moveTo>
                      <a:pt x="4" y="0"/>
                    </a:moveTo>
                    <a:lnTo>
                      <a:pt x="19" y="4"/>
                    </a:lnTo>
                    <a:lnTo>
                      <a:pt x="15" y="18"/>
                    </a:lnTo>
                    <a:lnTo>
                      <a:pt x="0" y="1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892" name="Freeform 4380"/>
              <p:cNvSpPr>
                <a:spLocks/>
              </p:cNvSpPr>
              <p:nvPr/>
            </p:nvSpPr>
            <p:spPr bwMode="auto">
              <a:xfrm>
                <a:off x="1839" y="2330"/>
                <a:ext cx="2" cy="1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0 h 4"/>
                  <a:gd name="T4" fmla="*/ 0 w 7"/>
                  <a:gd name="T5" fmla="*/ 0 h 4"/>
                  <a:gd name="T6" fmla="*/ 0 w 7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7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893" name="Freeform 4381"/>
              <p:cNvSpPr>
                <a:spLocks/>
              </p:cNvSpPr>
              <p:nvPr/>
            </p:nvSpPr>
            <p:spPr bwMode="auto">
              <a:xfrm>
                <a:off x="1838" y="2330"/>
                <a:ext cx="6" cy="4"/>
              </a:xfrm>
              <a:custGeom>
                <a:avLst/>
                <a:gdLst>
                  <a:gd name="T0" fmla="*/ 0 w 17"/>
                  <a:gd name="T1" fmla="*/ 0 h 13"/>
                  <a:gd name="T2" fmla="*/ 0 w 17"/>
                  <a:gd name="T3" fmla="*/ 0 h 13"/>
                  <a:gd name="T4" fmla="*/ 0 w 17"/>
                  <a:gd name="T5" fmla="*/ 0 h 13"/>
                  <a:gd name="T6" fmla="*/ 0 w 17"/>
                  <a:gd name="T7" fmla="*/ 0 h 13"/>
                  <a:gd name="T8" fmla="*/ 0 w 17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3">
                    <a:moveTo>
                      <a:pt x="2" y="0"/>
                    </a:moveTo>
                    <a:lnTo>
                      <a:pt x="17" y="4"/>
                    </a:lnTo>
                    <a:lnTo>
                      <a:pt x="14" y="13"/>
                    </a:lnTo>
                    <a:lnTo>
                      <a:pt x="0" y="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894" name="Freeform 4382"/>
              <p:cNvSpPr>
                <a:spLocks/>
              </p:cNvSpPr>
              <p:nvPr/>
            </p:nvSpPr>
            <p:spPr bwMode="auto">
              <a:xfrm>
                <a:off x="1840" y="2334"/>
                <a:ext cx="3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0 w 7"/>
                  <a:gd name="T5" fmla="*/ 1 h 1"/>
                  <a:gd name="T6" fmla="*/ 0 w 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7" y="0"/>
                    </a:moveTo>
                    <a:lnTo>
                      <a:pt x="0" y="0"/>
                    </a:lnTo>
                    <a:lnTo>
                      <a:pt x="7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895" name="Freeform 4383"/>
              <p:cNvSpPr>
                <a:spLocks/>
              </p:cNvSpPr>
              <p:nvPr/>
            </p:nvSpPr>
            <p:spPr bwMode="auto">
              <a:xfrm>
                <a:off x="1838" y="2332"/>
                <a:ext cx="5" cy="3"/>
              </a:xfrm>
              <a:custGeom>
                <a:avLst/>
                <a:gdLst>
                  <a:gd name="T0" fmla="*/ 0 w 15"/>
                  <a:gd name="T1" fmla="*/ 0 h 9"/>
                  <a:gd name="T2" fmla="*/ 0 w 15"/>
                  <a:gd name="T3" fmla="*/ 0 h 9"/>
                  <a:gd name="T4" fmla="*/ 0 w 15"/>
                  <a:gd name="T5" fmla="*/ 0 h 9"/>
                  <a:gd name="T6" fmla="*/ 0 w 15"/>
                  <a:gd name="T7" fmla="*/ 0 h 9"/>
                  <a:gd name="T8" fmla="*/ 0 w 15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9">
                    <a:moveTo>
                      <a:pt x="1" y="0"/>
                    </a:moveTo>
                    <a:lnTo>
                      <a:pt x="15" y="7"/>
                    </a:lnTo>
                    <a:lnTo>
                      <a:pt x="14" y="9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896" name="Freeform 4384"/>
              <p:cNvSpPr>
                <a:spLocks/>
              </p:cNvSpPr>
              <p:nvPr/>
            </p:nvSpPr>
            <p:spPr bwMode="auto">
              <a:xfrm>
                <a:off x="1838" y="2333"/>
                <a:ext cx="2" cy="2"/>
              </a:xfrm>
              <a:custGeom>
                <a:avLst/>
                <a:gdLst>
                  <a:gd name="T0" fmla="*/ 0 w 7"/>
                  <a:gd name="T1" fmla="*/ 0 h 5"/>
                  <a:gd name="T2" fmla="*/ 0 w 7"/>
                  <a:gd name="T3" fmla="*/ 0 h 5"/>
                  <a:gd name="T4" fmla="*/ 0 w 7"/>
                  <a:gd name="T5" fmla="*/ 0 h 5"/>
                  <a:gd name="T6" fmla="*/ 0 w 7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0" y="0"/>
                    </a:moveTo>
                    <a:lnTo>
                      <a:pt x="7" y="5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897" name="Rectangle 4385"/>
              <p:cNvSpPr>
                <a:spLocks noChangeArrowheads="1"/>
              </p:cNvSpPr>
              <p:nvPr/>
            </p:nvSpPr>
            <p:spPr bwMode="auto">
              <a:xfrm>
                <a:off x="1838" y="2334"/>
                <a:ext cx="5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898" name="Freeform 4386"/>
              <p:cNvSpPr>
                <a:spLocks/>
              </p:cNvSpPr>
              <p:nvPr/>
            </p:nvSpPr>
            <p:spPr bwMode="auto">
              <a:xfrm>
                <a:off x="1840" y="2335"/>
                <a:ext cx="3" cy="1"/>
              </a:xfrm>
              <a:custGeom>
                <a:avLst/>
                <a:gdLst>
                  <a:gd name="T0" fmla="*/ 0 w 8"/>
                  <a:gd name="T1" fmla="*/ 0 h 2"/>
                  <a:gd name="T2" fmla="*/ 0 w 8"/>
                  <a:gd name="T3" fmla="*/ 1 h 2"/>
                  <a:gd name="T4" fmla="*/ 0 w 8"/>
                  <a:gd name="T5" fmla="*/ 1 h 2"/>
                  <a:gd name="T6" fmla="*/ 0 w 8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8" y="0"/>
                    </a:moveTo>
                    <a:lnTo>
                      <a:pt x="0" y="2"/>
                    </a:lnTo>
                    <a:lnTo>
                      <a:pt x="7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899" name="Freeform 4387"/>
              <p:cNvSpPr>
                <a:spLocks/>
              </p:cNvSpPr>
              <p:nvPr/>
            </p:nvSpPr>
            <p:spPr bwMode="auto">
              <a:xfrm>
                <a:off x="1837" y="2335"/>
                <a:ext cx="5" cy="10"/>
              </a:xfrm>
              <a:custGeom>
                <a:avLst/>
                <a:gdLst>
                  <a:gd name="T0" fmla="*/ 0 w 17"/>
                  <a:gd name="T1" fmla="*/ 0 h 30"/>
                  <a:gd name="T2" fmla="*/ 0 w 17"/>
                  <a:gd name="T3" fmla="*/ 0 h 30"/>
                  <a:gd name="T4" fmla="*/ 0 w 17"/>
                  <a:gd name="T5" fmla="*/ 0 h 30"/>
                  <a:gd name="T6" fmla="*/ 0 w 17"/>
                  <a:gd name="T7" fmla="*/ 0 h 30"/>
                  <a:gd name="T8" fmla="*/ 0 w 17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30">
                    <a:moveTo>
                      <a:pt x="3" y="0"/>
                    </a:moveTo>
                    <a:lnTo>
                      <a:pt x="17" y="2"/>
                    </a:lnTo>
                    <a:lnTo>
                      <a:pt x="14" y="30"/>
                    </a:lnTo>
                    <a:lnTo>
                      <a:pt x="0" y="2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900" name="Freeform 4388"/>
              <p:cNvSpPr>
                <a:spLocks/>
              </p:cNvSpPr>
              <p:nvPr/>
            </p:nvSpPr>
            <p:spPr bwMode="auto">
              <a:xfrm>
                <a:off x="1837" y="2344"/>
                <a:ext cx="2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7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901" name="Freeform 4389"/>
              <p:cNvSpPr>
                <a:spLocks/>
              </p:cNvSpPr>
              <p:nvPr/>
            </p:nvSpPr>
            <p:spPr bwMode="auto">
              <a:xfrm>
                <a:off x="1836" y="2344"/>
                <a:ext cx="5" cy="11"/>
              </a:xfrm>
              <a:custGeom>
                <a:avLst/>
                <a:gdLst>
                  <a:gd name="T0" fmla="*/ 0 w 17"/>
                  <a:gd name="T1" fmla="*/ 0 h 32"/>
                  <a:gd name="T2" fmla="*/ 0 w 17"/>
                  <a:gd name="T3" fmla="*/ 0 h 32"/>
                  <a:gd name="T4" fmla="*/ 0 w 17"/>
                  <a:gd name="T5" fmla="*/ 0 h 32"/>
                  <a:gd name="T6" fmla="*/ 0 w 17"/>
                  <a:gd name="T7" fmla="*/ 0 h 32"/>
                  <a:gd name="T8" fmla="*/ 0 w 17"/>
                  <a:gd name="T9" fmla="*/ 0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32">
                    <a:moveTo>
                      <a:pt x="3" y="0"/>
                    </a:moveTo>
                    <a:lnTo>
                      <a:pt x="17" y="2"/>
                    </a:lnTo>
                    <a:lnTo>
                      <a:pt x="14" y="32"/>
                    </a:lnTo>
                    <a:lnTo>
                      <a:pt x="0" y="3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902" name="Freeform 4390"/>
              <p:cNvSpPr>
                <a:spLocks/>
              </p:cNvSpPr>
              <p:nvPr/>
            </p:nvSpPr>
            <p:spPr bwMode="auto">
              <a:xfrm>
                <a:off x="1838" y="2355"/>
                <a:ext cx="2" cy="0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1 h 1"/>
                  <a:gd name="T4" fmla="*/ 0 w 7"/>
                  <a:gd name="T5" fmla="*/ 0 h 1"/>
                  <a:gd name="T6" fmla="*/ 0 w 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7" y="0"/>
                    </a:moveTo>
                    <a:lnTo>
                      <a:pt x="0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903" name="Freeform 4391"/>
              <p:cNvSpPr>
                <a:spLocks/>
              </p:cNvSpPr>
              <p:nvPr/>
            </p:nvSpPr>
            <p:spPr bwMode="auto">
              <a:xfrm>
                <a:off x="1834" y="2354"/>
                <a:ext cx="6" cy="10"/>
              </a:xfrm>
              <a:custGeom>
                <a:avLst/>
                <a:gdLst>
                  <a:gd name="T0" fmla="*/ 0 w 18"/>
                  <a:gd name="T1" fmla="*/ 0 h 29"/>
                  <a:gd name="T2" fmla="*/ 0 w 18"/>
                  <a:gd name="T3" fmla="*/ 0 h 29"/>
                  <a:gd name="T4" fmla="*/ 0 w 18"/>
                  <a:gd name="T5" fmla="*/ 0 h 29"/>
                  <a:gd name="T6" fmla="*/ 0 w 18"/>
                  <a:gd name="T7" fmla="*/ 0 h 29"/>
                  <a:gd name="T8" fmla="*/ 0 w 18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29">
                    <a:moveTo>
                      <a:pt x="4" y="0"/>
                    </a:moveTo>
                    <a:lnTo>
                      <a:pt x="18" y="2"/>
                    </a:lnTo>
                    <a:lnTo>
                      <a:pt x="15" y="29"/>
                    </a:lnTo>
                    <a:lnTo>
                      <a:pt x="0" y="2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904" name="Freeform 4392"/>
              <p:cNvSpPr>
                <a:spLocks/>
              </p:cNvSpPr>
              <p:nvPr/>
            </p:nvSpPr>
            <p:spPr bwMode="auto">
              <a:xfrm>
                <a:off x="1834" y="2363"/>
                <a:ext cx="3" cy="1"/>
              </a:xfrm>
              <a:custGeom>
                <a:avLst/>
                <a:gdLst>
                  <a:gd name="T0" fmla="*/ 0 w 8"/>
                  <a:gd name="T1" fmla="*/ 0 h 3"/>
                  <a:gd name="T2" fmla="*/ 0 w 8"/>
                  <a:gd name="T3" fmla="*/ 0 h 3"/>
                  <a:gd name="T4" fmla="*/ 0 w 8"/>
                  <a:gd name="T5" fmla="*/ 0 h 3"/>
                  <a:gd name="T6" fmla="*/ 0 w 8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3">
                    <a:moveTo>
                      <a:pt x="0" y="0"/>
                    </a:moveTo>
                    <a:lnTo>
                      <a:pt x="8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905" name="Freeform 4393"/>
              <p:cNvSpPr>
                <a:spLocks/>
              </p:cNvSpPr>
              <p:nvPr/>
            </p:nvSpPr>
            <p:spPr bwMode="auto">
              <a:xfrm>
                <a:off x="1834" y="2363"/>
                <a:ext cx="5" cy="10"/>
              </a:xfrm>
              <a:custGeom>
                <a:avLst/>
                <a:gdLst>
                  <a:gd name="T0" fmla="*/ 0 w 17"/>
                  <a:gd name="T1" fmla="*/ 0 h 30"/>
                  <a:gd name="T2" fmla="*/ 0 w 17"/>
                  <a:gd name="T3" fmla="*/ 0 h 30"/>
                  <a:gd name="T4" fmla="*/ 0 w 17"/>
                  <a:gd name="T5" fmla="*/ 0 h 30"/>
                  <a:gd name="T6" fmla="*/ 0 w 17"/>
                  <a:gd name="T7" fmla="*/ 0 h 30"/>
                  <a:gd name="T8" fmla="*/ 0 w 17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30">
                    <a:moveTo>
                      <a:pt x="2" y="0"/>
                    </a:moveTo>
                    <a:lnTo>
                      <a:pt x="17" y="2"/>
                    </a:lnTo>
                    <a:lnTo>
                      <a:pt x="15" y="30"/>
                    </a:lnTo>
                    <a:lnTo>
                      <a:pt x="0" y="2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906" name="Freeform 4394"/>
              <p:cNvSpPr>
                <a:spLocks/>
              </p:cNvSpPr>
              <p:nvPr/>
            </p:nvSpPr>
            <p:spPr bwMode="auto">
              <a:xfrm>
                <a:off x="1834" y="2372"/>
                <a:ext cx="2" cy="1"/>
              </a:xfrm>
              <a:custGeom>
                <a:avLst/>
                <a:gdLst>
                  <a:gd name="T0" fmla="*/ 0 w 8"/>
                  <a:gd name="T1" fmla="*/ 0 h 3"/>
                  <a:gd name="T2" fmla="*/ 0 w 8"/>
                  <a:gd name="T3" fmla="*/ 0 h 3"/>
                  <a:gd name="T4" fmla="*/ 0 w 8"/>
                  <a:gd name="T5" fmla="*/ 0 h 3"/>
                  <a:gd name="T6" fmla="*/ 0 w 8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3">
                    <a:moveTo>
                      <a:pt x="0" y="0"/>
                    </a:moveTo>
                    <a:lnTo>
                      <a:pt x="8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907" name="Rectangle 4395"/>
              <p:cNvSpPr>
                <a:spLocks noChangeArrowheads="1"/>
              </p:cNvSpPr>
              <p:nvPr/>
            </p:nvSpPr>
            <p:spPr bwMode="auto">
              <a:xfrm>
                <a:off x="1834" y="2373"/>
                <a:ext cx="5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908" name="Rectangle 4396"/>
              <p:cNvSpPr>
                <a:spLocks noChangeArrowheads="1"/>
              </p:cNvSpPr>
              <p:nvPr/>
            </p:nvSpPr>
            <p:spPr bwMode="auto">
              <a:xfrm>
                <a:off x="1834" y="2373"/>
                <a:ext cx="5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909" name="Freeform 4397"/>
              <p:cNvSpPr>
                <a:spLocks/>
              </p:cNvSpPr>
              <p:nvPr/>
            </p:nvSpPr>
            <p:spPr bwMode="auto">
              <a:xfrm>
                <a:off x="1834" y="2372"/>
                <a:ext cx="2" cy="1"/>
              </a:xfrm>
              <a:custGeom>
                <a:avLst/>
                <a:gdLst>
                  <a:gd name="T0" fmla="*/ 0 w 8"/>
                  <a:gd name="T1" fmla="*/ 0 h 4"/>
                  <a:gd name="T2" fmla="*/ 0 w 8"/>
                  <a:gd name="T3" fmla="*/ 0 h 4"/>
                  <a:gd name="T4" fmla="*/ 0 w 8"/>
                  <a:gd name="T5" fmla="*/ 0 h 4"/>
                  <a:gd name="T6" fmla="*/ 0 w 8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4">
                    <a:moveTo>
                      <a:pt x="0" y="2"/>
                    </a:moveTo>
                    <a:lnTo>
                      <a:pt x="8" y="4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910" name="Freeform 4398"/>
              <p:cNvSpPr>
                <a:spLocks/>
              </p:cNvSpPr>
              <p:nvPr/>
            </p:nvSpPr>
            <p:spPr bwMode="auto">
              <a:xfrm>
                <a:off x="1834" y="2370"/>
                <a:ext cx="5" cy="3"/>
              </a:xfrm>
              <a:custGeom>
                <a:avLst/>
                <a:gdLst>
                  <a:gd name="T0" fmla="*/ 0 w 17"/>
                  <a:gd name="T1" fmla="*/ 0 h 10"/>
                  <a:gd name="T2" fmla="*/ 0 w 17"/>
                  <a:gd name="T3" fmla="*/ 0 h 10"/>
                  <a:gd name="T4" fmla="*/ 0 w 17"/>
                  <a:gd name="T5" fmla="*/ 0 h 10"/>
                  <a:gd name="T6" fmla="*/ 0 w 17"/>
                  <a:gd name="T7" fmla="*/ 0 h 10"/>
                  <a:gd name="T8" fmla="*/ 0 w 17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0">
                    <a:moveTo>
                      <a:pt x="15" y="10"/>
                    </a:moveTo>
                    <a:lnTo>
                      <a:pt x="0" y="6"/>
                    </a:lnTo>
                    <a:lnTo>
                      <a:pt x="2" y="0"/>
                    </a:lnTo>
                    <a:lnTo>
                      <a:pt x="17" y="4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911" name="Freeform 4399"/>
              <p:cNvSpPr>
                <a:spLocks/>
              </p:cNvSpPr>
              <p:nvPr/>
            </p:nvSpPr>
            <p:spPr bwMode="auto">
              <a:xfrm>
                <a:off x="1837" y="2371"/>
                <a:ext cx="2" cy="0"/>
              </a:xfrm>
              <a:custGeom>
                <a:avLst/>
                <a:gdLst>
                  <a:gd name="T0" fmla="*/ 0 w 7"/>
                  <a:gd name="T1" fmla="*/ 1 h 1"/>
                  <a:gd name="T2" fmla="*/ 0 w 7"/>
                  <a:gd name="T3" fmla="*/ 1 h 1"/>
                  <a:gd name="T4" fmla="*/ 0 w 7"/>
                  <a:gd name="T5" fmla="*/ 0 h 1"/>
                  <a:gd name="T6" fmla="*/ 0 w 7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7" y="1"/>
                    </a:moveTo>
                    <a:lnTo>
                      <a:pt x="0" y="1"/>
                    </a:lnTo>
                    <a:lnTo>
                      <a:pt x="7" y="0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912" name="Freeform 4400"/>
              <p:cNvSpPr>
                <a:spLocks/>
              </p:cNvSpPr>
              <p:nvPr/>
            </p:nvSpPr>
            <p:spPr bwMode="auto">
              <a:xfrm>
                <a:off x="1834" y="2367"/>
                <a:ext cx="6" cy="4"/>
              </a:xfrm>
              <a:custGeom>
                <a:avLst/>
                <a:gdLst>
                  <a:gd name="T0" fmla="*/ 0 w 16"/>
                  <a:gd name="T1" fmla="*/ 0 h 11"/>
                  <a:gd name="T2" fmla="*/ 0 w 16"/>
                  <a:gd name="T3" fmla="*/ 0 h 11"/>
                  <a:gd name="T4" fmla="*/ 0 w 16"/>
                  <a:gd name="T5" fmla="*/ 0 h 11"/>
                  <a:gd name="T6" fmla="*/ 0 w 16"/>
                  <a:gd name="T7" fmla="*/ 0 h 11"/>
                  <a:gd name="T8" fmla="*/ 0 w 16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1">
                    <a:moveTo>
                      <a:pt x="15" y="11"/>
                    </a:moveTo>
                    <a:lnTo>
                      <a:pt x="0" y="9"/>
                    </a:lnTo>
                    <a:lnTo>
                      <a:pt x="2" y="0"/>
                    </a:lnTo>
                    <a:lnTo>
                      <a:pt x="16" y="3"/>
                    </a:lnTo>
                    <a:lnTo>
                      <a:pt x="15" y="1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913" name="Freeform 4401"/>
              <p:cNvSpPr>
                <a:spLocks/>
              </p:cNvSpPr>
              <p:nvPr/>
            </p:nvSpPr>
            <p:spPr bwMode="auto">
              <a:xfrm>
                <a:off x="1835" y="2367"/>
                <a:ext cx="2" cy="2"/>
              </a:xfrm>
              <a:custGeom>
                <a:avLst/>
                <a:gdLst>
                  <a:gd name="T0" fmla="*/ 0 w 7"/>
                  <a:gd name="T1" fmla="*/ 0 h 5"/>
                  <a:gd name="T2" fmla="*/ 0 w 7"/>
                  <a:gd name="T3" fmla="*/ 0 h 5"/>
                  <a:gd name="T4" fmla="*/ 0 w 7"/>
                  <a:gd name="T5" fmla="*/ 0 h 5"/>
                  <a:gd name="T6" fmla="*/ 0 w 7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0" y="1"/>
                    </a:moveTo>
                    <a:lnTo>
                      <a:pt x="7" y="5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914" name="Freeform 4402"/>
              <p:cNvSpPr>
                <a:spLocks/>
              </p:cNvSpPr>
              <p:nvPr/>
            </p:nvSpPr>
            <p:spPr bwMode="auto">
              <a:xfrm>
                <a:off x="1836" y="2365"/>
                <a:ext cx="4" cy="1"/>
              </a:xfrm>
              <a:custGeom>
                <a:avLst/>
                <a:gdLst>
                  <a:gd name="T0" fmla="*/ 0 w 14"/>
                  <a:gd name="T1" fmla="*/ 0 h 4"/>
                  <a:gd name="T2" fmla="*/ 0 w 14"/>
                  <a:gd name="T3" fmla="*/ 0 h 4"/>
                  <a:gd name="T4" fmla="*/ 0 w 14"/>
                  <a:gd name="T5" fmla="*/ 0 h 4"/>
                  <a:gd name="T6" fmla="*/ 0 w 14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" h="4">
                    <a:moveTo>
                      <a:pt x="0" y="0"/>
                    </a:moveTo>
                    <a:lnTo>
                      <a:pt x="7" y="4"/>
                    </a:lnTo>
                    <a:lnTo>
                      <a:pt x="1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915" name="Freeform 4403"/>
              <p:cNvSpPr>
                <a:spLocks/>
              </p:cNvSpPr>
              <p:nvPr/>
            </p:nvSpPr>
            <p:spPr bwMode="auto">
              <a:xfrm>
                <a:off x="1835" y="2365"/>
                <a:ext cx="5" cy="4"/>
              </a:xfrm>
              <a:custGeom>
                <a:avLst/>
                <a:gdLst>
                  <a:gd name="T0" fmla="*/ 0 w 16"/>
                  <a:gd name="T1" fmla="*/ 0 h 11"/>
                  <a:gd name="T2" fmla="*/ 0 w 16"/>
                  <a:gd name="T3" fmla="*/ 0 h 11"/>
                  <a:gd name="T4" fmla="*/ 0 w 16"/>
                  <a:gd name="T5" fmla="*/ 0 h 11"/>
                  <a:gd name="T6" fmla="*/ 0 w 16"/>
                  <a:gd name="T7" fmla="*/ 0 h 11"/>
                  <a:gd name="T8" fmla="*/ 0 w 16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1">
                    <a:moveTo>
                      <a:pt x="14" y="11"/>
                    </a:moveTo>
                    <a:lnTo>
                      <a:pt x="0" y="6"/>
                    </a:lnTo>
                    <a:lnTo>
                      <a:pt x="2" y="0"/>
                    </a:lnTo>
                    <a:lnTo>
                      <a:pt x="16" y="4"/>
                    </a:lnTo>
                    <a:lnTo>
                      <a:pt x="14" y="1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916" name="Freeform 4404"/>
              <p:cNvSpPr>
                <a:spLocks/>
              </p:cNvSpPr>
              <p:nvPr/>
            </p:nvSpPr>
            <p:spPr bwMode="auto">
              <a:xfrm>
                <a:off x="2187" y="2362"/>
                <a:ext cx="155" cy="180"/>
              </a:xfrm>
              <a:custGeom>
                <a:avLst/>
                <a:gdLst>
                  <a:gd name="T0" fmla="*/ 0 w 467"/>
                  <a:gd name="T1" fmla="*/ 1 h 540"/>
                  <a:gd name="T2" fmla="*/ 0 w 467"/>
                  <a:gd name="T3" fmla="*/ 2 h 540"/>
                  <a:gd name="T4" fmla="*/ 0 w 467"/>
                  <a:gd name="T5" fmla="*/ 2 h 540"/>
                  <a:gd name="T6" fmla="*/ 0 w 467"/>
                  <a:gd name="T7" fmla="*/ 2 h 540"/>
                  <a:gd name="T8" fmla="*/ 1 w 467"/>
                  <a:gd name="T9" fmla="*/ 2 h 540"/>
                  <a:gd name="T10" fmla="*/ 1 w 467"/>
                  <a:gd name="T11" fmla="*/ 2 h 540"/>
                  <a:gd name="T12" fmla="*/ 1 w 467"/>
                  <a:gd name="T13" fmla="*/ 2 h 540"/>
                  <a:gd name="T14" fmla="*/ 1 w 467"/>
                  <a:gd name="T15" fmla="*/ 2 h 540"/>
                  <a:gd name="T16" fmla="*/ 1 w 467"/>
                  <a:gd name="T17" fmla="*/ 2 h 540"/>
                  <a:gd name="T18" fmla="*/ 2 w 467"/>
                  <a:gd name="T19" fmla="*/ 2 h 540"/>
                  <a:gd name="T20" fmla="*/ 2 w 467"/>
                  <a:gd name="T21" fmla="*/ 2 h 540"/>
                  <a:gd name="T22" fmla="*/ 2 w 467"/>
                  <a:gd name="T23" fmla="*/ 2 h 540"/>
                  <a:gd name="T24" fmla="*/ 2 w 467"/>
                  <a:gd name="T25" fmla="*/ 2 h 540"/>
                  <a:gd name="T26" fmla="*/ 2 w 467"/>
                  <a:gd name="T27" fmla="*/ 1 h 540"/>
                  <a:gd name="T28" fmla="*/ 2 w 467"/>
                  <a:gd name="T29" fmla="*/ 1 h 540"/>
                  <a:gd name="T30" fmla="*/ 2 w 467"/>
                  <a:gd name="T31" fmla="*/ 1 h 540"/>
                  <a:gd name="T32" fmla="*/ 2 w 467"/>
                  <a:gd name="T33" fmla="*/ 1 h 540"/>
                  <a:gd name="T34" fmla="*/ 2 w 467"/>
                  <a:gd name="T35" fmla="*/ 1 h 540"/>
                  <a:gd name="T36" fmla="*/ 2 w 467"/>
                  <a:gd name="T37" fmla="*/ 1 h 540"/>
                  <a:gd name="T38" fmla="*/ 2 w 467"/>
                  <a:gd name="T39" fmla="*/ 1 h 540"/>
                  <a:gd name="T40" fmla="*/ 2 w 467"/>
                  <a:gd name="T41" fmla="*/ 0 h 540"/>
                  <a:gd name="T42" fmla="*/ 2 w 467"/>
                  <a:gd name="T43" fmla="*/ 0 h 540"/>
                  <a:gd name="T44" fmla="*/ 2 w 467"/>
                  <a:gd name="T45" fmla="*/ 0 h 540"/>
                  <a:gd name="T46" fmla="*/ 2 w 467"/>
                  <a:gd name="T47" fmla="*/ 0 h 540"/>
                  <a:gd name="T48" fmla="*/ 2 w 467"/>
                  <a:gd name="T49" fmla="*/ 0 h 540"/>
                  <a:gd name="T50" fmla="*/ 2 w 467"/>
                  <a:gd name="T51" fmla="*/ 0 h 540"/>
                  <a:gd name="T52" fmla="*/ 1 w 467"/>
                  <a:gd name="T53" fmla="*/ 0 h 540"/>
                  <a:gd name="T54" fmla="*/ 1 w 467"/>
                  <a:gd name="T55" fmla="*/ 0 h 540"/>
                  <a:gd name="T56" fmla="*/ 0 w 467"/>
                  <a:gd name="T57" fmla="*/ 0 h 540"/>
                  <a:gd name="T58" fmla="*/ 0 w 467"/>
                  <a:gd name="T59" fmla="*/ 0 h 540"/>
                  <a:gd name="T60" fmla="*/ 0 w 467"/>
                  <a:gd name="T61" fmla="*/ 0 h 540"/>
                  <a:gd name="T62" fmla="*/ 0 w 467"/>
                  <a:gd name="T63" fmla="*/ 0 h 540"/>
                  <a:gd name="T64" fmla="*/ 0 w 467"/>
                  <a:gd name="T65" fmla="*/ 0 h 540"/>
                  <a:gd name="T66" fmla="*/ 0 w 467"/>
                  <a:gd name="T67" fmla="*/ 0 h 540"/>
                  <a:gd name="T68" fmla="*/ 0 w 467"/>
                  <a:gd name="T69" fmla="*/ 1 h 540"/>
                  <a:gd name="T70" fmla="*/ 0 w 467"/>
                  <a:gd name="T71" fmla="*/ 1 h 540"/>
                  <a:gd name="T72" fmla="*/ 0 w 467"/>
                  <a:gd name="T73" fmla="*/ 1 h 540"/>
                  <a:gd name="T74" fmla="*/ 0 w 467"/>
                  <a:gd name="T75" fmla="*/ 1 h 54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467" h="540">
                    <a:moveTo>
                      <a:pt x="61" y="171"/>
                    </a:moveTo>
                    <a:lnTo>
                      <a:pt x="46" y="250"/>
                    </a:lnTo>
                    <a:lnTo>
                      <a:pt x="30" y="329"/>
                    </a:lnTo>
                    <a:lnTo>
                      <a:pt x="15" y="406"/>
                    </a:lnTo>
                    <a:lnTo>
                      <a:pt x="0" y="487"/>
                    </a:lnTo>
                    <a:lnTo>
                      <a:pt x="21" y="498"/>
                    </a:lnTo>
                    <a:lnTo>
                      <a:pt x="44" y="505"/>
                    </a:lnTo>
                    <a:lnTo>
                      <a:pt x="69" y="510"/>
                    </a:lnTo>
                    <a:lnTo>
                      <a:pt x="95" y="514"/>
                    </a:lnTo>
                    <a:lnTo>
                      <a:pt x="144" y="518"/>
                    </a:lnTo>
                    <a:lnTo>
                      <a:pt x="167" y="518"/>
                    </a:lnTo>
                    <a:lnTo>
                      <a:pt x="189" y="520"/>
                    </a:lnTo>
                    <a:lnTo>
                      <a:pt x="234" y="531"/>
                    </a:lnTo>
                    <a:lnTo>
                      <a:pt x="281" y="536"/>
                    </a:lnTo>
                    <a:lnTo>
                      <a:pt x="304" y="538"/>
                    </a:lnTo>
                    <a:lnTo>
                      <a:pt x="326" y="540"/>
                    </a:lnTo>
                    <a:lnTo>
                      <a:pt x="348" y="538"/>
                    </a:lnTo>
                    <a:lnTo>
                      <a:pt x="367" y="534"/>
                    </a:lnTo>
                    <a:lnTo>
                      <a:pt x="370" y="532"/>
                    </a:lnTo>
                    <a:lnTo>
                      <a:pt x="373" y="527"/>
                    </a:lnTo>
                    <a:lnTo>
                      <a:pt x="375" y="513"/>
                    </a:lnTo>
                    <a:lnTo>
                      <a:pt x="373" y="498"/>
                    </a:lnTo>
                    <a:lnTo>
                      <a:pt x="373" y="481"/>
                    </a:lnTo>
                    <a:lnTo>
                      <a:pt x="378" y="442"/>
                    </a:lnTo>
                    <a:lnTo>
                      <a:pt x="384" y="402"/>
                    </a:lnTo>
                    <a:lnTo>
                      <a:pt x="389" y="378"/>
                    </a:lnTo>
                    <a:lnTo>
                      <a:pt x="394" y="355"/>
                    </a:lnTo>
                    <a:lnTo>
                      <a:pt x="410" y="310"/>
                    </a:lnTo>
                    <a:lnTo>
                      <a:pt x="424" y="264"/>
                    </a:lnTo>
                    <a:lnTo>
                      <a:pt x="434" y="240"/>
                    </a:lnTo>
                    <a:lnTo>
                      <a:pt x="439" y="217"/>
                    </a:lnTo>
                    <a:lnTo>
                      <a:pt x="439" y="215"/>
                    </a:lnTo>
                    <a:lnTo>
                      <a:pt x="441" y="207"/>
                    </a:lnTo>
                    <a:lnTo>
                      <a:pt x="444" y="194"/>
                    </a:lnTo>
                    <a:lnTo>
                      <a:pt x="446" y="184"/>
                    </a:lnTo>
                    <a:lnTo>
                      <a:pt x="447" y="169"/>
                    </a:lnTo>
                    <a:lnTo>
                      <a:pt x="452" y="155"/>
                    </a:lnTo>
                    <a:lnTo>
                      <a:pt x="454" y="146"/>
                    </a:lnTo>
                    <a:lnTo>
                      <a:pt x="455" y="138"/>
                    </a:lnTo>
                    <a:lnTo>
                      <a:pt x="457" y="130"/>
                    </a:lnTo>
                    <a:lnTo>
                      <a:pt x="459" y="121"/>
                    </a:lnTo>
                    <a:lnTo>
                      <a:pt x="462" y="116"/>
                    </a:lnTo>
                    <a:lnTo>
                      <a:pt x="462" y="112"/>
                    </a:lnTo>
                    <a:lnTo>
                      <a:pt x="465" y="88"/>
                    </a:lnTo>
                    <a:lnTo>
                      <a:pt x="467" y="64"/>
                    </a:lnTo>
                    <a:lnTo>
                      <a:pt x="467" y="52"/>
                    </a:lnTo>
                    <a:lnTo>
                      <a:pt x="465" y="45"/>
                    </a:lnTo>
                    <a:lnTo>
                      <a:pt x="462" y="37"/>
                    </a:lnTo>
                    <a:lnTo>
                      <a:pt x="455" y="33"/>
                    </a:lnTo>
                    <a:lnTo>
                      <a:pt x="439" y="29"/>
                    </a:lnTo>
                    <a:lnTo>
                      <a:pt x="420" y="27"/>
                    </a:lnTo>
                    <a:lnTo>
                      <a:pt x="384" y="25"/>
                    </a:lnTo>
                    <a:lnTo>
                      <a:pt x="342" y="19"/>
                    </a:lnTo>
                    <a:lnTo>
                      <a:pt x="298" y="12"/>
                    </a:lnTo>
                    <a:lnTo>
                      <a:pt x="211" y="0"/>
                    </a:lnTo>
                    <a:lnTo>
                      <a:pt x="181" y="1"/>
                    </a:lnTo>
                    <a:lnTo>
                      <a:pt x="148" y="4"/>
                    </a:lnTo>
                    <a:lnTo>
                      <a:pt x="114" y="8"/>
                    </a:lnTo>
                    <a:lnTo>
                      <a:pt x="86" y="12"/>
                    </a:lnTo>
                    <a:lnTo>
                      <a:pt x="80" y="16"/>
                    </a:lnTo>
                    <a:lnTo>
                      <a:pt x="80" y="23"/>
                    </a:lnTo>
                    <a:lnTo>
                      <a:pt x="78" y="31"/>
                    </a:lnTo>
                    <a:lnTo>
                      <a:pt x="78" y="39"/>
                    </a:lnTo>
                    <a:lnTo>
                      <a:pt x="74" y="51"/>
                    </a:lnTo>
                    <a:lnTo>
                      <a:pt x="71" y="64"/>
                    </a:lnTo>
                    <a:lnTo>
                      <a:pt x="69" y="75"/>
                    </a:lnTo>
                    <a:lnTo>
                      <a:pt x="67" y="77"/>
                    </a:lnTo>
                    <a:lnTo>
                      <a:pt x="67" y="79"/>
                    </a:lnTo>
                    <a:lnTo>
                      <a:pt x="65" y="107"/>
                    </a:lnTo>
                    <a:lnTo>
                      <a:pt x="61" y="136"/>
                    </a:lnTo>
                    <a:lnTo>
                      <a:pt x="58" y="163"/>
                    </a:lnTo>
                    <a:lnTo>
                      <a:pt x="57" y="191"/>
                    </a:lnTo>
                    <a:lnTo>
                      <a:pt x="57" y="192"/>
                    </a:lnTo>
                    <a:lnTo>
                      <a:pt x="57" y="191"/>
                    </a:lnTo>
                    <a:lnTo>
                      <a:pt x="58" y="185"/>
                    </a:lnTo>
                    <a:lnTo>
                      <a:pt x="60" y="177"/>
                    </a:lnTo>
                    <a:lnTo>
                      <a:pt x="61" y="171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917" name="Freeform 4405"/>
              <p:cNvSpPr>
                <a:spLocks/>
              </p:cNvSpPr>
              <p:nvPr/>
            </p:nvSpPr>
            <p:spPr bwMode="auto">
              <a:xfrm>
                <a:off x="2200" y="2418"/>
                <a:ext cx="9" cy="27"/>
              </a:xfrm>
              <a:custGeom>
                <a:avLst/>
                <a:gdLst>
                  <a:gd name="T0" fmla="*/ 0 w 29"/>
                  <a:gd name="T1" fmla="*/ 0 h 81"/>
                  <a:gd name="T2" fmla="*/ 0 w 29"/>
                  <a:gd name="T3" fmla="*/ 0 h 81"/>
                  <a:gd name="T4" fmla="*/ 0 w 29"/>
                  <a:gd name="T5" fmla="*/ 0 h 81"/>
                  <a:gd name="T6" fmla="*/ 0 w 29"/>
                  <a:gd name="T7" fmla="*/ 0 h 81"/>
                  <a:gd name="T8" fmla="*/ 0 w 29"/>
                  <a:gd name="T9" fmla="*/ 0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" h="81">
                    <a:moveTo>
                      <a:pt x="14" y="0"/>
                    </a:moveTo>
                    <a:lnTo>
                      <a:pt x="29" y="2"/>
                    </a:lnTo>
                    <a:lnTo>
                      <a:pt x="14" y="81"/>
                    </a:lnTo>
                    <a:lnTo>
                      <a:pt x="0" y="79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918" name="Freeform 4406"/>
              <p:cNvSpPr>
                <a:spLocks/>
              </p:cNvSpPr>
              <p:nvPr/>
            </p:nvSpPr>
            <p:spPr bwMode="auto">
              <a:xfrm>
                <a:off x="2202" y="2445"/>
                <a:ext cx="2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1 h 1"/>
                  <a:gd name="T4" fmla="*/ 0 w 7"/>
                  <a:gd name="T5" fmla="*/ 1 h 1"/>
                  <a:gd name="T6" fmla="*/ 0 w 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7" y="0"/>
                    </a:moveTo>
                    <a:lnTo>
                      <a:pt x="0" y="1"/>
                    </a:lnTo>
                    <a:lnTo>
                      <a:pt x="7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919" name="Freeform 4407"/>
              <p:cNvSpPr>
                <a:spLocks/>
              </p:cNvSpPr>
              <p:nvPr/>
            </p:nvSpPr>
            <p:spPr bwMode="auto">
              <a:xfrm>
                <a:off x="2194" y="2444"/>
                <a:ext cx="10" cy="28"/>
              </a:xfrm>
              <a:custGeom>
                <a:avLst/>
                <a:gdLst>
                  <a:gd name="T0" fmla="*/ 0 w 31"/>
                  <a:gd name="T1" fmla="*/ 0 h 83"/>
                  <a:gd name="T2" fmla="*/ 0 w 31"/>
                  <a:gd name="T3" fmla="*/ 0 h 83"/>
                  <a:gd name="T4" fmla="*/ 0 w 31"/>
                  <a:gd name="T5" fmla="*/ 0 h 83"/>
                  <a:gd name="T6" fmla="*/ 0 w 31"/>
                  <a:gd name="T7" fmla="*/ 0 h 83"/>
                  <a:gd name="T8" fmla="*/ 0 w 31"/>
                  <a:gd name="T9" fmla="*/ 0 h 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1" h="83">
                    <a:moveTo>
                      <a:pt x="17" y="0"/>
                    </a:moveTo>
                    <a:lnTo>
                      <a:pt x="31" y="4"/>
                    </a:lnTo>
                    <a:lnTo>
                      <a:pt x="15" y="83"/>
                    </a:lnTo>
                    <a:lnTo>
                      <a:pt x="0" y="7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920" name="Freeform 4408"/>
              <p:cNvSpPr>
                <a:spLocks/>
              </p:cNvSpPr>
              <p:nvPr/>
            </p:nvSpPr>
            <p:spPr bwMode="auto">
              <a:xfrm>
                <a:off x="2194" y="2471"/>
                <a:ext cx="3" cy="1"/>
              </a:xfrm>
              <a:custGeom>
                <a:avLst/>
                <a:gdLst>
                  <a:gd name="T0" fmla="*/ 0 w 8"/>
                  <a:gd name="T1" fmla="*/ 0 h 4"/>
                  <a:gd name="T2" fmla="*/ 0 w 8"/>
                  <a:gd name="T3" fmla="*/ 0 h 4"/>
                  <a:gd name="T4" fmla="*/ 0 w 8"/>
                  <a:gd name="T5" fmla="*/ 0 h 4"/>
                  <a:gd name="T6" fmla="*/ 0 w 8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4">
                    <a:moveTo>
                      <a:pt x="0" y="0"/>
                    </a:moveTo>
                    <a:lnTo>
                      <a:pt x="8" y="4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921" name="Freeform 4409"/>
              <p:cNvSpPr>
                <a:spLocks/>
              </p:cNvSpPr>
              <p:nvPr/>
            </p:nvSpPr>
            <p:spPr bwMode="auto">
              <a:xfrm>
                <a:off x="2189" y="2471"/>
                <a:ext cx="10" cy="26"/>
              </a:xfrm>
              <a:custGeom>
                <a:avLst/>
                <a:gdLst>
                  <a:gd name="T0" fmla="*/ 0 w 29"/>
                  <a:gd name="T1" fmla="*/ 0 h 79"/>
                  <a:gd name="T2" fmla="*/ 0 w 29"/>
                  <a:gd name="T3" fmla="*/ 0 h 79"/>
                  <a:gd name="T4" fmla="*/ 0 w 29"/>
                  <a:gd name="T5" fmla="*/ 0 h 79"/>
                  <a:gd name="T6" fmla="*/ 0 w 29"/>
                  <a:gd name="T7" fmla="*/ 0 h 79"/>
                  <a:gd name="T8" fmla="*/ 0 w 29"/>
                  <a:gd name="T9" fmla="*/ 0 h 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" h="79">
                    <a:moveTo>
                      <a:pt x="14" y="0"/>
                    </a:moveTo>
                    <a:lnTo>
                      <a:pt x="29" y="2"/>
                    </a:lnTo>
                    <a:lnTo>
                      <a:pt x="14" y="79"/>
                    </a:lnTo>
                    <a:lnTo>
                      <a:pt x="0" y="77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922" name="Freeform 4410"/>
              <p:cNvSpPr>
                <a:spLocks/>
              </p:cNvSpPr>
              <p:nvPr/>
            </p:nvSpPr>
            <p:spPr bwMode="auto">
              <a:xfrm>
                <a:off x="2189" y="2497"/>
                <a:ext cx="3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7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923" name="Freeform 4411"/>
              <p:cNvSpPr>
                <a:spLocks/>
              </p:cNvSpPr>
              <p:nvPr/>
            </p:nvSpPr>
            <p:spPr bwMode="auto">
              <a:xfrm>
                <a:off x="2184" y="2497"/>
                <a:ext cx="10" cy="27"/>
              </a:xfrm>
              <a:custGeom>
                <a:avLst/>
                <a:gdLst>
                  <a:gd name="T0" fmla="*/ 0 w 29"/>
                  <a:gd name="T1" fmla="*/ 0 h 83"/>
                  <a:gd name="T2" fmla="*/ 0 w 29"/>
                  <a:gd name="T3" fmla="*/ 0 h 83"/>
                  <a:gd name="T4" fmla="*/ 0 w 29"/>
                  <a:gd name="T5" fmla="*/ 0 h 83"/>
                  <a:gd name="T6" fmla="*/ 0 w 29"/>
                  <a:gd name="T7" fmla="*/ 0 h 83"/>
                  <a:gd name="T8" fmla="*/ 0 w 29"/>
                  <a:gd name="T9" fmla="*/ 0 h 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" h="83">
                    <a:moveTo>
                      <a:pt x="15" y="0"/>
                    </a:moveTo>
                    <a:lnTo>
                      <a:pt x="29" y="2"/>
                    </a:lnTo>
                    <a:lnTo>
                      <a:pt x="15" y="83"/>
                    </a:lnTo>
                    <a:lnTo>
                      <a:pt x="0" y="81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924" name="Freeform 4412"/>
              <p:cNvSpPr>
                <a:spLocks/>
              </p:cNvSpPr>
              <p:nvPr/>
            </p:nvSpPr>
            <p:spPr bwMode="auto">
              <a:xfrm>
                <a:off x="2184" y="2524"/>
                <a:ext cx="3" cy="2"/>
              </a:xfrm>
              <a:custGeom>
                <a:avLst/>
                <a:gdLst>
                  <a:gd name="T0" fmla="*/ 0 w 8"/>
                  <a:gd name="T1" fmla="*/ 0 h 8"/>
                  <a:gd name="T2" fmla="*/ 0 w 8"/>
                  <a:gd name="T3" fmla="*/ 0 h 8"/>
                  <a:gd name="T4" fmla="*/ 0 w 8"/>
                  <a:gd name="T5" fmla="*/ 0 h 8"/>
                  <a:gd name="T6" fmla="*/ 0 w 8"/>
                  <a:gd name="T7" fmla="*/ 0 h 8"/>
                  <a:gd name="T8" fmla="*/ 0 w 8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1" y="0"/>
                    </a:moveTo>
                    <a:lnTo>
                      <a:pt x="0" y="5"/>
                    </a:lnTo>
                    <a:lnTo>
                      <a:pt x="5" y="8"/>
                    </a:lnTo>
                    <a:lnTo>
                      <a:pt x="8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925" name="Freeform 4413"/>
              <p:cNvSpPr>
                <a:spLocks/>
              </p:cNvSpPr>
              <p:nvPr/>
            </p:nvSpPr>
            <p:spPr bwMode="auto">
              <a:xfrm>
                <a:off x="2186" y="2522"/>
                <a:ext cx="9" cy="8"/>
              </a:xfrm>
              <a:custGeom>
                <a:avLst/>
                <a:gdLst>
                  <a:gd name="T0" fmla="*/ 0 w 27"/>
                  <a:gd name="T1" fmla="*/ 0 h 25"/>
                  <a:gd name="T2" fmla="*/ 0 w 27"/>
                  <a:gd name="T3" fmla="*/ 0 h 25"/>
                  <a:gd name="T4" fmla="*/ 0 w 27"/>
                  <a:gd name="T5" fmla="*/ 0 h 25"/>
                  <a:gd name="T6" fmla="*/ 0 w 27"/>
                  <a:gd name="T7" fmla="*/ 0 h 25"/>
                  <a:gd name="T8" fmla="*/ 0 w 27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" h="25">
                    <a:moveTo>
                      <a:pt x="0" y="14"/>
                    </a:moveTo>
                    <a:lnTo>
                      <a:pt x="7" y="0"/>
                    </a:lnTo>
                    <a:lnTo>
                      <a:pt x="27" y="10"/>
                    </a:lnTo>
                    <a:lnTo>
                      <a:pt x="21" y="25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926" name="Freeform 4414"/>
              <p:cNvSpPr>
                <a:spLocks/>
              </p:cNvSpPr>
              <p:nvPr/>
            </p:nvSpPr>
            <p:spPr bwMode="auto">
              <a:xfrm>
                <a:off x="2193" y="2528"/>
                <a:ext cx="1" cy="2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0 h 5"/>
                  <a:gd name="T4" fmla="*/ 0 w 3"/>
                  <a:gd name="T5" fmla="*/ 0 h 5"/>
                  <a:gd name="T6" fmla="*/ 0 w 3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lnTo>
                      <a:pt x="3" y="0"/>
                    </a:lnTo>
                    <a:lnTo>
                      <a:pt x="1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927" name="Freeform 4415"/>
              <p:cNvSpPr>
                <a:spLocks/>
              </p:cNvSpPr>
              <p:nvPr/>
            </p:nvSpPr>
            <p:spPr bwMode="auto">
              <a:xfrm>
                <a:off x="2193" y="2525"/>
                <a:ext cx="9" cy="7"/>
              </a:xfrm>
              <a:custGeom>
                <a:avLst/>
                <a:gdLst>
                  <a:gd name="T0" fmla="*/ 0 w 27"/>
                  <a:gd name="T1" fmla="*/ 0 h 22"/>
                  <a:gd name="T2" fmla="*/ 0 w 27"/>
                  <a:gd name="T3" fmla="*/ 0 h 22"/>
                  <a:gd name="T4" fmla="*/ 0 w 27"/>
                  <a:gd name="T5" fmla="*/ 0 h 22"/>
                  <a:gd name="T6" fmla="*/ 0 w 27"/>
                  <a:gd name="T7" fmla="*/ 0 h 22"/>
                  <a:gd name="T8" fmla="*/ 0 w 27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" h="22">
                    <a:moveTo>
                      <a:pt x="0" y="15"/>
                    </a:moveTo>
                    <a:lnTo>
                      <a:pt x="4" y="0"/>
                    </a:lnTo>
                    <a:lnTo>
                      <a:pt x="27" y="8"/>
                    </a:lnTo>
                    <a:lnTo>
                      <a:pt x="23" y="22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928" name="Freeform 4416"/>
              <p:cNvSpPr>
                <a:spLocks/>
              </p:cNvSpPr>
              <p:nvPr/>
            </p:nvSpPr>
            <p:spPr bwMode="auto">
              <a:xfrm>
                <a:off x="2201" y="2531"/>
                <a:ext cx="0" cy="1"/>
              </a:xfrm>
              <a:custGeom>
                <a:avLst/>
                <a:gdLst>
                  <a:gd name="T0" fmla="*/ 0 w 2"/>
                  <a:gd name="T1" fmla="*/ 0 h 5"/>
                  <a:gd name="T2" fmla="*/ 1 w 2"/>
                  <a:gd name="T3" fmla="*/ 0 h 5"/>
                  <a:gd name="T4" fmla="*/ 0 w 2"/>
                  <a:gd name="T5" fmla="*/ 0 h 5"/>
                  <a:gd name="T6" fmla="*/ 0 w 2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0" y="5"/>
                    </a:moveTo>
                    <a:lnTo>
                      <a:pt x="2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929" name="Freeform 4417"/>
              <p:cNvSpPr>
                <a:spLocks/>
              </p:cNvSpPr>
              <p:nvPr/>
            </p:nvSpPr>
            <p:spPr bwMode="auto">
              <a:xfrm>
                <a:off x="2201" y="2528"/>
                <a:ext cx="9" cy="6"/>
              </a:xfrm>
              <a:custGeom>
                <a:avLst/>
                <a:gdLst>
                  <a:gd name="T0" fmla="*/ 0 w 29"/>
                  <a:gd name="T1" fmla="*/ 0 h 19"/>
                  <a:gd name="T2" fmla="*/ 0 w 29"/>
                  <a:gd name="T3" fmla="*/ 0 h 19"/>
                  <a:gd name="T4" fmla="*/ 0 w 29"/>
                  <a:gd name="T5" fmla="*/ 0 h 19"/>
                  <a:gd name="T6" fmla="*/ 0 w 29"/>
                  <a:gd name="T7" fmla="*/ 0 h 19"/>
                  <a:gd name="T8" fmla="*/ 0 w 29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" h="19">
                    <a:moveTo>
                      <a:pt x="0" y="14"/>
                    </a:moveTo>
                    <a:lnTo>
                      <a:pt x="4" y="0"/>
                    </a:lnTo>
                    <a:lnTo>
                      <a:pt x="29" y="5"/>
                    </a:lnTo>
                    <a:lnTo>
                      <a:pt x="25" y="19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930" name="Freeform 4418"/>
              <p:cNvSpPr>
                <a:spLocks/>
              </p:cNvSpPr>
              <p:nvPr/>
            </p:nvSpPr>
            <p:spPr bwMode="auto">
              <a:xfrm>
                <a:off x="2209" y="2532"/>
                <a:ext cx="1" cy="2"/>
              </a:xfrm>
              <a:custGeom>
                <a:avLst/>
                <a:gdLst>
                  <a:gd name="T0" fmla="*/ 0 w 2"/>
                  <a:gd name="T1" fmla="*/ 0 h 5"/>
                  <a:gd name="T2" fmla="*/ 1 w 2"/>
                  <a:gd name="T3" fmla="*/ 0 h 5"/>
                  <a:gd name="T4" fmla="*/ 1 w 2"/>
                  <a:gd name="T5" fmla="*/ 0 h 5"/>
                  <a:gd name="T6" fmla="*/ 0 w 2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0" y="5"/>
                    </a:moveTo>
                    <a:lnTo>
                      <a:pt x="2" y="0"/>
                    </a:lnTo>
                    <a:lnTo>
                      <a:pt x="1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931" name="Freeform 4419"/>
              <p:cNvSpPr>
                <a:spLocks/>
              </p:cNvSpPr>
              <p:nvPr/>
            </p:nvSpPr>
            <p:spPr bwMode="auto">
              <a:xfrm>
                <a:off x="2209" y="2529"/>
                <a:ext cx="10" cy="6"/>
              </a:xfrm>
              <a:custGeom>
                <a:avLst/>
                <a:gdLst>
                  <a:gd name="T0" fmla="*/ 0 w 28"/>
                  <a:gd name="T1" fmla="*/ 0 h 18"/>
                  <a:gd name="T2" fmla="*/ 0 w 28"/>
                  <a:gd name="T3" fmla="*/ 0 h 18"/>
                  <a:gd name="T4" fmla="*/ 0 w 28"/>
                  <a:gd name="T5" fmla="*/ 0 h 18"/>
                  <a:gd name="T6" fmla="*/ 0 w 28"/>
                  <a:gd name="T7" fmla="*/ 0 h 18"/>
                  <a:gd name="T8" fmla="*/ 0 w 28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18">
                    <a:moveTo>
                      <a:pt x="0" y="14"/>
                    </a:moveTo>
                    <a:lnTo>
                      <a:pt x="2" y="0"/>
                    </a:lnTo>
                    <a:lnTo>
                      <a:pt x="28" y="4"/>
                    </a:lnTo>
                    <a:lnTo>
                      <a:pt x="26" y="18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932" name="Freeform 4420"/>
              <p:cNvSpPr>
                <a:spLocks/>
              </p:cNvSpPr>
              <p:nvPr/>
            </p:nvSpPr>
            <p:spPr bwMode="auto">
              <a:xfrm>
                <a:off x="2218" y="2534"/>
                <a:ext cx="0" cy="1"/>
              </a:xfrm>
              <a:custGeom>
                <a:avLst/>
                <a:gdLst>
                  <a:gd name="T0" fmla="*/ 0 w 1"/>
                  <a:gd name="T1" fmla="*/ 0 h 5"/>
                  <a:gd name="T2" fmla="*/ 1 w 1"/>
                  <a:gd name="T3" fmla="*/ 0 h 5"/>
                  <a:gd name="T4" fmla="*/ 0 w 1"/>
                  <a:gd name="T5" fmla="*/ 0 h 5"/>
                  <a:gd name="T6" fmla="*/ 0 w 1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5">
                    <a:moveTo>
                      <a:pt x="0" y="5"/>
                    </a:moveTo>
                    <a:lnTo>
                      <a:pt x="1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933" name="Freeform 4421"/>
              <p:cNvSpPr>
                <a:spLocks/>
              </p:cNvSpPr>
              <p:nvPr/>
            </p:nvSpPr>
            <p:spPr bwMode="auto">
              <a:xfrm>
                <a:off x="2218" y="2531"/>
                <a:ext cx="17" cy="6"/>
              </a:xfrm>
              <a:custGeom>
                <a:avLst/>
                <a:gdLst>
                  <a:gd name="T0" fmla="*/ 0 w 51"/>
                  <a:gd name="T1" fmla="*/ 0 h 19"/>
                  <a:gd name="T2" fmla="*/ 0 w 51"/>
                  <a:gd name="T3" fmla="*/ 0 h 19"/>
                  <a:gd name="T4" fmla="*/ 0 w 51"/>
                  <a:gd name="T5" fmla="*/ 0 h 19"/>
                  <a:gd name="T6" fmla="*/ 0 w 51"/>
                  <a:gd name="T7" fmla="*/ 0 h 19"/>
                  <a:gd name="T8" fmla="*/ 0 w 51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" h="19">
                    <a:moveTo>
                      <a:pt x="0" y="14"/>
                    </a:moveTo>
                    <a:lnTo>
                      <a:pt x="2" y="0"/>
                    </a:lnTo>
                    <a:lnTo>
                      <a:pt x="51" y="4"/>
                    </a:lnTo>
                    <a:lnTo>
                      <a:pt x="49" y="19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934" name="Freeform 4422"/>
              <p:cNvSpPr>
                <a:spLocks/>
              </p:cNvSpPr>
              <p:nvPr/>
            </p:nvSpPr>
            <p:spPr bwMode="auto">
              <a:xfrm>
                <a:off x="2234" y="2535"/>
                <a:ext cx="1" cy="2"/>
              </a:xfrm>
              <a:custGeom>
                <a:avLst/>
                <a:gdLst>
                  <a:gd name="T0" fmla="*/ 0 w 1"/>
                  <a:gd name="T1" fmla="*/ 0 h 7"/>
                  <a:gd name="T2" fmla="*/ 1 w 1"/>
                  <a:gd name="T3" fmla="*/ 0 h 7"/>
                  <a:gd name="T4" fmla="*/ 1 w 1"/>
                  <a:gd name="T5" fmla="*/ 0 h 7"/>
                  <a:gd name="T6" fmla="*/ 0 w 1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7">
                    <a:moveTo>
                      <a:pt x="0" y="6"/>
                    </a:moveTo>
                    <a:lnTo>
                      <a:pt x="1" y="0"/>
                    </a:lnTo>
                    <a:lnTo>
                      <a:pt x="1" y="7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935" name="Rectangle 4423"/>
              <p:cNvSpPr>
                <a:spLocks noChangeArrowheads="1"/>
              </p:cNvSpPr>
              <p:nvPr/>
            </p:nvSpPr>
            <p:spPr bwMode="auto">
              <a:xfrm>
                <a:off x="2235" y="2532"/>
                <a:ext cx="7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936" name="Freeform 4424"/>
              <p:cNvSpPr>
                <a:spLocks/>
              </p:cNvSpPr>
              <p:nvPr/>
            </p:nvSpPr>
            <p:spPr bwMode="auto">
              <a:xfrm>
                <a:off x="2242" y="2532"/>
                <a:ext cx="1" cy="3"/>
              </a:xfrm>
              <a:custGeom>
                <a:avLst/>
                <a:gdLst>
                  <a:gd name="T0" fmla="*/ 0 w 1"/>
                  <a:gd name="T1" fmla="*/ 0 h 9"/>
                  <a:gd name="T2" fmla="*/ 0 w 1"/>
                  <a:gd name="T3" fmla="*/ 0 h 9"/>
                  <a:gd name="T4" fmla="*/ 1 w 1"/>
                  <a:gd name="T5" fmla="*/ 0 h 9"/>
                  <a:gd name="T6" fmla="*/ 0 w 1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9">
                    <a:moveTo>
                      <a:pt x="0" y="0"/>
                    </a:moveTo>
                    <a:lnTo>
                      <a:pt x="0" y="9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937" name="Freeform 4425"/>
              <p:cNvSpPr>
                <a:spLocks/>
              </p:cNvSpPr>
              <p:nvPr/>
            </p:nvSpPr>
            <p:spPr bwMode="auto">
              <a:xfrm>
                <a:off x="2242" y="2532"/>
                <a:ext cx="8" cy="6"/>
              </a:xfrm>
              <a:custGeom>
                <a:avLst/>
                <a:gdLst>
                  <a:gd name="T0" fmla="*/ 0 w 24"/>
                  <a:gd name="T1" fmla="*/ 0 h 17"/>
                  <a:gd name="T2" fmla="*/ 0 w 24"/>
                  <a:gd name="T3" fmla="*/ 0 h 17"/>
                  <a:gd name="T4" fmla="*/ 0 w 24"/>
                  <a:gd name="T5" fmla="*/ 0 h 17"/>
                  <a:gd name="T6" fmla="*/ 0 w 24"/>
                  <a:gd name="T7" fmla="*/ 0 h 17"/>
                  <a:gd name="T8" fmla="*/ 0 w 24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17">
                    <a:moveTo>
                      <a:pt x="0" y="15"/>
                    </a:moveTo>
                    <a:lnTo>
                      <a:pt x="2" y="0"/>
                    </a:lnTo>
                    <a:lnTo>
                      <a:pt x="24" y="2"/>
                    </a:lnTo>
                    <a:lnTo>
                      <a:pt x="22" y="17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938" name="Freeform 4426"/>
              <p:cNvSpPr>
                <a:spLocks/>
              </p:cNvSpPr>
              <p:nvPr/>
            </p:nvSpPr>
            <p:spPr bwMode="auto">
              <a:xfrm>
                <a:off x="2250" y="2533"/>
                <a:ext cx="0" cy="3"/>
              </a:xfrm>
              <a:custGeom>
                <a:avLst/>
                <a:gdLst>
                  <a:gd name="T0" fmla="*/ 1 w 2"/>
                  <a:gd name="T1" fmla="*/ 0 h 9"/>
                  <a:gd name="T2" fmla="*/ 0 w 2"/>
                  <a:gd name="T3" fmla="*/ 0 h 9"/>
                  <a:gd name="T4" fmla="*/ 1 w 2"/>
                  <a:gd name="T5" fmla="*/ 0 h 9"/>
                  <a:gd name="T6" fmla="*/ 1 w 2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9">
                    <a:moveTo>
                      <a:pt x="1" y="0"/>
                    </a:moveTo>
                    <a:lnTo>
                      <a:pt x="0" y="9"/>
                    </a:lnTo>
                    <a:lnTo>
                      <a:pt x="2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939" name="Freeform 4427"/>
              <p:cNvSpPr>
                <a:spLocks/>
              </p:cNvSpPr>
              <p:nvPr/>
            </p:nvSpPr>
            <p:spPr bwMode="auto">
              <a:xfrm>
                <a:off x="2249" y="2533"/>
                <a:ext cx="16" cy="8"/>
              </a:xfrm>
              <a:custGeom>
                <a:avLst/>
                <a:gdLst>
                  <a:gd name="T0" fmla="*/ 0 w 50"/>
                  <a:gd name="T1" fmla="*/ 0 h 25"/>
                  <a:gd name="T2" fmla="*/ 0 w 50"/>
                  <a:gd name="T3" fmla="*/ 0 h 25"/>
                  <a:gd name="T4" fmla="*/ 0 w 50"/>
                  <a:gd name="T5" fmla="*/ 0 h 25"/>
                  <a:gd name="T6" fmla="*/ 0 w 50"/>
                  <a:gd name="T7" fmla="*/ 0 h 25"/>
                  <a:gd name="T8" fmla="*/ 0 w 50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" h="25">
                    <a:moveTo>
                      <a:pt x="0" y="15"/>
                    </a:moveTo>
                    <a:lnTo>
                      <a:pt x="5" y="0"/>
                    </a:lnTo>
                    <a:lnTo>
                      <a:pt x="50" y="11"/>
                    </a:lnTo>
                    <a:lnTo>
                      <a:pt x="46" y="2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940" name="Freeform 4428"/>
              <p:cNvSpPr>
                <a:spLocks/>
              </p:cNvSpPr>
              <p:nvPr/>
            </p:nvSpPr>
            <p:spPr bwMode="auto">
              <a:xfrm>
                <a:off x="2264" y="2539"/>
                <a:ext cx="1" cy="2"/>
              </a:xfrm>
              <a:custGeom>
                <a:avLst/>
                <a:gdLst>
                  <a:gd name="T0" fmla="*/ 0 w 2"/>
                  <a:gd name="T1" fmla="*/ 0 h 5"/>
                  <a:gd name="T2" fmla="*/ 1 w 2"/>
                  <a:gd name="T3" fmla="*/ 0 h 5"/>
                  <a:gd name="T4" fmla="*/ 1 w 2"/>
                  <a:gd name="T5" fmla="*/ 0 h 5"/>
                  <a:gd name="T6" fmla="*/ 0 w 2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0" y="5"/>
                    </a:moveTo>
                    <a:lnTo>
                      <a:pt x="2" y="0"/>
                    </a:lnTo>
                    <a:lnTo>
                      <a:pt x="1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941" name="Freeform 4429"/>
              <p:cNvSpPr>
                <a:spLocks/>
              </p:cNvSpPr>
              <p:nvPr/>
            </p:nvSpPr>
            <p:spPr bwMode="auto">
              <a:xfrm>
                <a:off x="2264" y="2536"/>
                <a:ext cx="17" cy="7"/>
              </a:xfrm>
              <a:custGeom>
                <a:avLst/>
                <a:gdLst>
                  <a:gd name="T0" fmla="*/ 0 w 49"/>
                  <a:gd name="T1" fmla="*/ 0 h 19"/>
                  <a:gd name="T2" fmla="*/ 0 w 49"/>
                  <a:gd name="T3" fmla="*/ 0 h 19"/>
                  <a:gd name="T4" fmla="*/ 0 w 49"/>
                  <a:gd name="T5" fmla="*/ 0 h 19"/>
                  <a:gd name="T6" fmla="*/ 0 w 49"/>
                  <a:gd name="T7" fmla="*/ 0 h 19"/>
                  <a:gd name="T8" fmla="*/ 0 w 49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19">
                    <a:moveTo>
                      <a:pt x="0" y="14"/>
                    </a:moveTo>
                    <a:lnTo>
                      <a:pt x="2" y="0"/>
                    </a:lnTo>
                    <a:lnTo>
                      <a:pt x="49" y="5"/>
                    </a:lnTo>
                    <a:lnTo>
                      <a:pt x="47" y="19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942" name="Freeform 4430"/>
              <p:cNvSpPr>
                <a:spLocks/>
              </p:cNvSpPr>
              <p:nvPr/>
            </p:nvSpPr>
            <p:spPr bwMode="auto">
              <a:xfrm>
                <a:off x="2280" y="2541"/>
                <a:ext cx="0" cy="2"/>
              </a:xfrm>
              <a:custGeom>
                <a:avLst/>
                <a:gdLst>
                  <a:gd name="T0" fmla="*/ 0 w 1"/>
                  <a:gd name="T1" fmla="*/ 0 h 5"/>
                  <a:gd name="T2" fmla="*/ 1 w 1"/>
                  <a:gd name="T3" fmla="*/ 0 h 5"/>
                  <a:gd name="T4" fmla="*/ 0 w 1"/>
                  <a:gd name="T5" fmla="*/ 0 h 5"/>
                  <a:gd name="T6" fmla="*/ 0 w 1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5">
                    <a:moveTo>
                      <a:pt x="0" y="5"/>
                    </a:moveTo>
                    <a:lnTo>
                      <a:pt x="1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5184" name="Group 4431"/>
            <p:cNvGrpSpPr>
              <a:grpSpLocks/>
            </p:cNvGrpSpPr>
            <p:nvPr/>
          </p:nvGrpSpPr>
          <p:grpSpPr bwMode="auto">
            <a:xfrm>
              <a:off x="2203" y="1595"/>
              <a:ext cx="679" cy="949"/>
              <a:chOff x="2203" y="1595"/>
              <a:chExt cx="679" cy="949"/>
            </a:xfrm>
          </p:grpSpPr>
          <p:sp>
            <p:nvSpPr>
              <p:cNvPr id="6543" name="Freeform 4432"/>
              <p:cNvSpPr>
                <a:spLocks/>
              </p:cNvSpPr>
              <p:nvPr/>
            </p:nvSpPr>
            <p:spPr bwMode="auto">
              <a:xfrm>
                <a:off x="2280" y="2538"/>
                <a:ext cx="8" cy="5"/>
              </a:xfrm>
              <a:custGeom>
                <a:avLst/>
                <a:gdLst>
                  <a:gd name="T0" fmla="*/ 0 w 25"/>
                  <a:gd name="T1" fmla="*/ 0 h 16"/>
                  <a:gd name="T2" fmla="*/ 0 w 25"/>
                  <a:gd name="T3" fmla="*/ 0 h 16"/>
                  <a:gd name="T4" fmla="*/ 0 w 25"/>
                  <a:gd name="T5" fmla="*/ 0 h 16"/>
                  <a:gd name="T6" fmla="*/ 0 w 25"/>
                  <a:gd name="T7" fmla="*/ 0 h 16"/>
                  <a:gd name="T8" fmla="*/ 0 w 25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16">
                    <a:moveTo>
                      <a:pt x="0" y="14"/>
                    </a:moveTo>
                    <a:lnTo>
                      <a:pt x="2" y="0"/>
                    </a:lnTo>
                    <a:lnTo>
                      <a:pt x="25" y="2"/>
                    </a:lnTo>
                    <a:lnTo>
                      <a:pt x="23" y="16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44" name="Freeform 4433"/>
              <p:cNvSpPr>
                <a:spLocks/>
              </p:cNvSpPr>
              <p:nvPr/>
            </p:nvSpPr>
            <p:spPr bwMode="auto">
              <a:xfrm>
                <a:off x="2288" y="2539"/>
                <a:ext cx="0" cy="3"/>
              </a:xfrm>
              <a:custGeom>
                <a:avLst/>
                <a:gdLst>
                  <a:gd name="T0" fmla="*/ 1 w 1"/>
                  <a:gd name="T1" fmla="*/ 0 h 9"/>
                  <a:gd name="T2" fmla="*/ 0 w 1"/>
                  <a:gd name="T3" fmla="*/ 0 h 9"/>
                  <a:gd name="T4" fmla="*/ 1 w 1"/>
                  <a:gd name="T5" fmla="*/ 0 h 9"/>
                  <a:gd name="T6" fmla="*/ 1 w 1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9">
                    <a:moveTo>
                      <a:pt x="1" y="0"/>
                    </a:moveTo>
                    <a:lnTo>
                      <a:pt x="0" y="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45" name="Freeform 4434"/>
              <p:cNvSpPr>
                <a:spLocks/>
              </p:cNvSpPr>
              <p:nvPr/>
            </p:nvSpPr>
            <p:spPr bwMode="auto">
              <a:xfrm>
                <a:off x="2288" y="2539"/>
                <a:ext cx="8" cy="5"/>
              </a:xfrm>
              <a:custGeom>
                <a:avLst/>
                <a:gdLst>
                  <a:gd name="T0" fmla="*/ 0 w 24"/>
                  <a:gd name="T1" fmla="*/ 0 h 16"/>
                  <a:gd name="T2" fmla="*/ 0 w 24"/>
                  <a:gd name="T3" fmla="*/ 0 h 16"/>
                  <a:gd name="T4" fmla="*/ 0 w 24"/>
                  <a:gd name="T5" fmla="*/ 0 h 16"/>
                  <a:gd name="T6" fmla="*/ 0 w 24"/>
                  <a:gd name="T7" fmla="*/ 0 h 16"/>
                  <a:gd name="T8" fmla="*/ 0 w 24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16">
                    <a:moveTo>
                      <a:pt x="0" y="14"/>
                    </a:moveTo>
                    <a:lnTo>
                      <a:pt x="2" y="0"/>
                    </a:lnTo>
                    <a:lnTo>
                      <a:pt x="24" y="2"/>
                    </a:lnTo>
                    <a:lnTo>
                      <a:pt x="22" y="16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46" name="Freeform 4435"/>
              <p:cNvSpPr>
                <a:spLocks/>
              </p:cNvSpPr>
              <p:nvPr/>
            </p:nvSpPr>
            <p:spPr bwMode="auto">
              <a:xfrm>
                <a:off x="2295" y="2542"/>
                <a:ext cx="1" cy="2"/>
              </a:xfrm>
              <a:custGeom>
                <a:avLst/>
                <a:gdLst>
                  <a:gd name="T0" fmla="*/ 0 w 2"/>
                  <a:gd name="T1" fmla="*/ 0 h 5"/>
                  <a:gd name="T2" fmla="*/ 1 w 2"/>
                  <a:gd name="T3" fmla="*/ 0 h 5"/>
                  <a:gd name="T4" fmla="*/ 1 w 2"/>
                  <a:gd name="T5" fmla="*/ 0 h 5"/>
                  <a:gd name="T6" fmla="*/ 0 w 2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0" y="5"/>
                    </a:moveTo>
                    <a:lnTo>
                      <a:pt x="1" y="0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47" name="Freeform 4436"/>
              <p:cNvSpPr>
                <a:spLocks/>
              </p:cNvSpPr>
              <p:nvPr/>
            </p:nvSpPr>
            <p:spPr bwMode="auto">
              <a:xfrm>
                <a:off x="2295" y="2539"/>
                <a:ext cx="8" cy="5"/>
              </a:xfrm>
              <a:custGeom>
                <a:avLst/>
                <a:gdLst>
                  <a:gd name="T0" fmla="*/ 0 w 24"/>
                  <a:gd name="T1" fmla="*/ 0 h 16"/>
                  <a:gd name="T2" fmla="*/ 0 w 24"/>
                  <a:gd name="T3" fmla="*/ 0 h 16"/>
                  <a:gd name="T4" fmla="*/ 0 w 24"/>
                  <a:gd name="T5" fmla="*/ 0 h 16"/>
                  <a:gd name="T6" fmla="*/ 0 w 24"/>
                  <a:gd name="T7" fmla="*/ 0 h 16"/>
                  <a:gd name="T8" fmla="*/ 0 w 24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16">
                    <a:moveTo>
                      <a:pt x="2" y="16"/>
                    </a:moveTo>
                    <a:lnTo>
                      <a:pt x="0" y="2"/>
                    </a:lnTo>
                    <a:lnTo>
                      <a:pt x="22" y="0"/>
                    </a:lnTo>
                    <a:lnTo>
                      <a:pt x="24" y="14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48" name="Freeform 4437"/>
              <p:cNvSpPr>
                <a:spLocks/>
              </p:cNvSpPr>
              <p:nvPr/>
            </p:nvSpPr>
            <p:spPr bwMode="auto">
              <a:xfrm>
                <a:off x="2303" y="2542"/>
                <a:ext cx="0" cy="1"/>
              </a:xfrm>
              <a:custGeom>
                <a:avLst/>
                <a:gdLst>
                  <a:gd name="T0" fmla="*/ 1 w 2"/>
                  <a:gd name="T1" fmla="*/ 0 h 5"/>
                  <a:gd name="T2" fmla="*/ 0 w 2"/>
                  <a:gd name="T3" fmla="*/ 0 h 5"/>
                  <a:gd name="T4" fmla="*/ 1 w 2"/>
                  <a:gd name="T5" fmla="*/ 0 h 5"/>
                  <a:gd name="T6" fmla="*/ 1 w 2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1" y="5"/>
                    </a:moveTo>
                    <a:lnTo>
                      <a:pt x="0" y="0"/>
                    </a:lnTo>
                    <a:lnTo>
                      <a:pt x="2" y="5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49" name="Freeform 4438"/>
              <p:cNvSpPr>
                <a:spLocks/>
              </p:cNvSpPr>
              <p:nvPr/>
            </p:nvSpPr>
            <p:spPr bwMode="auto">
              <a:xfrm>
                <a:off x="2302" y="2537"/>
                <a:ext cx="8" cy="6"/>
              </a:xfrm>
              <a:custGeom>
                <a:avLst/>
                <a:gdLst>
                  <a:gd name="T0" fmla="*/ 0 w 24"/>
                  <a:gd name="T1" fmla="*/ 0 h 18"/>
                  <a:gd name="T2" fmla="*/ 0 w 24"/>
                  <a:gd name="T3" fmla="*/ 0 h 18"/>
                  <a:gd name="T4" fmla="*/ 0 w 24"/>
                  <a:gd name="T5" fmla="*/ 0 h 18"/>
                  <a:gd name="T6" fmla="*/ 0 w 24"/>
                  <a:gd name="T7" fmla="*/ 0 h 18"/>
                  <a:gd name="T8" fmla="*/ 0 w 24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18">
                    <a:moveTo>
                      <a:pt x="5" y="18"/>
                    </a:moveTo>
                    <a:lnTo>
                      <a:pt x="0" y="4"/>
                    </a:lnTo>
                    <a:lnTo>
                      <a:pt x="20" y="0"/>
                    </a:lnTo>
                    <a:lnTo>
                      <a:pt x="24" y="14"/>
                    </a:lnTo>
                    <a:lnTo>
                      <a:pt x="5" y="1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50" name="Freeform 4439"/>
              <p:cNvSpPr>
                <a:spLocks/>
              </p:cNvSpPr>
              <p:nvPr/>
            </p:nvSpPr>
            <p:spPr bwMode="auto">
              <a:xfrm>
                <a:off x="2309" y="2540"/>
                <a:ext cx="1" cy="2"/>
              </a:xfrm>
              <a:custGeom>
                <a:avLst/>
                <a:gdLst>
                  <a:gd name="T0" fmla="*/ 0 w 4"/>
                  <a:gd name="T1" fmla="*/ 0 h 5"/>
                  <a:gd name="T2" fmla="*/ 0 w 4"/>
                  <a:gd name="T3" fmla="*/ 0 h 5"/>
                  <a:gd name="T4" fmla="*/ 0 w 4"/>
                  <a:gd name="T5" fmla="*/ 0 h 5"/>
                  <a:gd name="T6" fmla="*/ 0 w 4"/>
                  <a:gd name="T7" fmla="*/ 0 h 5"/>
                  <a:gd name="T8" fmla="*/ 0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2" y="5"/>
                    </a:moveTo>
                    <a:lnTo>
                      <a:pt x="3" y="4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51" name="Freeform 4440"/>
              <p:cNvSpPr>
                <a:spLocks/>
              </p:cNvSpPr>
              <p:nvPr/>
            </p:nvSpPr>
            <p:spPr bwMode="auto">
              <a:xfrm>
                <a:off x="2308" y="2537"/>
                <a:ext cx="4" cy="5"/>
              </a:xfrm>
              <a:custGeom>
                <a:avLst/>
                <a:gdLst>
                  <a:gd name="T0" fmla="*/ 0 w 12"/>
                  <a:gd name="T1" fmla="*/ 0 h 14"/>
                  <a:gd name="T2" fmla="*/ 0 w 12"/>
                  <a:gd name="T3" fmla="*/ 0 h 14"/>
                  <a:gd name="T4" fmla="*/ 0 w 12"/>
                  <a:gd name="T5" fmla="*/ 0 h 14"/>
                  <a:gd name="T6" fmla="*/ 0 w 12"/>
                  <a:gd name="T7" fmla="*/ 0 h 14"/>
                  <a:gd name="T8" fmla="*/ 0 w 12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14">
                    <a:moveTo>
                      <a:pt x="8" y="14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12" y="12"/>
                    </a:lnTo>
                    <a:lnTo>
                      <a:pt x="8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52" name="Freeform 4441"/>
              <p:cNvSpPr>
                <a:spLocks/>
              </p:cNvSpPr>
              <p:nvPr/>
            </p:nvSpPr>
            <p:spPr bwMode="auto">
              <a:xfrm>
                <a:off x="2310" y="2540"/>
                <a:ext cx="3" cy="1"/>
              </a:xfrm>
              <a:custGeom>
                <a:avLst/>
                <a:gdLst>
                  <a:gd name="T0" fmla="*/ 0 w 8"/>
                  <a:gd name="T1" fmla="*/ 0 h 4"/>
                  <a:gd name="T2" fmla="*/ 0 w 8"/>
                  <a:gd name="T3" fmla="*/ 0 h 4"/>
                  <a:gd name="T4" fmla="*/ 0 w 8"/>
                  <a:gd name="T5" fmla="*/ 0 h 4"/>
                  <a:gd name="T6" fmla="*/ 0 w 8"/>
                  <a:gd name="T7" fmla="*/ 0 h 4"/>
                  <a:gd name="T8" fmla="*/ 0 w 8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5" y="4"/>
                    </a:moveTo>
                    <a:lnTo>
                      <a:pt x="7" y="1"/>
                    </a:lnTo>
                    <a:lnTo>
                      <a:pt x="8" y="1"/>
                    </a:lnTo>
                    <a:lnTo>
                      <a:pt x="0" y="0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53" name="Freeform 4442"/>
              <p:cNvSpPr>
                <a:spLocks/>
              </p:cNvSpPr>
              <p:nvPr/>
            </p:nvSpPr>
            <p:spPr bwMode="auto">
              <a:xfrm>
                <a:off x="2308" y="2536"/>
                <a:ext cx="5" cy="4"/>
              </a:xfrm>
              <a:custGeom>
                <a:avLst/>
                <a:gdLst>
                  <a:gd name="T0" fmla="*/ 0 w 17"/>
                  <a:gd name="T1" fmla="*/ 0 h 11"/>
                  <a:gd name="T2" fmla="*/ 0 w 17"/>
                  <a:gd name="T3" fmla="*/ 0 h 11"/>
                  <a:gd name="T4" fmla="*/ 0 w 17"/>
                  <a:gd name="T5" fmla="*/ 0 h 11"/>
                  <a:gd name="T6" fmla="*/ 0 w 17"/>
                  <a:gd name="T7" fmla="*/ 0 h 11"/>
                  <a:gd name="T8" fmla="*/ 0 w 17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1">
                    <a:moveTo>
                      <a:pt x="15" y="11"/>
                    </a:moveTo>
                    <a:lnTo>
                      <a:pt x="0" y="5"/>
                    </a:lnTo>
                    <a:lnTo>
                      <a:pt x="2" y="0"/>
                    </a:lnTo>
                    <a:lnTo>
                      <a:pt x="17" y="6"/>
                    </a:lnTo>
                    <a:lnTo>
                      <a:pt x="15" y="1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54" name="Freeform 4443"/>
              <p:cNvSpPr>
                <a:spLocks/>
              </p:cNvSpPr>
              <p:nvPr/>
            </p:nvSpPr>
            <p:spPr bwMode="auto">
              <a:xfrm>
                <a:off x="2311" y="2538"/>
                <a:ext cx="2" cy="0"/>
              </a:xfrm>
              <a:custGeom>
                <a:avLst/>
                <a:gdLst>
                  <a:gd name="T0" fmla="*/ 0 w 7"/>
                  <a:gd name="T1" fmla="*/ 1 h 2"/>
                  <a:gd name="T2" fmla="*/ 0 w 7"/>
                  <a:gd name="T3" fmla="*/ 1 h 2"/>
                  <a:gd name="T4" fmla="*/ 0 w 7"/>
                  <a:gd name="T5" fmla="*/ 0 h 2"/>
                  <a:gd name="T6" fmla="*/ 0 w 7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7" y="2"/>
                    </a:moveTo>
                    <a:lnTo>
                      <a:pt x="0" y="1"/>
                    </a:lnTo>
                    <a:lnTo>
                      <a:pt x="7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55" name="Freeform 4444"/>
              <p:cNvSpPr>
                <a:spLocks/>
              </p:cNvSpPr>
              <p:nvPr/>
            </p:nvSpPr>
            <p:spPr bwMode="auto">
              <a:xfrm>
                <a:off x="2308" y="2532"/>
                <a:ext cx="6" cy="6"/>
              </a:xfrm>
              <a:custGeom>
                <a:avLst/>
                <a:gdLst>
                  <a:gd name="T0" fmla="*/ 0 w 17"/>
                  <a:gd name="T1" fmla="*/ 0 h 16"/>
                  <a:gd name="T2" fmla="*/ 0 w 17"/>
                  <a:gd name="T3" fmla="*/ 0 h 16"/>
                  <a:gd name="T4" fmla="*/ 0 w 17"/>
                  <a:gd name="T5" fmla="*/ 0 h 16"/>
                  <a:gd name="T6" fmla="*/ 0 w 17"/>
                  <a:gd name="T7" fmla="*/ 0 h 16"/>
                  <a:gd name="T8" fmla="*/ 0 w 17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6">
                    <a:moveTo>
                      <a:pt x="15" y="16"/>
                    </a:moveTo>
                    <a:lnTo>
                      <a:pt x="0" y="14"/>
                    </a:lnTo>
                    <a:lnTo>
                      <a:pt x="2" y="0"/>
                    </a:lnTo>
                    <a:lnTo>
                      <a:pt x="17" y="2"/>
                    </a:lnTo>
                    <a:lnTo>
                      <a:pt x="15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56" name="Freeform 4445"/>
              <p:cNvSpPr>
                <a:spLocks/>
              </p:cNvSpPr>
              <p:nvPr/>
            </p:nvSpPr>
            <p:spPr bwMode="auto">
              <a:xfrm>
                <a:off x="2312" y="2532"/>
                <a:ext cx="2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7" y="2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57" name="Freeform 4446"/>
              <p:cNvSpPr>
                <a:spLocks/>
              </p:cNvSpPr>
              <p:nvPr/>
            </p:nvSpPr>
            <p:spPr bwMode="auto">
              <a:xfrm>
                <a:off x="2308" y="2527"/>
                <a:ext cx="6" cy="6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0 h 17"/>
                  <a:gd name="T8" fmla="*/ 0 w 17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7" y="15"/>
                    </a:moveTo>
                    <a:lnTo>
                      <a:pt x="2" y="17"/>
                    </a:lnTo>
                    <a:lnTo>
                      <a:pt x="0" y="2"/>
                    </a:lnTo>
                    <a:lnTo>
                      <a:pt x="15" y="0"/>
                    </a:lnTo>
                    <a:lnTo>
                      <a:pt x="17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58" name="Freeform 4447"/>
              <p:cNvSpPr>
                <a:spLocks/>
              </p:cNvSpPr>
              <p:nvPr/>
            </p:nvSpPr>
            <p:spPr bwMode="auto">
              <a:xfrm>
                <a:off x="2308" y="2528"/>
                <a:ext cx="3" cy="0"/>
              </a:xfrm>
              <a:custGeom>
                <a:avLst/>
                <a:gdLst>
                  <a:gd name="T0" fmla="*/ 0 w 8"/>
                  <a:gd name="T1" fmla="*/ 1 h 2"/>
                  <a:gd name="T2" fmla="*/ 0 w 8"/>
                  <a:gd name="T3" fmla="*/ 1 h 2"/>
                  <a:gd name="T4" fmla="*/ 0 w 8"/>
                  <a:gd name="T5" fmla="*/ 0 h 2"/>
                  <a:gd name="T6" fmla="*/ 0 w 8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0" y="1"/>
                    </a:moveTo>
                    <a:lnTo>
                      <a:pt x="8" y="2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59" name="Rectangle 4448"/>
              <p:cNvSpPr>
                <a:spLocks noChangeArrowheads="1"/>
              </p:cNvSpPr>
              <p:nvPr/>
            </p:nvSpPr>
            <p:spPr bwMode="auto">
              <a:xfrm>
                <a:off x="2308" y="2522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60" name="Freeform 4449"/>
              <p:cNvSpPr>
                <a:spLocks/>
              </p:cNvSpPr>
              <p:nvPr/>
            </p:nvSpPr>
            <p:spPr bwMode="auto">
              <a:xfrm>
                <a:off x="2308" y="2522"/>
                <a:ext cx="3" cy="1"/>
              </a:xfrm>
              <a:custGeom>
                <a:avLst/>
                <a:gdLst>
                  <a:gd name="T0" fmla="*/ 0 w 8"/>
                  <a:gd name="T1" fmla="*/ 0 h 3"/>
                  <a:gd name="T2" fmla="*/ 0 w 8"/>
                  <a:gd name="T3" fmla="*/ 0 h 3"/>
                  <a:gd name="T4" fmla="*/ 0 w 8"/>
                  <a:gd name="T5" fmla="*/ 0 h 3"/>
                  <a:gd name="T6" fmla="*/ 0 w 8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3">
                    <a:moveTo>
                      <a:pt x="0" y="1"/>
                    </a:moveTo>
                    <a:lnTo>
                      <a:pt x="8" y="3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61" name="Freeform 4450"/>
              <p:cNvSpPr>
                <a:spLocks/>
              </p:cNvSpPr>
              <p:nvPr/>
            </p:nvSpPr>
            <p:spPr bwMode="auto">
              <a:xfrm>
                <a:off x="2308" y="2508"/>
                <a:ext cx="7" cy="14"/>
              </a:xfrm>
              <a:custGeom>
                <a:avLst/>
                <a:gdLst>
                  <a:gd name="T0" fmla="*/ 0 w 20"/>
                  <a:gd name="T1" fmla="*/ 0 h 42"/>
                  <a:gd name="T2" fmla="*/ 0 w 20"/>
                  <a:gd name="T3" fmla="*/ 0 h 42"/>
                  <a:gd name="T4" fmla="*/ 0 w 20"/>
                  <a:gd name="T5" fmla="*/ 0 h 42"/>
                  <a:gd name="T6" fmla="*/ 0 w 20"/>
                  <a:gd name="T7" fmla="*/ 0 h 42"/>
                  <a:gd name="T8" fmla="*/ 0 w 20"/>
                  <a:gd name="T9" fmla="*/ 0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42">
                    <a:moveTo>
                      <a:pt x="15" y="42"/>
                    </a:moveTo>
                    <a:lnTo>
                      <a:pt x="0" y="40"/>
                    </a:lnTo>
                    <a:lnTo>
                      <a:pt x="5" y="0"/>
                    </a:lnTo>
                    <a:lnTo>
                      <a:pt x="20" y="2"/>
                    </a:lnTo>
                    <a:lnTo>
                      <a:pt x="15" y="4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62" name="Freeform 4451"/>
              <p:cNvSpPr>
                <a:spLocks/>
              </p:cNvSpPr>
              <p:nvPr/>
            </p:nvSpPr>
            <p:spPr bwMode="auto">
              <a:xfrm>
                <a:off x="2310" y="2508"/>
                <a:ext cx="3" cy="2"/>
              </a:xfrm>
              <a:custGeom>
                <a:avLst/>
                <a:gdLst>
                  <a:gd name="T0" fmla="*/ 0 w 8"/>
                  <a:gd name="T1" fmla="*/ 0 h 4"/>
                  <a:gd name="T2" fmla="*/ 0 w 8"/>
                  <a:gd name="T3" fmla="*/ 1 h 4"/>
                  <a:gd name="T4" fmla="*/ 0 w 8"/>
                  <a:gd name="T5" fmla="*/ 0 h 4"/>
                  <a:gd name="T6" fmla="*/ 0 w 8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4">
                    <a:moveTo>
                      <a:pt x="0" y="0"/>
                    </a:moveTo>
                    <a:lnTo>
                      <a:pt x="8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63" name="Freeform 4452"/>
              <p:cNvSpPr>
                <a:spLocks/>
              </p:cNvSpPr>
              <p:nvPr/>
            </p:nvSpPr>
            <p:spPr bwMode="auto">
              <a:xfrm>
                <a:off x="2310" y="2495"/>
                <a:ext cx="7" cy="14"/>
              </a:xfrm>
              <a:custGeom>
                <a:avLst/>
                <a:gdLst>
                  <a:gd name="T0" fmla="*/ 0 w 21"/>
                  <a:gd name="T1" fmla="*/ 0 h 41"/>
                  <a:gd name="T2" fmla="*/ 0 w 21"/>
                  <a:gd name="T3" fmla="*/ 0 h 41"/>
                  <a:gd name="T4" fmla="*/ 0 w 21"/>
                  <a:gd name="T5" fmla="*/ 0 h 41"/>
                  <a:gd name="T6" fmla="*/ 0 w 21"/>
                  <a:gd name="T7" fmla="*/ 0 h 41"/>
                  <a:gd name="T8" fmla="*/ 0 w 21"/>
                  <a:gd name="T9" fmla="*/ 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41">
                    <a:moveTo>
                      <a:pt x="15" y="41"/>
                    </a:moveTo>
                    <a:lnTo>
                      <a:pt x="0" y="39"/>
                    </a:lnTo>
                    <a:lnTo>
                      <a:pt x="7" y="0"/>
                    </a:lnTo>
                    <a:lnTo>
                      <a:pt x="21" y="2"/>
                    </a:lnTo>
                    <a:lnTo>
                      <a:pt x="15" y="4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64" name="Freeform 4453"/>
              <p:cNvSpPr>
                <a:spLocks/>
              </p:cNvSpPr>
              <p:nvPr/>
            </p:nvSpPr>
            <p:spPr bwMode="auto">
              <a:xfrm>
                <a:off x="2312" y="2495"/>
                <a:ext cx="3" cy="1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0 h 4"/>
                  <a:gd name="T4" fmla="*/ 0 w 7"/>
                  <a:gd name="T5" fmla="*/ 0 h 4"/>
                  <a:gd name="T6" fmla="*/ 0 w 7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0" y="1"/>
                    </a:moveTo>
                    <a:lnTo>
                      <a:pt x="7" y="4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65" name="Freeform 4454"/>
              <p:cNvSpPr>
                <a:spLocks/>
              </p:cNvSpPr>
              <p:nvPr/>
            </p:nvSpPr>
            <p:spPr bwMode="auto">
              <a:xfrm>
                <a:off x="2312" y="2487"/>
                <a:ext cx="7" cy="9"/>
              </a:xfrm>
              <a:custGeom>
                <a:avLst/>
                <a:gdLst>
                  <a:gd name="T0" fmla="*/ 0 w 19"/>
                  <a:gd name="T1" fmla="*/ 0 h 28"/>
                  <a:gd name="T2" fmla="*/ 0 w 19"/>
                  <a:gd name="T3" fmla="*/ 0 h 28"/>
                  <a:gd name="T4" fmla="*/ 0 w 19"/>
                  <a:gd name="T5" fmla="*/ 0 h 28"/>
                  <a:gd name="T6" fmla="*/ 0 w 19"/>
                  <a:gd name="T7" fmla="*/ 0 h 28"/>
                  <a:gd name="T8" fmla="*/ 0 w 19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28">
                    <a:moveTo>
                      <a:pt x="14" y="28"/>
                    </a:moveTo>
                    <a:lnTo>
                      <a:pt x="0" y="24"/>
                    </a:lnTo>
                    <a:lnTo>
                      <a:pt x="5" y="0"/>
                    </a:lnTo>
                    <a:lnTo>
                      <a:pt x="19" y="4"/>
                    </a:lnTo>
                    <a:lnTo>
                      <a:pt x="14" y="2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66" name="Freeform 4455"/>
              <p:cNvSpPr>
                <a:spLocks/>
              </p:cNvSpPr>
              <p:nvPr/>
            </p:nvSpPr>
            <p:spPr bwMode="auto">
              <a:xfrm>
                <a:off x="2314" y="2487"/>
                <a:ext cx="2" cy="1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0 h 4"/>
                  <a:gd name="T4" fmla="*/ 0 w 7"/>
                  <a:gd name="T5" fmla="*/ 0 h 4"/>
                  <a:gd name="T6" fmla="*/ 0 w 7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7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67" name="Freeform 4456"/>
              <p:cNvSpPr>
                <a:spLocks/>
              </p:cNvSpPr>
              <p:nvPr/>
            </p:nvSpPr>
            <p:spPr bwMode="auto">
              <a:xfrm>
                <a:off x="2314" y="2479"/>
                <a:ext cx="7" cy="9"/>
              </a:xfrm>
              <a:custGeom>
                <a:avLst/>
                <a:gdLst>
                  <a:gd name="T0" fmla="*/ 0 w 20"/>
                  <a:gd name="T1" fmla="*/ 0 h 27"/>
                  <a:gd name="T2" fmla="*/ 0 w 20"/>
                  <a:gd name="T3" fmla="*/ 0 h 27"/>
                  <a:gd name="T4" fmla="*/ 0 w 20"/>
                  <a:gd name="T5" fmla="*/ 0 h 27"/>
                  <a:gd name="T6" fmla="*/ 0 w 20"/>
                  <a:gd name="T7" fmla="*/ 0 h 27"/>
                  <a:gd name="T8" fmla="*/ 0 w 20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27">
                    <a:moveTo>
                      <a:pt x="14" y="27"/>
                    </a:moveTo>
                    <a:lnTo>
                      <a:pt x="0" y="23"/>
                    </a:lnTo>
                    <a:lnTo>
                      <a:pt x="5" y="0"/>
                    </a:lnTo>
                    <a:lnTo>
                      <a:pt x="20" y="4"/>
                    </a:lnTo>
                    <a:lnTo>
                      <a:pt x="14" y="2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68" name="Freeform 4457"/>
              <p:cNvSpPr>
                <a:spLocks/>
              </p:cNvSpPr>
              <p:nvPr/>
            </p:nvSpPr>
            <p:spPr bwMode="auto">
              <a:xfrm>
                <a:off x="2316" y="2479"/>
                <a:ext cx="2" cy="2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1 h 4"/>
                  <a:gd name="T4" fmla="*/ 0 w 7"/>
                  <a:gd name="T5" fmla="*/ 0 h 4"/>
                  <a:gd name="T6" fmla="*/ 0 w 7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7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69" name="Freeform 4458"/>
              <p:cNvSpPr>
                <a:spLocks/>
              </p:cNvSpPr>
              <p:nvPr/>
            </p:nvSpPr>
            <p:spPr bwMode="auto">
              <a:xfrm>
                <a:off x="2316" y="2464"/>
                <a:ext cx="10" cy="17"/>
              </a:xfrm>
              <a:custGeom>
                <a:avLst/>
                <a:gdLst>
                  <a:gd name="T0" fmla="*/ 0 w 30"/>
                  <a:gd name="T1" fmla="*/ 0 h 50"/>
                  <a:gd name="T2" fmla="*/ 0 w 30"/>
                  <a:gd name="T3" fmla="*/ 0 h 50"/>
                  <a:gd name="T4" fmla="*/ 0 w 30"/>
                  <a:gd name="T5" fmla="*/ 0 h 50"/>
                  <a:gd name="T6" fmla="*/ 0 w 30"/>
                  <a:gd name="T7" fmla="*/ 0 h 50"/>
                  <a:gd name="T8" fmla="*/ 0 w 30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" h="50">
                    <a:moveTo>
                      <a:pt x="15" y="50"/>
                    </a:moveTo>
                    <a:lnTo>
                      <a:pt x="0" y="46"/>
                    </a:lnTo>
                    <a:lnTo>
                      <a:pt x="16" y="0"/>
                    </a:lnTo>
                    <a:lnTo>
                      <a:pt x="30" y="5"/>
                    </a:lnTo>
                    <a:lnTo>
                      <a:pt x="15" y="5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70" name="Freeform 4459"/>
              <p:cNvSpPr>
                <a:spLocks/>
              </p:cNvSpPr>
              <p:nvPr/>
            </p:nvSpPr>
            <p:spPr bwMode="auto">
              <a:xfrm>
                <a:off x="2323" y="2466"/>
                <a:ext cx="3" cy="0"/>
              </a:xfrm>
              <a:custGeom>
                <a:avLst/>
                <a:gdLst>
                  <a:gd name="T0" fmla="*/ 0 w 7"/>
                  <a:gd name="T1" fmla="*/ 0 w 7"/>
                  <a:gd name="T2" fmla="*/ 0 w 7"/>
                  <a:gd name="T3" fmla="*/ 0 w 7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7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71" name="Freeform 4460"/>
              <p:cNvSpPr>
                <a:spLocks/>
              </p:cNvSpPr>
              <p:nvPr/>
            </p:nvSpPr>
            <p:spPr bwMode="auto">
              <a:xfrm>
                <a:off x="2321" y="2449"/>
                <a:ext cx="10" cy="17"/>
              </a:xfrm>
              <a:custGeom>
                <a:avLst/>
                <a:gdLst>
                  <a:gd name="T0" fmla="*/ 0 w 29"/>
                  <a:gd name="T1" fmla="*/ 0 h 50"/>
                  <a:gd name="T2" fmla="*/ 0 w 29"/>
                  <a:gd name="T3" fmla="*/ 0 h 50"/>
                  <a:gd name="T4" fmla="*/ 0 w 29"/>
                  <a:gd name="T5" fmla="*/ 0 h 50"/>
                  <a:gd name="T6" fmla="*/ 0 w 29"/>
                  <a:gd name="T7" fmla="*/ 0 h 50"/>
                  <a:gd name="T8" fmla="*/ 0 w 29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" h="50">
                    <a:moveTo>
                      <a:pt x="14" y="50"/>
                    </a:moveTo>
                    <a:lnTo>
                      <a:pt x="0" y="45"/>
                    </a:lnTo>
                    <a:lnTo>
                      <a:pt x="14" y="0"/>
                    </a:lnTo>
                    <a:lnTo>
                      <a:pt x="29" y="4"/>
                    </a:lnTo>
                    <a:lnTo>
                      <a:pt x="14" y="5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72" name="Freeform 4461"/>
              <p:cNvSpPr>
                <a:spLocks/>
              </p:cNvSpPr>
              <p:nvPr/>
            </p:nvSpPr>
            <p:spPr bwMode="auto">
              <a:xfrm>
                <a:off x="2326" y="2449"/>
                <a:ext cx="2" cy="1"/>
              </a:xfrm>
              <a:custGeom>
                <a:avLst/>
                <a:gdLst>
                  <a:gd name="T0" fmla="*/ 0 w 7"/>
                  <a:gd name="T1" fmla="*/ 0 h 5"/>
                  <a:gd name="T2" fmla="*/ 0 w 7"/>
                  <a:gd name="T3" fmla="*/ 0 h 5"/>
                  <a:gd name="T4" fmla="*/ 0 w 7"/>
                  <a:gd name="T5" fmla="*/ 0 h 5"/>
                  <a:gd name="T6" fmla="*/ 0 w 7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0" y="1"/>
                    </a:moveTo>
                    <a:lnTo>
                      <a:pt x="7" y="5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73" name="Freeform 4462"/>
              <p:cNvSpPr>
                <a:spLocks/>
              </p:cNvSpPr>
              <p:nvPr/>
            </p:nvSpPr>
            <p:spPr bwMode="auto">
              <a:xfrm>
                <a:off x="2326" y="2441"/>
                <a:ext cx="8" cy="10"/>
              </a:xfrm>
              <a:custGeom>
                <a:avLst/>
                <a:gdLst>
                  <a:gd name="T0" fmla="*/ 0 w 24"/>
                  <a:gd name="T1" fmla="*/ 0 h 30"/>
                  <a:gd name="T2" fmla="*/ 0 w 24"/>
                  <a:gd name="T3" fmla="*/ 0 h 30"/>
                  <a:gd name="T4" fmla="*/ 0 w 24"/>
                  <a:gd name="T5" fmla="*/ 0 h 30"/>
                  <a:gd name="T6" fmla="*/ 0 w 24"/>
                  <a:gd name="T7" fmla="*/ 0 h 30"/>
                  <a:gd name="T8" fmla="*/ 0 w 24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30">
                    <a:moveTo>
                      <a:pt x="15" y="30"/>
                    </a:moveTo>
                    <a:lnTo>
                      <a:pt x="0" y="24"/>
                    </a:lnTo>
                    <a:lnTo>
                      <a:pt x="10" y="0"/>
                    </a:lnTo>
                    <a:lnTo>
                      <a:pt x="24" y="6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74" name="Freeform 4463"/>
              <p:cNvSpPr>
                <a:spLocks/>
              </p:cNvSpPr>
              <p:nvPr/>
            </p:nvSpPr>
            <p:spPr bwMode="auto">
              <a:xfrm>
                <a:off x="2331" y="2442"/>
                <a:ext cx="3" cy="1"/>
              </a:xfrm>
              <a:custGeom>
                <a:avLst/>
                <a:gdLst>
                  <a:gd name="T0" fmla="*/ 0 w 7"/>
                  <a:gd name="T1" fmla="*/ 1 h 1"/>
                  <a:gd name="T2" fmla="*/ 0 w 7"/>
                  <a:gd name="T3" fmla="*/ 0 h 1"/>
                  <a:gd name="T4" fmla="*/ 0 w 7"/>
                  <a:gd name="T5" fmla="*/ 0 h 1"/>
                  <a:gd name="T6" fmla="*/ 0 w 7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7" y="1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75" name="Freeform 4464"/>
              <p:cNvSpPr>
                <a:spLocks/>
              </p:cNvSpPr>
              <p:nvPr/>
            </p:nvSpPr>
            <p:spPr bwMode="auto">
              <a:xfrm>
                <a:off x="2329" y="2433"/>
                <a:ext cx="6" cy="9"/>
              </a:xfrm>
              <a:custGeom>
                <a:avLst/>
                <a:gdLst>
                  <a:gd name="T0" fmla="*/ 0 w 19"/>
                  <a:gd name="T1" fmla="*/ 0 h 27"/>
                  <a:gd name="T2" fmla="*/ 0 w 19"/>
                  <a:gd name="T3" fmla="*/ 0 h 27"/>
                  <a:gd name="T4" fmla="*/ 0 w 19"/>
                  <a:gd name="T5" fmla="*/ 0 h 27"/>
                  <a:gd name="T6" fmla="*/ 0 w 19"/>
                  <a:gd name="T7" fmla="*/ 0 h 27"/>
                  <a:gd name="T8" fmla="*/ 0 w 19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27">
                    <a:moveTo>
                      <a:pt x="14" y="27"/>
                    </a:moveTo>
                    <a:lnTo>
                      <a:pt x="0" y="23"/>
                    </a:lnTo>
                    <a:lnTo>
                      <a:pt x="5" y="0"/>
                    </a:lnTo>
                    <a:lnTo>
                      <a:pt x="19" y="4"/>
                    </a:lnTo>
                    <a:lnTo>
                      <a:pt x="14" y="2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76" name="Freeform 4465"/>
              <p:cNvSpPr>
                <a:spLocks/>
              </p:cNvSpPr>
              <p:nvPr/>
            </p:nvSpPr>
            <p:spPr bwMode="auto">
              <a:xfrm>
                <a:off x="2333" y="2434"/>
                <a:ext cx="3" cy="1"/>
              </a:xfrm>
              <a:custGeom>
                <a:avLst/>
                <a:gdLst>
                  <a:gd name="T0" fmla="*/ 0 w 8"/>
                  <a:gd name="T1" fmla="*/ 1 h 2"/>
                  <a:gd name="T2" fmla="*/ 0 w 8"/>
                  <a:gd name="T3" fmla="*/ 1 h 2"/>
                  <a:gd name="T4" fmla="*/ 0 w 8"/>
                  <a:gd name="T5" fmla="*/ 0 h 2"/>
                  <a:gd name="T6" fmla="*/ 0 w 8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7" y="2"/>
                    </a:moveTo>
                    <a:lnTo>
                      <a:pt x="0" y="2"/>
                    </a:lnTo>
                    <a:lnTo>
                      <a:pt x="8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77" name="Rectangle 4466"/>
              <p:cNvSpPr>
                <a:spLocks noChangeArrowheads="1"/>
              </p:cNvSpPr>
              <p:nvPr/>
            </p:nvSpPr>
            <p:spPr bwMode="auto">
              <a:xfrm>
                <a:off x="2331" y="2433"/>
                <a:ext cx="5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78" name="Freeform 4467"/>
              <p:cNvSpPr>
                <a:spLocks/>
              </p:cNvSpPr>
              <p:nvPr/>
            </p:nvSpPr>
            <p:spPr bwMode="auto">
              <a:xfrm>
                <a:off x="2331" y="2433"/>
                <a:ext cx="2" cy="1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0 h 4"/>
                  <a:gd name="T4" fmla="*/ 0 w 7"/>
                  <a:gd name="T5" fmla="*/ 0 h 4"/>
                  <a:gd name="T6" fmla="*/ 0 w 7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0" y="2"/>
                    </a:moveTo>
                    <a:lnTo>
                      <a:pt x="7" y="4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79" name="Freeform 4468"/>
              <p:cNvSpPr>
                <a:spLocks/>
              </p:cNvSpPr>
              <p:nvPr/>
            </p:nvSpPr>
            <p:spPr bwMode="auto">
              <a:xfrm>
                <a:off x="2331" y="2430"/>
                <a:ext cx="5" cy="4"/>
              </a:xfrm>
              <a:custGeom>
                <a:avLst/>
                <a:gdLst>
                  <a:gd name="T0" fmla="*/ 0 w 16"/>
                  <a:gd name="T1" fmla="*/ 0 h 12"/>
                  <a:gd name="T2" fmla="*/ 0 w 16"/>
                  <a:gd name="T3" fmla="*/ 0 h 12"/>
                  <a:gd name="T4" fmla="*/ 0 w 16"/>
                  <a:gd name="T5" fmla="*/ 0 h 12"/>
                  <a:gd name="T6" fmla="*/ 0 w 16"/>
                  <a:gd name="T7" fmla="*/ 0 h 12"/>
                  <a:gd name="T8" fmla="*/ 0 w 16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2">
                    <a:moveTo>
                      <a:pt x="14" y="12"/>
                    </a:moveTo>
                    <a:lnTo>
                      <a:pt x="0" y="8"/>
                    </a:lnTo>
                    <a:lnTo>
                      <a:pt x="2" y="0"/>
                    </a:lnTo>
                    <a:lnTo>
                      <a:pt x="16" y="4"/>
                    </a:lnTo>
                    <a:lnTo>
                      <a:pt x="14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80" name="Freeform 4469"/>
              <p:cNvSpPr>
                <a:spLocks/>
              </p:cNvSpPr>
              <p:nvPr/>
            </p:nvSpPr>
            <p:spPr bwMode="auto">
              <a:xfrm>
                <a:off x="2331" y="2426"/>
                <a:ext cx="6" cy="5"/>
              </a:xfrm>
              <a:custGeom>
                <a:avLst/>
                <a:gdLst>
                  <a:gd name="T0" fmla="*/ 0 w 18"/>
                  <a:gd name="T1" fmla="*/ 0 h 17"/>
                  <a:gd name="T2" fmla="*/ 0 w 18"/>
                  <a:gd name="T3" fmla="*/ 0 h 17"/>
                  <a:gd name="T4" fmla="*/ 0 w 18"/>
                  <a:gd name="T5" fmla="*/ 0 h 17"/>
                  <a:gd name="T6" fmla="*/ 0 w 18"/>
                  <a:gd name="T7" fmla="*/ 0 h 17"/>
                  <a:gd name="T8" fmla="*/ 0 w 18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7">
                    <a:moveTo>
                      <a:pt x="14" y="17"/>
                    </a:moveTo>
                    <a:lnTo>
                      <a:pt x="0" y="13"/>
                    </a:lnTo>
                    <a:lnTo>
                      <a:pt x="3" y="0"/>
                    </a:lnTo>
                    <a:lnTo>
                      <a:pt x="18" y="4"/>
                    </a:lnTo>
                    <a:lnTo>
                      <a:pt x="14" y="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81" name="Freeform 4470"/>
              <p:cNvSpPr>
                <a:spLocks/>
              </p:cNvSpPr>
              <p:nvPr/>
            </p:nvSpPr>
            <p:spPr bwMode="auto">
              <a:xfrm>
                <a:off x="2335" y="2427"/>
                <a:ext cx="2" cy="0"/>
              </a:xfrm>
              <a:custGeom>
                <a:avLst/>
                <a:gdLst>
                  <a:gd name="T0" fmla="*/ 0 w 8"/>
                  <a:gd name="T1" fmla="*/ 1 h 1"/>
                  <a:gd name="T2" fmla="*/ 0 w 8"/>
                  <a:gd name="T3" fmla="*/ 1 h 1"/>
                  <a:gd name="T4" fmla="*/ 0 w 8"/>
                  <a:gd name="T5" fmla="*/ 0 h 1"/>
                  <a:gd name="T6" fmla="*/ 0 w 8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8" y="1"/>
                    </a:moveTo>
                    <a:lnTo>
                      <a:pt x="0" y="1"/>
                    </a:lnTo>
                    <a:lnTo>
                      <a:pt x="8" y="0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82" name="Freeform 4471"/>
              <p:cNvSpPr>
                <a:spLocks/>
              </p:cNvSpPr>
              <p:nvPr/>
            </p:nvSpPr>
            <p:spPr bwMode="auto">
              <a:xfrm>
                <a:off x="2332" y="2423"/>
                <a:ext cx="6" cy="4"/>
              </a:xfrm>
              <a:custGeom>
                <a:avLst/>
                <a:gdLst>
                  <a:gd name="T0" fmla="*/ 0 w 17"/>
                  <a:gd name="T1" fmla="*/ 0 h 12"/>
                  <a:gd name="T2" fmla="*/ 0 w 17"/>
                  <a:gd name="T3" fmla="*/ 0 h 12"/>
                  <a:gd name="T4" fmla="*/ 0 w 17"/>
                  <a:gd name="T5" fmla="*/ 0 h 12"/>
                  <a:gd name="T6" fmla="*/ 0 w 17"/>
                  <a:gd name="T7" fmla="*/ 0 h 12"/>
                  <a:gd name="T8" fmla="*/ 0 w 17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2">
                    <a:moveTo>
                      <a:pt x="15" y="12"/>
                    </a:moveTo>
                    <a:lnTo>
                      <a:pt x="0" y="10"/>
                    </a:lnTo>
                    <a:lnTo>
                      <a:pt x="2" y="0"/>
                    </a:lnTo>
                    <a:lnTo>
                      <a:pt x="17" y="2"/>
                    </a:lnTo>
                    <a:lnTo>
                      <a:pt x="15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83" name="Freeform 4472"/>
              <p:cNvSpPr>
                <a:spLocks/>
              </p:cNvSpPr>
              <p:nvPr/>
            </p:nvSpPr>
            <p:spPr bwMode="auto">
              <a:xfrm>
                <a:off x="2335" y="2423"/>
                <a:ext cx="3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1 h 1"/>
                  <a:gd name="T4" fmla="*/ 0 w 8"/>
                  <a:gd name="T5" fmla="*/ 0 h 1"/>
                  <a:gd name="T6" fmla="*/ 0 w 8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8" y="0"/>
                    </a:moveTo>
                    <a:lnTo>
                      <a:pt x="0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84" name="Freeform 4473"/>
              <p:cNvSpPr>
                <a:spLocks/>
              </p:cNvSpPr>
              <p:nvPr/>
            </p:nvSpPr>
            <p:spPr bwMode="auto">
              <a:xfrm>
                <a:off x="2333" y="2418"/>
                <a:ext cx="5" cy="5"/>
              </a:xfrm>
              <a:custGeom>
                <a:avLst/>
                <a:gdLst>
                  <a:gd name="T0" fmla="*/ 0 w 16"/>
                  <a:gd name="T1" fmla="*/ 0 h 17"/>
                  <a:gd name="T2" fmla="*/ 0 w 16"/>
                  <a:gd name="T3" fmla="*/ 0 h 17"/>
                  <a:gd name="T4" fmla="*/ 0 w 16"/>
                  <a:gd name="T5" fmla="*/ 0 h 17"/>
                  <a:gd name="T6" fmla="*/ 0 w 16"/>
                  <a:gd name="T7" fmla="*/ 0 h 17"/>
                  <a:gd name="T8" fmla="*/ 0 w 16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7">
                    <a:moveTo>
                      <a:pt x="15" y="17"/>
                    </a:moveTo>
                    <a:lnTo>
                      <a:pt x="0" y="15"/>
                    </a:lnTo>
                    <a:lnTo>
                      <a:pt x="1" y="0"/>
                    </a:lnTo>
                    <a:lnTo>
                      <a:pt x="16" y="2"/>
                    </a:lnTo>
                    <a:lnTo>
                      <a:pt x="15" y="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85" name="Freeform 4474"/>
              <p:cNvSpPr>
                <a:spLocks/>
              </p:cNvSpPr>
              <p:nvPr/>
            </p:nvSpPr>
            <p:spPr bwMode="auto">
              <a:xfrm>
                <a:off x="2333" y="2417"/>
                <a:ext cx="3" cy="2"/>
              </a:xfrm>
              <a:custGeom>
                <a:avLst/>
                <a:gdLst>
                  <a:gd name="T0" fmla="*/ 0 w 7"/>
                  <a:gd name="T1" fmla="*/ 1 h 4"/>
                  <a:gd name="T2" fmla="*/ 0 w 7"/>
                  <a:gd name="T3" fmla="*/ 1 h 4"/>
                  <a:gd name="T4" fmla="*/ 0 w 7"/>
                  <a:gd name="T5" fmla="*/ 0 h 4"/>
                  <a:gd name="T6" fmla="*/ 0 w 7"/>
                  <a:gd name="T7" fmla="*/ 1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0" y="1"/>
                    </a:moveTo>
                    <a:lnTo>
                      <a:pt x="7" y="4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86" name="Freeform 4475"/>
              <p:cNvSpPr>
                <a:spLocks/>
              </p:cNvSpPr>
              <p:nvPr/>
            </p:nvSpPr>
            <p:spPr bwMode="auto">
              <a:xfrm>
                <a:off x="2333" y="2413"/>
                <a:ext cx="7" cy="6"/>
              </a:xfrm>
              <a:custGeom>
                <a:avLst/>
                <a:gdLst>
                  <a:gd name="T0" fmla="*/ 0 w 19"/>
                  <a:gd name="T1" fmla="*/ 0 h 18"/>
                  <a:gd name="T2" fmla="*/ 0 w 19"/>
                  <a:gd name="T3" fmla="*/ 0 h 18"/>
                  <a:gd name="T4" fmla="*/ 0 w 19"/>
                  <a:gd name="T5" fmla="*/ 0 h 18"/>
                  <a:gd name="T6" fmla="*/ 0 w 19"/>
                  <a:gd name="T7" fmla="*/ 0 h 18"/>
                  <a:gd name="T8" fmla="*/ 0 w 19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8">
                    <a:moveTo>
                      <a:pt x="15" y="18"/>
                    </a:moveTo>
                    <a:lnTo>
                      <a:pt x="0" y="14"/>
                    </a:lnTo>
                    <a:lnTo>
                      <a:pt x="4" y="0"/>
                    </a:lnTo>
                    <a:lnTo>
                      <a:pt x="19" y="4"/>
                    </a:lnTo>
                    <a:lnTo>
                      <a:pt x="15" y="1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87" name="Freeform 4476"/>
              <p:cNvSpPr>
                <a:spLocks/>
              </p:cNvSpPr>
              <p:nvPr/>
            </p:nvSpPr>
            <p:spPr bwMode="auto">
              <a:xfrm>
                <a:off x="2337" y="2414"/>
                <a:ext cx="3" cy="0"/>
              </a:xfrm>
              <a:custGeom>
                <a:avLst/>
                <a:gdLst>
                  <a:gd name="T0" fmla="*/ 0 w 7"/>
                  <a:gd name="T1" fmla="*/ 0 w 7"/>
                  <a:gd name="T2" fmla="*/ 0 w 7"/>
                  <a:gd name="T3" fmla="*/ 0 w 7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7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88" name="Freeform 4477"/>
              <p:cNvSpPr>
                <a:spLocks/>
              </p:cNvSpPr>
              <p:nvPr/>
            </p:nvSpPr>
            <p:spPr bwMode="auto">
              <a:xfrm>
                <a:off x="2335" y="2410"/>
                <a:ext cx="5" cy="4"/>
              </a:xfrm>
              <a:custGeom>
                <a:avLst/>
                <a:gdLst>
                  <a:gd name="T0" fmla="*/ 0 w 17"/>
                  <a:gd name="T1" fmla="*/ 0 h 13"/>
                  <a:gd name="T2" fmla="*/ 0 w 17"/>
                  <a:gd name="T3" fmla="*/ 0 h 13"/>
                  <a:gd name="T4" fmla="*/ 0 w 17"/>
                  <a:gd name="T5" fmla="*/ 0 h 13"/>
                  <a:gd name="T6" fmla="*/ 0 w 17"/>
                  <a:gd name="T7" fmla="*/ 0 h 13"/>
                  <a:gd name="T8" fmla="*/ 0 w 17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3">
                    <a:moveTo>
                      <a:pt x="15" y="13"/>
                    </a:moveTo>
                    <a:lnTo>
                      <a:pt x="0" y="9"/>
                    </a:lnTo>
                    <a:lnTo>
                      <a:pt x="2" y="0"/>
                    </a:lnTo>
                    <a:lnTo>
                      <a:pt x="17" y="4"/>
                    </a:lnTo>
                    <a:lnTo>
                      <a:pt x="15" y="1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89" name="Freeform 4478"/>
              <p:cNvSpPr>
                <a:spLocks/>
              </p:cNvSpPr>
              <p:nvPr/>
            </p:nvSpPr>
            <p:spPr bwMode="auto">
              <a:xfrm>
                <a:off x="2338" y="2411"/>
                <a:ext cx="2" cy="0"/>
              </a:xfrm>
              <a:custGeom>
                <a:avLst/>
                <a:gdLst>
                  <a:gd name="T0" fmla="*/ 0 w 7"/>
                  <a:gd name="T1" fmla="*/ 1 h 1"/>
                  <a:gd name="T2" fmla="*/ 0 w 7"/>
                  <a:gd name="T3" fmla="*/ 1 h 1"/>
                  <a:gd name="T4" fmla="*/ 0 w 7"/>
                  <a:gd name="T5" fmla="*/ 0 h 1"/>
                  <a:gd name="T6" fmla="*/ 0 w 7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7" y="1"/>
                    </a:moveTo>
                    <a:lnTo>
                      <a:pt x="0" y="1"/>
                    </a:lnTo>
                    <a:lnTo>
                      <a:pt x="7" y="0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90" name="Freeform 4479"/>
              <p:cNvSpPr>
                <a:spLocks/>
              </p:cNvSpPr>
              <p:nvPr/>
            </p:nvSpPr>
            <p:spPr bwMode="auto">
              <a:xfrm>
                <a:off x="2335" y="2407"/>
                <a:ext cx="6" cy="4"/>
              </a:xfrm>
              <a:custGeom>
                <a:avLst/>
                <a:gdLst>
                  <a:gd name="T0" fmla="*/ 0 w 16"/>
                  <a:gd name="T1" fmla="*/ 0 h 10"/>
                  <a:gd name="T2" fmla="*/ 0 w 16"/>
                  <a:gd name="T3" fmla="*/ 0 h 10"/>
                  <a:gd name="T4" fmla="*/ 0 w 16"/>
                  <a:gd name="T5" fmla="*/ 0 h 10"/>
                  <a:gd name="T6" fmla="*/ 0 w 16"/>
                  <a:gd name="T7" fmla="*/ 0 h 10"/>
                  <a:gd name="T8" fmla="*/ 0 w 16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0">
                    <a:moveTo>
                      <a:pt x="15" y="10"/>
                    </a:moveTo>
                    <a:lnTo>
                      <a:pt x="0" y="8"/>
                    </a:lnTo>
                    <a:lnTo>
                      <a:pt x="1" y="0"/>
                    </a:lnTo>
                    <a:lnTo>
                      <a:pt x="16" y="2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91" name="Freeform 4480"/>
              <p:cNvSpPr>
                <a:spLocks/>
              </p:cNvSpPr>
              <p:nvPr/>
            </p:nvSpPr>
            <p:spPr bwMode="auto">
              <a:xfrm>
                <a:off x="2336" y="2407"/>
                <a:ext cx="2" cy="1"/>
              </a:xfrm>
              <a:custGeom>
                <a:avLst/>
                <a:gdLst>
                  <a:gd name="T0" fmla="*/ 0 w 8"/>
                  <a:gd name="T1" fmla="*/ 0 h 4"/>
                  <a:gd name="T2" fmla="*/ 0 w 8"/>
                  <a:gd name="T3" fmla="*/ 0 h 4"/>
                  <a:gd name="T4" fmla="*/ 0 w 8"/>
                  <a:gd name="T5" fmla="*/ 0 h 4"/>
                  <a:gd name="T6" fmla="*/ 0 w 8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4">
                    <a:moveTo>
                      <a:pt x="0" y="1"/>
                    </a:moveTo>
                    <a:lnTo>
                      <a:pt x="8" y="4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92" name="Freeform 4481"/>
              <p:cNvSpPr>
                <a:spLocks/>
              </p:cNvSpPr>
              <p:nvPr/>
            </p:nvSpPr>
            <p:spPr bwMode="auto">
              <a:xfrm>
                <a:off x="2336" y="2404"/>
                <a:ext cx="5" cy="4"/>
              </a:xfrm>
              <a:custGeom>
                <a:avLst/>
                <a:gdLst>
                  <a:gd name="T0" fmla="*/ 0 w 17"/>
                  <a:gd name="T1" fmla="*/ 0 h 12"/>
                  <a:gd name="T2" fmla="*/ 0 w 17"/>
                  <a:gd name="T3" fmla="*/ 0 h 12"/>
                  <a:gd name="T4" fmla="*/ 0 w 17"/>
                  <a:gd name="T5" fmla="*/ 0 h 12"/>
                  <a:gd name="T6" fmla="*/ 0 w 17"/>
                  <a:gd name="T7" fmla="*/ 0 h 12"/>
                  <a:gd name="T8" fmla="*/ 0 w 17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2">
                    <a:moveTo>
                      <a:pt x="15" y="12"/>
                    </a:moveTo>
                    <a:lnTo>
                      <a:pt x="0" y="8"/>
                    </a:lnTo>
                    <a:lnTo>
                      <a:pt x="2" y="0"/>
                    </a:lnTo>
                    <a:lnTo>
                      <a:pt x="17" y="4"/>
                    </a:lnTo>
                    <a:lnTo>
                      <a:pt x="15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93" name="Freeform 4482"/>
              <p:cNvSpPr>
                <a:spLocks/>
              </p:cNvSpPr>
              <p:nvPr/>
            </p:nvSpPr>
            <p:spPr bwMode="auto">
              <a:xfrm>
                <a:off x="2336" y="2401"/>
                <a:ext cx="6" cy="5"/>
              </a:xfrm>
              <a:custGeom>
                <a:avLst/>
                <a:gdLst>
                  <a:gd name="T0" fmla="*/ 0 w 17"/>
                  <a:gd name="T1" fmla="*/ 0 h 13"/>
                  <a:gd name="T2" fmla="*/ 0 w 17"/>
                  <a:gd name="T3" fmla="*/ 0 h 13"/>
                  <a:gd name="T4" fmla="*/ 0 w 17"/>
                  <a:gd name="T5" fmla="*/ 0 h 13"/>
                  <a:gd name="T6" fmla="*/ 0 w 17"/>
                  <a:gd name="T7" fmla="*/ 0 h 13"/>
                  <a:gd name="T8" fmla="*/ 0 w 17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3">
                    <a:moveTo>
                      <a:pt x="15" y="13"/>
                    </a:moveTo>
                    <a:lnTo>
                      <a:pt x="0" y="9"/>
                    </a:lnTo>
                    <a:lnTo>
                      <a:pt x="3" y="0"/>
                    </a:lnTo>
                    <a:lnTo>
                      <a:pt x="17" y="4"/>
                    </a:lnTo>
                    <a:lnTo>
                      <a:pt x="15" y="1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94" name="Freeform 4483"/>
              <p:cNvSpPr>
                <a:spLocks/>
              </p:cNvSpPr>
              <p:nvPr/>
            </p:nvSpPr>
            <p:spPr bwMode="auto">
              <a:xfrm>
                <a:off x="2337" y="2401"/>
                <a:ext cx="3" cy="2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0 w 7"/>
                  <a:gd name="T5" fmla="*/ 0 h 6"/>
                  <a:gd name="T6" fmla="*/ 0 w 7"/>
                  <a:gd name="T7" fmla="*/ 0 h 6"/>
                  <a:gd name="T8" fmla="*/ 0 w 7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0" y="2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7" y="6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95" name="Freeform 4484"/>
              <p:cNvSpPr>
                <a:spLocks/>
              </p:cNvSpPr>
              <p:nvPr/>
            </p:nvSpPr>
            <p:spPr bwMode="auto">
              <a:xfrm>
                <a:off x="2338" y="2399"/>
                <a:ext cx="5" cy="5"/>
              </a:xfrm>
              <a:custGeom>
                <a:avLst/>
                <a:gdLst>
                  <a:gd name="T0" fmla="*/ 0 w 15"/>
                  <a:gd name="T1" fmla="*/ 0 h 14"/>
                  <a:gd name="T2" fmla="*/ 0 w 15"/>
                  <a:gd name="T3" fmla="*/ 0 h 14"/>
                  <a:gd name="T4" fmla="*/ 0 w 15"/>
                  <a:gd name="T5" fmla="*/ 0 h 14"/>
                  <a:gd name="T6" fmla="*/ 0 w 15"/>
                  <a:gd name="T7" fmla="*/ 0 h 14"/>
                  <a:gd name="T8" fmla="*/ 0 w 15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4">
                    <a:moveTo>
                      <a:pt x="12" y="14"/>
                    </a:moveTo>
                    <a:lnTo>
                      <a:pt x="0" y="5"/>
                    </a:lnTo>
                    <a:lnTo>
                      <a:pt x="3" y="0"/>
                    </a:lnTo>
                    <a:lnTo>
                      <a:pt x="15" y="8"/>
                    </a:lnTo>
                    <a:lnTo>
                      <a:pt x="12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96" name="Freeform 4485"/>
              <p:cNvSpPr>
                <a:spLocks/>
              </p:cNvSpPr>
              <p:nvPr/>
            </p:nvSpPr>
            <p:spPr bwMode="auto">
              <a:xfrm>
                <a:off x="2341" y="2400"/>
                <a:ext cx="2" cy="2"/>
              </a:xfrm>
              <a:custGeom>
                <a:avLst/>
                <a:gdLst>
                  <a:gd name="T0" fmla="*/ 0 w 8"/>
                  <a:gd name="T1" fmla="*/ 1 h 4"/>
                  <a:gd name="T2" fmla="*/ 0 w 8"/>
                  <a:gd name="T3" fmla="*/ 0 h 4"/>
                  <a:gd name="T4" fmla="*/ 0 w 8"/>
                  <a:gd name="T5" fmla="*/ 0 h 4"/>
                  <a:gd name="T6" fmla="*/ 0 w 8"/>
                  <a:gd name="T7" fmla="*/ 1 h 4"/>
                  <a:gd name="T8" fmla="*/ 0 w 8"/>
                  <a:gd name="T9" fmla="*/ 1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4"/>
                    </a:moveTo>
                    <a:lnTo>
                      <a:pt x="8" y="0"/>
                    </a:lnTo>
                    <a:lnTo>
                      <a:pt x="0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97" name="Rectangle 4486"/>
              <p:cNvSpPr>
                <a:spLocks noChangeArrowheads="1"/>
              </p:cNvSpPr>
              <p:nvPr/>
            </p:nvSpPr>
            <p:spPr bwMode="auto">
              <a:xfrm>
                <a:off x="2338" y="2399"/>
                <a:ext cx="5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98" name="Freeform 4487"/>
              <p:cNvSpPr>
                <a:spLocks/>
              </p:cNvSpPr>
              <p:nvPr/>
            </p:nvSpPr>
            <p:spPr bwMode="auto">
              <a:xfrm>
                <a:off x="2338" y="2399"/>
                <a:ext cx="3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0" y="1"/>
                    </a:moveTo>
                    <a:lnTo>
                      <a:pt x="7" y="3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99" name="Freeform 4488"/>
              <p:cNvSpPr>
                <a:spLocks/>
              </p:cNvSpPr>
              <p:nvPr/>
            </p:nvSpPr>
            <p:spPr bwMode="auto">
              <a:xfrm>
                <a:off x="2338" y="2391"/>
                <a:ext cx="6" cy="8"/>
              </a:xfrm>
              <a:custGeom>
                <a:avLst/>
                <a:gdLst>
                  <a:gd name="T0" fmla="*/ 0 w 17"/>
                  <a:gd name="T1" fmla="*/ 0 h 26"/>
                  <a:gd name="T2" fmla="*/ 0 w 17"/>
                  <a:gd name="T3" fmla="*/ 0 h 26"/>
                  <a:gd name="T4" fmla="*/ 0 w 17"/>
                  <a:gd name="T5" fmla="*/ 0 h 26"/>
                  <a:gd name="T6" fmla="*/ 0 w 17"/>
                  <a:gd name="T7" fmla="*/ 0 h 26"/>
                  <a:gd name="T8" fmla="*/ 0 w 17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26">
                    <a:moveTo>
                      <a:pt x="14" y="26"/>
                    </a:moveTo>
                    <a:lnTo>
                      <a:pt x="0" y="24"/>
                    </a:lnTo>
                    <a:lnTo>
                      <a:pt x="3" y="0"/>
                    </a:lnTo>
                    <a:lnTo>
                      <a:pt x="17" y="2"/>
                    </a:lnTo>
                    <a:lnTo>
                      <a:pt x="14" y="2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00" name="Freeform 4489"/>
              <p:cNvSpPr>
                <a:spLocks/>
              </p:cNvSpPr>
              <p:nvPr/>
            </p:nvSpPr>
            <p:spPr bwMode="auto">
              <a:xfrm>
                <a:off x="2342" y="2391"/>
                <a:ext cx="2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1 h 1"/>
                  <a:gd name="T4" fmla="*/ 0 w 7"/>
                  <a:gd name="T5" fmla="*/ 0 h 1"/>
                  <a:gd name="T6" fmla="*/ 0 w 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7" y="0"/>
                    </a:moveTo>
                    <a:lnTo>
                      <a:pt x="0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01" name="Freeform 4490"/>
              <p:cNvSpPr>
                <a:spLocks/>
              </p:cNvSpPr>
              <p:nvPr/>
            </p:nvSpPr>
            <p:spPr bwMode="auto">
              <a:xfrm>
                <a:off x="2339" y="2383"/>
                <a:ext cx="6" cy="8"/>
              </a:xfrm>
              <a:custGeom>
                <a:avLst/>
                <a:gdLst>
                  <a:gd name="T0" fmla="*/ 0 w 16"/>
                  <a:gd name="T1" fmla="*/ 0 h 26"/>
                  <a:gd name="T2" fmla="*/ 0 w 16"/>
                  <a:gd name="T3" fmla="*/ 0 h 26"/>
                  <a:gd name="T4" fmla="*/ 0 w 16"/>
                  <a:gd name="T5" fmla="*/ 0 h 26"/>
                  <a:gd name="T6" fmla="*/ 0 w 16"/>
                  <a:gd name="T7" fmla="*/ 0 h 26"/>
                  <a:gd name="T8" fmla="*/ 0 w 16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26">
                    <a:moveTo>
                      <a:pt x="14" y="26"/>
                    </a:moveTo>
                    <a:lnTo>
                      <a:pt x="0" y="24"/>
                    </a:lnTo>
                    <a:lnTo>
                      <a:pt x="2" y="0"/>
                    </a:lnTo>
                    <a:lnTo>
                      <a:pt x="16" y="2"/>
                    </a:lnTo>
                    <a:lnTo>
                      <a:pt x="14" y="2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02" name="Freeform 4491"/>
              <p:cNvSpPr>
                <a:spLocks/>
              </p:cNvSpPr>
              <p:nvPr/>
            </p:nvSpPr>
            <p:spPr bwMode="auto">
              <a:xfrm>
                <a:off x="2342" y="2383"/>
                <a:ext cx="3" cy="1"/>
              </a:xfrm>
              <a:custGeom>
                <a:avLst/>
                <a:gdLst>
                  <a:gd name="T0" fmla="*/ 0 w 8"/>
                  <a:gd name="T1" fmla="*/ 1 h 2"/>
                  <a:gd name="T2" fmla="*/ 0 w 8"/>
                  <a:gd name="T3" fmla="*/ 1 h 2"/>
                  <a:gd name="T4" fmla="*/ 0 w 8"/>
                  <a:gd name="T5" fmla="*/ 0 h 2"/>
                  <a:gd name="T6" fmla="*/ 0 w 8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7" y="1"/>
                    </a:moveTo>
                    <a:lnTo>
                      <a:pt x="0" y="2"/>
                    </a:lnTo>
                    <a:lnTo>
                      <a:pt x="8" y="0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03" name="Rectangle 4492"/>
              <p:cNvSpPr>
                <a:spLocks noChangeArrowheads="1"/>
              </p:cNvSpPr>
              <p:nvPr/>
            </p:nvSpPr>
            <p:spPr bwMode="auto">
              <a:xfrm>
                <a:off x="2340" y="2379"/>
                <a:ext cx="5" cy="4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04" name="Freeform 4493"/>
              <p:cNvSpPr>
                <a:spLocks/>
              </p:cNvSpPr>
              <p:nvPr/>
            </p:nvSpPr>
            <p:spPr bwMode="auto">
              <a:xfrm>
                <a:off x="2342" y="2378"/>
                <a:ext cx="3" cy="2"/>
              </a:xfrm>
              <a:custGeom>
                <a:avLst/>
                <a:gdLst>
                  <a:gd name="T0" fmla="*/ 0 w 8"/>
                  <a:gd name="T1" fmla="*/ 1 h 4"/>
                  <a:gd name="T2" fmla="*/ 0 w 8"/>
                  <a:gd name="T3" fmla="*/ 1 h 4"/>
                  <a:gd name="T4" fmla="*/ 0 w 8"/>
                  <a:gd name="T5" fmla="*/ 0 h 4"/>
                  <a:gd name="T6" fmla="*/ 0 w 8"/>
                  <a:gd name="T7" fmla="*/ 1 h 4"/>
                  <a:gd name="T8" fmla="*/ 0 w 8"/>
                  <a:gd name="T9" fmla="*/ 1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8" y="2"/>
                    </a:moveTo>
                    <a:lnTo>
                      <a:pt x="8" y="3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05" name="Freeform 4494"/>
              <p:cNvSpPr>
                <a:spLocks/>
              </p:cNvSpPr>
              <p:nvPr/>
            </p:nvSpPr>
            <p:spPr bwMode="auto">
              <a:xfrm>
                <a:off x="2339" y="2376"/>
                <a:ext cx="6" cy="4"/>
              </a:xfrm>
              <a:custGeom>
                <a:avLst/>
                <a:gdLst>
                  <a:gd name="T0" fmla="*/ 0 w 16"/>
                  <a:gd name="T1" fmla="*/ 0 h 12"/>
                  <a:gd name="T2" fmla="*/ 0 w 16"/>
                  <a:gd name="T3" fmla="*/ 0 h 12"/>
                  <a:gd name="T4" fmla="*/ 0 w 16"/>
                  <a:gd name="T5" fmla="*/ 0 h 12"/>
                  <a:gd name="T6" fmla="*/ 0 w 16"/>
                  <a:gd name="T7" fmla="*/ 0 h 12"/>
                  <a:gd name="T8" fmla="*/ 0 w 16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2">
                    <a:moveTo>
                      <a:pt x="16" y="8"/>
                    </a:moveTo>
                    <a:lnTo>
                      <a:pt x="2" y="12"/>
                    </a:lnTo>
                    <a:lnTo>
                      <a:pt x="0" y="5"/>
                    </a:lnTo>
                    <a:lnTo>
                      <a:pt x="14" y="0"/>
                    </a:ln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06" name="Freeform 4495"/>
              <p:cNvSpPr>
                <a:spLocks/>
              </p:cNvSpPr>
              <p:nvPr/>
            </p:nvSpPr>
            <p:spPr bwMode="auto">
              <a:xfrm>
                <a:off x="2342" y="2375"/>
                <a:ext cx="2" cy="2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0 w 7"/>
                  <a:gd name="T5" fmla="*/ 0 h 6"/>
                  <a:gd name="T6" fmla="*/ 0 w 7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7" y="1"/>
                    </a:moveTo>
                    <a:lnTo>
                      <a:pt x="0" y="6"/>
                    </a:lnTo>
                    <a:lnTo>
                      <a:pt x="7" y="0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07" name="Freeform 4496"/>
              <p:cNvSpPr>
                <a:spLocks/>
              </p:cNvSpPr>
              <p:nvPr/>
            </p:nvSpPr>
            <p:spPr bwMode="auto">
              <a:xfrm>
                <a:off x="2338" y="2373"/>
                <a:ext cx="6" cy="5"/>
              </a:xfrm>
              <a:custGeom>
                <a:avLst/>
                <a:gdLst>
                  <a:gd name="T0" fmla="*/ 0 w 17"/>
                  <a:gd name="T1" fmla="*/ 0 h 14"/>
                  <a:gd name="T2" fmla="*/ 0 w 17"/>
                  <a:gd name="T3" fmla="*/ 0 h 14"/>
                  <a:gd name="T4" fmla="*/ 0 w 17"/>
                  <a:gd name="T5" fmla="*/ 0 h 14"/>
                  <a:gd name="T6" fmla="*/ 0 w 17"/>
                  <a:gd name="T7" fmla="*/ 0 h 14"/>
                  <a:gd name="T8" fmla="*/ 0 w 17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4">
                    <a:moveTo>
                      <a:pt x="17" y="7"/>
                    </a:moveTo>
                    <a:lnTo>
                      <a:pt x="3" y="14"/>
                    </a:lnTo>
                    <a:lnTo>
                      <a:pt x="0" y="6"/>
                    </a:lnTo>
                    <a:lnTo>
                      <a:pt x="14" y="0"/>
                    </a:lnTo>
                    <a:lnTo>
                      <a:pt x="17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08" name="Freeform 4497"/>
              <p:cNvSpPr>
                <a:spLocks/>
              </p:cNvSpPr>
              <p:nvPr/>
            </p:nvSpPr>
            <p:spPr bwMode="auto">
              <a:xfrm>
                <a:off x="2341" y="2372"/>
                <a:ext cx="2" cy="3"/>
              </a:xfrm>
              <a:custGeom>
                <a:avLst/>
                <a:gdLst>
                  <a:gd name="T0" fmla="*/ 0 w 7"/>
                  <a:gd name="T1" fmla="*/ 0 h 9"/>
                  <a:gd name="T2" fmla="*/ 0 w 7"/>
                  <a:gd name="T3" fmla="*/ 0 h 9"/>
                  <a:gd name="T4" fmla="*/ 0 w 7"/>
                  <a:gd name="T5" fmla="*/ 0 h 9"/>
                  <a:gd name="T6" fmla="*/ 0 w 7"/>
                  <a:gd name="T7" fmla="*/ 0 h 9"/>
                  <a:gd name="T8" fmla="*/ 0 w 7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9">
                    <a:moveTo>
                      <a:pt x="7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9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09" name="Freeform 4498"/>
              <p:cNvSpPr>
                <a:spLocks/>
              </p:cNvSpPr>
              <p:nvPr/>
            </p:nvSpPr>
            <p:spPr bwMode="auto">
              <a:xfrm>
                <a:off x="2337" y="2370"/>
                <a:ext cx="5" cy="6"/>
              </a:xfrm>
              <a:custGeom>
                <a:avLst/>
                <a:gdLst>
                  <a:gd name="T0" fmla="*/ 0 w 16"/>
                  <a:gd name="T1" fmla="*/ 0 h 18"/>
                  <a:gd name="T2" fmla="*/ 0 w 16"/>
                  <a:gd name="T3" fmla="*/ 0 h 18"/>
                  <a:gd name="T4" fmla="*/ 0 w 16"/>
                  <a:gd name="T5" fmla="*/ 0 h 18"/>
                  <a:gd name="T6" fmla="*/ 0 w 16"/>
                  <a:gd name="T7" fmla="*/ 0 h 18"/>
                  <a:gd name="T8" fmla="*/ 0 w 1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8">
                    <a:moveTo>
                      <a:pt x="16" y="4"/>
                    </a:moveTo>
                    <a:lnTo>
                      <a:pt x="8" y="18"/>
                    </a:lnTo>
                    <a:lnTo>
                      <a:pt x="0" y="14"/>
                    </a:lnTo>
                    <a:lnTo>
                      <a:pt x="9" y="0"/>
                    </a:lnTo>
                    <a:lnTo>
                      <a:pt x="16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10" name="Freeform 4499"/>
              <p:cNvSpPr>
                <a:spLocks/>
              </p:cNvSpPr>
              <p:nvPr/>
            </p:nvSpPr>
            <p:spPr bwMode="auto">
              <a:xfrm>
                <a:off x="2338" y="2370"/>
                <a:ext cx="2" cy="3"/>
              </a:xfrm>
              <a:custGeom>
                <a:avLst/>
                <a:gdLst>
                  <a:gd name="T0" fmla="*/ 1 w 4"/>
                  <a:gd name="T1" fmla="*/ 0 h 9"/>
                  <a:gd name="T2" fmla="*/ 0 w 4"/>
                  <a:gd name="T3" fmla="*/ 0 h 9"/>
                  <a:gd name="T4" fmla="*/ 1 w 4"/>
                  <a:gd name="T5" fmla="*/ 0 h 9"/>
                  <a:gd name="T6" fmla="*/ 1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9">
                    <a:moveTo>
                      <a:pt x="4" y="0"/>
                    </a:moveTo>
                    <a:lnTo>
                      <a:pt x="0" y="9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11" name="Freeform 4500"/>
              <p:cNvSpPr>
                <a:spLocks/>
              </p:cNvSpPr>
              <p:nvPr/>
            </p:nvSpPr>
            <p:spPr bwMode="auto">
              <a:xfrm>
                <a:off x="2332" y="2369"/>
                <a:ext cx="7" cy="6"/>
              </a:xfrm>
              <a:custGeom>
                <a:avLst/>
                <a:gdLst>
                  <a:gd name="T0" fmla="*/ 0 w 20"/>
                  <a:gd name="T1" fmla="*/ 0 h 18"/>
                  <a:gd name="T2" fmla="*/ 0 w 20"/>
                  <a:gd name="T3" fmla="*/ 0 h 18"/>
                  <a:gd name="T4" fmla="*/ 0 w 20"/>
                  <a:gd name="T5" fmla="*/ 0 h 18"/>
                  <a:gd name="T6" fmla="*/ 0 w 20"/>
                  <a:gd name="T7" fmla="*/ 0 h 18"/>
                  <a:gd name="T8" fmla="*/ 0 w 20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8">
                    <a:moveTo>
                      <a:pt x="20" y="4"/>
                    </a:moveTo>
                    <a:lnTo>
                      <a:pt x="16" y="18"/>
                    </a:lnTo>
                    <a:lnTo>
                      <a:pt x="0" y="14"/>
                    </a:lnTo>
                    <a:lnTo>
                      <a:pt x="4" y="0"/>
                    </a:lnTo>
                    <a:lnTo>
                      <a:pt x="20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12" name="Freeform 4501"/>
              <p:cNvSpPr>
                <a:spLocks/>
              </p:cNvSpPr>
              <p:nvPr/>
            </p:nvSpPr>
            <p:spPr bwMode="auto">
              <a:xfrm>
                <a:off x="2333" y="2369"/>
                <a:ext cx="1" cy="3"/>
              </a:xfrm>
              <a:custGeom>
                <a:avLst/>
                <a:gdLst>
                  <a:gd name="T0" fmla="*/ 1 w 2"/>
                  <a:gd name="T1" fmla="*/ 0 h 9"/>
                  <a:gd name="T2" fmla="*/ 0 w 2"/>
                  <a:gd name="T3" fmla="*/ 0 h 9"/>
                  <a:gd name="T4" fmla="*/ 1 w 2"/>
                  <a:gd name="T5" fmla="*/ 0 h 9"/>
                  <a:gd name="T6" fmla="*/ 1 w 2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9">
                    <a:moveTo>
                      <a:pt x="2" y="0"/>
                    </a:moveTo>
                    <a:lnTo>
                      <a:pt x="0" y="9"/>
                    </a:lnTo>
                    <a:lnTo>
                      <a:pt x="1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13" name="Freeform 4502"/>
              <p:cNvSpPr>
                <a:spLocks/>
              </p:cNvSpPr>
              <p:nvPr/>
            </p:nvSpPr>
            <p:spPr bwMode="auto">
              <a:xfrm>
                <a:off x="2326" y="2368"/>
                <a:ext cx="7" cy="6"/>
              </a:xfrm>
              <a:custGeom>
                <a:avLst/>
                <a:gdLst>
                  <a:gd name="T0" fmla="*/ 0 w 21"/>
                  <a:gd name="T1" fmla="*/ 0 h 16"/>
                  <a:gd name="T2" fmla="*/ 0 w 21"/>
                  <a:gd name="T3" fmla="*/ 0 h 16"/>
                  <a:gd name="T4" fmla="*/ 0 w 21"/>
                  <a:gd name="T5" fmla="*/ 0 h 16"/>
                  <a:gd name="T6" fmla="*/ 0 w 21"/>
                  <a:gd name="T7" fmla="*/ 0 h 16"/>
                  <a:gd name="T8" fmla="*/ 0 w 21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16">
                    <a:moveTo>
                      <a:pt x="21" y="2"/>
                    </a:moveTo>
                    <a:lnTo>
                      <a:pt x="19" y="16"/>
                    </a:lnTo>
                    <a:lnTo>
                      <a:pt x="0" y="14"/>
                    </a:lnTo>
                    <a:lnTo>
                      <a:pt x="2" y="0"/>
                    </a:lnTo>
                    <a:lnTo>
                      <a:pt x="21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14" name="Freeform 4503"/>
              <p:cNvSpPr>
                <a:spLocks/>
              </p:cNvSpPr>
              <p:nvPr/>
            </p:nvSpPr>
            <p:spPr bwMode="auto">
              <a:xfrm>
                <a:off x="2327" y="2368"/>
                <a:ext cx="0" cy="3"/>
              </a:xfrm>
              <a:custGeom>
                <a:avLst/>
                <a:gdLst>
                  <a:gd name="T0" fmla="*/ 1 w 1"/>
                  <a:gd name="T1" fmla="*/ 0 h 9"/>
                  <a:gd name="T2" fmla="*/ 0 w 1"/>
                  <a:gd name="T3" fmla="*/ 0 h 9"/>
                  <a:gd name="T4" fmla="*/ 0 w 1"/>
                  <a:gd name="T5" fmla="*/ 0 h 9"/>
                  <a:gd name="T6" fmla="*/ 1 w 1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9">
                    <a:moveTo>
                      <a:pt x="1" y="0"/>
                    </a:moveTo>
                    <a:lnTo>
                      <a:pt x="0" y="9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15" name="Freeform 4504"/>
              <p:cNvSpPr>
                <a:spLocks/>
              </p:cNvSpPr>
              <p:nvPr/>
            </p:nvSpPr>
            <p:spPr bwMode="auto">
              <a:xfrm>
                <a:off x="2315" y="2367"/>
                <a:ext cx="12" cy="6"/>
              </a:xfrm>
              <a:custGeom>
                <a:avLst/>
                <a:gdLst>
                  <a:gd name="T0" fmla="*/ 0 w 36"/>
                  <a:gd name="T1" fmla="*/ 0 h 17"/>
                  <a:gd name="T2" fmla="*/ 0 w 36"/>
                  <a:gd name="T3" fmla="*/ 0 h 17"/>
                  <a:gd name="T4" fmla="*/ 0 w 36"/>
                  <a:gd name="T5" fmla="*/ 0 h 17"/>
                  <a:gd name="T6" fmla="*/ 0 w 36"/>
                  <a:gd name="T7" fmla="*/ 0 h 17"/>
                  <a:gd name="T8" fmla="*/ 0 w 36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17">
                    <a:moveTo>
                      <a:pt x="36" y="3"/>
                    </a:moveTo>
                    <a:lnTo>
                      <a:pt x="36" y="17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36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16" name="Freeform 4505"/>
              <p:cNvSpPr>
                <a:spLocks/>
              </p:cNvSpPr>
              <p:nvPr/>
            </p:nvSpPr>
            <p:spPr bwMode="auto">
              <a:xfrm>
                <a:off x="2314" y="2371"/>
                <a:ext cx="1" cy="1"/>
              </a:xfrm>
              <a:custGeom>
                <a:avLst/>
                <a:gdLst>
                  <a:gd name="T0" fmla="*/ 1 w 1"/>
                  <a:gd name="T1" fmla="*/ 0 h 5"/>
                  <a:gd name="T2" fmla="*/ 1 w 1"/>
                  <a:gd name="T3" fmla="*/ 0 h 5"/>
                  <a:gd name="T4" fmla="*/ 0 w 1"/>
                  <a:gd name="T5" fmla="*/ 0 h 5"/>
                  <a:gd name="T6" fmla="*/ 1 w 1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5">
                    <a:moveTo>
                      <a:pt x="1" y="5"/>
                    </a:moveTo>
                    <a:lnTo>
                      <a:pt x="1" y="0"/>
                    </a:lnTo>
                    <a:lnTo>
                      <a:pt x="0" y="5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17" name="Freeform 4506"/>
              <p:cNvSpPr>
                <a:spLocks/>
              </p:cNvSpPr>
              <p:nvPr/>
            </p:nvSpPr>
            <p:spPr bwMode="auto">
              <a:xfrm>
                <a:off x="2300" y="2365"/>
                <a:ext cx="15" cy="7"/>
              </a:xfrm>
              <a:custGeom>
                <a:avLst/>
                <a:gdLst>
                  <a:gd name="T0" fmla="*/ 0 w 44"/>
                  <a:gd name="T1" fmla="*/ 0 h 21"/>
                  <a:gd name="T2" fmla="*/ 0 w 44"/>
                  <a:gd name="T3" fmla="*/ 0 h 21"/>
                  <a:gd name="T4" fmla="*/ 0 w 44"/>
                  <a:gd name="T5" fmla="*/ 0 h 21"/>
                  <a:gd name="T6" fmla="*/ 0 w 44"/>
                  <a:gd name="T7" fmla="*/ 0 h 21"/>
                  <a:gd name="T8" fmla="*/ 0 w 44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4" h="21">
                    <a:moveTo>
                      <a:pt x="44" y="6"/>
                    </a:moveTo>
                    <a:lnTo>
                      <a:pt x="42" y="21"/>
                    </a:lnTo>
                    <a:lnTo>
                      <a:pt x="0" y="15"/>
                    </a:lnTo>
                    <a:lnTo>
                      <a:pt x="2" y="0"/>
                    </a:lnTo>
                    <a:lnTo>
                      <a:pt x="44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18" name="Freeform 4507"/>
              <p:cNvSpPr>
                <a:spLocks/>
              </p:cNvSpPr>
              <p:nvPr/>
            </p:nvSpPr>
            <p:spPr bwMode="auto">
              <a:xfrm>
                <a:off x="2301" y="2365"/>
                <a:ext cx="0" cy="4"/>
              </a:xfrm>
              <a:custGeom>
                <a:avLst/>
                <a:gdLst>
                  <a:gd name="T0" fmla="*/ 1 w 1"/>
                  <a:gd name="T1" fmla="*/ 0 h 10"/>
                  <a:gd name="T2" fmla="*/ 0 w 1"/>
                  <a:gd name="T3" fmla="*/ 0 h 10"/>
                  <a:gd name="T4" fmla="*/ 1 w 1"/>
                  <a:gd name="T5" fmla="*/ 0 h 10"/>
                  <a:gd name="T6" fmla="*/ 1 w 1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0">
                    <a:moveTo>
                      <a:pt x="1" y="0"/>
                    </a:moveTo>
                    <a:lnTo>
                      <a:pt x="0" y="1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19" name="Freeform 4508"/>
              <p:cNvSpPr>
                <a:spLocks/>
              </p:cNvSpPr>
              <p:nvPr/>
            </p:nvSpPr>
            <p:spPr bwMode="auto">
              <a:xfrm>
                <a:off x="2286" y="2363"/>
                <a:ext cx="15" cy="7"/>
              </a:xfrm>
              <a:custGeom>
                <a:avLst/>
                <a:gdLst>
                  <a:gd name="T0" fmla="*/ 0 w 46"/>
                  <a:gd name="T1" fmla="*/ 0 h 21"/>
                  <a:gd name="T2" fmla="*/ 0 w 46"/>
                  <a:gd name="T3" fmla="*/ 0 h 21"/>
                  <a:gd name="T4" fmla="*/ 0 w 46"/>
                  <a:gd name="T5" fmla="*/ 0 h 21"/>
                  <a:gd name="T6" fmla="*/ 0 w 46"/>
                  <a:gd name="T7" fmla="*/ 0 h 21"/>
                  <a:gd name="T8" fmla="*/ 0 w 46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6" h="21">
                    <a:moveTo>
                      <a:pt x="46" y="6"/>
                    </a:moveTo>
                    <a:lnTo>
                      <a:pt x="44" y="21"/>
                    </a:lnTo>
                    <a:lnTo>
                      <a:pt x="0" y="15"/>
                    </a:lnTo>
                    <a:lnTo>
                      <a:pt x="2" y="0"/>
                    </a:lnTo>
                    <a:lnTo>
                      <a:pt x="46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20" name="Freeform 4509"/>
              <p:cNvSpPr>
                <a:spLocks/>
              </p:cNvSpPr>
              <p:nvPr/>
            </p:nvSpPr>
            <p:spPr bwMode="auto">
              <a:xfrm>
                <a:off x="2286" y="2366"/>
                <a:ext cx="0" cy="2"/>
              </a:xfrm>
              <a:custGeom>
                <a:avLst/>
                <a:gdLst>
                  <a:gd name="T0" fmla="*/ 0 w 1"/>
                  <a:gd name="T1" fmla="*/ 0 h 6"/>
                  <a:gd name="T2" fmla="*/ 1 w 1"/>
                  <a:gd name="T3" fmla="*/ 0 h 6"/>
                  <a:gd name="T4" fmla="*/ 0 w 1"/>
                  <a:gd name="T5" fmla="*/ 0 h 6"/>
                  <a:gd name="T6" fmla="*/ 0 w 1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6">
                    <a:moveTo>
                      <a:pt x="0" y="6"/>
                    </a:moveTo>
                    <a:lnTo>
                      <a:pt x="1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21" name="Freeform 4510"/>
              <p:cNvSpPr>
                <a:spLocks/>
              </p:cNvSpPr>
              <p:nvPr/>
            </p:nvSpPr>
            <p:spPr bwMode="auto">
              <a:xfrm>
                <a:off x="2257" y="2359"/>
                <a:ext cx="29" cy="9"/>
              </a:xfrm>
              <a:custGeom>
                <a:avLst/>
                <a:gdLst>
                  <a:gd name="T0" fmla="*/ 0 w 89"/>
                  <a:gd name="T1" fmla="*/ 0 h 27"/>
                  <a:gd name="T2" fmla="*/ 0 w 89"/>
                  <a:gd name="T3" fmla="*/ 0 h 27"/>
                  <a:gd name="T4" fmla="*/ 0 w 89"/>
                  <a:gd name="T5" fmla="*/ 0 h 27"/>
                  <a:gd name="T6" fmla="*/ 0 w 89"/>
                  <a:gd name="T7" fmla="*/ 0 h 27"/>
                  <a:gd name="T8" fmla="*/ 0 w 89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9" h="27">
                    <a:moveTo>
                      <a:pt x="89" y="12"/>
                    </a:moveTo>
                    <a:lnTo>
                      <a:pt x="87" y="27"/>
                    </a:lnTo>
                    <a:lnTo>
                      <a:pt x="0" y="14"/>
                    </a:lnTo>
                    <a:lnTo>
                      <a:pt x="2" y="0"/>
                    </a:lnTo>
                    <a:lnTo>
                      <a:pt x="89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22" name="Freeform 4511"/>
              <p:cNvSpPr>
                <a:spLocks/>
              </p:cNvSpPr>
              <p:nvPr/>
            </p:nvSpPr>
            <p:spPr bwMode="auto">
              <a:xfrm>
                <a:off x="2257" y="2359"/>
                <a:ext cx="0" cy="3"/>
              </a:xfrm>
              <a:custGeom>
                <a:avLst/>
                <a:gdLst>
                  <a:gd name="T0" fmla="*/ 1 w 1"/>
                  <a:gd name="T1" fmla="*/ 0 h 9"/>
                  <a:gd name="T2" fmla="*/ 0 w 1"/>
                  <a:gd name="T3" fmla="*/ 0 h 9"/>
                  <a:gd name="T4" fmla="*/ 0 w 1"/>
                  <a:gd name="T5" fmla="*/ 0 h 9"/>
                  <a:gd name="T6" fmla="*/ 1 w 1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9">
                    <a:moveTo>
                      <a:pt x="1" y="0"/>
                    </a:moveTo>
                    <a:lnTo>
                      <a:pt x="0" y="9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23" name="Freeform 4512"/>
              <p:cNvSpPr>
                <a:spLocks/>
              </p:cNvSpPr>
              <p:nvPr/>
            </p:nvSpPr>
            <p:spPr bwMode="auto">
              <a:xfrm>
                <a:off x="2247" y="2359"/>
                <a:ext cx="10" cy="5"/>
              </a:xfrm>
              <a:custGeom>
                <a:avLst/>
                <a:gdLst>
                  <a:gd name="T0" fmla="*/ 0 w 30"/>
                  <a:gd name="T1" fmla="*/ 0 h 15"/>
                  <a:gd name="T2" fmla="*/ 0 w 30"/>
                  <a:gd name="T3" fmla="*/ 0 h 15"/>
                  <a:gd name="T4" fmla="*/ 0 w 30"/>
                  <a:gd name="T5" fmla="*/ 0 h 15"/>
                  <a:gd name="T6" fmla="*/ 0 w 30"/>
                  <a:gd name="T7" fmla="*/ 0 h 15"/>
                  <a:gd name="T8" fmla="*/ 0 w 30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" h="15">
                    <a:moveTo>
                      <a:pt x="30" y="0"/>
                    </a:moveTo>
                    <a:lnTo>
                      <a:pt x="30" y="14"/>
                    </a:lnTo>
                    <a:lnTo>
                      <a:pt x="0" y="15"/>
                    </a:lnTo>
                    <a:lnTo>
                      <a:pt x="0" y="1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24" name="Freeform 4513"/>
              <p:cNvSpPr>
                <a:spLocks/>
              </p:cNvSpPr>
              <p:nvPr/>
            </p:nvSpPr>
            <p:spPr bwMode="auto">
              <a:xfrm>
                <a:off x="2247" y="2360"/>
                <a:ext cx="0" cy="3"/>
              </a:xfrm>
              <a:custGeom>
                <a:avLst/>
                <a:gdLst>
                  <a:gd name="T0" fmla="*/ 1 w 1"/>
                  <a:gd name="T1" fmla="*/ 0 h 9"/>
                  <a:gd name="T2" fmla="*/ 1 w 1"/>
                  <a:gd name="T3" fmla="*/ 0 h 9"/>
                  <a:gd name="T4" fmla="*/ 0 w 1"/>
                  <a:gd name="T5" fmla="*/ 0 h 9"/>
                  <a:gd name="T6" fmla="*/ 1 w 1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9">
                    <a:moveTo>
                      <a:pt x="1" y="0"/>
                    </a:moveTo>
                    <a:lnTo>
                      <a:pt x="1" y="9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25" name="Freeform 4514"/>
              <p:cNvSpPr>
                <a:spLocks/>
              </p:cNvSpPr>
              <p:nvPr/>
            </p:nvSpPr>
            <p:spPr bwMode="auto">
              <a:xfrm>
                <a:off x="2236" y="2360"/>
                <a:ext cx="11" cy="5"/>
              </a:xfrm>
              <a:custGeom>
                <a:avLst/>
                <a:gdLst>
                  <a:gd name="T0" fmla="*/ 0 w 35"/>
                  <a:gd name="T1" fmla="*/ 0 h 17"/>
                  <a:gd name="T2" fmla="*/ 0 w 35"/>
                  <a:gd name="T3" fmla="*/ 0 h 17"/>
                  <a:gd name="T4" fmla="*/ 0 w 35"/>
                  <a:gd name="T5" fmla="*/ 0 h 17"/>
                  <a:gd name="T6" fmla="*/ 0 w 35"/>
                  <a:gd name="T7" fmla="*/ 0 h 17"/>
                  <a:gd name="T8" fmla="*/ 0 w 35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" h="17">
                    <a:moveTo>
                      <a:pt x="33" y="0"/>
                    </a:moveTo>
                    <a:lnTo>
                      <a:pt x="35" y="14"/>
                    </a:lnTo>
                    <a:lnTo>
                      <a:pt x="2" y="17"/>
                    </a:lnTo>
                    <a:lnTo>
                      <a:pt x="0" y="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26" name="Freeform 4515"/>
              <p:cNvSpPr>
                <a:spLocks/>
              </p:cNvSpPr>
              <p:nvPr/>
            </p:nvSpPr>
            <p:spPr bwMode="auto">
              <a:xfrm>
                <a:off x="2236" y="2361"/>
                <a:ext cx="0" cy="3"/>
              </a:xfrm>
              <a:custGeom>
                <a:avLst/>
                <a:gdLst>
                  <a:gd name="T0" fmla="*/ 0 w 1"/>
                  <a:gd name="T1" fmla="*/ 0 h 9"/>
                  <a:gd name="T2" fmla="*/ 1 w 1"/>
                  <a:gd name="T3" fmla="*/ 0 h 9"/>
                  <a:gd name="T4" fmla="*/ 0 w 1"/>
                  <a:gd name="T5" fmla="*/ 0 h 9"/>
                  <a:gd name="T6" fmla="*/ 0 w 1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9">
                    <a:moveTo>
                      <a:pt x="0" y="0"/>
                    </a:moveTo>
                    <a:lnTo>
                      <a:pt x="1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27" name="Freeform 4516"/>
              <p:cNvSpPr>
                <a:spLocks/>
              </p:cNvSpPr>
              <p:nvPr/>
            </p:nvSpPr>
            <p:spPr bwMode="auto">
              <a:xfrm>
                <a:off x="2224" y="2361"/>
                <a:ext cx="12" cy="6"/>
              </a:xfrm>
              <a:custGeom>
                <a:avLst/>
                <a:gdLst>
                  <a:gd name="T0" fmla="*/ 0 w 36"/>
                  <a:gd name="T1" fmla="*/ 0 h 18"/>
                  <a:gd name="T2" fmla="*/ 0 w 36"/>
                  <a:gd name="T3" fmla="*/ 0 h 18"/>
                  <a:gd name="T4" fmla="*/ 0 w 36"/>
                  <a:gd name="T5" fmla="*/ 0 h 18"/>
                  <a:gd name="T6" fmla="*/ 0 w 36"/>
                  <a:gd name="T7" fmla="*/ 0 h 18"/>
                  <a:gd name="T8" fmla="*/ 0 w 3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18">
                    <a:moveTo>
                      <a:pt x="34" y="0"/>
                    </a:moveTo>
                    <a:lnTo>
                      <a:pt x="36" y="14"/>
                    </a:lnTo>
                    <a:lnTo>
                      <a:pt x="2" y="18"/>
                    </a:lnTo>
                    <a:lnTo>
                      <a:pt x="0" y="4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28" name="Freeform 4517"/>
              <p:cNvSpPr>
                <a:spLocks/>
              </p:cNvSpPr>
              <p:nvPr/>
            </p:nvSpPr>
            <p:spPr bwMode="auto">
              <a:xfrm>
                <a:off x="2224" y="2362"/>
                <a:ext cx="1" cy="3"/>
              </a:xfrm>
              <a:custGeom>
                <a:avLst/>
                <a:gdLst>
                  <a:gd name="T0" fmla="*/ 0 w 1"/>
                  <a:gd name="T1" fmla="*/ 0 h 9"/>
                  <a:gd name="T2" fmla="*/ 1 w 1"/>
                  <a:gd name="T3" fmla="*/ 0 h 9"/>
                  <a:gd name="T4" fmla="*/ 0 w 1"/>
                  <a:gd name="T5" fmla="*/ 0 h 9"/>
                  <a:gd name="T6" fmla="*/ 0 w 1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9">
                    <a:moveTo>
                      <a:pt x="0" y="0"/>
                    </a:moveTo>
                    <a:lnTo>
                      <a:pt x="1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29" name="Freeform 4518"/>
              <p:cNvSpPr>
                <a:spLocks/>
              </p:cNvSpPr>
              <p:nvPr/>
            </p:nvSpPr>
            <p:spPr bwMode="auto">
              <a:xfrm>
                <a:off x="2215" y="2362"/>
                <a:ext cx="10" cy="6"/>
              </a:xfrm>
              <a:custGeom>
                <a:avLst/>
                <a:gdLst>
                  <a:gd name="T0" fmla="*/ 0 w 30"/>
                  <a:gd name="T1" fmla="*/ 0 h 19"/>
                  <a:gd name="T2" fmla="*/ 0 w 30"/>
                  <a:gd name="T3" fmla="*/ 0 h 19"/>
                  <a:gd name="T4" fmla="*/ 0 w 30"/>
                  <a:gd name="T5" fmla="*/ 0 h 19"/>
                  <a:gd name="T6" fmla="*/ 0 w 30"/>
                  <a:gd name="T7" fmla="*/ 0 h 19"/>
                  <a:gd name="T8" fmla="*/ 0 w 30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" h="19">
                    <a:moveTo>
                      <a:pt x="28" y="0"/>
                    </a:moveTo>
                    <a:lnTo>
                      <a:pt x="30" y="14"/>
                    </a:lnTo>
                    <a:lnTo>
                      <a:pt x="2" y="19"/>
                    </a:lnTo>
                    <a:lnTo>
                      <a:pt x="0" y="4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30" name="Freeform 4519"/>
              <p:cNvSpPr>
                <a:spLocks/>
              </p:cNvSpPr>
              <p:nvPr/>
            </p:nvSpPr>
            <p:spPr bwMode="auto">
              <a:xfrm>
                <a:off x="2213" y="2363"/>
                <a:ext cx="2" cy="3"/>
              </a:xfrm>
              <a:custGeom>
                <a:avLst/>
                <a:gdLst>
                  <a:gd name="T0" fmla="*/ 0 w 6"/>
                  <a:gd name="T1" fmla="*/ 0 h 9"/>
                  <a:gd name="T2" fmla="*/ 0 w 6"/>
                  <a:gd name="T3" fmla="*/ 0 h 9"/>
                  <a:gd name="T4" fmla="*/ 0 w 6"/>
                  <a:gd name="T5" fmla="*/ 0 h 9"/>
                  <a:gd name="T6" fmla="*/ 0 w 6"/>
                  <a:gd name="T7" fmla="*/ 0 h 9"/>
                  <a:gd name="T8" fmla="*/ 0 w 6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9">
                    <a:moveTo>
                      <a:pt x="5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6" y="9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31" name="Freeform 4520"/>
              <p:cNvSpPr>
                <a:spLocks/>
              </p:cNvSpPr>
              <p:nvPr/>
            </p:nvSpPr>
            <p:spPr bwMode="auto">
              <a:xfrm>
                <a:off x="2212" y="2364"/>
                <a:ext cx="5" cy="5"/>
              </a:xfrm>
              <a:custGeom>
                <a:avLst/>
                <a:gdLst>
                  <a:gd name="T0" fmla="*/ 0 w 16"/>
                  <a:gd name="T1" fmla="*/ 0 h 17"/>
                  <a:gd name="T2" fmla="*/ 0 w 16"/>
                  <a:gd name="T3" fmla="*/ 0 h 17"/>
                  <a:gd name="T4" fmla="*/ 0 w 16"/>
                  <a:gd name="T5" fmla="*/ 0 h 17"/>
                  <a:gd name="T6" fmla="*/ 0 w 16"/>
                  <a:gd name="T7" fmla="*/ 0 h 17"/>
                  <a:gd name="T8" fmla="*/ 0 w 16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7">
                    <a:moveTo>
                      <a:pt x="5" y="0"/>
                    </a:moveTo>
                    <a:lnTo>
                      <a:pt x="16" y="12"/>
                    </a:lnTo>
                    <a:lnTo>
                      <a:pt x="11" y="17"/>
                    </a:lnTo>
                    <a:lnTo>
                      <a:pt x="0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32" name="Freeform 4521"/>
              <p:cNvSpPr>
                <a:spLocks/>
              </p:cNvSpPr>
              <p:nvPr/>
            </p:nvSpPr>
            <p:spPr bwMode="auto">
              <a:xfrm>
                <a:off x="2211" y="2365"/>
                <a:ext cx="2" cy="3"/>
              </a:xfrm>
              <a:custGeom>
                <a:avLst/>
                <a:gdLst>
                  <a:gd name="T0" fmla="*/ 0 w 7"/>
                  <a:gd name="T1" fmla="*/ 0 h 8"/>
                  <a:gd name="T2" fmla="*/ 0 w 7"/>
                  <a:gd name="T3" fmla="*/ 0 h 8"/>
                  <a:gd name="T4" fmla="*/ 0 w 7"/>
                  <a:gd name="T5" fmla="*/ 0 h 8"/>
                  <a:gd name="T6" fmla="*/ 0 w 7"/>
                  <a:gd name="T7" fmla="*/ 0 h 8"/>
                  <a:gd name="T8" fmla="*/ 0 w 7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2" y="0"/>
                    </a:moveTo>
                    <a:lnTo>
                      <a:pt x="0" y="1"/>
                    </a:lnTo>
                    <a:lnTo>
                      <a:pt x="0" y="6"/>
                    </a:lnTo>
                    <a:lnTo>
                      <a:pt x="7" y="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33" name="Rectangle 4522"/>
              <p:cNvSpPr>
                <a:spLocks noChangeArrowheads="1"/>
              </p:cNvSpPr>
              <p:nvPr/>
            </p:nvSpPr>
            <p:spPr bwMode="auto">
              <a:xfrm>
                <a:off x="2211" y="2367"/>
                <a:ext cx="5" cy="2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34" name="Freeform 4523"/>
              <p:cNvSpPr>
                <a:spLocks/>
              </p:cNvSpPr>
              <p:nvPr/>
            </p:nvSpPr>
            <p:spPr bwMode="auto">
              <a:xfrm>
                <a:off x="2213" y="2368"/>
                <a:ext cx="3" cy="2"/>
              </a:xfrm>
              <a:custGeom>
                <a:avLst/>
                <a:gdLst>
                  <a:gd name="T0" fmla="*/ 0 w 9"/>
                  <a:gd name="T1" fmla="*/ 0 h 5"/>
                  <a:gd name="T2" fmla="*/ 0 w 9"/>
                  <a:gd name="T3" fmla="*/ 0 h 5"/>
                  <a:gd name="T4" fmla="*/ 0 w 9"/>
                  <a:gd name="T5" fmla="*/ 0 h 5"/>
                  <a:gd name="T6" fmla="*/ 0 w 9"/>
                  <a:gd name="T7" fmla="*/ 0 h 5"/>
                  <a:gd name="T8" fmla="*/ 0 w 9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5">
                    <a:moveTo>
                      <a:pt x="9" y="3"/>
                    </a:moveTo>
                    <a:lnTo>
                      <a:pt x="9" y="0"/>
                    </a:lnTo>
                    <a:lnTo>
                      <a:pt x="8" y="5"/>
                    </a:lnTo>
                    <a:lnTo>
                      <a:pt x="0" y="5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35" name="Freeform 4524"/>
              <p:cNvSpPr>
                <a:spLocks/>
              </p:cNvSpPr>
              <p:nvPr/>
            </p:nvSpPr>
            <p:spPr bwMode="auto">
              <a:xfrm>
                <a:off x="2210" y="2369"/>
                <a:ext cx="6" cy="4"/>
              </a:xfrm>
              <a:custGeom>
                <a:avLst/>
                <a:gdLst>
                  <a:gd name="T0" fmla="*/ 0 w 17"/>
                  <a:gd name="T1" fmla="*/ 0 h 12"/>
                  <a:gd name="T2" fmla="*/ 0 w 17"/>
                  <a:gd name="T3" fmla="*/ 0 h 12"/>
                  <a:gd name="T4" fmla="*/ 0 w 17"/>
                  <a:gd name="T5" fmla="*/ 0 h 12"/>
                  <a:gd name="T6" fmla="*/ 0 w 17"/>
                  <a:gd name="T7" fmla="*/ 0 h 12"/>
                  <a:gd name="T8" fmla="*/ 0 w 17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2">
                    <a:moveTo>
                      <a:pt x="2" y="0"/>
                    </a:moveTo>
                    <a:lnTo>
                      <a:pt x="17" y="4"/>
                    </a:lnTo>
                    <a:lnTo>
                      <a:pt x="15" y="12"/>
                    </a:lnTo>
                    <a:lnTo>
                      <a:pt x="0" y="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36" name="Freeform 4525"/>
              <p:cNvSpPr>
                <a:spLocks/>
              </p:cNvSpPr>
              <p:nvPr/>
            </p:nvSpPr>
            <p:spPr bwMode="auto">
              <a:xfrm>
                <a:off x="2210" y="2371"/>
                <a:ext cx="3" cy="2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1 h 4"/>
                  <a:gd name="T4" fmla="*/ 0 w 7"/>
                  <a:gd name="T5" fmla="*/ 1 h 4"/>
                  <a:gd name="T6" fmla="*/ 0 w 7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7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37" name="Rectangle 4526"/>
              <p:cNvSpPr>
                <a:spLocks noChangeArrowheads="1"/>
              </p:cNvSpPr>
              <p:nvPr/>
            </p:nvSpPr>
            <p:spPr bwMode="auto">
              <a:xfrm>
                <a:off x="2210" y="2372"/>
                <a:ext cx="6" cy="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38" name="Freeform 4527"/>
              <p:cNvSpPr>
                <a:spLocks/>
              </p:cNvSpPr>
              <p:nvPr/>
            </p:nvSpPr>
            <p:spPr bwMode="auto">
              <a:xfrm>
                <a:off x="2213" y="2374"/>
                <a:ext cx="3" cy="2"/>
              </a:xfrm>
              <a:custGeom>
                <a:avLst/>
                <a:gdLst>
                  <a:gd name="T0" fmla="*/ 0 w 9"/>
                  <a:gd name="T1" fmla="*/ 1 h 4"/>
                  <a:gd name="T2" fmla="*/ 0 w 9"/>
                  <a:gd name="T3" fmla="*/ 0 h 4"/>
                  <a:gd name="T4" fmla="*/ 0 w 9"/>
                  <a:gd name="T5" fmla="*/ 1 h 4"/>
                  <a:gd name="T6" fmla="*/ 0 w 9"/>
                  <a:gd name="T7" fmla="*/ 1 h 4"/>
                  <a:gd name="T8" fmla="*/ 0 w 9"/>
                  <a:gd name="T9" fmla="*/ 1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4">
                    <a:moveTo>
                      <a:pt x="9" y="1"/>
                    </a:moveTo>
                    <a:lnTo>
                      <a:pt x="9" y="0"/>
                    </a:lnTo>
                    <a:lnTo>
                      <a:pt x="8" y="4"/>
                    </a:lnTo>
                    <a:lnTo>
                      <a:pt x="0" y="3"/>
                    </a:ln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39" name="Freeform 4528"/>
              <p:cNvSpPr>
                <a:spLocks/>
              </p:cNvSpPr>
              <p:nvPr/>
            </p:nvSpPr>
            <p:spPr bwMode="auto">
              <a:xfrm>
                <a:off x="2209" y="2374"/>
                <a:ext cx="6" cy="6"/>
              </a:xfrm>
              <a:custGeom>
                <a:avLst/>
                <a:gdLst>
                  <a:gd name="T0" fmla="*/ 0 w 19"/>
                  <a:gd name="T1" fmla="*/ 0 h 18"/>
                  <a:gd name="T2" fmla="*/ 0 w 19"/>
                  <a:gd name="T3" fmla="*/ 0 h 18"/>
                  <a:gd name="T4" fmla="*/ 0 w 19"/>
                  <a:gd name="T5" fmla="*/ 0 h 18"/>
                  <a:gd name="T6" fmla="*/ 0 w 19"/>
                  <a:gd name="T7" fmla="*/ 0 h 18"/>
                  <a:gd name="T8" fmla="*/ 0 w 19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8">
                    <a:moveTo>
                      <a:pt x="4" y="0"/>
                    </a:moveTo>
                    <a:lnTo>
                      <a:pt x="19" y="6"/>
                    </a:lnTo>
                    <a:lnTo>
                      <a:pt x="15" y="18"/>
                    </a:lnTo>
                    <a:lnTo>
                      <a:pt x="0" y="1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40" name="Freeform 4529"/>
              <p:cNvSpPr>
                <a:spLocks/>
              </p:cNvSpPr>
              <p:nvPr/>
            </p:nvSpPr>
            <p:spPr bwMode="auto">
              <a:xfrm>
                <a:off x="2209" y="2378"/>
                <a:ext cx="2" cy="1"/>
              </a:xfrm>
              <a:custGeom>
                <a:avLst/>
                <a:gdLst>
                  <a:gd name="T0" fmla="*/ 0 w 7"/>
                  <a:gd name="T1" fmla="*/ 0 h 5"/>
                  <a:gd name="T2" fmla="*/ 0 w 7"/>
                  <a:gd name="T3" fmla="*/ 0 h 5"/>
                  <a:gd name="T4" fmla="*/ 0 w 7"/>
                  <a:gd name="T5" fmla="*/ 0 h 5"/>
                  <a:gd name="T6" fmla="*/ 0 w 7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0" y="0"/>
                    </a:moveTo>
                    <a:lnTo>
                      <a:pt x="7" y="5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41" name="Freeform 4530"/>
              <p:cNvSpPr>
                <a:spLocks/>
              </p:cNvSpPr>
              <p:nvPr/>
            </p:nvSpPr>
            <p:spPr bwMode="auto">
              <a:xfrm>
                <a:off x="2208" y="2378"/>
                <a:ext cx="6" cy="6"/>
              </a:xfrm>
              <a:custGeom>
                <a:avLst/>
                <a:gdLst>
                  <a:gd name="T0" fmla="*/ 0 w 18"/>
                  <a:gd name="T1" fmla="*/ 0 h 17"/>
                  <a:gd name="T2" fmla="*/ 0 w 18"/>
                  <a:gd name="T3" fmla="*/ 0 h 17"/>
                  <a:gd name="T4" fmla="*/ 0 w 18"/>
                  <a:gd name="T5" fmla="*/ 0 h 17"/>
                  <a:gd name="T6" fmla="*/ 0 w 18"/>
                  <a:gd name="T7" fmla="*/ 0 h 17"/>
                  <a:gd name="T8" fmla="*/ 0 w 18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7">
                    <a:moveTo>
                      <a:pt x="3" y="0"/>
                    </a:moveTo>
                    <a:lnTo>
                      <a:pt x="18" y="4"/>
                    </a:lnTo>
                    <a:lnTo>
                      <a:pt x="14" y="17"/>
                    </a:lnTo>
                    <a:lnTo>
                      <a:pt x="0" y="1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42" name="Freeform 4531"/>
              <p:cNvSpPr>
                <a:spLocks/>
              </p:cNvSpPr>
              <p:nvPr/>
            </p:nvSpPr>
            <p:spPr bwMode="auto">
              <a:xfrm>
                <a:off x="2208" y="2382"/>
                <a:ext cx="2" cy="2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1 h 4"/>
                  <a:gd name="T4" fmla="*/ 0 w 7"/>
                  <a:gd name="T5" fmla="*/ 1 h 4"/>
                  <a:gd name="T6" fmla="*/ 0 w 7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7" y="4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43" name="Freeform 4532"/>
              <p:cNvSpPr>
                <a:spLocks/>
              </p:cNvSpPr>
              <p:nvPr/>
            </p:nvSpPr>
            <p:spPr bwMode="auto">
              <a:xfrm>
                <a:off x="2207" y="2383"/>
                <a:ext cx="6" cy="4"/>
              </a:xfrm>
              <a:custGeom>
                <a:avLst/>
                <a:gdLst>
                  <a:gd name="T0" fmla="*/ 0 w 16"/>
                  <a:gd name="T1" fmla="*/ 0 h 13"/>
                  <a:gd name="T2" fmla="*/ 0 w 16"/>
                  <a:gd name="T3" fmla="*/ 0 h 13"/>
                  <a:gd name="T4" fmla="*/ 0 w 16"/>
                  <a:gd name="T5" fmla="*/ 0 h 13"/>
                  <a:gd name="T6" fmla="*/ 0 w 16"/>
                  <a:gd name="T7" fmla="*/ 0 h 13"/>
                  <a:gd name="T8" fmla="*/ 0 w 16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3">
                    <a:moveTo>
                      <a:pt x="2" y="0"/>
                    </a:moveTo>
                    <a:lnTo>
                      <a:pt x="16" y="2"/>
                    </a:lnTo>
                    <a:lnTo>
                      <a:pt x="14" y="13"/>
                    </a:lnTo>
                    <a:lnTo>
                      <a:pt x="0" y="1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44" name="Freeform 4533"/>
              <p:cNvSpPr>
                <a:spLocks/>
              </p:cNvSpPr>
              <p:nvPr/>
            </p:nvSpPr>
            <p:spPr bwMode="auto">
              <a:xfrm>
                <a:off x="2210" y="2387"/>
                <a:ext cx="2" cy="1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0 h 4"/>
                  <a:gd name="T4" fmla="*/ 0 w 7"/>
                  <a:gd name="T5" fmla="*/ 0 h 4"/>
                  <a:gd name="T6" fmla="*/ 0 w 7"/>
                  <a:gd name="T7" fmla="*/ 0 h 4"/>
                  <a:gd name="T8" fmla="*/ 0 w 7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7" y="0"/>
                    </a:moveTo>
                    <a:lnTo>
                      <a:pt x="7" y="2"/>
                    </a:lnTo>
                    <a:lnTo>
                      <a:pt x="5" y="4"/>
                    </a:lnTo>
                    <a:lnTo>
                      <a:pt x="0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45" name="Freeform 4534"/>
              <p:cNvSpPr>
                <a:spLocks/>
              </p:cNvSpPr>
              <p:nvPr/>
            </p:nvSpPr>
            <p:spPr bwMode="auto">
              <a:xfrm>
                <a:off x="2207" y="2385"/>
                <a:ext cx="4" cy="4"/>
              </a:xfrm>
              <a:custGeom>
                <a:avLst/>
                <a:gdLst>
                  <a:gd name="T0" fmla="*/ 0 w 12"/>
                  <a:gd name="T1" fmla="*/ 0 h 13"/>
                  <a:gd name="T2" fmla="*/ 0 w 12"/>
                  <a:gd name="T3" fmla="*/ 0 h 13"/>
                  <a:gd name="T4" fmla="*/ 0 w 12"/>
                  <a:gd name="T5" fmla="*/ 0 h 13"/>
                  <a:gd name="T6" fmla="*/ 0 w 12"/>
                  <a:gd name="T7" fmla="*/ 0 h 13"/>
                  <a:gd name="T8" fmla="*/ 0 w 12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13">
                    <a:moveTo>
                      <a:pt x="2" y="0"/>
                    </a:moveTo>
                    <a:lnTo>
                      <a:pt x="12" y="11"/>
                    </a:lnTo>
                    <a:lnTo>
                      <a:pt x="10" y="1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46" name="Freeform 4535"/>
              <p:cNvSpPr>
                <a:spLocks/>
              </p:cNvSpPr>
              <p:nvPr/>
            </p:nvSpPr>
            <p:spPr bwMode="auto">
              <a:xfrm>
                <a:off x="2207" y="2385"/>
                <a:ext cx="2" cy="3"/>
              </a:xfrm>
              <a:custGeom>
                <a:avLst/>
                <a:gdLst>
                  <a:gd name="T0" fmla="*/ 0 w 7"/>
                  <a:gd name="T1" fmla="*/ 0 h 8"/>
                  <a:gd name="T2" fmla="*/ 0 w 7"/>
                  <a:gd name="T3" fmla="*/ 0 h 8"/>
                  <a:gd name="T4" fmla="*/ 0 w 7"/>
                  <a:gd name="T5" fmla="*/ 0 h 8"/>
                  <a:gd name="T6" fmla="*/ 0 w 7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8">
                    <a:moveTo>
                      <a:pt x="2" y="0"/>
                    </a:moveTo>
                    <a:lnTo>
                      <a:pt x="7" y="8"/>
                    </a:lnTo>
                    <a:lnTo>
                      <a:pt x="0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47" name="Rectangle 4536"/>
              <p:cNvSpPr>
                <a:spLocks noChangeArrowheads="1"/>
              </p:cNvSpPr>
              <p:nvPr/>
            </p:nvSpPr>
            <p:spPr bwMode="auto">
              <a:xfrm>
                <a:off x="2207" y="2387"/>
                <a:ext cx="5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48" name="Freeform 4537"/>
              <p:cNvSpPr>
                <a:spLocks/>
              </p:cNvSpPr>
              <p:nvPr/>
            </p:nvSpPr>
            <p:spPr bwMode="auto">
              <a:xfrm>
                <a:off x="2209" y="2388"/>
                <a:ext cx="3" cy="1"/>
              </a:xfrm>
              <a:custGeom>
                <a:avLst/>
                <a:gdLst>
                  <a:gd name="T0" fmla="*/ 0 w 8"/>
                  <a:gd name="T1" fmla="*/ 0 h 2"/>
                  <a:gd name="T2" fmla="*/ 0 w 8"/>
                  <a:gd name="T3" fmla="*/ 1 h 2"/>
                  <a:gd name="T4" fmla="*/ 0 w 8"/>
                  <a:gd name="T5" fmla="*/ 1 h 2"/>
                  <a:gd name="T6" fmla="*/ 0 w 8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8" y="0"/>
                    </a:moveTo>
                    <a:lnTo>
                      <a:pt x="0" y="2"/>
                    </a:lnTo>
                    <a:lnTo>
                      <a:pt x="7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49" name="Freeform 4538"/>
              <p:cNvSpPr>
                <a:spLocks/>
              </p:cNvSpPr>
              <p:nvPr/>
            </p:nvSpPr>
            <p:spPr bwMode="auto">
              <a:xfrm>
                <a:off x="2206" y="2388"/>
                <a:ext cx="5" cy="10"/>
              </a:xfrm>
              <a:custGeom>
                <a:avLst/>
                <a:gdLst>
                  <a:gd name="T0" fmla="*/ 0 w 16"/>
                  <a:gd name="T1" fmla="*/ 0 h 30"/>
                  <a:gd name="T2" fmla="*/ 0 w 16"/>
                  <a:gd name="T3" fmla="*/ 0 h 30"/>
                  <a:gd name="T4" fmla="*/ 0 w 16"/>
                  <a:gd name="T5" fmla="*/ 0 h 30"/>
                  <a:gd name="T6" fmla="*/ 0 w 16"/>
                  <a:gd name="T7" fmla="*/ 0 h 30"/>
                  <a:gd name="T8" fmla="*/ 0 w 16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30">
                    <a:moveTo>
                      <a:pt x="2" y="0"/>
                    </a:moveTo>
                    <a:lnTo>
                      <a:pt x="16" y="2"/>
                    </a:lnTo>
                    <a:lnTo>
                      <a:pt x="14" y="30"/>
                    </a:lnTo>
                    <a:lnTo>
                      <a:pt x="0" y="2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50" name="Freeform 4539"/>
              <p:cNvSpPr>
                <a:spLocks/>
              </p:cNvSpPr>
              <p:nvPr/>
            </p:nvSpPr>
            <p:spPr bwMode="auto">
              <a:xfrm>
                <a:off x="2208" y="2398"/>
                <a:ext cx="3" cy="0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1 h 1"/>
                  <a:gd name="T4" fmla="*/ 0 w 7"/>
                  <a:gd name="T5" fmla="*/ 0 h 1"/>
                  <a:gd name="T6" fmla="*/ 0 w 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7" y="0"/>
                    </a:moveTo>
                    <a:lnTo>
                      <a:pt x="0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51" name="Freeform 4540"/>
              <p:cNvSpPr>
                <a:spLocks/>
              </p:cNvSpPr>
              <p:nvPr/>
            </p:nvSpPr>
            <p:spPr bwMode="auto">
              <a:xfrm>
                <a:off x="2204" y="2397"/>
                <a:ext cx="7" cy="10"/>
              </a:xfrm>
              <a:custGeom>
                <a:avLst/>
                <a:gdLst>
                  <a:gd name="T0" fmla="*/ 0 w 19"/>
                  <a:gd name="T1" fmla="*/ 0 h 31"/>
                  <a:gd name="T2" fmla="*/ 0 w 19"/>
                  <a:gd name="T3" fmla="*/ 0 h 31"/>
                  <a:gd name="T4" fmla="*/ 0 w 19"/>
                  <a:gd name="T5" fmla="*/ 0 h 31"/>
                  <a:gd name="T6" fmla="*/ 0 w 19"/>
                  <a:gd name="T7" fmla="*/ 0 h 31"/>
                  <a:gd name="T8" fmla="*/ 0 w 19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31">
                    <a:moveTo>
                      <a:pt x="5" y="0"/>
                    </a:moveTo>
                    <a:lnTo>
                      <a:pt x="19" y="2"/>
                    </a:lnTo>
                    <a:lnTo>
                      <a:pt x="15" y="31"/>
                    </a:lnTo>
                    <a:lnTo>
                      <a:pt x="0" y="29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52" name="Freeform 4541"/>
              <p:cNvSpPr>
                <a:spLocks/>
              </p:cNvSpPr>
              <p:nvPr/>
            </p:nvSpPr>
            <p:spPr bwMode="auto">
              <a:xfrm>
                <a:off x="2204" y="2407"/>
                <a:ext cx="3" cy="1"/>
              </a:xfrm>
              <a:custGeom>
                <a:avLst/>
                <a:gdLst>
                  <a:gd name="T0" fmla="*/ 0 w 8"/>
                  <a:gd name="T1" fmla="*/ 0 h 3"/>
                  <a:gd name="T2" fmla="*/ 0 w 8"/>
                  <a:gd name="T3" fmla="*/ 0 h 3"/>
                  <a:gd name="T4" fmla="*/ 0 w 8"/>
                  <a:gd name="T5" fmla="*/ 0 h 3"/>
                  <a:gd name="T6" fmla="*/ 0 w 8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3">
                    <a:moveTo>
                      <a:pt x="0" y="0"/>
                    </a:moveTo>
                    <a:lnTo>
                      <a:pt x="8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53" name="Freeform 4542"/>
              <p:cNvSpPr>
                <a:spLocks/>
              </p:cNvSpPr>
              <p:nvPr/>
            </p:nvSpPr>
            <p:spPr bwMode="auto">
              <a:xfrm>
                <a:off x="2203" y="2407"/>
                <a:ext cx="6" cy="9"/>
              </a:xfrm>
              <a:custGeom>
                <a:avLst/>
                <a:gdLst>
                  <a:gd name="T0" fmla="*/ 0 w 18"/>
                  <a:gd name="T1" fmla="*/ 0 h 29"/>
                  <a:gd name="T2" fmla="*/ 0 w 18"/>
                  <a:gd name="T3" fmla="*/ 0 h 29"/>
                  <a:gd name="T4" fmla="*/ 0 w 18"/>
                  <a:gd name="T5" fmla="*/ 0 h 29"/>
                  <a:gd name="T6" fmla="*/ 0 w 18"/>
                  <a:gd name="T7" fmla="*/ 0 h 29"/>
                  <a:gd name="T8" fmla="*/ 0 w 18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29">
                    <a:moveTo>
                      <a:pt x="3" y="0"/>
                    </a:moveTo>
                    <a:lnTo>
                      <a:pt x="18" y="2"/>
                    </a:lnTo>
                    <a:lnTo>
                      <a:pt x="15" y="29"/>
                    </a:lnTo>
                    <a:lnTo>
                      <a:pt x="0" y="27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54" name="Freeform 4543"/>
              <p:cNvSpPr>
                <a:spLocks/>
              </p:cNvSpPr>
              <p:nvPr/>
            </p:nvSpPr>
            <p:spPr bwMode="auto">
              <a:xfrm>
                <a:off x="2203" y="2416"/>
                <a:ext cx="3" cy="1"/>
              </a:xfrm>
              <a:custGeom>
                <a:avLst/>
                <a:gdLst>
                  <a:gd name="T0" fmla="*/ 0 w 8"/>
                  <a:gd name="T1" fmla="*/ 0 h 3"/>
                  <a:gd name="T2" fmla="*/ 0 w 8"/>
                  <a:gd name="T3" fmla="*/ 0 h 3"/>
                  <a:gd name="T4" fmla="*/ 0 w 8"/>
                  <a:gd name="T5" fmla="*/ 0 h 3"/>
                  <a:gd name="T6" fmla="*/ 0 w 8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3">
                    <a:moveTo>
                      <a:pt x="0" y="0"/>
                    </a:moveTo>
                    <a:lnTo>
                      <a:pt x="8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55" name="Freeform 4544"/>
              <p:cNvSpPr>
                <a:spLocks/>
              </p:cNvSpPr>
              <p:nvPr/>
            </p:nvSpPr>
            <p:spPr bwMode="auto">
              <a:xfrm>
                <a:off x="2203" y="2416"/>
                <a:ext cx="5" cy="9"/>
              </a:xfrm>
              <a:custGeom>
                <a:avLst/>
                <a:gdLst>
                  <a:gd name="T0" fmla="*/ 0 w 16"/>
                  <a:gd name="T1" fmla="*/ 0 h 28"/>
                  <a:gd name="T2" fmla="*/ 0 w 16"/>
                  <a:gd name="T3" fmla="*/ 0 h 28"/>
                  <a:gd name="T4" fmla="*/ 0 w 16"/>
                  <a:gd name="T5" fmla="*/ 0 h 28"/>
                  <a:gd name="T6" fmla="*/ 0 w 16"/>
                  <a:gd name="T7" fmla="*/ 0 h 28"/>
                  <a:gd name="T8" fmla="*/ 0 w 16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28">
                    <a:moveTo>
                      <a:pt x="1" y="0"/>
                    </a:moveTo>
                    <a:lnTo>
                      <a:pt x="16" y="0"/>
                    </a:lnTo>
                    <a:lnTo>
                      <a:pt x="15" y="28"/>
                    </a:lnTo>
                    <a:lnTo>
                      <a:pt x="0" y="2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56" name="Freeform 4545"/>
              <p:cNvSpPr>
                <a:spLocks/>
              </p:cNvSpPr>
              <p:nvPr/>
            </p:nvSpPr>
            <p:spPr bwMode="auto">
              <a:xfrm>
                <a:off x="2203" y="2425"/>
                <a:ext cx="3" cy="1"/>
              </a:xfrm>
              <a:custGeom>
                <a:avLst/>
                <a:gdLst>
                  <a:gd name="T0" fmla="*/ 0 w 8"/>
                  <a:gd name="T1" fmla="*/ 0 h 2"/>
                  <a:gd name="T2" fmla="*/ 0 w 8"/>
                  <a:gd name="T3" fmla="*/ 1 h 2"/>
                  <a:gd name="T4" fmla="*/ 0 w 8"/>
                  <a:gd name="T5" fmla="*/ 0 h 2"/>
                  <a:gd name="T6" fmla="*/ 0 w 8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lnTo>
                      <a:pt x="8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57" name="Rectangle 4546"/>
              <p:cNvSpPr>
                <a:spLocks noChangeArrowheads="1"/>
              </p:cNvSpPr>
              <p:nvPr/>
            </p:nvSpPr>
            <p:spPr bwMode="auto">
              <a:xfrm>
                <a:off x="2203" y="2425"/>
                <a:ext cx="5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58" name="Rectangle 4547"/>
              <p:cNvSpPr>
                <a:spLocks noChangeArrowheads="1"/>
              </p:cNvSpPr>
              <p:nvPr/>
            </p:nvSpPr>
            <p:spPr bwMode="auto">
              <a:xfrm>
                <a:off x="2203" y="2425"/>
                <a:ext cx="5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59" name="Freeform 4548"/>
              <p:cNvSpPr>
                <a:spLocks/>
              </p:cNvSpPr>
              <p:nvPr/>
            </p:nvSpPr>
            <p:spPr bwMode="auto">
              <a:xfrm>
                <a:off x="2203" y="2425"/>
                <a:ext cx="3" cy="1"/>
              </a:xfrm>
              <a:custGeom>
                <a:avLst/>
                <a:gdLst>
                  <a:gd name="T0" fmla="*/ 0 w 8"/>
                  <a:gd name="T1" fmla="*/ 0 h 3"/>
                  <a:gd name="T2" fmla="*/ 0 w 8"/>
                  <a:gd name="T3" fmla="*/ 0 h 3"/>
                  <a:gd name="T4" fmla="*/ 0 w 8"/>
                  <a:gd name="T5" fmla="*/ 0 h 3"/>
                  <a:gd name="T6" fmla="*/ 0 w 8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3">
                    <a:moveTo>
                      <a:pt x="0" y="1"/>
                    </a:moveTo>
                    <a:lnTo>
                      <a:pt x="8" y="3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60" name="Freeform 4549"/>
              <p:cNvSpPr>
                <a:spLocks/>
              </p:cNvSpPr>
              <p:nvPr/>
            </p:nvSpPr>
            <p:spPr bwMode="auto">
              <a:xfrm>
                <a:off x="2203" y="2423"/>
                <a:ext cx="5" cy="3"/>
              </a:xfrm>
              <a:custGeom>
                <a:avLst/>
                <a:gdLst>
                  <a:gd name="T0" fmla="*/ 0 w 16"/>
                  <a:gd name="T1" fmla="*/ 0 h 8"/>
                  <a:gd name="T2" fmla="*/ 0 w 16"/>
                  <a:gd name="T3" fmla="*/ 0 h 8"/>
                  <a:gd name="T4" fmla="*/ 0 w 16"/>
                  <a:gd name="T5" fmla="*/ 0 h 8"/>
                  <a:gd name="T6" fmla="*/ 0 w 16"/>
                  <a:gd name="T7" fmla="*/ 0 h 8"/>
                  <a:gd name="T8" fmla="*/ 0 w 16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8">
                    <a:moveTo>
                      <a:pt x="15" y="8"/>
                    </a:moveTo>
                    <a:lnTo>
                      <a:pt x="0" y="6"/>
                    </a:lnTo>
                    <a:lnTo>
                      <a:pt x="1" y="0"/>
                    </a:lnTo>
                    <a:lnTo>
                      <a:pt x="16" y="2"/>
                    </a:lnTo>
                    <a:lnTo>
                      <a:pt x="15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61" name="Freeform 4550"/>
              <p:cNvSpPr>
                <a:spLocks/>
              </p:cNvSpPr>
              <p:nvPr/>
            </p:nvSpPr>
            <p:spPr bwMode="auto">
              <a:xfrm>
                <a:off x="2203" y="2423"/>
                <a:ext cx="3" cy="1"/>
              </a:xfrm>
              <a:custGeom>
                <a:avLst/>
                <a:gdLst>
                  <a:gd name="T0" fmla="*/ 0 w 8"/>
                  <a:gd name="T1" fmla="*/ 0 h 4"/>
                  <a:gd name="T2" fmla="*/ 0 w 8"/>
                  <a:gd name="T3" fmla="*/ 0 h 4"/>
                  <a:gd name="T4" fmla="*/ 0 w 8"/>
                  <a:gd name="T5" fmla="*/ 0 h 4"/>
                  <a:gd name="T6" fmla="*/ 0 w 8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4">
                    <a:moveTo>
                      <a:pt x="0" y="1"/>
                    </a:moveTo>
                    <a:lnTo>
                      <a:pt x="8" y="4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62" name="Freeform 4551"/>
              <p:cNvSpPr>
                <a:spLocks/>
              </p:cNvSpPr>
              <p:nvPr/>
            </p:nvSpPr>
            <p:spPr bwMode="auto">
              <a:xfrm>
                <a:off x="2203" y="2420"/>
                <a:ext cx="6" cy="4"/>
              </a:xfrm>
              <a:custGeom>
                <a:avLst/>
                <a:gdLst>
                  <a:gd name="T0" fmla="*/ 0 w 17"/>
                  <a:gd name="T1" fmla="*/ 0 h 13"/>
                  <a:gd name="T2" fmla="*/ 0 w 17"/>
                  <a:gd name="T3" fmla="*/ 0 h 13"/>
                  <a:gd name="T4" fmla="*/ 0 w 17"/>
                  <a:gd name="T5" fmla="*/ 0 h 13"/>
                  <a:gd name="T6" fmla="*/ 0 w 17"/>
                  <a:gd name="T7" fmla="*/ 0 h 13"/>
                  <a:gd name="T8" fmla="*/ 0 w 17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3">
                    <a:moveTo>
                      <a:pt x="15" y="13"/>
                    </a:moveTo>
                    <a:lnTo>
                      <a:pt x="0" y="9"/>
                    </a:lnTo>
                    <a:lnTo>
                      <a:pt x="2" y="0"/>
                    </a:lnTo>
                    <a:lnTo>
                      <a:pt x="17" y="5"/>
                    </a:lnTo>
                    <a:lnTo>
                      <a:pt x="15" y="1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63" name="Freeform 4552"/>
              <p:cNvSpPr>
                <a:spLocks/>
              </p:cNvSpPr>
              <p:nvPr/>
            </p:nvSpPr>
            <p:spPr bwMode="auto">
              <a:xfrm>
                <a:off x="2207" y="2421"/>
                <a:ext cx="2" cy="0"/>
              </a:xfrm>
              <a:custGeom>
                <a:avLst/>
                <a:gdLst>
                  <a:gd name="T0" fmla="*/ 0 w 7"/>
                  <a:gd name="T1" fmla="*/ 1 h 2"/>
                  <a:gd name="T2" fmla="*/ 0 w 7"/>
                  <a:gd name="T3" fmla="*/ 1 h 2"/>
                  <a:gd name="T4" fmla="*/ 0 w 7"/>
                  <a:gd name="T5" fmla="*/ 0 h 2"/>
                  <a:gd name="T6" fmla="*/ 0 w 7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7" y="2"/>
                    </a:moveTo>
                    <a:lnTo>
                      <a:pt x="0" y="2"/>
                    </a:lnTo>
                    <a:lnTo>
                      <a:pt x="7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64" name="Freeform 4553"/>
              <p:cNvSpPr>
                <a:spLocks/>
              </p:cNvSpPr>
              <p:nvPr/>
            </p:nvSpPr>
            <p:spPr bwMode="auto">
              <a:xfrm>
                <a:off x="2204" y="2418"/>
                <a:ext cx="5" cy="1"/>
              </a:xfrm>
              <a:custGeom>
                <a:avLst/>
                <a:gdLst>
                  <a:gd name="T0" fmla="*/ 0 w 15"/>
                  <a:gd name="T1" fmla="*/ 0 h 3"/>
                  <a:gd name="T2" fmla="*/ 0 w 15"/>
                  <a:gd name="T3" fmla="*/ 0 h 3"/>
                  <a:gd name="T4" fmla="*/ 0 w 15"/>
                  <a:gd name="T5" fmla="*/ 0 h 3"/>
                  <a:gd name="T6" fmla="*/ 0 w 15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" h="3">
                    <a:moveTo>
                      <a:pt x="0" y="0"/>
                    </a:moveTo>
                    <a:lnTo>
                      <a:pt x="8" y="3"/>
                    </a:lnTo>
                    <a:lnTo>
                      <a:pt x="15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65" name="Freeform 4554"/>
              <p:cNvSpPr>
                <a:spLocks/>
              </p:cNvSpPr>
              <p:nvPr/>
            </p:nvSpPr>
            <p:spPr bwMode="auto">
              <a:xfrm>
                <a:off x="2204" y="2418"/>
                <a:ext cx="5" cy="3"/>
              </a:xfrm>
              <a:custGeom>
                <a:avLst/>
                <a:gdLst>
                  <a:gd name="T0" fmla="*/ 0 w 16"/>
                  <a:gd name="T1" fmla="*/ 0 h 7"/>
                  <a:gd name="T2" fmla="*/ 0 w 16"/>
                  <a:gd name="T3" fmla="*/ 0 h 7"/>
                  <a:gd name="T4" fmla="*/ 0 w 16"/>
                  <a:gd name="T5" fmla="*/ 0 h 7"/>
                  <a:gd name="T6" fmla="*/ 0 w 16"/>
                  <a:gd name="T7" fmla="*/ 0 h 7"/>
                  <a:gd name="T8" fmla="*/ 0 w 16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7">
                    <a:moveTo>
                      <a:pt x="15" y="7"/>
                    </a:moveTo>
                    <a:lnTo>
                      <a:pt x="0" y="5"/>
                    </a:lnTo>
                    <a:lnTo>
                      <a:pt x="1" y="0"/>
                    </a:lnTo>
                    <a:lnTo>
                      <a:pt x="16" y="2"/>
                    </a:ln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66" name="Freeform 4555"/>
              <p:cNvSpPr>
                <a:spLocks/>
              </p:cNvSpPr>
              <p:nvPr/>
            </p:nvSpPr>
            <p:spPr bwMode="auto">
              <a:xfrm>
                <a:off x="2777" y="1595"/>
                <a:ext cx="101" cy="281"/>
              </a:xfrm>
              <a:custGeom>
                <a:avLst/>
                <a:gdLst>
                  <a:gd name="T0" fmla="*/ 0 w 302"/>
                  <a:gd name="T1" fmla="*/ 3 h 843"/>
                  <a:gd name="T2" fmla="*/ 0 w 302"/>
                  <a:gd name="T3" fmla="*/ 3 h 843"/>
                  <a:gd name="T4" fmla="*/ 0 w 302"/>
                  <a:gd name="T5" fmla="*/ 3 h 843"/>
                  <a:gd name="T6" fmla="*/ 0 w 302"/>
                  <a:gd name="T7" fmla="*/ 3 h 843"/>
                  <a:gd name="T8" fmla="*/ 0 w 302"/>
                  <a:gd name="T9" fmla="*/ 2 h 843"/>
                  <a:gd name="T10" fmla="*/ 0 w 302"/>
                  <a:gd name="T11" fmla="*/ 2 h 843"/>
                  <a:gd name="T12" fmla="*/ 0 w 302"/>
                  <a:gd name="T13" fmla="*/ 2 h 843"/>
                  <a:gd name="T14" fmla="*/ 1 w 302"/>
                  <a:gd name="T15" fmla="*/ 1 h 843"/>
                  <a:gd name="T16" fmla="*/ 1 w 302"/>
                  <a:gd name="T17" fmla="*/ 1 h 843"/>
                  <a:gd name="T18" fmla="*/ 1 w 302"/>
                  <a:gd name="T19" fmla="*/ 1 h 843"/>
                  <a:gd name="T20" fmla="*/ 1 w 302"/>
                  <a:gd name="T21" fmla="*/ 1 h 843"/>
                  <a:gd name="T22" fmla="*/ 1 w 302"/>
                  <a:gd name="T23" fmla="*/ 1 h 843"/>
                  <a:gd name="T24" fmla="*/ 1 w 302"/>
                  <a:gd name="T25" fmla="*/ 1 h 843"/>
                  <a:gd name="T26" fmla="*/ 1 w 302"/>
                  <a:gd name="T27" fmla="*/ 1 h 843"/>
                  <a:gd name="T28" fmla="*/ 1 w 302"/>
                  <a:gd name="T29" fmla="*/ 1 h 843"/>
                  <a:gd name="T30" fmla="*/ 1 w 302"/>
                  <a:gd name="T31" fmla="*/ 0 h 843"/>
                  <a:gd name="T32" fmla="*/ 1 w 302"/>
                  <a:gd name="T33" fmla="*/ 0 h 843"/>
                  <a:gd name="T34" fmla="*/ 1 w 302"/>
                  <a:gd name="T35" fmla="*/ 0 h 843"/>
                  <a:gd name="T36" fmla="*/ 1 w 302"/>
                  <a:gd name="T37" fmla="*/ 0 h 843"/>
                  <a:gd name="T38" fmla="*/ 1 w 302"/>
                  <a:gd name="T39" fmla="*/ 0 h 843"/>
                  <a:gd name="T40" fmla="*/ 1 w 302"/>
                  <a:gd name="T41" fmla="*/ 0 h 843"/>
                  <a:gd name="T42" fmla="*/ 1 w 302"/>
                  <a:gd name="T43" fmla="*/ 0 h 843"/>
                  <a:gd name="T44" fmla="*/ 1 w 302"/>
                  <a:gd name="T45" fmla="*/ 0 h 843"/>
                  <a:gd name="T46" fmla="*/ 1 w 302"/>
                  <a:gd name="T47" fmla="*/ 0 h 843"/>
                  <a:gd name="T48" fmla="*/ 1 w 302"/>
                  <a:gd name="T49" fmla="*/ 0 h 843"/>
                  <a:gd name="T50" fmla="*/ 1 w 302"/>
                  <a:gd name="T51" fmla="*/ 0 h 843"/>
                  <a:gd name="T52" fmla="*/ 1 w 302"/>
                  <a:gd name="T53" fmla="*/ 0 h 843"/>
                  <a:gd name="T54" fmla="*/ 1 w 302"/>
                  <a:gd name="T55" fmla="*/ 0 h 843"/>
                  <a:gd name="T56" fmla="*/ 0 w 302"/>
                  <a:gd name="T57" fmla="*/ 1 h 843"/>
                  <a:gd name="T58" fmla="*/ 0 w 302"/>
                  <a:gd name="T59" fmla="*/ 1 h 843"/>
                  <a:gd name="T60" fmla="*/ 0 w 302"/>
                  <a:gd name="T61" fmla="*/ 1 h 843"/>
                  <a:gd name="T62" fmla="*/ 0 w 302"/>
                  <a:gd name="T63" fmla="*/ 1 h 843"/>
                  <a:gd name="T64" fmla="*/ 0 w 302"/>
                  <a:gd name="T65" fmla="*/ 2 h 843"/>
                  <a:gd name="T66" fmla="*/ 0 w 302"/>
                  <a:gd name="T67" fmla="*/ 2 h 843"/>
                  <a:gd name="T68" fmla="*/ 0 w 302"/>
                  <a:gd name="T69" fmla="*/ 2 h 843"/>
                  <a:gd name="T70" fmla="*/ 0 w 302"/>
                  <a:gd name="T71" fmla="*/ 3 h 843"/>
                  <a:gd name="T72" fmla="*/ 0 w 302"/>
                  <a:gd name="T73" fmla="*/ 3 h 843"/>
                  <a:gd name="T74" fmla="*/ 0 w 302"/>
                  <a:gd name="T75" fmla="*/ 3 h 843"/>
                  <a:gd name="T76" fmla="*/ 0 w 302"/>
                  <a:gd name="T77" fmla="*/ 3 h 843"/>
                  <a:gd name="T78" fmla="*/ 0 w 302"/>
                  <a:gd name="T79" fmla="*/ 3 h 843"/>
                  <a:gd name="T80" fmla="*/ 0 w 302"/>
                  <a:gd name="T81" fmla="*/ 3 h 843"/>
                  <a:gd name="T82" fmla="*/ 0 w 302"/>
                  <a:gd name="T83" fmla="*/ 3 h 843"/>
                  <a:gd name="T84" fmla="*/ 0 w 302"/>
                  <a:gd name="T85" fmla="*/ 3 h 843"/>
                  <a:gd name="T86" fmla="*/ 0 w 302"/>
                  <a:gd name="T87" fmla="*/ 3 h 843"/>
                  <a:gd name="T88" fmla="*/ 0 w 302"/>
                  <a:gd name="T89" fmla="*/ 3 h 84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02" h="843">
                    <a:moveTo>
                      <a:pt x="8" y="805"/>
                    </a:moveTo>
                    <a:lnTo>
                      <a:pt x="23" y="736"/>
                    </a:lnTo>
                    <a:lnTo>
                      <a:pt x="37" y="663"/>
                    </a:lnTo>
                    <a:lnTo>
                      <a:pt x="38" y="657"/>
                    </a:lnTo>
                    <a:lnTo>
                      <a:pt x="40" y="649"/>
                    </a:lnTo>
                    <a:lnTo>
                      <a:pt x="45" y="632"/>
                    </a:lnTo>
                    <a:lnTo>
                      <a:pt x="49" y="615"/>
                    </a:lnTo>
                    <a:lnTo>
                      <a:pt x="51" y="608"/>
                    </a:lnTo>
                    <a:lnTo>
                      <a:pt x="53" y="603"/>
                    </a:lnTo>
                    <a:lnTo>
                      <a:pt x="63" y="563"/>
                    </a:lnTo>
                    <a:lnTo>
                      <a:pt x="72" y="521"/>
                    </a:lnTo>
                    <a:lnTo>
                      <a:pt x="84" y="479"/>
                    </a:lnTo>
                    <a:lnTo>
                      <a:pt x="94" y="443"/>
                    </a:lnTo>
                    <a:lnTo>
                      <a:pt x="111" y="397"/>
                    </a:lnTo>
                    <a:lnTo>
                      <a:pt x="126" y="353"/>
                    </a:lnTo>
                    <a:lnTo>
                      <a:pt x="144" y="312"/>
                    </a:lnTo>
                    <a:lnTo>
                      <a:pt x="162" y="267"/>
                    </a:lnTo>
                    <a:lnTo>
                      <a:pt x="163" y="259"/>
                    </a:lnTo>
                    <a:lnTo>
                      <a:pt x="167" y="255"/>
                    </a:lnTo>
                    <a:lnTo>
                      <a:pt x="172" y="246"/>
                    </a:lnTo>
                    <a:lnTo>
                      <a:pt x="177" y="241"/>
                    </a:lnTo>
                    <a:lnTo>
                      <a:pt x="180" y="237"/>
                    </a:lnTo>
                    <a:lnTo>
                      <a:pt x="184" y="231"/>
                    </a:lnTo>
                    <a:lnTo>
                      <a:pt x="189" y="217"/>
                    </a:lnTo>
                    <a:lnTo>
                      <a:pt x="192" y="203"/>
                    </a:lnTo>
                    <a:lnTo>
                      <a:pt x="202" y="183"/>
                    </a:lnTo>
                    <a:lnTo>
                      <a:pt x="214" y="166"/>
                    </a:lnTo>
                    <a:lnTo>
                      <a:pt x="224" y="150"/>
                    </a:lnTo>
                    <a:lnTo>
                      <a:pt x="234" y="132"/>
                    </a:lnTo>
                    <a:lnTo>
                      <a:pt x="243" y="123"/>
                    </a:lnTo>
                    <a:lnTo>
                      <a:pt x="252" y="116"/>
                    </a:lnTo>
                    <a:lnTo>
                      <a:pt x="258" y="112"/>
                    </a:lnTo>
                    <a:lnTo>
                      <a:pt x="265" y="106"/>
                    </a:lnTo>
                    <a:lnTo>
                      <a:pt x="276" y="98"/>
                    </a:lnTo>
                    <a:lnTo>
                      <a:pt x="283" y="87"/>
                    </a:lnTo>
                    <a:lnTo>
                      <a:pt x="292" y="79"/>
                    </a:lnTo>
                    <a:lnTo>
                      <a:pt x="302" y="71"/>
                    </a:lnTo>
                    <a:lnTo>
                      <a:pt x="292" y="59"/>
                    </a:lnTo>
                    <a:lnTo>
                      <a:pt x="286" y="46"/>
                    </a:lnTo>
                    <a:lnTo>
                      <a:pt x="278" y="29"/>
                    </a:lnTo>
                    <a:lnTo>
                      <a:pt x="269" y="19"/>
                    </a:lnTo>
                    <a:lnTo>
                      <a:pt x="263" y="11"/>
                    </a:lnTo>
                    <a:lnTo>
                      <a:pt x="258" y="6"/>
                    </a:lnTo>
                    <a:lnTo>
                      <a:pt x="253" y="2"/>
                    </a:lnTo>
                    <a:lnTo>
                      <a:pt x="252" y="0"/>
                    </a:lnTo>
                    <a:lnTo>
                      <a:pt x="237" y="2"/>
                    </a:lnTo>
                    <a:lnTo>
                      <a:pt x="226" y="3"/>
                    </a:lnTo>
                    <a:lnTo>
                      <a:pt x="205" y="7"/>
                    </a:lnTo>
                    <a:lnTo>
                      <a:pt x="184" y="16"/>
                    </a:lnTo>
                    <a:lnTo>
                      <a:pt x="162" y="26"/>
                    </a:lnTo>
                    <a:lnTo>
                      <a:pt x="157" y="33"/>
                    </a:lnTo>
                    <a:lnTo>
                      <a:pt x="152" y="39"/>
                    </a:lnTo>
                    <a:lnTo>
                      <a:pt x="147" y="46"/>
                    </a:lnTo>
                    <a:lnTo>
                      <a:pt x="142" y="54"/>
                    </a:lnTo>
                    <a:lnTo>
                      <a:pt x="140" y="59"/>
                    </a:lnTo>
                    <a:lnTo>
                      <a:pt x="138" y="65"/>
                    </a:lnTo>
                    <a:lnTo>
                      <a:pt x="131" y="79"/>
                    </a:lnTo>
                    <a:lnTo>
                      <a:pt x="112" y="127"/>
                    </a:lnTo>
                    <a:lnTo>
                      <a:pt x="101" y="150"/>
                    </a:lnTo>
                    <a:lnTo>
                      <a:pt x="92" y="178"/>
                    </a:lnTo>
                    <a:lnTo>
                      <a:pt x="84" y="207"/>
                    </a:lnTo>
                    <a:lnTo>
                      <a:pt x="74" y="238"/>
                    </a:lnTo>
                    <a:lnTo>
                      <a:pt x="68" y="271"/>
                    </a:lnTo>
                    <a:lnTo>
                      <a:pt x="61" y="300"/>
                    </a:lnTo>
                    <a:lnTo>
                      <a:pt x="49" y="360"/>
                    </a:lnTo>
                    <a:lnTo>
                      <a:pt x="40" y="417"/>
                    </a:lnTo>
                    <a:lnTo>
                      <a:pt x="37" y="441"/>
                    </a:lnTo>
                    <a:lnTo>
                      <a:pt x="34" y="464"/>
                    </a:lnTo>
                    <a:lnTo>
                      <a:pt x="31" y="513"/>
                    </a:lnTo>
                    <a:lnTo>
                      <a:pt x="25" y="553"/>
                    </a:lnTo>
                    <a:lnTo>
                      <a:pt x="21" y="594"/>
                    </a:lnTo>
                    <a:lnTo>
                      <a:pt x="14" y="634"/>
                    </a:lnTo>
                    <a:lnTo>
                      <a:pt x="11" y="673"/>
                    </a:lnTo>
                    <a:lnTo>
                      <a:pt x="11" y="685"/>
                    </a:lnTo>
                    <a:lnTo>
                      <a:pt x="10" y="692"/>
                    </a:lnTo>
                    <a:lnTo>
                      <a:pt x="10" y="707"/>
                    </a:lnTo>
                    <a:lnTo>
                      <a:pt x="10" y="717"/>
                    </a:lnTo>
                    <a:lnTo>
                      <a:pt x="8" y="722"/>
                    </a:lnTo>
                    <a:lnTo>
                      <a:pt x="8" y="728"/>
                    </a:lnTo>
                    <a:lnTo>
                      <a:pt x="8" y="735"/>
                    </a:lnTo>
                    <a:lnTo>
                      <a:pt x="7" y="747"/>
                    </a:lnTo>
                    <a:lnTo>
                      <a:pt x="5" y="762"/>
                    </a:lnTo>
                    <a:lnTo>
                      <a:pt x="3" y="794"/>
                    </a:lnTo>
                    <a:lnTo>
                      <a:pt x="3" y="818"/>
                    </a:lnTo>
                    <a:lnTo>
                      <a:pt x="0" y="833"/>
                    </a:lnTo>
                    <a:lnTo>
                      <a:pt x="0" y="842"/>
                    </a:lnTo>
                    <a:lnTo>
                      <a:pt x="0" y="843"/>
                    </a:lnTo>
                    <a:lnTo>
                      <a:pt x="3" y="838"/>
                    </a:lnTo>
                    <a:lnTo>
                      <a:pt x="5" y="825"/>
                    </a:lnTo>
                    <a:lnTo>
                      <a:pt x="8" y="805"/>
                    </a:ln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67" name="Freeform 4556"/>
              <p:cNvSpPr>
                <a:spLocks/>
              </p:cNvSpPr>
              <p:nvPr/>
            </p:nvSpPr>
            <p:spPr bwMode="auto">
              <a:xfrm>
                <a:off x="2777" y="1839"/>
                <a:ext cx="11" cy="24"/>
              </a:xfrm>
              <a:custGeom>
                <a:avLst/>
                <a:gdLst>
                  <a:gd name="T0" fmla="*/ 0 w 31"/>
                  <a:gd name="T1" fmla="*/ 0 h 73"/>
                  <a:gd name="T2" fmla="*/ 0 w 31"/>
                  <a:gd name="T3" fmla="*/ 0 h 73"/>
                  <a:gd name="T4" fmla="*/ 0 w 31"/>
                  <a:gd name="T5" fmla="*/ 0 h 73"/>
                  <a:gd name="T6" fmla="*/ 0 w 31"/>
                  <a:gd name="T7" fmla="*/ 0 h 73"/>
                  <a:gd name="T8" fmla="*/ 0 w 31"/>
                  <a:gd name="T9" fmla="*/ 0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1" h="73">
                    <a:moveTo>
                      <a:pt x="15" y="73"/>
                    </a:moveTo>
                    <a:lnTo>
                      <a:pt x="0" y="69"/>
                    </a:lnTo>
                    <a:lnTo>
                      <a:pt x="16" y="0"/>
                    </a:lnTo>
                    <a:lnTo>
                      <a:pt x="31" y="4"/>
                    </a:lnTo>
                    <a:lnTo>
                      <a:pt x="15" y="7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68" name="Freeform 4557"/>
              <p:cNvSpPr>
                <a:spLocks/>
              </p:cNvSpPr>
              <p:nvPr/>
            </p:nvSpPr>
            <p:spPr bwMode="auto">
              <a:xfrm>
                <a:off x="2785" y="1840"/>
                <a:ext cx="3" cy="0"/>
              </a:xfrm>
              <a:custGeom>
                <a:avLst/>
                <a:gdLst>
                  <a:gd name="T0" fmla="*/ 0 w 8"/>
                  <a:gd name="T1" fmla="*/ 1 h 1"/>
                  <a:gd name="T2" fmla="*/ 0 w 8"/>
                  <a:gd name="T3" fmla="*/ 1 h 1"/>
                  <a:gd name="T4" fmla="*/ 0 w 8"/>
                  <a:gd name="T5" fmla="*/ 0 h 1"/>
                  <a:gd name="T6" fmla="*/ 0 w 8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8" y="1"/>
                    </a:moveTo>
                    <a:lnTo>
                      <a:pt x="0" y="1"/>
                    </a:lnTo>
                    <a:lnTo>
                      <a:pt x="8" y="0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69" name="Freeform 4558"/>
              <p:cNvSpPr>
                <a:spLocks/>
              </p:cNvSpPr>
              <p:nvPr/>
            </p:nvSpPr>
            <p:spPr bwMode="auto">
              <a:xfrm>
                <a:off x="2783" y="1815"/>
                <a:ext cx="9" cy="25"/>
              </a:xfrm>
              <a:custGeom>
                <a:avLst/>
                <a:gdLst>
                  <a:gd name="T0" fmla="*/ 0 w 28"/>
                  <a:gd name="T1" fmla="*/ 0 h 75"/>
                  <a:gd name="T2" fmla="*/ 0 w 28"/>
                  <a:gd name="T3" fmla="*/ 0 h 75"/>
                  <a:gd name="T4" fmla="*/ 0 w 28"/>
                  <a:gd name="T5" fmla="*/ 0 h 75"/>
                  <a:gd name="T6" fmla="*/ 0 w 28"/>
                  <a:gd name="T7" fmla="*/ 0 h 75"/>
                  <a:gd name="T8" fmla="*/ 0 w 28"/>
                  <a:gd name="T9" fmla="*/ 0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75">
                    <a:moveTo>
                      <a:pt x="15" y="75"/>
                    </a:moveTo>
                    <a:lnTo>
                      <a:pt x="0" y="73"/>
                    </a:lnTo>
                    <a:lnTo>
                      <a:pt x="14" y="0"/>
                    </a:lnTo>
                    <a:lnTo>
                      <a:pt x="28" y="2"/>
                    </a:lnTo>
                    <a:lnTo>
                      <a:pt x="15" y="7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70" name="Freeform 4559"/>
              <p:cNvSpPr>
                <a:spLocks/>
              </p:cNvSpPr>
              <p:nvPr/>
            </p:nvSpPr>
            <p:spPr bwMode="auto">
              <a:xfrm>
                <a:off x="2790" y="1815"/>
                <a:ext cx="2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1 h 1"/>
                  <a:gd name="T4" fmla="*/ 0 w 7"/>
                  <a:gd name="T5" fmla="*/ 0 h 1"/>
                  <a:gd name="T6" fmla="*/ 0 w 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7" y="0"/>
                    </a:moveTo>
                    <a:lnTo>
                      <a:pt x="0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71" name="Freeform 4560"/>
              <p:cNvSpPr>
                <a:spLocks/>
              </p:cNvSpPr>
              <p:nvPr/>
            </p:nvSpPr>
            <p:spPr bwMode="auto">
              <a:xfrm>
                <a:off x="2787" y="1813"/>
                <a:ext cx="5" cy="2"/>
              </a:xfrm>
              <a:custGeom>
                <a:avLst/>
                <a:gdLst>
                  <a:gd name="T0" fmla="*/ 0 w 15"/>
                  <a:gd name="T1" fmla="*/ 0 h 8"/>
                  <a:gd name="T2" fmla="*/ 0 w 15"/>
                  <a:gd name="T3" fmla="*/ 0 h 8"/>
                  <a:gd name="T4" fmla="*/ 0 w 15"/>
                  <a:gd name="T5" fmla="*/ 0 h 8"/>
                  <a:gd name="T6" fmla="*/ 0 w 15"/>
                  <a:gd name="T7" fmla="*/ 0 h 8"/>
                  <a:gd name="T8" fmla="*/ 0 w 15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14" y="8"/>
                    </a:moveTo>
                    <a:lnTo>
                      <a:pt x="0" y="6"/>
                    </a:lnTo>
                    <a:lnTo>
                      <a:pt x="1" y="0"/>
                    </a:lnTo>
                    <a:lnTo>
                      <a:pt x="15" y="2"/>
                    </a:lnTo>
                    <a:lnTo>
                      <a:pt x="14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72" name="Freeform 4561"/>
              <p:cNvSpPr>
                <a:spLocks/>
              </p:cNvSpPr>
              <p:nvPr/>
            </p:nvSpPr>
            <p:spPr bwMode="auto">
              <a:xfrm>
                <a:off x="2788" y="1812"/>
                <a:ext cx="2" cy="2"/>
              </a:xfrm>
              <a:custGeom>
                <a:avLst/>
                <a:gdLst>
                  <a:gd name="T0" fmla="*/ 0 w 7"/>
                  <a:gd name="T1" fmla="*/ 1 h 4"/>
                  <a:gd name="T2" fmla="*/ 0 w 7"/>
                  <a:gd name="T3" fmla="*/ 1 h 4"/>
                  <a:gd name="T4" fmla="*/ 0 w 7"/>
                  <a:gd name="T5" fmla="*/ 0 h 4"/>
                  <a:gd name="T6" fmla="*/ 0 w 7"/>
                  <a:gd name="T7" fmla="*/ 1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0" y="1"/>
                    </a:moveTo>
                    <a:lnTo>
                      <a:pt x="7" y="4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73" name="Freeform 4562"/>
              <p:cNvSpPr>
                <a:spLocks/>
              </p:cNvSpPr>
              <p:nvPr/>
            </p:nvSpPr>
            <p:spPr bwMode="auto">
              <a:xfrm>
                <a:off x="2788" y="1810"/>
                <a:ext cx="5" cy="4"/>
              </a:xfrm>
              <a:custGeom>
                <a:avLst/>
                <a:gdLst>
                  <a:gd name="T0" fmla="*/ 0 w 16"/>
                  <a:gd name="T1" fmla="*/ 0 h 12"/>
                  <a:gd name="T2" fmla="*/ 0 w 16"/>
                  <a:gd name="T3" fmla="*/ 0 h 12"/>
                  <a:gd name="T4" fmla="*/ 0 w 16"/>
                  <a:gd name="T5" fmla="*/ 0 h 12"/>
                  <a:gd name="T6" fmla="*/ 0 w 16"/>
                  <a:gd name="T7" fmla="*/ 0 h 12"/>
                  <a:gd name="T8" fmla="*/ 0 w 16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2">
                    <a:moveTo>
                      <a:pt x="14" y="12"/>
                    </a:moveTo>
                    <a:lnTo>
                      <a:pt x="0" y="8"/>
                    </a:lnTo>
                    <a:lnTo>
                      <a:pt x="2" y="0"/>
                    </a:lnTo>
                    <a:lnTo>
                      <a:pt x="16" y="4"/>
                    </a:lnTo>
                    <a:lnTo>
                      <a:pt x="14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74" name="Freeform 4563"/>
              <p:cNvSpPr>
                <a:spLocks/>
              </p:cNvSpPr>
              <p:nvPr/>
            </p:nvSpPr>
            <p:spPr bwMode="auto">
              <a:xfrm>
                <a:off x="2788" y="1810"/>
                <a:ext cx="3" cy="1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0 h 4"/>
                  <a:gd name="T4" fmla="*/ 0 w 7"/>
                  <a:gd name="T5" fmla="*/ 0 h 4"/>
                  <a:gd name="T6" fmla="*/ 0 w 7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7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75" name="Freeform 4564"/>
              <p:cNvSpPr>
                <a:spLocks/>
              </p:cNvSpPr>
              <p:nvPr/>
            </p:nvSpPr>
            <p:spPr bwMode="auto">
              <a:xfrm>
                <a:off x="2788" y="1804"/>
                <a:ext cx="7" cy="7"/>
              </a:xfrm>
              <a:custGeom>
                <a:avLst/>
                <a:gdLst>
                  <a:gd name="T0" fmla="*/ 0 w 19"/>
                  <a:gd name="T1" fmla="*/ 0 h 21"/>
                  <a:gd name="T2" fmla="*/ 0 w 19"/>
                  <a:gd name="T3" fmla="*/ 0 h 21"/>
                  <a:gd name="T4" fmla="*/ 0 w 19"/>
                  <a:gd name="T5" fmla="*/ 0 h 21"/>
                  <a:gd name="T6" fmla="*/ 0 w 19"/>
                  <a:gd name="T7" fmla="*/ 0 h 21"/>
                  <a:gd name="T8" fmla="*/ 0 w 19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21">
                    <a:moveTo>
                      <a:pt x="14" y="21"/>
                    </a:moveTo>
                    <a:lnTo>
                      <a:pt x="0" y="17"/>
                    </a:lnTo>
                    <a:lnTo>
                      <a:pt x="5" y="0"/>
                    </a:lnTo>
                    <a:lnTo>
                      <a:pt x="19" y="4"/>
                    </a:lnTo>
                    <a:lnTo>
                      <a:pt x="14" y="2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76" name="Freeform 4565"/>
              <p:cNvSpPr>
                <a:spLocks/>
              </p:cNvSpPr>
              <p:nvPr/>
            </p:nvSpPr>
            <p:spPr bwMode="auto">
              <a:xfrm>
                <a:off x="2792" y="1805"/>
                <a:ext cx="3" cy="0"/>
              </a:xfrm>
              <a:custGeom>
                <a:avLst/>
                <a:gdLst>
                  <a:gd name="T0" fmla="*/ 0 w 7"/>
                  <a:gd name="T1" fmla="*/ 0 w 7"/>
                  <a:gd name="T2" fmla="*/ 0 w 7"/>
                  <a:gd name="T3" fmla="*/ 0 w 7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7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77" name="Freeform 4566"/>
              <p:cNvSpPr>
                <a:spLocks/>
              </p:cNvSpPr>
              <p:nvPr/>
            </p:nvSpPr>
            <p:spPr bwMode="auto">
              <a:xfrm>
                <a:off x="2790" y="1798"/>
                <a:ext cx="6" cy="7"/>
              </a:xfrm>
              <a:custGeom>
                <a:avLst/>
                <a:gdLst>
                  <a:gd name="T0" fmla="*/ 0 w 19"/>
                  <a:gd name="T1" fmla="*/ 0 h 21"/>
                  <a:gd name="T2" fmla="*/ 0 w 19"/>
                  <a:gd name="T3" fmla="*/ 0 h 21"/>
                  <a:gd name="T4" fmla="*/ 0 w 19"/>
                  <a:gd name="T5" fmla="*/ 0 h 21"/>
                  <a:gd name="T6" fmla="*/ 0 w 19"/>
                  <a:gd name="T7" fmla="*/ 0 h 21"/>
                  <a:gd name="T8" fmla="*/ 0 w 19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21">
                    <a:moveTo>
                      <a:pt x="14" y="21"/>
                    </a:moveTo>
                    <a:lnTo>
                      <a:pt x="0" y="17"/>
                    </a:lnTo>
                    <a:lnTo>
                      <a:pt x="4" y="0"/>
                    </a:lnTo>
                    <a:lnTo>
                      <a:pt x="19" y="4"/>
                    </a:lnTo>
                    <a:lnTo>
                      <a:pt x="14" y="2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78" name="Freeform 4567"/>
              <p:cNvSpPr>
                <a:spLocks/>
              </p:cNvSpPr>
              <p:nvPr/>
            </p:nvSpPr>
            <p:spPr bwMode="auto">
              <a:xfrm>
                <a:off x="2791" y="1798"/>
                <a:ext cx="3" cy="2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1 h 4"/>
                  <a:gd name="T4" fmla="*/ 0 w 7"/>
                  <a:gd name="T5" fmla="*/ 0 h 4"/>
                  <a:gd name="T6" fmla="*/ 0 w 7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7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79" name="Freeform 4568"/>
              <p:cNvSpPr>
                <a:spLocks/>
              </p:cNvSpPr>
              <p:nvPr/>
            </p:nvSpPr>
            <p:spPr bwMode="auto">
              <a:xfrm>
                <a:off x="2791" y="1796"/>
                <a:ext cx="6" cy="4"/>
              </a:xfrm>
              <a:custGeom>
                <a:avLst/>
                <a:gdLst>
                  <a:gd name="T0" fmla="*/ 0 w 17"/>
                  <a:gd name="T1" fmla="*/ 0 h 11"/>
                  <a:gd name="T2" fmla="*/ 0 w 17"/>
                  <a:gd name="T3" fmla="*/ 0 h 11"/>
                  <a:gd name="T4" fmla="*/ 0 w 17"/>
                  <a:gd name="T5" fmla="*/ 0 h 11"/>
                  <a:gd name="T6" fmla="*/ 0 w 17"/>
                  <a:gd name="T7" fmla="*/ 0 h 11"/>
                  <a:gd name="T8" fmla="*/ 0 w 17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1">
                    <a:moveTo>
                      <a:pt x="15" y="11"/>
                    </a:moveTo>
                    <a:lnTo>
                      <a:pt x="0" y="7"/>
                    </a:lnTo>
                    <a:lnTo>
                      <a:pt x="2" y="0"/>
                    </a:lnTo>
                    <a:lnTo>
                      <a:pt x="17" y="4"/>
                    </a:lnTo>
                    <a:lnTo>
                      <a:pt x="15" y="1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80" name="Freeform 4569"/>
              <p:cNvSpPr>
                <a:spLocks/>
              </p:cNvSpPr>
              <p:nvPr/>
            </p:nvSpPr>
            <p:spPr bwMode="auto">
              <a:xfrm>
                <a:off x="2792" y="1796"/>
                <a:ext cx="2" cy="1"/>
              </a:xfrm>
              <a:custGeom>
                <a:avLst/>
                <a:gdLst>
                  <a:gd name="T0" fmla="*/ 0 w 7"/>
                  <a:gd name="T1" fmla="*/ 0 h 5"/>
                  <a:gd name="T2" fmla="*/ 0 w 7"/>
                  <a:gd name="T3" fmla="*/ 0 h 5"/>
                  <a:gd name="T4" fmla="*/ 0 w 7"/>
                  <a:gd name="T5" fmla="*/ 0 h 5"/>
                  <a:gd name="T6" fmla="*/ 0 w 7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0" y="1"/>
                    </a:moveTo>
                    <a:lnTo>
                      <a:pt x="7" y="5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81" name="Freeform 4570"/>
              <p:cNvSpPr>
                <a:spLocks/>
              </p:cNvSpPr>
              <p:nvPr/>
            </p:nvSpPr>
            <p:spPr bwMode="auto">
              <a:xfrm>
                <a:off x="2792" y="1794"/>
                <a:ext cx="6" cy="4"/>
              </a:xfrm>
              <a:custGeom>
                <a:avLst/>
                <a:gdLst>
                  <a:gd name="T0" fmla="*/ 0 w 17"/>
                  <a:gd name="T1" fmla="*/ 0 h 11"/>
                  <a:gd name="T2" fmla="*/ 0 w 17"/>
                  <a:gd name="T3" fmla="*/ 0 h 11"/>
                  <a:gd name="T4" fmla="*/ 0 w 17"/>
                  <a:gd name="T5" fmla="*/ 0 h 11"/>
                  <a:gd name="T6" fmla="*/ 0 w 17"/>
                  <a:gd name="T7" fmla="*/ 0 h 11"/>
                  <a:gd name="T8" fmla="*/ 0 w 17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1">
                    <a:moveTo>
                      <a:pt x="15" y="11"/>
                    </a:moveTo>
                    <a:lnTo>
                      <a:pt x="0" y="5"/>
                    </a:lnTo>
                    <a:lnTo>
                      <a:pt x="2" y="0"/>
                    </a:lnTo>
                    <a:lnTo>
                      <a:pt x="17" y="6"/>
                    </a:lnTo>
                    <a:lnTo>
                      <a:pt x="15" y="1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82" name="Freeform 4571"/>
              <p:cNvSpPr>
                <a:spLocks/>
              </p:cNvSpPr>
              <p:nvPr/>
            </p:nvSpPr>
            <p:spPr bwMode="auto">
              <a:xfrm>
                <a:off x="2795" y="1796"/>
                <a:ext cx="3" cy="0"/>
              </a:xfrm>
              <a:custGeom>
                <a:avLst/>
                <a:gdLst>
                  <a:gd name="T0" fmla="*/ 0 w 8"/>
                  <a:gd name="T1" fmla="*/ 1 h 1"/>
                  <a:gd name="T2" fmla="*/ 0 w 8"/>
                  <a:gd name="T3" fmla="*/ 0 h 1"/>
                  <a:gd name="T4" fmla="*/ 0 w 8"/>
                  <a:gd name="T5" fmla="*/ 0 h 1"/>
                  <a:gd name="T6" fmla="*/ 0 w 8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8" y="1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83" name="Freeform 4572"/>
              <p:cNvSpPr>
                <a:spLocks/>
              </p:cNvSpPr>
              <p:nvPr/>
            </p:nvSpPr>
            <p:spPr bwMode="auto">
              <a:xfrm>
                <a:off x="2793" y="1781"/>
                <a:ext cx="8" cy="15"/>
              </a:xfrm>
              <a:custGeom>
                <a:avLst/>
                <a:gdLst>
                  <a:gd name="T0" fmla="*/ 0 w 24"/>
                  <a:gd name="T1" fmla="*/ 0 h 44"/>
                  <a:gd name="T2" fmla="*/ 0 w 24"/>
                  <a:gd name="T3" fmla="*/ 0 h 44"/>
                  <a:gd name="T4" fmla="*/ 0 w 24"/>
                  <a:gd name="T5" fmla="*/ 0 h 44"/>
                  <a:gd name="T6" fmla="*/ 0 w 24"/>
                  <a:gd name="T7" fmla="*/ 0 h 44"/>
                  <a:gd name="T8" fmla="*/ 0 w 24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44">
                    <a:moveTo>
                      <a:pt x="15" y="44"/>
                    </a:moveTo>
                    <a:lnTo>
                      <a:pt x="0" y="40"/>
                    </a:lnTo>
                    <a:lnTo>
                      <a:pt x="10" y="0"/>
                    </a:lnTo>
                    <a:lnTo>
                      <a:pt x="24" y="4"/>
                    </a:lnTo>
                    <a:lnTo>
                      <a:pt x="15" y="4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84" name="Freeform 4573"/>
              <p:cNvSpPr>
                <a:spLocks/>
              </p:cNvSpPr>
              <p:nvPr/>
            </p:nvSpPr>
            <p:spPr bwMode="auto">
              <a:xfrm>
                <a:off x="2798" y="1782"/>
                <a:ext cx="3" cy="0"/>
              </a:xfrm>
              <a:custGeom>
                <a:avLst/>
                <a:gdLst>
                  <a:gd name="T0" fmla="*/ 0 w 7"/>
                  <a:gd name="T1" fmla="*/ 0 w 7"/>
                  <a:gd name="T2" fmla="*/ 0 w 7"/>
                  <a:gd name="T3" fmla="*/ 0 w 7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7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85" name="Freeform 4574"/>
              <p:cNvSpPr>
                <a:spLocks/>
              </p:cNvSpPr>
              <p:nvPr/>
            </p:nvSpPr>
            <p:spPr bwMode="auto">
              <a:xfrm>
                <a:off x="2796" y="1767"/>
                <a:ext cx="8" cy="15"/>
              </a:xfrm>
              <a:custGeom>
                <a:avLst/>
                <a:gdLst>
                  <a:gd name="T0" fmla="*/ 0 w 23"/>
                  <a:gd name="T1" fmla="*/ 0 h 47"/>
                  <a:gd name="T2" fmla="*/ 0 w 23"/>
                  <a:gd name="T3" fmla="*/ 0 h 47"/>
                  <a:gd name="T4" fmla="*/ 0 w 23"/>
                  <a:gd name="T5" fmla="*/ 0 h 47"/>
                  <a:gd name="T6" fmla="*/ 0 w 23"/>
                  <a:gd name="T7" fmla="*/ 0 h 47"/>
                  <a:gd name="T8" fmla="*/ 0 w 23"/>
                  <a:gd name="T9" fmla="*/ 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47">
                    <a:moveTo>
                      <a:pt x="14" y="47"/>
                    </a:moveTo>
                    <a:lnTo>
                      <a:pt x="0" y="43"/>
                    </a:lnTo>
                    <a:lnTo>
                      <a:pt x="9" y="0"/>
                    </a:lnTo>
                    <a:lnTo>
                      <a:pt x="23" y="5"/>
                    </a:lnTo>
                    <a:lnTo>
                      <a:pt x="14" y="4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86" name="Freeform 4575"/>
              <p:cNvSpPr>
                <a:spLocks/>
              </p:cNvSpPr>
              <p:nvPr/>
            </p:nvSpPr>
            <p:spPr bwMode="auto">
              <a:xfrm>
                <a:off x="2799" y="1767"/>
                <a:ext cx="2" cy="1"/>
              </a:xfrm>
              <a:custGeom>
                <a:avLst/>
                <a:gdLst>
                  <a:gd name="T0" fmla="*/ 0 w 7"/>
                  <a:gd name="T1" fmla="*/ 0 h 5"/>
                  <a:gd name="T2" fmla="*/ 0 w 7"/>
                  <a:gd name="T3" fmla="*/ 0 h 5"/>
                  <a:gd name="T4" fmla="*/ 0 w 7"/>
                  <a:gd name="T5" fmla="*/ 0 h 5"/>
                  <a:gd name="T6" fmla="*/ 0 w 7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0" y="0"/>
                    </a:moveTo>
                    <a:lnTo>
                      <a:pt x="7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87" name="Freeform 4576"/>
              <p:cNvSpPr>
                <a:spLocks/>
              </p:cNvSpPr>
              <p:nvPr/>
            </p:nvSpPr>
            <p:spPr bwMode="auto">
              <a:xfrm>
                <a:off x="2799" y="1753"/>
                <a:ext cx="9" cy="15"/>
              </a:xfrm>
              <a:custGeom>
                <a:avLst/>
                <a:gdLst>
                  <a:gd name="T0" fmla="*/ 0 w 26"/>
                  <a:gd name="T1" fmla="*/ 0 h 46"/>
                  <a:gd name="T2" fmla="*/ 0 w 26"/>
                  <a:gd name="T3" fmla="*/ 0 h 46"/>
                  <a:gd name="T4" fmla="*/ 0 w 26"/>
                  <a:gd name="T5" fmla="*/ 0 h 46"/>
                  <a:gd name="T6" fmla="*/ 0 w 26"/>
                  <a:gd name="T7" fmla="*/ 0 h 46"/>
                  <a:gd name="T8" fmla="*/ 0 w 26"/>
                  <a:gd name="T9" fmla="*/ 0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46">
                    <a:moveTo>
                      <a:pt x="14" y="46"/>
                    </a:moveTo>
                    <a:lnTo>
                      <a:pt x="0" y="41"/>
                    </a:lnTo>
                    <a:lnTo>
                      <a:pt x="11" y="0"/>
                    </a:lnTo>
                    <a:lnTo>
                      <a:pt x="26" y="4"/>
                    </a:lnTo>
                    <a:lnTo>
                      <a:pt x="14" y="4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88" name="Freeform 4577"/>
              <p:cNvSpPr>
                <a:spLocks/>
              </p:cNvSpPr>
              <p:nvPr/>
            </p:nvSpPr>
            <p:spPr bwMode="auto">
              <a:xfrm>
                <a:off x="2803" y="1753"/>
                <a:ext cx="2" cy="1"/>
              </a:xfrm>
              <a:custGeom>
                <a:avLst/>
                <a:gdLst>
                  <a:gd name="T0" fmla="*/ 0 w 8"/>
                  <a:gd name="T1" fmla="*/ 0 h 4"/>
                  <a:gd name="T2" fmla="*/ 0 w 8"/>
                  <a:gd name="T3" fmla="*/ 0 h 4"/>
                  <a:gd name="T4" fmla="*/ 0 w 8"/>
                  <a:gd name="T5" fmla="*/ 0 h 4"/>
                  <a:gd name="T6" fmla="*/ 0 w 8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4">
                    <a:moveTo>
                      <a:pt x="0" y="0"/>
                    </a:moveTo>
                    <a:lnTo>
                      <a:pt x="8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89" name="Freeform 4578"/>
              <p:cNvSpPr>
                <a:spLocks/>
              </p:cNvSpPr>
              <p:nvPr/>
            </p:nvSpPr>
            <p:spPr bwMode="auto">
              <a:xfrm>
                <a:off x="2803" y="1741"/>
                <a:ext cx="8" cy="13"/>
              </a:xfrm>
              <a:custGeom>
                <a:avLst/>
                <a:gdLst>
                  <a:gd name="T0" fmla="*/ 0 w 25"/>
                  <a:gd name="T1" fmla="*/ 0 h 40"/>
                  <a:gd name="T2" fmla="*/ 0 w 25"/>
                  <a:gd name="T3" fmla="*/ 0 h 40"/>
                  <a:gd name="T4" fmla="*/ 0 w 25"/>
                  <a:gd name="T5" fmla="*/ 0 h 40"/>
                  <a:gd name="T6" fmla="*/ 0 w 25"/>
                  <a:gd name="T7" fmla="*/ 0 h 40"/>
                  <a:gd name="T8" fmla="*/ 0 w 25"/>
                  <a:gd name="T9" fmla="*/ 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40">
                    <a:moveTo>
                      <a:pt x="15" y="40"/>
                    </a:moveTo>
                    <a:lnTo>
                      <a:pt x="0" y="36"/>
                    </a:lnTo>
                    <a:lnTo>
                      <a:pt x="11" y="0"/>
                    </a:lnTo>
                    <a:lnTo>
                      <a:pt x="25" y="4"/>
                    </a:lnTo>
                    <a:lnTo>
                      <a:pt x="15" y="4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90" name="Freeform 4579"/>
              <p:cNvSpPr>
                <a:spLocks/>
              </p:cNvSpPr>
              <p:nvPr/>
            </p:nvSpPr>
            <p:spPr bwMode="auto">
              <a:xfrm>
                <a:off x="2806" y="1740"/>
                <a:ext cx="3" cy="2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0 w 7"/>
                  <a:gd name="T5" fmla="*/ 0 h 6"/>
                  <a:gd name="T6" fmla="*/ 0 w 7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0" y="2"/>
                    </a:moveTo>
                    <a:lnTo>
                      <a:pt x="7" y="6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91" name="Freeform 4580"/>
              <p:cNvSpPr>
                <a:spLocks/>
              </p:cNvSpPr>
              <p:nvPr/>
            </p:nvSpPr>
            <p:spPr bwMode="auto">
              <a:xfrm>
                <a:off x="2806" y="1725"/>
                <a:ext cx="11" cy="18"/>
              </a:xfrm>
              <a:custGeom>
                <a:avLst/>
                <a:gdLst>
                  <a:gd name="T0" fmla="*/ 0 w 31"/>
                  <a:gd name="T1" fmla="*/ 0 h 52"/>
                  <a:gd name="T2" fmla="*/ 0 w 31"/>
                  <a:gd name="T3" fmla="*/ 0 h 52"/>
                  <a:gd name="T4" fmla="*/ 0 w 31"/>
                  <a:gd name="T5" fmla="*/ 0 h 52"/>
                  <a:gd name="T6" fmla="*/ 0 w 31"/>
                  <a:gd name="T7" fmla="*/ 0 h 52"/>
                  <a:gd name="T8" fmla="*/ 0 w 31"/>
                  <a:gd name="T9" fmla="*/ 0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1" h="52">
                    <a:moveTo>
                      <a:pt x="14" y="52"/>
                    </a:moveTo>
                    <a:lnTo>
                      <a:pt x="0" y="45"/>
                    </a:lnTo>
                    <a:lnTo>
                      <a:pt x="16" y="0"/>
                    </a:lnTo>
                    <a:lnTo>
                      <a:pt x="31" y="6"/>
                    </a:lnTo>
                    <a:lnTo>
                      <a:pt x="14" y="5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92" name="Freeform 4581"/>
              <p:cNvSpPr>
                <a:spLocks/>
              </p:cNvSpPr>
              <p:nvPr/>
            </p:nvSpPr>
            <p:spPr bwMode="auto">
              <a:xfrm>
                <a:off x="2814" y="1727"/>
                <a:ext cx="3" cy="0"/>
              </a:xfrm>
              <a:custGeom>
                <a:avLst/>
                <a:gdLst>
                  <a:gd name="T0" fmla="*/ 0 w 7"/>
                  <a:gd name="T1" fmla="*/ 1 h 1"/>
                  <a:gd name="T2" fmla="*/ 0 w 7"/>
                  <a:gd name="T3" fmla="*/ 0 h 1"/>
                  <a:gd name="T4" fmla="*/ 0 w 7"/>
                  <a:gd name="T5" fmla="*/ 1 h 1"/>
                  <a:gd name="T6" fmla="*/ 0 w 7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7" y="1"/>
                    </a:moveTo>
                    <a:lnTo>
                      <a:pt x="0" y="0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93" name="Freeform 4582"/>
              <p:cNvSpPr>
                <a:spLocks/>
              </p:cNvSpPr>
              <p:nvPr/>
            </p:nvSpPr>
            <p:spPr bwMode="auto">
              <a:xfrm>
                <a:off x="2812" y="1711"/>
                <a:ext cx="10" cy="16"/>
              </a:xfrm>
              <a:custGeom>
                <a:avLst/>
                <a:gdLst>
                  <a:gd name="T0" fmla="*/ 0 w 30"/>
                  <a:gd name="T1" fmla="*/ 0 h 50"/>
                  <a:gd name="T2" fmla="*/ 0 w 30"/>
                  <a:gd name="T3" fmla="*/ 0 h 50"/>
                  <a:gd name="T4" fmla="*/ 0 w 30"/>
                  <a:gd name="T5" fmla="*/ 0 h 50"/>
                  <a:gd name="T6" fmla="*/ 0 w 30"/>
                  <a:gd name="T7" fmla="*/ 0 h 50"/>
                  <a:gd name="T8" fmla="*/ 0 w 30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" h="50">
                    <a:moveTo>
                      <a:pt x="15" y="50"/>
                    </a:moveTo>
                    <a:lnTo>
                      <a:pt x="0" y="44"/>
                    </a:lnTo>
                    <a:lnTo>
                      <a:pt x="16" y="0"/>
                    </a:lnTo>
                    <a:lnTo>
                      <a:pt x="30" y="6"/>
                    </a:lnTo>
                    <a:lnTo>
                      <a:pt x="15" y="5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94" name="Freeform 4583"/>
              <p:cNvSpPr>
                <a:spLocks/>
              </p:cNvSpPr>
              <p:nvPr/>
            </p:nvSpPr>
            <p:spPr bwMode="auto">
              <a:xfrm>
                <a:off x="2817" y="1711"/>
                <a:ext cx="2" cy="1"/>
              </a:xfrm>
              <a:custGeom>
                <a:avLst/>
                <a:gdLst>
                  <a:gd name="T0" fmla="*/ 0 w 7"/>
                  <a:gd name="T1" fmla="*/ 0 h 5"/>
                  <a:gd name="T2" fmla="*/ 0 w 7"/>
                  <a:gd name="T3" fmla="*/ 0 h 5"/>
                  <a:gd name="T4" fmla="*/ 0 w 7"/>
                  <a:gd name="T5" fmla="*/ 0 h 5"/>
                  <a:gd name="T6" fmla="*/ 0 w 7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0" y="0"/>
                    </a:moveTo>
                    <a:lnTo>
                      <a:pt x="7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95" name="Freeform 4584"/>
              <p:cNvSpPr>
                <a:spLocks/>
              </p:cNvSpPr>
              <p:nvPr/>
            </p:nvSpPr>
            <p:spPr bwMode="auto">
              <a:xfrm>
                <a:off x="2817" y="1697"/>
                <a:ext cx="11" cy="16"/>
              </a:xfrm>
              <a:custGeom>
                <a:avLst/>
                <a:gdLst>
                  <a:gd name="T0" fmla="*/ 0 w 32"/>
                  <a:gd name="T1" fmla="*/ 0 h 47"/>
                  <a:gd name="T2" fmla="*/ 0 w 32"/>
                  <a:gd name="T3" fmla="*/ 0 h 47"/>
                  <a:gd name="T4" fmla="*/ 0 w 32"/>
                  <a:gd name="T5" fmla="*/ 0 h 47"/>
                  <a:gd name="T6" fmla="*/ 0 w 32"/>
                  <a:gd name="T7" fmla="*/ 0 h 47"/>
                  <a:gd name="T8" fmla="*/ 0 w 32"/>
                  <a:gd name="T9" fmla="*/ 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47">
                    <a:moveTo>
                      <a:pt x="14" y="47"/>
                    </a:moveTo>
                    <a:lnTo>
                      <a:pt x="0" y="41"/>
                    </a:lnTo>
                    <a:lnTo>
                      <a:pt x="18" y="0"/>
                    </a:lnTo>
                    <a:lnTo>
                      <a:pt x="32" y="6"/>
                    </a:lnTo>
                    <a:lnTo>
                      <a:pt x="14" y="4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96" name="Freeform 4585"/>
              <p:cNvSpPr>
                <a:spLocks/>
              </p:cNvSpPr>
              <p:nvPr/>
            </p:nvSpPr>
            <p:spPr bwMode="auto">
              <a:xfrm>
                <a:off x="2825" y="1699"/>
                <a:ext cx="3" cy="0"/>
              </a:xfrm>
              <a:custGeom>
                <a:avLst/>
                <a:gdLst>
                  <a:gd name="T0" fmla="*/ 0 w 7"/>
                  <a:gd name="T1" fmla="*/ 1 h 1"/>
                  <a:gd name="T2" fmla="*/ 0 w 7"/>
                  <a:gd name="T3" fmla="*/ 0 h 1"/>
                  <a:gd name="T4" fmla="*/ 0 w 7"/>
                  <a:gd name="T5" fmla="*/ 1 h 1"/>
                  <a:gd name="T6" fmla="*/ 0 w 7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7" y="1"/>
                    </a:moveTo>
                    <a:lnTo>
                      <a:pt x="0" y="0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97" name="Freeform 4586"/>
              <p:cNvSpPr>
                <a:spLocks/>
              </p:cNvSpPr>
              <p:nvPr/>
            </p:nvSpPr>
            <p:spPr bwMode="auto">
              <a:xfrm>
                <a:off x="2823" y="1682"/>
                <a:ext cx="11" cy="17"/>
              </a:xfrm>
              <a:custGeom>
                <a:avLst/>
                <a:gdLst>
                  <a:gd name="T0" fmla="*/ 0 w 32"/>
                  <a:gd name="T1" fmla="*/ 0 h 51"/>
                  <a:gd name="T2" fmla="*/ 0 w 32"/>
                  <a:gd name="T3" fmla="*/ 0 h 51"/>
                  <a:gd name="T4" fmla="*/ 0 w 32"/>
                  <a:gd name="T5" fmla="*/ 0 h 51"/>
                  <a:gd name="T6" fmla="*/ 0 w 32"/>
                  <a:gd name="T7" fmla="*/ 0 h 51"/>
                  <a:gd name="T8" fmla="*/ 0 w 32"/>
                  <a:gd name="T9" fmla="*/ 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51">
                    <a:moveTo>
                      <a:pt x="14" y="51"/>
                    </a:moveTo>
                    <a:lnTo>
                      <a:pt x="0" y="45"/>
                    </a:lnTo>
                    <a:lnTo>
                      <a:pt x="17" y="0"/>
                    </a:lnTo>
                    <a:lnTo>
                      <a:pt x="32" y="6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98" name="Freeform 4587"/>
              <p:cNvSpPr>
                <a:spLocks/>
              </p:cNvSpPr>
              <p:nvPr/>
            </p:nvSpPr>
            <p:spPr bwMode="auto">
              <a:xfrm>
                <a:off x="2831" y="1683"/>
                <a:ext cx="3" cy="1"/>
              </a:xfrm>
              <a:custGeom>
                <a:avLst/>
                <a:gdLst>
                  <a:gd name="T0" fmla="*/ 0 w 7"/>
                  <a:gd name="T1" fmla="*/ 1 h 2"/>
                  <a:gd name="T2" fmla="*/ 0 w 7"/>
                  <a:gd name="T3" fmla="*/ 1 h 2"/>
                  <a:gd name="T4" fmla="*/ 0 w 7"/>
                  <a:gd name="T5" fmla="*/ 0 h 2"/>
                  <a:gd name="T6" fmla="*/ 0 w 7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7" y="2"/>
                    </a:moveTo>
                    <a:lnTo>
                      <a:pt x="0" y="1"/>
                    </a:lnTo>
                    <a:lnTo>
                      <a:pt x="7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99" name="Freeform 4588"/>
              <p:cNvSpPr>
                <a:spLocks/>
              </p:cNvSpPr>
              <p:nvPr/>
            </p:nvSpPr>
            <p:spPr bwMode="auto">
              <a:xfrm>
                <a:off x="2829" y="1680"/>
                <a:ext cx="5" cy="3"/>
              </a:xfrm>
              <a:custGeom>
                <a:avLst/>
                <a:gdLst>
                  <a:gd name="T0" fmla="*/ 0 w 16"/>
                  <a:gd name="T1" fmla="*/ 0 h 10"/>
                  <a:gd name="T2" fmla="*/ 0 w 16"/>
                  <a:gd name="T3" fmla="*/ 0 h 10"/>
                  <a:gd name="T4" fmla="*/ 0 w 16"/>
                  <a:gd name="T5" fmla="*/ 0 h 10"/>
                  <a:gd name="T6" fmla="*/ 0 w 16"/>
                  <a:gd name="T7" fmla="*/ 0 h 10"/>
                  <a:gd name="T8" fmla="*/ 0 w 16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0">
                    <a:moveTo>
                      <a:pt x="15" y="10"/>
                    </a:moveTo>
                    <a:lnTo>
                      <a:pt x="0" y="8"/>
                    </a:lnTo>
                    <a:lnTo>
                      <a:pt x="1" y="0"/>
                    </a:lnTo>
                    <a:lnTo>
                      <a:pt x="16" y="2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700" name="Freeform 4589"/>
              <p:cNvSpPr>
                <a:spLocks/>
              </p:cNvSpPr>
              <p:nvPr/>
            </p:nvSpPr>
            <p:spPr bwMode="auto">
              <a:xfrm>
                <a:off x="2829" y="1678"/>
                <a:ext cx="3" cy="3"/>
              </a:xfrm>
              <a:custGeom>
                <a:avLst/>
                <a:gdLst>
                  <a:gd name="T0" fmla="*/ 0 w 8"/>
                  <a:gd name="T1" fmla="*/ 0 h 8"/>
                  <a:gd name="T2" fmla="*/ 0 w 8"/>
                  <a:gd name="T3" fmla="*/ 0 h 8"/>
                  <a:gd name="T4" fmla="*/ 0 w 8"/>
                  <a:gd name="T5" fmla="*/ 0 h 8"/>
                  <a:gd name="T6" fmla="*/ 0 w 8"/>
                  <a:gd name="T7" fmla="*/ 0 h 8"/>
                  <a:gd name="T8" fmla="*/ 0 w 8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0" y="5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8" y="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701" name="Freeform 4590"/>
              <p:cNvSpPr>
                <a:spLocks/>
              </p:cNvSpPr>
              <p:nvPr/>
            </p:nvSpPr>
            <p:spPr bwMode="auto">
              <a:xfrm>
                <a:off x="2830" y="1677"/>
                <a:ext cx="5" cy="5"/>
              </a:xfrm>
              <a:custGeom>
                <a:avLst/>
                <a:gdLst>
                  <a:gd name="T0" fmla="*/ 0 w 15"/>
                  <a:gd name="T1" fmla="*/ 0 h 15"/>
                  <a:gd name="T2" fmla="*/ 0 w 15"/>
                  <a:gd name="T3" fmla="*/ 0 h 15"/>
                  <a:gd name="T4" fmla="*/ 0 w 15"/>
                  <a:gd name="T5" fmla="*/ 0 h 15"/>
                  <a:gd name="T6" fmla="*/ 0 w 15"/>
                  <a:gd name="T7" fmla="*/ 0 h 15"/>
                  <a:gd name="T8" fmla="*/ 0 w 15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1" y="15"/>
                    </a:moveTo>
                    <a:lnTo>
                      <a:pt x="0" y="4"/>
                    </a:lnTo>
                    <a:lnTo>
                      <a:pt x="5" y="0"/>
                    </a:lnTo>
                    <a:lnTo>
                      <a:pt x="15" y="11"/>
                    </a:lnTo>
                    <a:lnTo>
                      <a:pt x="11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702" name="Freeform 4591"/>
              <p:cNvSpPr>
                <a:spLocks/>
              </p:cNvSpPr>
              <p:nvPr/>
            </p:nvSpPr>
            <p:spPr bwMode="auto">
              <a:xfrm>
                <a:off x="2833" y="1680"/>
                <a:ext cx="2" cy="1"/>
              </a:xfrm>
              <a:custGeom>
                <a:avLst/>
                <a:gdLst>
                  <a:gd name="T0" fmla="*/ 0 w 6"/>
                  <a:gd name="T1" fmla="*/ 0 h 3"/>
                  <a:gd name="T2" fmla="*/ 0 w 6"/>
                  <a:gd name="T3" fmla="*/ 0 h 3"/>
                  <a:gd name="T4" fmla="*/ 0 w 6"/>
                  <a:gd name="T5" fmla="*/ 0 h 3"/>
                  <a:gd name="T6" fmla="*/ 0 w 6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5" y="3"/>
                    </a:moveTo>
                    <a:lnTo>
                      <a:pt x="0" y="0"/>
                    </a:lnTo>
                    <a:lnTo>
                      <a:pt x="6" y="2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703" name="Freeform 4592"/>
              <p:cNvSpPr>
                <a:spLocks/>
              </p:cNvSpPr>
              <p:nvPr/>
            </p:nvSpPr>
            <p:spPr bwMode="auto">
              <a:xfrm>
                <a:off x="2831" y="1675"/>
                <a:ext cx="6" cy="5"/>
              </a:xfrm>
              <a:custGeom>
                <a:avLst/>
                <a:gdLst>
                  <a:gd name="T0" fmla="*/ 0 w 18"/>
                  <a:gd name="T1" fmla="*/ 0 h 17"/>
                  <a:gd name="T2" fmla="*/ 0 w 18"/>
                  <a:gd name="T3" fmla="*/ 0 h 17"/>
                  <a:gd name="T4" fmla="*/ 0 w 18"/>
                  <a:gd name="T5" fmla="*/ 0 h 17"/>
                  <a:gd name="T6" fmla="*/ 0 w 18"/>
                  <a:gd name="T7" fmla="*/ 0 h 17"/>
                  <a:gd name="T8" fmla="*/ 0 w 18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7">
                    <a:moveTo>
                      <a:pt x="13" y="17"/>
                    </a:moveTo>
                    <a:lnTo>
                      <a:pt x="0" y="8"/>
                    </a:lnTo>
                    <a:lnTo>
                      <a:pt x="6" y="0"/>
                    </a:lnTo>
                    <a:lnTo>
                      <a:pt x="18" y="8"/>
                    </a:lnTo>
                    <a:lnTo>
                      <a:pt x="13" y="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704" name="Freeform 4593"/>
              <p:cNvSpPr>
                <a:spLocks/>
              </p:cNvSpPr>
              <p:nvPr/>
            </p:nvSpPr>
            <p:spPr bwMode="auto">
              <a:xfrm>
                <a:off x="2833" y="1674"/>
                <a:ext cx="2" cy="3"/>
              </a:xfrm>
              <a:custGeom>
                <a:avLst/>
                <a:gdLst>
                  <a:gd name="T0" fmla="*/ 0 w 6"/>
                  <a:gd name="T1" fmla="*/ 0 h 7"/>
                  <a:gd name="T2" fmla="*/ 0 w 6"/>
                  <a:gd name="T3" fmla="*/ 0 h 7"/>
                  <a:gd name="T4" fmla="*/ 0 w 6"/>
                  <a:gd name="T5" fmla="*/ 0 h 7"/>
                  <a:gd name="T6" fmla="*/ 0 w 6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0" y="1"/>
                    </a:moveTo>
                    <a:lnTo>
                      <a:pt x="6" y="7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705" name="Freeform 4594"/>
              <p:cNvSpPr>
                <a:spLocks/>
              </p:cNvSpPr>
              <p:nvPr/>
            </p:nvSpPr>
            <p:spPr bwMode="auto">
              <a:xfrm>
                <a:off x="2833" y="1673"/>
                <a:ext cx="5" cy="5"/>
              </a:xfrm>
              <a:custGeom>
                <a:avLst/>
                <a:gdLst>
                  <a:gd name="T0" fmla="*/ 0 w 15"/>
                  <a:gd name="T1" fmla="*/ 0 h 15"/>
                  <a:gd name="T2" fmla="*/ 0 w 15"/>
                  <a:gd name="T3" fmla="*/ 0 h 15"/>
                  <a:gd name="T4" fmla="*/ 0 w 15"/>
                  <a:gd name="T5" fmla="*/ 0 h 15"/>
                  <a:gd name="T6" fmla="*/ 0 w 15"/>
                  <a:gd name="T7" fmla="*/ 0 h 15"/>
                  <a:gd name="T8" fmla="*/ 0 w 15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0" y="15"/>
                    </a:moveTo>
                    <a:lnTo>
                      <a:pt x="0" y="5"/>
                    </a:lnTo>
                    <a:lnTo>
                      <a:pt x="5" y="0"/>
                    </a:lnTo>
                    <a:lnTo>
                      <a:pt x="15" y="10"/>
                    </a:lnTo>
                    <a:lnTo>
                      <a:pt x="1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706" name="Freeform 4595"/>
              <p:cNvSpPr>
                <a:spLocks/>
              </p:cNvSpPr>
              <p:nvPr/>
            </p:nvSpPr>
            <p:spPr bwMode="auto">
              <a:xfrm>
                <a:off x="2836" y="1675"/>
                <a:ext cx="2" cy="1"/>
              </a:xfrm>
              <a:custGeom>
                <a:avLst/>
                <a:gdLst>
                  <a:gd name="T0" fmla="*/ 0 w 6"/>
                  <a:gd name="T1" fmla="*/ 0 h 3"/>
                  <a:gd name="T2" fmla="*/ 0 w 6"/>
                  <a:gd name="T3" fmla="*/ 0 h 3"/>
                  <a:gd name="T4" fmla="*/ 0 w 6"/>
                  <a:gd name="T5" fmla="*/ 0 h 3"/>
                  <a:gd name="T6" fmla="*/ 0 w 6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5" y="3"/>
                    </a:moveTo>
                    <a:lnTo>
                      <a:pt x="0" y="0"/>
                    </a:lnTo>
                    <a:lnTo>
                      <a:pt x="6" y="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707" name="Freeform 4596"/>
              <p:cNvSpPr>
                <a:spLocks/>
              </p:cNvSpPr>
              <p:nvPr/>
            </p:nvSpPr>
            <p:spPr bwMode="auto">
              <a:xfrm>
                <a:off x="2834" y="1672"/>
                <a:ext cx="5" cy="4"/>
              </a:xfrm>
              <a:custGeom>
                <a:avLst/>
                <a:gdLst>
                  <a:gd name="T0" fmla="*/ 0 w 15"/>
                  <a:gd name="T1" fmla="*/ 0 h 13"/>
                  <a:gd name="T2" fmla="*/ 0 w 15"/>
                  <a:gd name="T3" fmla="*/ 0 h 13"/>
                  <a:gd name="T4" fmla="*/ 0 w 15"/>
                  <a:gd name="T5" fmla="*/ 0 h 13"/>
                  <a:gd name="T6" fmla="*/ 0 w 15"/>
                  <a:gd name="T7" fmla="*/ 0 h 13"/>
                  <a:gd name="T8" fmla="*/ 0 w 15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3">
                    <a:moveTo>
                      <a:pt x="12" y="1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15" y="9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708" name="Freeform 4597"/>
              <p:cNvSpPr>
                <a:spLocks/>
              </p:cNvSpPr>
              <p:nvPr/>
            </p:nvSpPr>
            <p:spPr bwMode="auto">
              <a:xfrm>
                <a:off x="2837" y="1674"/>
                <a:ext cx="2" cy="1"/>
              </a:xfrm>
              <a:custGeom>
                <a:avLst/>
                <a:gdLst>
                  <a:gd name="T0" fmla="*/ 0 w 6"/>
                  <a:gd name="T1" fmla="*/ 0 h 3"/>
                  <a:gd name="T2" fmla="*/ 0 w 6"/>
                  <a:gd name="T3" fmla="*/ 0 h 3"/>
                  <a:gd name="T4" fmla="*/ 0 w 6"/>
                  <a:gd name="T5" fmla="*/ 0 h 3"/>
                  <a:gd name="T6" fmla="*/ 0 w 6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0" y="0"/>
                    </a:lnTo>
                    <a:lnTo>
                      <a:pt x="6" y="2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709" name="Freeform 4598"/>
              <p:cNvSpPr>
                <a:spLocks/>
              </p:cNvSpPr>
              <p:nvPr/>
            </p:nvSpPr>
            <p:spPr bwMode="auto">
              <a:xfrm>
                <a:off x="2835" y="1669"/>
                <a:ext cx="6" cy="5"/>
              </a:xfrm>
              <a:custGeom>
                <a:avLst/>
                <a:gdLst>
                  <a:gd name="T0" fmla="*/ 0 w 17"/>
                  <a:gd name="T1" fmla="*/ 0 h 15"/>
                  <a:gd name="T2" fmla="*/ 0 w 17"/>
                  <a:gd name="T3" fmla="*/ 0 h 15"/>
                  <a:gd name="T4" fmla="*/ 0 w 17"/>
                  <a:gd name="T5" fmla="*/ 0 h 15"/>
                  <a:gd name="T6" fmla="*/ 0 w 17"/>
                  <a:gd name="T7" fmla="*/ 0 h 15"/>
                  <a:gd name="T8" fmla="*/ 0 w 17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5">
                    <a:moveTo>
                      <a:pt x="12" y="15"/>
                    </a:moveTo>
                    <a:lnTo>
                      <a:pt x="0" y="7"/>
                    </a:lnTo>
                    <a:lnTo>
                      <a:pt x="4" y="0"/>
                    </a:lnTo>
                    <a:lnTo>
                      <a:pt x="17" y="9"/>
                    </a:lnTo>
                    <a:lnTo>
                      <a:pt x="12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710" name="Freeform 4599"/>
              <p:cNvSpPr>
                <a:spLocks/>
              </p:cNvSpPr>
              <p:nvPr/>
            </p:nvSpPr>
            <p:spPr bwMode="auto">
              <a:xfrm>
                <a:off x="2839" y="1672"/>
                <a:ext cx="2" cy="0"/>
              </a:xfrm>
              <a:custGeom>
                <a:avLst/>
                <a:gdLst>
                  <a:gd name="T0" fmla="*/ 0 w 8"/>
                  <a:gd name="T1" fmla="*/ 1 h 2"/>
                  <a:gd name="T2" fmla="*/ 0 w 8"/>
                  <a:gd name="T3" fmla="*/ 0 h 2"/>
                  <a:gd name="T4" fmla="*/ 0 w 8"/>
                  <a:gd name="T5" fmla="*/ 0 h 2"/>
                  <a:gd name="T6" fmla="*/ 0 w 8"/>
                  <a:gd name="T7" fmla="*/ 0 h 2"/>
                  <a:gd name="T8" fmla="*/ 0 w 8"/>
                  <a:gd name="T9" fmla="*/ 1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2">
                    <a:moveTo>
                      <a:pt x="7" y="2"/>
                    </a:moveTo>
                    <a:lnTo>
                      <a:pt x="8" y="0"/>
                    </a:lnTo>
                    <a:lnTo>
                      <a:pt x="0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711" name="Freeform 4600"/>
              <p:cNvSpPr>
                <a:spLocks/>
              </p:cNvSpPr>
              <p:nvPr/>
            </p:nvSpPr>
            <p:spPr bwMode="auto">
              <a:xfrm>
                <a:off x="2836" y="1666"/>
                <a:ext cx="7" cy="6"/>
              </a:xfrm>
              <a:custGeom>
                <a:avLst/>
                <a:gdLst>
                  <a:gd name="T0" fmla="*/ 0 w 19"/>
                  <a:gd name="T1" fmla="*/ 0 h 18"/>
                  <a:gd name="T2" fmla="*/ 0 w 19"/>
                  <a:gd name="T3" fmla="*/ 0 h 18"/>
                  <a:gd name="T4" fmla="*/ 0 w 19"/>
                  <a:gd name="T5" fmla="*/ 0 h 18"/>
                  <a:gd name="T6" fmla="*/ 0 w 19"/>
                  <a:gd name="T7" fmla="*/ 0 h 18"/>
                  <a:gd name="T8" fmla="*/ 0 w 19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8">
                    <a:moveTo>
                      <a:pt x="15" y="18"/>
                    </a:moveTo>
                    <a:lnTo>
                      <a:pt x="0" y="14"/>
                    </a:lnTo>
                    <a:lnTo>
                      <a:pt x="4" y="0"/>
                    </a:lnTo>
                    <a:lnTo>
                      <a:pt x="19" y="4"/>
                    </a:lnTo>
                    <a:lnTo>
                      <a:pt x="15" y="1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712" name="Freeform 4601"/>
              <p:cNvSpPr>
                <a:spLocks/>
              </p:cNvSpPr>
              <p:nvPr/>
            </p:nvSpPr>
            <p:spPr bwMode="auto">
              <a:xfrm>
                <a:off x="2840" y="1667"/>
                <a:ext cx="3" cy="0"/>
              </a:xfrm>
              <a:custGeom>
                <a:avLst/>
                <a:gdLst>
                  <a:gd name="T0" fmla="*/ 0 w 7"/>
                  <a:gd name="T1" fmla="*/ 0 w 7"/>
                  <a:gd name="T2" fmla="*/ 0 w 7"/>
                  <a:gd name="T3" fmla="*/ 0 w 7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7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713" name="Freeform 4602"/>
              <p:cNvSpPr>
                <a:spLocks/>
              </p:cNvSpPr>
              <p:nvPr/>
            </p:nvSpPr>
            <p:spPr bwMode="auto">
              <a:xfrm>
                <a:off x="2838" y="1661"/>
                <a:ext cx="6" cy="6"/>
              </a:xfrm>
              <a:custGeom>
                <a:avLst/>
                <a:gdLst>
                  <a:gd name="T0" fmla="*/ 0 w 18"/>
                  <a:gd name="T1" fmla="*/ 0 h 19"/>
                  <a:gd name="T2" fmla="*/ 0 w 18"/>
                  <a:gd name="T3" fmla="*/ 0 h 19"/>
                  <a:gd name="T4" fmla="*/ 0 w 18"/>
                  <a:gd name="T5" fmla="*/ 0 h 19"/>
                  <a:gd name="T6" fmla="*/ 0 w 18"/>
                  <a:gd name="T7" fmla="*/ 0 h 19"/>
                  <a:gd name="T8" fmla="*/ 0 w 18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9">
                    <a:moveTo>
                      <a:pt x="15" y="19"/>
                    </a:moveTo>
                    <a:lnTo>
                      <a:pt x="0" y="15"/>
                    </a:lnTo>
                    <a:lnTo>
                      <a:pt x="3" y="0"/>
                    </a:lnTo>
                    <a:lnTo>
                      <a:pt x="18" y="5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714" name="Freeform 4603"/>
              <p:cNvSpPr>
                <a:spLocks/>
              </p:cNvSpPr>
              <p:nvPr/>
            </p:nvSpPr>
            <p:spPr bwMode="auto">
              <a:xfrm>
                <a:off x="2839" y="1660"/>
                <a:ext cx="2" cy="2"/>
              </a:xfrm>
              <a:custGeom>
                <a:avLst/>
                <a:gdLst>
                  <a:gd name="T0" fmla="*/ 0 w 8"/>
                  <a:gd name="T1" fmla="*/ 0 h 6"/>
                  <a:gd name="T2" fmla="*/ 0 w 8"/>
                  <a:gd name="T3" fmla="*/ 0 h 6"/>
                  <a:gd name="T4" fmla="*/ 0 w 8"/>
                  <a:gd name="T5" fmla="*/ 0 h 6"/>
                  <a:gd name="T6" fmla="*/ 0 w 8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6">
                    <a:moveTo>
                      <a:pt x="0" y="1"/>
                    </a:moveTo>
                    <a:lnTo>
                      <a:pt x="8" y="6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715" name="Freeform 4604"/>
              <p:cNvSpPr>
                <a:spLocks/>
              </p:cNvSpPr>
              <p:nvPr/>
            </p:nvSpPr>
            <p:spPr bwMode="auto">
              <a:xfrm>
                <a:off x="2839" y="1654"/>
                <a:ext cx="8" cy="9"/>
              </a:xfrm>
              <a:custGeom>
                <a:avLst/>
                <a:gdLst>
                  <a:gd name="T0" fmla="*/ 0 w 25"/>
                  <a:gd name="T1" fmla="*/ 0 h 26"/>
                  <a:gd name="T2" fmla="*/ 0 w 25"/>
                  <a:gd name="T3" fmla="*/ 0 h 26"/>
                  <a:gd name="T4" fmla="*/ 0 w 25"/>
                  <a:gd name="T5" fmla="*/ 0 h 26"/>
                  <a:gd name="T6" fmla="*/ 0 w 25"/>
                  <a:gd name="T7" fmla="*/ 0 h 26"/>
                  <a:gd name="T8" fmla="*/ 0 w 25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26">
                    <a:moveTo>
                      <a:pt x="15" y="26"/>
                    </a:moveTo>
                    <a:lnTo>
                      <a:pt x="0" y="19"/>
                    </a:lnTo>
                    <a:lnTo>
                      <a:pt x="11" y="0"/>
                    </a:lnTo>
                    <a:lnTo>
                      <a:pt x="25" y="6"/>
                    </a:lnTo>
                    <a:lnTo>
                      <a:pt x="15" y="2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716" name="Freeform 4605"/>
              <p:cNvSpPr>
                <a:spLocks/>
              </p:cNvSpPr>
              <p:nvPr/>
            </p:nvSpPr>
            <p:spPr bwMode="auto">
              <a:xfrm>
                <a:off x="2842" y="1654"/>
                <a:ext cx="3" cy="2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0 w 7"/>
                  <a:gd name="T5" fmla="*/ 0 h 6"/>
                  <a:gd name="T6" fmla="*/ 0 w 7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0" y="1"/>
                    </a:moveTo>
                    <a:lnTo>
                      <a:pt x="7" y="6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717" name="Freeform 4606"/>
              <p:cNvSpPr>
                <a:spLocks/>
              </p:cNvSpPr>
              <p:nvPr/>
            </p:nvSpPr>
            <p:spPr bwMode="auto">
              <a:xfrm>
                <a:off x="2843" y="1648"/>
                <a:ext cx="8" cy="8"/>
              </a:xfrm>
              <a:custGeom>
                <a:avLst/>
                <a:gdLst>
                  <a:gd name="T0" fmla="*/ 0 w 24"/>
                  <a:gd name="T1" fmla="*/ 0 h 25"/>
                  <a:gd name="T2" fmla="*/ 0 w 24"/>
                  <a:gd name="T3" fmla="*/ 0 h 25"/>
                  <a:gd name="T4" fmla="*/ 0 w 24"/>
                  <a:gd name="T5" fmla="*/ 0 h 25"/>
                  <a:gd name="T6" fmla="*/ 0 w 24"/>
                  <a:gd name="T7" fmla="*/ 0 h 25"/>
                  <a:gd name="T8" fmla="*/ 0 w 24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25">
                    <a:moveTo>
                      <a:pt x="12" y="25"/>
                    </a:moveTo>
                    <a:lnTo>
                      <a:pt x="0" y="17"/>
                    </a:lnTo>
                    <a:lnTo>
                      <a:pt x="11" y="0"/>
                    </a:lnTo>
                    <a:lnTo>
                      <a:pt x="24" y="8"/>
                    </a:lnTo>
                    <a:lnTo>
                      <a:pt x="12" y="2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718" name="Freeform 4607"/>
              <p:cNvSpPr>
                <a:spLocks/>
              </p:cNvSpPr>
              <p:nvPr/>
            </p:nvSpPr>
            <p:spPr bwMode="auto">
              <a:xfrm>
                <a:off x="2849" y="1650"/>
                <a:ext cx="2" cy="1"/>
              </a:xfrm>
              <a:custGeom>
                <a:avLst/>
                <a:gdLst>
                  <a:gd name="T0" fmla="*/ 0 w 6"/>
                  <a:gd name="T1" fmla="*/ 1 h 2"/>
                  <a:gd name="T2" fmla="*/ 0 w 6"/>
                  <a:gd name="T3" fmla="*/ 0 h 2"/>
                  <a:gd name="T4" fmla="*/ 0 w 6"/>
                  <a:gd name="T5" fmla="*/ 1 h 2"/>
                  <a:gd name="T6" fmla="*/ 0 w 6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6" y="2"/>
                    </a:moveTo>
                    <a:lnTo>
                      <a:pt x="0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719" name="Freeform 4608"/>
              <p:cNvSpPr>
                <a:spLocks/>
              </p:cNvSpPr>
              <p:nvPr/>
            </p:nvSpPr>
            <p:spPr bwMode="auto">
              <a:xfrm>
                <a:off x="2846" y="1642"/>
                <a:ext cx="8" cy="9"/>
              </a:xfrm>
              <a:custGeom>
                <a:avLst/>
                <a:gdLst>
                  <a:gd name="T0" fmla="*/ 0 w 23"/>
                  <a:gd name="T1" fmla="*/ 0 h 25"/>
                  <a:gd name="T2" fmla="*/ 0 w 23"/>
                  <a:gd name="T3" fmla="*/ 0 h 25"/>
                  <a:gd name="T4" fmla="*/ 0 w 23"/>
                  <a:gd name="T5" fmla="*/ 0 h 25"/>
                  <a:gd name="T6" fmla="*/ 0 w 23"/>
                  <a:gd name="T7" fmla="*/ 0 h 25"/>
                  <a:gd name="T8" fmla="*/ 0 w 23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25">
                    <a:moveTo>
                      <a:pt x="13" y="25"/>
                    </a:moveTo>
                    <a:lnTo>
                      <a:pt x="0" y="17"/>
                    </a:lnTo>
                    <a:lnTo>
                      <a:pt x="11" y="0"/>
                    </a:lnTo>
                    <a:lnTo>
                      <a:pt x="23" y="9"/>
                    </a:lnTo>
                    <a:lnTo>
                      <a:pt x="13" y="2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720" name="Freeform 4609"/>
              <p:cNvSpPr>
                <a:spLocks/>
              </p:cNvSpPr>
              <p:nvPr/>
            </p:nvSpPr>
            <p:spPr bwMode="auto">
              <a:xfrm>
                <a:off x="2852" y="1645"/>
                <a:ext cx="2" cy="0"/>
              </a:xfrm>
              <a:custGeom>
                <a:avLst/>
                <a:gdLst>
                  <a:gd name="T0" fmla="*/ 0 w 6"/>
                  <a:gd name="T1" fmla="*/ 1 h 2"/>
                  <a:gd name="T2" fmla="*/ 0 w 6"/>
                  <a:gd name="T3" fmla="*/ 0 h 2"/>
                  <a:gd name="T4" fmla="*/ 0 w 6"/>
                  <a:gd name="T5" fmla="*/ 1 h 2"/>
                  <a:gd name="T6" fmla="*/ 0 w 6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6" y="2"/>
                    </a:moveTo>
                    <a:lnTo>
                      <a:pt x="0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721" name="Freeform 4610"/>
              <p:cNvSpPr>
                <a:spLocks/>
              </p:cNvSpPr>
              <p:nvPr/>
            </p:nvSpPr>
            <p:spPr bwMode="auto">
              <a:xfrm>
                <a:off x="2850" y="1637"/>
                <a:ext cx="8" cy="8"/>
              </a:xfrm>
              <a:custGeom>
                <a:avLst/>
                <a:gdLst>
                  <a:gd name="T0" fmla="*/ 0 w 23"/>
                  <a:gd name="T1" fmla="*/ 0 h 26"/>
                  <a:gd name="T2" fmla="*/ 0 w 23"/>
                  <a:gd name="T3" fmla="*/ 0 h 26"/>
                  <a:gd name="T4" fmla="*/ 0 w 23"/>
                  <a:gd name="T5" fmla="*/ 0 h 26"/>
                  <a:gd name="T6" fmla="*/ 0 w 23"/>
                  <a:gd name="T7" fmla="*/ 0 h 26"/>
                  <a:gd name="T8" fmla="*/ 0 w 23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26">
                    <a:moveTo>
                      <a:pt x="12" y="26"/>
                    </a:moveTo>
                    <a:lnTo>
                      <a:pt x="0" y="17"/>
                    </a:lnTo>
                    <a:lnTo>
                      <a:pt x="10" y="0"/>
                    </a:lnTo>
                    <a:lnTo>
                      <a:pt x="23" y="8"/>
                    </a:lnTo>
                    <a:lnTo>
                      <a:pt x="12" y="2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722" name="Freeform 4611"/>
              <p:cNvSpPr>
                <a:spLocks/>
              </p:cNvSpPr>
              <p:nvPr/>
            </p:nvSpPr>
            <p:spPr bwMode="auto">
              <a:xfrm>
                <a:off x="2853" y="1636"/>
                <a:ext cx="2" cy="3"/>
              </a:xfrm>
              <a:custGeom>
                <a:avLst/>
                <a:gdLst>
                  <a:gd name="T0" fmla="*/ 0 w 6"/>
                  <a:gd name="T1" fmla="*/ 0 h 7"/>
                  <a:gd name="T2" fmla="*/ 0 w 6"/>
                  <a:gd name="T3" fmla="*/ 0 h 7"/>
                  <a:gd name="T4" fmla="*/ 0 w 6"/>
                  <a:gd name="T5" fmla="*/ 0 h 7"/>
                  <a:gd name="T6" fmla="*/ 0 w 6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0" y="1"/>
                    </a:moveTo>
                    <a:lnTo>
                      <a:pt x="6" y="7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723" name="Freeform 4612"/>
              <p:cNvSpPr>
                <a:spLocks/>
              </p:cNvSpPr>
              <p:nvPr/>
            </p:nvSpPr>
            <p:spPr bwMode="auto">
              <a:xfrm>
                <a:off x="2853" y="1633"/>
                <a:ext cx="7" cy="7"/>
              </a:xfrm>
              <a:custGeom>
                <a:avLst/>
                <a:gdLst>
                  <a:gd name="T0" fmla="*/ 0 w 21"/>
                  <a:gd name="T1" fmla="*/ 0 h 20"/>
                  <a:gd name="T2" fmla="*/ 0 w 21"/>
                  <a:gd name="T3" fmla="*/ 0 h 20"/>
                  <a:gd name="T4" fmla="*/ 0 w 21"/>
                  <a:gd name="T5" fmla="*/ 0 h 20"/>
                  <a:gd name="T6" fmla="*/ 0 w 21"/>
                  <a:gd name="T7" fmla="*/ 0 h 20"/>
                  <a:gd name="T8" fmla="*/ 0 w 21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20">
                    <a:moveTo>
                      <a:pt x="13" y="20"/>
                    </a:moveTo>
                    <a:lnTo>
                      <a:pt x="0" y="10"/>
                    </a:lnTo>
                    <a:lnTo>
                      <a:pt x="8" y="0"/>
                    </a:lnTo>
                    <a:lnTo>
                      <a:pt x="21" y="11"/>
                    </a:lnTo>
                    <a:lnTo>
                      <a:pt x="13" y="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724" name="Freeform 4613"/>
              <p:cNvSpPr>
                <a:spLocks/>
              </p:cNvSpPr>
              <p:nvPr/>
            </p:nvSpPr>
            <p:spPr bwMode="auto">
              <a:xfrm>
                <a:off x="2856" y="1633"/>
                <a:ext cx="2" cy="3"/>
              </a:xfrm>
              <a:custGeom>
                <a:avLst/>
                <a:gdLst>
                  <a:gd name="T0" fmla="*/ 0 w 8"/>
                  <a:gd name="T1" fmla="*/ 0 h 9"/>
                  <a:gd name="T2" fmla="*/ 0 w 8"/>
                  <a:gd name="T3" fmla="*/ 0 h 9"/>
                  <a:gd name="T4" fmla="*/ 0 w 8"/>
                  <a:gd name="T5" fmla="*/ 0 h 9"/>
                  <a:gd name="T6" fmla="*/ 0 w 8"/>
                  <a:gd name="T7" fmla="*/ 0 h 9"/>
                  <a:gd name="T8" fmla="*/ 0 w 8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9">
                    <a:moveTo>
                      <a:pt x="1" y="1"/>
                    </a:moveTo>
                    <a:lnTo>
                      <a:pt x="0" y="1"/>
                    </a:lnTo>
                    <a:lnTo>
                      <a:pt x="3" y="0"/>
                    </a:lnTo>
                    <a:lnTo>
                      <a:pt x="8" y="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725" name="Freeform 4614"/>
              <p:cNvSpPr>
                <a:spLocks/>
              </p:cNvSpPr>
              <p:nvPr/>
            </p:nvSpPr>
            <p:spPr bwMode="auto">
              <a:xfrm>
                <a:off x="2857" y="1631"/>
                <a:ext cx="6" cy="6"/>
              </a:xfrm>
              <a:custGeom>
                <a:avLst/>
                <a:gdLst>
                  <a:gd name="T0" fmla="*/ 0 w 18"/>
                  <a:gd name="T1" fmla="*/ 0 h 19"/>
                  <a:gd name="T2" fmla="*/ 0 w 18"/>
                  <a:gd name="T3" fmla="*/ 0 h 19"/>
                  <a:gd name="T4" fmla="*/ 0 w 18"/>
                  <a:gd name="T5" fmla="*/ 0 h 19"/>
                  <a:gd name="T6" fmla="*/ 0 w 18"/>
                  <a:gd name="T7" fmla="*/ 0 h 19"/>
                  <a:gd name="T8" fmla="*/ 0 w 18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9">
                    <a:moveTo>
                      <a:pt x="9" y="19"/>
                    </a:moveTo>
                    <a:lnTo>
                      <a:pt x="0" y="6"/>
                    </a:lnTo>
                    <a:lnTo>
                      <a:pt x="10" y="0"/>
                    </a:lnTo>
                    <a:lnTo>
                      <a:pt x="18" y="13"/>
                    </a:lnTo>
                    <a:lnTo>
                      <a:pt x="9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726" name="Freeform 4615"/>
              <p:cNvSpPr>
                <a:spLocks/>
              </p:cNvSpPr>
              <p:nvPr/>
            </p:nvSpPr>
            <p:spPr bwMode="auto">
              <a:xfrm>
                <a:off x="2860" y="1629"/>
                <a:ext cx="5" cy="6"/>
              </a:xfrm>
              <a:custGeom>
                <a:avLst/>
                <a:gdLst>
                  <a:gd name="T0" fmla="*/ 0 w 14"/>
                  <a:gd name="T1" fmla="*/ 0 h 17"/>
                  <a:gd name="T2" fmla="*/ 0 w 14"/>
                  <a:gd name="T3" fmla="*/ 0 h 17"/>
                  <a:gd name="T4" fmla="*/ 0 w 14"/>
                  <a:gd name="T5" fmla="*/ 0 h 17"/>
                  <a:gd name="T6" fmla="*/ 0 w 14"/>
                  <a:gd name="T7" fmla="*/ 0 h 17"/>
                  <a:gd name="T8" fmla="*/ 0 w 14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7">
                    <a:moveTo>
                      <a:pt x="8" y="17"/>
                    </a:moveTo>
                    <a:lnTo>
                      <a:pt x="0" y="4"/>
                    </a:lnTo>
                    <a:lnTo>
                      <a:pt x="6" y="0"/>
                    </a:lnTo>
                    <a:lnTo>
                      <a:pt x="14" y="12"/>
                    </a:lnTo>
                    <a:lnTo>
                      <a:pt x="8" y="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727" name="Freeform 4616"/>
              <p:cNvSpPr>
                <a:spLocks/>
              </p:cNvSpPr>
              <p:nvPr/>
            </p:nvSpPr>
            <p:spPr bwMode="auto">
              <a:xfrm>
                <a:off x="2863" y="1632"/>
                <a:ext cx="2" cy="1"/>
              </a:xfrm>
              <a:custGeom>
                <a:avLst/>
                <a:gdLst>
                  <a:gd name="T0" fmla="*/ 0 w 5"/>
                  <a:gd name="T1" fmla="*/ 0 h 4"/>
                  <a:gd name="T2" fmla="*/ 0 w 5"/>
                  <a:gd name="T3" fmla="*/ 0 h 4"/>
                  <a:gd name="T4" fmla="*/ 0 w 5"/>
                  <a:gd name="T5" fmla="*/ 0 h 4"/>
                  <a:gd name="T6" fmla="*/ 0 w 5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4" y="4"/>
                    </a:moveTo>
                    <a:lnTo>
                      <a:pt x="0" y="0"/>
                    </a:lnTo>
                    <a:lnTo>
                      <a:pt x="5" y="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728" name="Freeform 4617"/>
              <p:cNvSpPr>
                <a:spLocks/>
              </p:cNvSpPr>
              <p:nvPr/>
            </p:nvSpPr>
            <p:spPr bwMode="auto">
              <a:xfrm>
                <a:off x="2862" y="1627"/>
                <a:ext cx="6" cy="6"/>
              </a:xfrm>
              <a:custGeom>
                <a:avLst/>
                <a:gdLst>
                  <a:gd name="T0" fmla="*/ 0 w 18"/>
                  <a:gd name="T1" fmla="*/ 0 h 18"/>
                  <a:gd name="T2" fmla="*/ 0 w 18"/>
                  <a:gd name="T3" fmla="*/ 0 h 18"/>
                  <a:gd name="T4" fmla="*/ 0 w 18"/>
                  <a:gd name="T5" fmla="*/ 0 h 18"/>
                  <a:gd name="T6" fmla="*/ 0 w 18"/>
                  <a:gd name="T7" fmla="*/ 0 h 18"/>
                  <a:gd name="T8" fmla="*/ 0 w 18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0" y="18"/>
                    </a:moveTo>
                    <a:lnTo>
                      <a:pt x="0" y="6"/>
                    </a:lnTo>
                    <a:lnTo>
                      <a:pt x="7" y="0"/>
                    </a:lnTo>
                    <a:lnTo>
                      <a:pt x="18" y="12"/>
                    </a:lnTo>
                    <a:lnTo>
                      <a:pt x="10" y="1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729" name="Freeform 4618"/>
              <p:cNvSpPr>
                <a:spLocks/>
              </p:cNvSpPr>
              <p:nvPr/>
            </p:nvSpPr>
            <p:spPr bwMode="auto">
              <a:xfrm>
                <a:off x="2864" y="1627"/>
                <a:ext cx="2" cy="3"/>
              </a:xfrm>
              <a:custGeom>
                <a:avLst/>
                <a:gdLst>
                  <a:gd name="T0" fmla="*/ 0 w 5"/>
                  <a:gd name="T1" fmla="*/ 0 h 8"/>
                  <a:gd name="T2" fmla="*/ 0 w 5"/>
                  <a:gd name="T3" fmla="*/ 0 h 8"/>
                  <a:gd name="T4" fmla="*/ 0 w 5"/>
                  <a:gd name="T5" fmla="*/ 0 h 8"/>
                  <a:gd name="T6" fmla="*/ 0 w 5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8">
                    <a:moveTo>
                      <a:pt x="0" y="0"/>
                    </a:moveTo>
                    <a:lnTo>
                      <a:pt x="5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730" name="Freeform 4619"/>
              <p:cNvSpPr>
                <a:spLocks/>
              </p:cNvSpPr>
              <p:nvPr/>
            </p:nvSpPr>
            <p:spPr bwMode="auto">
              <a:xfrm>
                <a:off x="2864" y="1624"/>
                <a:ext cx="7" cy="7"/>
              </a:xfrm>
              <a:custGeom>
                <a:avLst/>
                <a:gdLst>
                  <a:gd name="T0" fmla="*/ 0 w 21"/>
                  <a:gd name="T1" fmla="*/ 0 h 21"/>
                  <a:gd name="T2" fmla="*/ 0 w 21"/>
                  <a:gd name="T3" fmla="*/ 0 h 21"/>
                  <a:gd name="T4" fmla="*/ 0 w 21"/>
                  <a:gd name="T5" fmla="*/ 0 h 21"/>
                  <a:gd name="T6" fmla="*/ 0 w 21"/>
                  <a:gd name="T7" fmla="*/ 0 h 21"/>
                  <a:gd name="T8" fmla="*/ 0 w 21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21">
                    <a:moveTo>
                      <a:pt x="11" y="21"/>
                    </a:moveTo>
                    <a:lnTo>
                      <a:pt x="0" y="9"/>
                    </a:lnTo>
                    <a:lnTo>
                      <a:pt x="11" y="0"/>
                    </a:lnTo>
                    <a:lnTo>
                      <a:pt x="21" y="13"/>
                    </a:lnTo>
                    <a:lnTo>
                      <a:pt x="11" y="2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731" name="Freeform 4620"/>
              <p:cNvSpPr>
                <a:spLocks/>
              </p:cNvSpPr>
              <p:nvPr/>
            </p:nvSpPr>
            <p:spPr bwMode="auto">
              <a:xfrm>
                <a:off x="2869" y="1627"/>
                <a:ext cx="2" cy="2"/>
              </a:xfrm>
              <a:custGeom>
                <a:avLst/>
                <a:gdLst>
                  <a:gd name="T0" fmla="*/ 0 w 6"/>
                  <a:gd name="T1" fmla="*/ 1 h 4"/>
                  <a:gd name="T2" fmla="*/ 0 w 6"/>
                  <a:gd name="T3" fmla="*/ 1 h 4"/>
                  <a:gd name="T4" fmla="*/ 0 w 6"/>
                  <a:gd name="T5" fmla="*/ 1 h 4"/>
                  <a:gd name="T6" fmla="*/ 0 w 6"/>
                  <a:gd name="T7" fmla="*/ 0 h 4"/>
                  <a:gd name="T8" fmla="*/ 0 w 6"/>
                  <a:gd name="T9" fmla="*/ 1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5" y="4"/>
                    </a:moveTo>
                    <a:lnTo>
                      <a:pt x="4" y="4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732" name="Freeform 4621"/>
              <p:cNvSpPr>
                <a:spLocks/>
              </p:cNvSpPr>
              <p:nvPr/>
            </p:nvSpPr>
            <p:spPr bwMode="auto">
              <a:xfrm>
                <a:off x="2867" y="1622"/>
                <a:ext cx="7" cy="6"/>
              </a:xfrm>
              <a:custGeom>
                <a:avLst/>
                <a:gdLst>
                  <a:gd name="T0" fmla="*/ 0 w 19"/>
                  <a:gd name="T1" fmla="*/ 0 h 19"/>
                  <a:gd name="T2" fmla="*/ 0 w 19"/>
                  <a:gd name="T3" fmla="*/ 0 h 19"/>
                  <a:gd name="T4" fmla="*/ 0 w 19"/>
                  <a:gd name="T5" fmla="*/ 0 h 19"/>
                  <a:gd name="T6" fmla="*/ 0 w 19"/>
                  <a:gd name="T7" fmla="*/ 0 h 19"/>
                  <a:gd name="T8" fmla="*/ 0 w 19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2" y="19"/>
                    </a:moveTo>
                    <a:lnTo>
                      <a:pt x="0" y="10"/>
                    </a:lnTo>
                    <a:lnTo>
                      <a:pt x="7" y="0"/>
                    </a:lnTo>
                    <a:lnTo>
                      <a:pt x="19" y="8"/>
                    </a:lnTo>
                    <a:lnTo>
                      <a:pt x="12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733" name="Freeform 4622"/>
              <p:cNvSpPr>
                <a:spLocks/>
              </p:cNvSpPr>
              <p:nvPr/>
            </p:nvSpPr>
            <p:spPr bwMode="auto">
              <a:xfrm>
                <a:off x="2870" y="1620"/>
                <a:ext cx="2" cy="4"/>
              </a:xfrm>
              <a:custGeom>
                <a:avLst/>
                <a:gdLst>
                  <a:gd name="T0" fmla="*/ 0 w 6"/>
                  <a:gd name="T1" fmla="*/ 0 h 10"/>
                  <a:gd name="T2" fmla="*/ 0 w 6"/>
                  <a:gd name="T3" fmla="*/ 0 h 10"/>
                  <a:gd name="T4" fmla="*/ 0 w 6"/>
                  <a:gd name="T5" fmla="*/ 0 h 10"/>
                  <a:gd name="T6" fmla="*/ 0 w 6"/>
                  <a:gd name="T7" fmla="*/ 0 h 10"/>
                  <a:gd name="T8" fmla="*/ 0 w 6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0">
                    <a:moveTo>
                      <a:pt x="0" y="4"/>
                    </a:moveTo>
                    <a:lnTo>
                      <a:pt x="2" y="0"/>
                    </a:lnTo>
                    <a:lnTo>
                      <a:pt x="1" y="2"/>
                    </a:lnTo>
                    <a:lnTo>
                      <a:pt x="6" y="1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734" name="Freeform 4623"/>
              <p:cNvSpPr>
                <a:spLocks/>
              </p:cNvSpPr>
              <p:nvPr/>
            </p:nvSpPr>
            <p:spPr bwMode="auto">
              <a:xfrm>
                <a:off x="2870" y="1618"/>
                <a:ext cx="7" cy="7"/>
              </a:xfrm>
              <a:custGeom>
                <a:avLst/>
                <a:gdLst>
                  <a:gd name="T0" fmla="*/ 0 w 20"/>
                  <a:gd name="T1" fmla="*/ 0 h 20"/>
                  <a:gd name="T2" fmla="*/ 0 w 20"/>
                  <a:gd name="T3" fmla="*/ 0 h 20"/>
                  <a:gd name="T4" fmla="*/ 0 w 20"/>
                  <a:gd name="T5" fmla="*/ 0 h 20"/>
                  <a:gd name="T6" fmla="*/ 0 w 20"/>
                  <a:gd name="T7" fmla="*/ 0 h 20"/>
                  <a:gd name="T8" fmla="*/ 0 w 20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10" y="20"/>
                    </a:moveTo>
                    <a:lnTo>
                      <a:pt x="0" y="8"/>
                    </a:lnTo>
                    <a:lnTo>
                      <a:pt x="9" y="0"/>
                    </a:lnTo>
                    <a:lnTo>
                      <a:pt x="20" y="12"/>
                    </a:lnTo>
                    <a:lnTo>
                      <a:pt x="10" y="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735" name="Freeform 4624"/>
              <p:cNvSpPr>
                <a:spLocks/>
              </p:cNvSpPr>
              <p:nvPr/>
            </p:nvSpPr>
            <p:spPr bwMode="auto">
              <a:xfrm>
                <a:off x="2873" y="1615"/>
                <a:ext cx="7" cy="7"/>
              </a:xfrm>
              <a:custGeom>
                <a:avLst/>
                <a:gdLst>
                  <a:gd name="T0" fmla="*/ 0 w 20"/>
                  <a:gd name="T1" fmla="*/ 0 h 21"/>
                  <a:gd name="T2" fmla="*/ 0 w 20"/>
                  <a:gd name="T3" fmla="*/ 0 h 21"/>
                  <a:gd name="T4" fmla="*/ 0 w 20"/>
                  <a:gd name="T5" fmla="*/ 0 h 21"/>
                  <a:gd name="T6" fmla="*/ 0 w 20"/>
                  <a:gd name="T7" fmla="*/ 0 h 21"/>
                  <a:gd name="T8" fmla="*/ 0 w 20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21">
                    <a:moveTo>
                      <a:pt x="11" y="21"/>
                    </a:moveTo>
                    <a:lnTo>
                      <a:pt x="0" y="9"/>
                    </a:lnTo>
                    <a:lnTo>
                      <a:pt x="10" y="0"/>
                    </a:lnTo>
                    <a:lnTo>
                      <a:pt x="20" y="13"/>
                    </a:lnTo>
                    <a:lnTo>
                      <a:pt x="11" y="2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736" name="Freeform 4625"/>
              <p:cNvSpPr>
                <a:spLocks/>
              </p:cNvSpPr>
              <p:nvPr/>
            </p:nvSpPr>
            <p:spPr bwMode="auto">
              <a:xfrm>
                <a:off x="2878" y="1616"/>
                <a:ext cx="4" cy="4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0 w 11"/>
                  <a:gd name="T5" fmla="*/ 0 h 12"/>
                  <a:gd name="T6" fmla="*/ 0 w 11"/>
                  <a:gd name="T7" fmla="*/ 0 h 12"/>
                  <a:gd name="T8" fmla="*/ 0 w 11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12">
                    <a:moveTo>
                      <a:pt x="5" y="12"/>
                    </a:moveTo>
                    <a:lnTo>
                      <a:pt x="11" y="6"/>
                    </a:lnTo>
                    <a:lnTo>
                      <a:pt x="6" y="0"/>
                    </a:lnTo>
                    <a:lnTo>
                      <a:pt x="0" y="8"/>
                    </a:lnTo>
                    <a:lnTo>
                      <a:pt x="5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737" name="Freeform 4626"/>
              <p:cNvSpPr>
                <a:spLocks/>
              </p:cNvSpPr>
              <p:nvPr/>
            </p:nvSpPr>
            <p:spPr bwMode="auto">
              <a:xfrm>
                <a:off x="2873" y="1612"/>
                <a:ext cx="7" cy="7"/>
              </a:xfrm>
              <a:custGeom>
                <a:avLst/>
                <a:gdLst>
                  <a:gd name="T0" fmla="*/ 0 w 22"/>
                  <a:gd name="T1" fmla="*/ 0 h 22"/>
                  <a:gd name="T2" fmla="*/ 0 w 22"/>
                  <a:gd name="T3" fmla="*/ 0 h 22"/>
                  <a:gd name="T4" fmla="*/ 0 w 22"/>
                  <a:gd name="T5" fmla="*/ 0 h 22"/>
                  <a:gd name="T6" fmla="*/ 0 w 22"/>
                  <a:gd name="T7" fmla="*/ 0 h 22"/>
                  <a:gd name="T8" fmla="*/ 0 w 22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22">
                    <a:moveTo>
                      <a:pt x="22" y="11"/>
                    </a:moveTo>
                    <a:lnTo>
                      <a:pt x="10" y="22"/>
                    </a:lnTo>
                    <a:lnTo>
                      <a:pt x="0" y="10"/>
                    </a:lnTo>
                    <a:lnTo>
                      <a:pt x="13" y="0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738" name="Freeform 4627"/>
              <p:cNvSpPr>
                <a:spLocks/>
              </p:cNvSpPr>
              <p:nvPr/>
            </p:nvSpPr>
            <p:spPr bwMode="auto">
              <a:xfrm>
                <a:off x="2872" y="1614"/>
                <a:ext cx="3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1" y="3"/>
                    </a:moveTo>
                    <a:lnTo>
                      <a:pt x="1" y="2"/>
                    </a:lnTo>
                    <a:lnTo>
                      <a:pt x="0" y="1"/>
                    </a:lnTo>
                    <a:lnTo>
                      <a:pt x="7" y="0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739" name="Freeform 4628"/>
              <p:cNvSpPr>
                <a:spLocks/>
              </p:cNvSpPr>
              <p:nvPr/>
            </p:nvSpPr>
            <p:spPr bwMode="auto">
              <a:xfrm>
                <a:off x="2870" y="1608"/>
                <a:ext cx="7" cy="7"/>
              </a:xfrm>
              <a:custGeom>
                <a:avLst/>
                <a:gdLst>
                  <a:gd name="T0" fmla="*/ 0 w 21"/>
                  <a:gd name="T1" fmla="*/ 0 h 20"/>
                  <a:gd name="T2" fmla="*/ 0 w 21"/>
                  <a:gd name="T3" fmla="*/ 0 h 20"/>
                  <a:gd name="T4" fmla="*/ 0 w 21"/>
                  <a:gd name="T5" fmla="*/ 0 h 20"/>
                  <a:gd name="T6" fmla="*/ 0 w 21"/>
                  <a:gd name="T7" fmla="*/ 0 h 20"/>
                  <a:gd name="T8" fmla="*/ 0 w 21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20">
                    <a:moveTo>
                      <a:pt x="21" y="14"/>
                    </a:moveTo>
                    <a:lnTo>
                      <a:pt x="6" y="20"/>
                    </a:lnTo>
                    <a:lnTo>
                      <a:pt x="0" y="7"/>
                    </a:lnTo>
                    <a:lnTo>
                      <a:pt x="15" y="0"/>
                    </a:lnTo>
                    <a:lnTo>
                      <a:pt x="2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740" name="Freeform 4629"/>
              <p:cNvSpPr>
                <a:spLocks/>
              </p:cNvSpPr>
              <p:nvPr/>
            </p:nvSpPr>
            <p:spPr bwMode="auto">
              <a:xfrm>
                <a:off x="2873" y="1608"/>
                <a:ext cx="2" cy="2"/>
              </a:xfrm>
              <a:custGeom>
                <a:avLst/>
                <a:gdLst>
                  <a:gd name="T0" fmla="*/ 0 w 8"/>
                  <a:gd name="T1" fmla="*/ 0 h 6"/>
                  <a:gd name="T2" fmla="*/ 0 w 8"/>
                  <a:gd name="T3" fmla="*/ 0 h 6"/>
                  <a:gd name="T4" fmla="*/ 0 w 8"/>
                  <a:gd name="T5" fmla="*/ 0 h 6"/>
                  <a:gd name="T6" fmla="*/ 0 w 8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6">
                    <a:moveTo>
                      <a:pt x="8" y="0"/>
                    </a:moveTo>
                    <a:lnTo>
                      <a:pt x="0" y="6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741" name="Freeform 4630"/>
              <p:cNvSpPr>
                <a:spLocks/>
              </p:cNvSpPr>
              <p:nvPr/>
            </p:nvSpPr>
            <p:spPr bwMode="auto">
              <a:xfrm>
                <a:off x="2868" y="1603"/>
                <a:ext cx="7" cy="7"/>
              </a:xfrm>
              <a:custGeom>
                <a:avLst/>
                <a:gdLst>
                  <a:gd name="T0" fmla="*/ 0 w 23"/>
                  <a:gd name="T1" fmla="*/ 0 h 23"/>
                  <a:gd name="T2" fmla="*/ 0 w 23"/>
                  <a:gd name="T3" fmla="*/ 0 h 23"/>
                  <a:gd name="T4" fmla="*/ 0 w 23"/>
                  <a:gd name="T5" fmla="*/ 0 h 23"/>
                  <a:gd name="T6" fmla="*/ 0 w 23"/>
                  <a:gd name="T7" fmla="*/ 0 h 23"/>
                  <a:gd name="T8" fmla="*/ 0 w 23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23" y="16"/>
                    </a:moveTo>
                    <a:lnTo>
                      <a:pt x="8" y="23"/>
                    </a:lnTo>
                    <a:lnTo>
                      <a:pt x="0" y="6"/>
                    </a:lnTo>
                    <a:lnTo>
                      <a:pt x="14" y="0"/>
                    </a:lnTo>
                    <a:lnTo>
                      <a:pt x="23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742" name="Freeform 4631"/>
              <p:cNvSpPr>
                <a:spLocks/>
              </p:cNvSpPr>
              <p:nvPr/>
            </p:nvSpPr>
            <p:spPr bwMode="auto">
              <a:xfrm>
                <a:off x="2870" y="1602"/>
                <a:ext cx="2" cy="2"/>
              </a:xfrm>
              <a:custGeom>
                <a:avLst/>
                <a:gdLst>
                  <a:gd name="T0" fmla="*/ 0 w 7"/>
                  <a:gd name="T1" fmla="*/ 0 h 8"/>
                  <a:gd name="T2" fmla="*/ 0 w 7"/>
                  <a:gd name="T3" fmla="*/ 0 h 8"/>
                  <a:gd name="T4" fmla="*/ 0 w 7"/>
                  <a:gd name="T5" fmla="*/ 0 h 8"/>
                  <a:gd name="T6" fmla="*/ 0 w 7"/>
                  <a:gd name="T7" fmla="*/ 0 h 8"/>
                  <a:gd name="T8" fmla="*/ 0 w 7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7" y="3"/>
                    </a:moveTo>
                    <a:lnTo>
                      <a:pt x="6" y="0"/>
                    </a:lnTo>
                    <a:lnTo>
                      <a:pt x="6" y="1"/>
                    </a:lnTo>
                    <a:lnTo>
                      <a:pt x="0" y="8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5185" name="Group 4632"/>
            <p:cNvGrpSpPr>
              <a:grpSpLocks/>
            </p:cNvGrpSpPr>
            <p:nvPr/>
          </p:nvGrpSpPr>
          <p:grpSpPr bwMode="auto">
            <a:xfrm>
              <a:off x="2707" y="1494"/>
              <a:ext cx="165" cy="382"/>
              <a:chOff x="2707" y="1494"/>
              <a:chExt cx="165" cy="382"/>
            </a:xfrm>
          </p:grpSpPr>
          <p:sp>
            <p:nvSpPr>
              <p:cNvPr id="6343" name="Freeform 4633"/>
              <p:cNvSpPr>
                <a:spLocks/>
              </p:cNvSpPr>
              <p:nvPr/>
            </p:nvSpPr>
            <p:spPr bwMode="auto">
              <a:xfrm>
                <a:off x="2865" y="1598"/>
                <a:ext cx="7" cy="7"/>
              </a:xfrm>
              <a:custGeom>
                <a:avLst/>
                <a:gdLst>
                  <a:gd name="T0" fmla="*/ 0 w 22"/>
                  <a:gd name="T1" fmla="*/ 0 h 21"/>
                  <a:gd name="T2" fmla="*/ 0 w 22"/>
                  <a:gd name="T3" fmla="*/ 0 h 21"/>
                  <a:gd name="T4" fmla="*/ 0 w 22"/>
                  <a:gd name="T5" fmla="*/ 0 h 21"/>
                  <a:gd name="T6" fmla="*/ 0 w 22"/>
                  <a:gd name="T7" fmla="*/ 0 h 21"/>
                  <a:gd name="T8" fmla="*/ 0 w 22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21">
                    <a:moveTo>
                      <a:pt x="22" y="11"/>
                    </a:moveTo>
                    <a:lnTo>
                      <a:pt x="10" y="21"/>
                    </a:lnTo>
                    <a:lnTo>
                      <a:pt x="0" y="11"/>
                    </a:lnTo>
                    <a:lnTo>
                      <a:pt x="13" y="0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44" name="Freeform 4634"/>
              <p:cNvSpPr>
                <a:spLocks/>
              </p:cNvSpPr>
              <p:nvPr/>
            </p:nvSpPr>
            <p:spPr bwMode="auto">
              <a:xfrm>
                <a:off x="2865" y="1601"/>
                <a:ext cx="2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0" y="3"/>
                    </a:moveTo>
                    <a:lnTo>
                      <a:pt x="7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45" name="Freeform 4635"/>
              <p:cNvSpPr>
                <a:spLocks/>
              </p:cNvSpPr>
              <p:nvPr/>
            </p:nvSpPr>
            <p:spPr bwMode="auto">
              <a:xfrm>
                <a:off x="2863" y="1596"/>
                <a:ext cx="6" cy="6"/>
              </a:xfrm>
              <a:custGeom>
                <a:avLst/>
                <a:gdLst>
                  <a:gd name="T0" fmla="*/ 0 w 18"/>
                  <a:gd name="T1" fmla="*/ 0 h 16"/>
                  <a:gd name="T2" fmla="*/ 0 w 18"/>
                  <a:gd name="T3" fmla="*/ 0 h 16"/>
                  <a:gd name="T4" fmla="*/ 0 w 18"/>
                  <a:gd name="T5" fmla="*/ 0 h 16"/>
                  <a:gd name="T6" fmla="*/ 0 w 18"/>
                  <a:gd name="T7" fmla="*/ 0 h 16"/>
                  <a:gd name="T8" fmla="*/ 0 w 18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6">
                    <a:moveTo>
                      <a:pt x="18" y="7"/>
                    </a:moveTo>
                    <a:lnTo>
                      <a:pt x="5" y="16"/>
                    </a:lnTo>
                    <a:lnTo>
                      <a:pt x="0" y="8"/>
                    </a:lnTo>
                    <a:lnTo>
                      <a:pt x="13" y="0"/>
                    </a:lnTo>
                    <a:lnTo>
                      <a:pt x="18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46" name="Freeform 4636"/>
              <p:cNvSpPr>
                <a:spLocks/>
              </p:cNvSpPr>
              <p:nvPr/>
            </p:nvSpPr>
            <p:spPr bwMode="auto">
              <a:xfrm>
                <a:off x="2865" y="1596"/>
                <a:ext cx="2" cy="2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0 h 7"/>
                  <a:gd name="T4" fmla="*/ 0 w 7"/>
                  <a:gd name="T5" fmla="*/ 0 h 7"/>
                  <a:gd name="T6" fmla="*/ 0 w 7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7">
                    <a:moveTo>
                      <a:pt x="7" y="1"/>
                    </a:moveTo>
                    <a:lnTo>
                      <a:pt x="0" y="7"/>
                    </a:lnTo>
                    <a:lnTo>
                      <a:pt x="6" y="0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47" name="Freeform 4637"/>
              <p:cNvSpPr>
                <a:spLocks/>
              </p:cNvSpPr>
              <p:nvPr/>
            </p:nvSpPr>
            <p:spPr bwMode="auto">
              <a:xfrm>
                <a:off x="2862" y="1594"/>
                <a:ext cx="5" cy="6"/>
              </a:xfrm>
              <a:custGeom>
                <a:avLst/>
                <a:gdLst>
                  <a:gd name="T0" fmla="*/ 0 w 16"/>
                  <a:gd name="T1" fmla="*/ 0 h 16"/>
                  <a:gd name="T2" fmla="*/ 0 w 16"/>
                  <a:gd name="T3" fmla="*/ 0 h 16"/>
                  <a:gd name="T4" fmla="*/ 0 w 16"/>
                  <a:gd name="T5" fmla="*/ 0 h 16"/>
                  <a:gd name="T6" fmla="*/ 0 w 16"/>
                  <a:gd name="T7" fmla="*/ 0 h 16"/>
                  <a:gd name="T8" fmla="*/ 0 w 16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16" y="5"/>
                    </a:moveTo>
                    <a:lnTo>
                      <a:pt x="5" y="16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16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48" name="Freeform 4638"/>
              <p:cNvSpPr>
                <a:spLocks/>
              </p:cNvSpPr>
              <p:nvPr/>
            </p:nvSpPr>
            <p:spPr bwMode="auto">
              <a:xfrm>
                <a:off x="2863" y="1594"/>
                <a:ext cx="2" cy="3"/>
              </a:xfrm>
              <a:custGeom>
                <a:avLst/>
                <a:gdLst>
                  <a:gd name="T0" fmla="*/ 0 w 5"/>
                  <a:gd name="T1" fmla="*/ 0 h 8"/>
                  <a:gd name="T2" fmla="*/ 0 w 5"/>
                  <a:gd name="T3" fmla="*/ 0 h 8"/>
                  <a:gd name="T4" fmla="*/ 0 w 5"/>
                  <a:gd name="T5" fmla="*/ 0 h 8"/>
                  <a:gd name="T6" fmla="*/ 0 w 5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8">
                    <a:moveTo>
                      <a:pt x="5" y="1"/>
                    </a:moveTo>
                    <a:lnTo>
                      <a:pt x="0" y="8"/>
                    </a:lnTo>
                    <a:lnTo>
                      <a:pt x="5" y="0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49" name="Freeform 4639"/>
              <p:cNvSpPr>
                <a:spLocks/>
              </p:cNvSpPr>
              <p:nvPr/>
            </p:nvSpPr>
            <p:spPr bwMode="auto">
              <a:xfrm>
                <a:off x="2860" y="1593"/>
                <a:ext cx="5" cy="5"/>
              </a:xfrm>
              <a:custGeom>
                <a:avLst/>
                <a:gdLst>
                  <a:gd name="T0" fmla="*/ 0 w 15"/>
                  <a:gd name="T1" fmla="*/ 0 h 16"/>
                  <a:gd name="T2" fmla="*/ 0 w 15"/>
                  <a:gd name="T3" fmla="*/ 0 h 16"/>
                  <a:gd name="T4" fmla="*/ 0 w 15"/>
                  <a:gd name="T5" fmla="*/ 0 h 16"/>
                  <a:gd name="T6" fmla="*/ 0 w 15"/>
                  <a:gd name="T7" fmla="*/ 0 h 16"/>
                  <a:gd name="T8" fmla="*/ 0 w 15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15" y="4"/>
                    </a:moveTo>
                    <a:lnTo>
                      <a:pt x="5" y="16"/>
                    </a:lnTo>
                    <a:lnTo>
                      <a:pt x="0" y="12"/>
                    </a:lnTo>
                    <a:lnTo>
                      <a:pt x="10" y="0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50" name="Freeform 4640"/>
              <p:cNvSpPr>
                <a:spLocks/>
              </p:cNvSpPr>
              <p:nvPr/>
            </p:nvSpPr>
            <p:spPr bwMode="auto">
              <a:xfrm>
                <a:off x="2859" y="1595"/>
                <a:ext cx="3" cy="2"/>
              </a:xfrm>
              <a:custGeom>
                <a:avLst/>
                <a:gdLst>
                  <a:gd name="T0" fmla="*/ 0 w 7"/>
                  <a:gd name="T1" fmla="*/ 1 h 4"/>
                  <a:gd name="T2" fmla="*/ 0 w 7"/>
                  <a:gd name="T3" fmla="*/ 1 h 4"/>
                  <a:gd name="T4" fmla="*/ 0 w 7"/>
                  <a:gd name="T5" fmla="*/ 1 h 4"/>
                  <a:gd name="T6" fmla="*/ 0 w 7"/>
                  <a:gd name="T7" fmla="*/ 0 h 4"/>
                  <a:gd name="T8" fmla="*/ 0 w 7"/>
                  <a:gd name="T9" fmla="*/ 1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2" y="4"/>
                    </a:moveTo>
                    <a:lnTo>
                      <a:pt x="1" y="2"/>
                    </a:lnTo>
                    <a:lnTo>
                      <a:pt x="0" y="1"/>
                    </a:lnTo>
                    <a:lnTo>
                      <a:pt x="7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51" name="Freeform 4641"/>
              <p:cNvSpPr>
                <a:spLocks/>
              </p:cNvSpPr>
              <p:nvPr/>
            </p:nvSpPr>
            <p:spPr bwMode="auto">
              <a:xfrm>
                <a:off x="2859" y="1593"/>
                <a:ext cx="5" cy="3"/>
              </a:xfrm>
              <a:custGeom>
                <a:avLst/>
                <a:gdLst>
                  <a:gd name="T0" fmla="*/ 0 w 15"/>
                  <a:gd name="T1" fmla="*/ 0 h 8"/>
                  <a:gd name="T2" fmla="*/ 0 w 15"/>
                  <a:gd name="T3" fmla="*/ 0 h 8"/>
                  <a:gd name="T4" fmla="*/ 0 w 15"/>
                  <a:gd name="T5" fmla="*/ 0 h 8"/>
                  <a:gd name="T6" fmla="*/ 0 w 15"/>
                  <a:gd name="T7" fmla="*/ 0 h 8"/>
                  <a:gd name="T8" fmla="*/ 0 w 15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15" y="2"/>
                    </a:moveTo>
                    <a:lnTo>
                      <a:pt x="1" y="8"/>
                    </a:lnTo>
                    <a:lnTo>
                      <a:pt x="0" y="6"/>
                    </a:lnTo>
                    <a:lnTo>
                      <a:pt x="14" y="0"/>
                    </a:lnTo>
                    <a:lnTo>
                      <a:pt x="15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52" name="Freeform 4642"/>
              <p:cNvSpPr>
                <a:spLocks/>
              </p:cNvSpPr>
              <p:nvPr/>
            </p:nvSpPr>
            <p:spPr bwMode="auto">
              <a:xfrm>
                <a:off x="2861" y="1591"/>
                <a:ext cx="3" cy="4"/>
              </a:xfrm>
              <a:custGeom>
                <a:avLst/>
                <a:gdLst>
                  <a:gd name="T0" fmla="*/ 0 w 8"/>
                  <a:gd name="T1" fmla="*/ 0 h 11"/>
                  <a:gd name="T2" fmla="*/ 0 w 8"/>
                  <a:gd name="T3" fmla="*/ 0 h 11"/>
                  <a:gd name="T4" fmla="*/ 0 w 8"/>
                  <a:gd name="T5" fmla="*/ 0 h 11"/>
                  <a:gd name="T6" fmla="*/ 0 w 8"/>
                  <a:gd name="T7" fmla="*/ 0 h 11"/>
                  <a:gd name="T8" fmla="*/ 0 w 8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1">
                    <a:moveTo>
                      <a:pt x="8" y="6"/>
                    </a:moveTo>
                    <a:lnTo>
                      <a:pt x="6" y="0"/>
                    </a:lnTo>
                    <a:lnTo>
                      <a:pt x="0" y="2"/>
                    </a:lnTo>
                    <a:lnTo>
                      <a:pt x="1" y="11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53" name="Freeform 4643"/>
              <p:cNvSpPr>
                <a:spLocks/>
              </p:cNvSpPr>
              <p:nvPr/>
            </p:nvSpPr>
            <p:spPr bwMode="auto">
              <a:xfrm>
                <a:off x="2856" y="1592"/>
                <a:ext cx="6" cy="5"/>
              </a:xfrm>
              <a:custGeom>
                <a:avLst/>
                <a:gdLst>
                  <a:gd name="T0" fmla="*/ 0 w 17"/>
                  <a:gd name="T1" fmla="*/ 0 h 16"/>
                  <a:gd name="T2" fmla="*/ 0 w 17"/>
                  <a:gd name="T3" fmla="*/ 0 h 16"/>
                  <a:gd name="T4" fmla="*/ 0 w 17"/>
                  <a:gd name="T5" fmla="*/ 0 h 16"/>
                  <a:gd name="T6" fmla="*/ 0 w 17"/>
                  <a:gd name="T7" fmla="*/ 0 h 16"/>
                  <a:gd name="T8" fmla="*/ 0 w 17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6">
                    <a:moveTo>
                      <a:pt x="15" y="0"/>
                    </a:moveTo>
                    <a:lnTo>
                      <a:pt x="17" y="14"/>
                    </a:lnTo>
                    <a:lnTo>
                      <a:pt x="2" y="16"/>
                    </a:lnTo>
                    <a:lnTo>
                      <a:pt x="0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54" name="Freeform 4644"/>
              <p:cNvSpPr>
                <a:spLocks/>
              </p:cNvSpPr>
              <p:nvPr/>
            </p:nvSpPr>
            <p:spPr bwMode="auto">
              <a:xfrm>
                <a:off x="2856" y="1595"/>
                <a:ext cx="1" cy="2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0 h 5"/>
                  <a:gd name="T4" fmla="*/ 1 w 1"/>
                  <a:gd name="T5" fmla="*/ 0 h 5"/>
                  <a:gd name="T6" fmla="*/ 1 w 1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5">
                    <a:moveTo>
                      <a:pt x="1" y="5"/>
                    </a:moveTo>
                    <a:lnTo>
                      <a:pt x="0" y="0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55" name="Freeform 4645"/>
              <p:cNvSpPr>
                <a:spLocks/>
              </p:cNvSpPr>
              <p:nvPr/>
            </p:nvSpPr>
            <p:spPr bwMode="auto">
              <a:xfrm>
                <a:off x="2852" y="1592"/>
                <a:ext cx="5" cy="5"/>
              </a:xfrm>
              <a:custGeom>
                <a:avLst/>
                <a:gdLst>
                  <a:gd name="T0" fmla="*/ 0 w 13"/>
                  <a:gd name="T1" fmla="*/ 0 h 15"/>
                  <a:gd name="T2" fmla="*/ 0 w 13"/>
                  <a:gd name="T3" fmla="*/ 0 h 15"/>
                  <a:gd name="T4" fmla="*/ 0 w 13"/>
                  <a:gd name="T5" fmla="*/ 0 h 15"/>
                  <a:gd name="T6" fmla="*/ 0 w 13"/>
                  <a:gd name="T7" fmla="*/ 0 h 15"/>
                  <a:gd name="T8" fmla="*/ 0 w 13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5">
                    <a:moveTo>
                      <a:pt x="11" y="0"/>
                    </a:moveTo>
                    <a:lnTo>
                      <a:pt x="13" y="14"/>
                    </a:lnTo>
                    <a:lnTo>
                      <a:pt x="2" y="15"/>
                    </a:lnTo>
                    <a:lnTo>
                      <a:pt x="0" y="1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56" name="Freeform 4646"/>
              <p:cNvSpPr>
                <a:spLocks/>
              </p:cNvSpPr>
              <p:nvPr/>
            </p:nvSpPr>
            <p:spPr bwMode="auto">
              <a:xfrm>
                <a:off x="2852" y="1593"/>
                <a:ext cx="1" cy="3"/>
              </a:xfrm>
              <a:custGeom>
                <a:avLst/>
                <a:gdLst>
                  <a:gd name="T0" fmla="*/ 0 w 1"/>
                  <a:gd name="T1" fmla="*/ 0 h 9"/>
                  <a:gd name="T2" fmla="*/ 1 w 1"/>
                  <a:gd name="T3" fmla="*/ 0 h 9"/>
                  <a:gd name="T4" fmla="*/ 0 w 1"/>
                  <a:gd name="T5" fmla="*/ 0 h 9"/>
                  <a:gd name="T6" fmla="*/ 0 w 1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9">
                    <a:moveTo>
                      <a:pt x="0" y="0"/>
                    </a:moveTo>
                    <a:lnTo>
                      <a:pt x="1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57" name="Freeform 4647"/>
              <p:cNvSpPr>
                <a:spLocks/>
              </p:cNvSpPr>
              <p:nvPr/>
            </p:nvSpPr>
            <p:spPr bwMode="auto">
              <a:xfrm>
                <a:off x="2845" y="1593"/>
                <a:ext cx="8" cy="6"/>
              </a:xfrm>
              <a:custGeom>
                <a:avLst/>
                <a:gdLst>
                  <a:gd name="T0" fmla="*/ 0 w 23"/>
                  <a:gd name="T1" fmla="*/ 0 h 18"/>
                  <a:gd name="T2" fmla="*/ 0 w 23"/>
                  <a:gd name="T3" fmla="*/ 0 h 18"/>
                  <a:gd name="T4" fmla="*/ 0 w 23"/>
                  <a:gd name="T5" fmla="*/ 0 h 18"/>
                  <a:gd name="T6" fmla="*/ 0 w 23"/>
                  <a:gd name="T7" fmla="*/ 0 h 18"/>
                  <a:gd name="T8" fmla="*/ 0 w 23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18">
                    <a:moveTo>
                      <a:pt x="21" y="0"/>
                    </a:moveTo>
                    <a:lnTo>
                      <a:pt x="23" y="14"/>
                    </a:lnTo>
                    <a:lnTo>
                      <a:pt x="2" y="18"/>
                    </a:lnTo>
                    <a:lnTo>
                      <a:pt x="0" y="4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58" name="Freeform 4648"/>
              <p:cNvSpPr>
                <a:spLocks/>
              </p:cNvSpPr>
              <p:nvPr/>
            </p:nvSpPr>
            <p:spPr bwMode="auto">
              <a:xfrm>
                <a:off x="2845" y="1594"/>
                <a:ext cx="1" cy="3"/>
              </a:xfrm>
              <a:custGeom>
                <a:avLst/>
                <a:gdLst>
                  <a:gd name="T0" fmla="*/ 0 w 3"/>
                  <a:gd name="T1" fmla="*/ 0 h 9"/>
                  <a:gd name="T2" fmla="*/ 0 w 3"/>
                  <a:gd name="T3" fmla="*/ 0 h 9"/>
                  <a:gd name="T4" fmla="*/ 0 w 3"/>
                  <a:gd name="T5" fmla="*/ 0 h 9"/>
                  <a:gd name="T6" fmla="*/ 0 w 3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9">
                    <a:moveTo>
                      <a:pt x="2" y="0"/>
                    </a:moveTo>
                    <a:lnTo>
                      <a:pt x="3" y="9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59" name="Freeform 4649"/>
              <p:cNvSpPr>
                <a:spLocks/>
              </p:cNvSpPr>
              <p:nvPr/>
            </p:nvSpPr>
            <p:spPr bwMode="auto">
              <a:xfrm>
                <a:off x="2838" y="1594"/>
                <a:ext cx="9" cy="8"/>
              </a:xfrm>
              <a:custGeom>
                <a:avLst/>
                <a:gdLst>
                  <a:gd name="T0" fmla="*/ 0 w 27"/>
                  <a:gd name="T1" fmla="*/ 0 h 23"/>
                  <a:gd name="T2" fmla="*/ 0 w 27"/>
                  <a:gd name="T3" fmla="*/ 0 h 23"/>
                  <a:gd name="T4" fmla="*/ 0 w 27"/>
                  <a:gd name="T5" fmla="*/ 0 h 23"/>
                  <a:gd name="T6" fmla="*/ 0 w 27"/>
                  <a:gd name="T7" fmla="*/ 0 h 23"/>
                  <a:gd name="T8" fmla="*/ 0 w 27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" h="23">
                    <a:moveTo>
                      <a:pt x="21" y="0"/>
                    </a:moveTo>
                    <a:lnTo>
                      <a:pt x="27" y="14"/>
                    </a:lnTo>
                    <a:lnTo>
                      <a:pt x="7" y="23"/>
                    </a:lnTo>
                    <a:lnTo>
                      <a:pt x="0" y="8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60" name="Freeform 4650"/>
              <p:cNvSpPr>
                <a:spLocks/>
              </p:cNvSpPr>
              <p:nvPr/>
            </p:nvSpPr>
            <p:spPr bwMode="auto">
              <a:xfrm>
                <a:off x="2838" y="1597"/>
                <a:ext cx="1" cy="3"/>
              </a:xfrm>
              <a:custGeom>
                <a:avLst/>
                <a:gdLst>
                  <a:gd name="T0" fmla="*/ 0 w 3"/>
                  <a:gd name="T1" fmla="*/ 0 h 10"/>
                  <a:gd name="T2" fmla="*/ 0 w 3"/>
                  <a:gd name="T3" fmla="*/ 0 h 10"/>
                  <a:gd name="T4" fmla="*/ 0 w 3"/>
                  <a:gd name="T5" fmla="*/ 0 h 10"/>
                  <a:gd name="T6" fmla="*/ 0 w 3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10">
                    <a:moveTo>
                      <a:pt x="0" y="0"/>
                    </a:moveTo>
                    <a:lnTo>
                      <a:pt x="3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61" name="Freeform 4651"/>
              <p:cNvSpPr>
                <a:spLocks/>
              </p:cNvSpPr>
              <p:nvPr/>
            </p:nvSpPr>
            <p:spPr bwMode="auto">
              <a:xfrm>
                <a:off x="2830" y="1597"/>
                <a:ext cx="10" cy="8"/>
              </a:xfrm>
              <a:custGeom>
                <a:avLst/>
                <a:gdLst>
                  <a:gd name="T0" fmla="*/ 0 w 30"/>
                  <a:gd name="T1" fmla="*/ 0 h 25"/>
                  <a:gd name="T2" fmla="*/ 0 w 30"/>
                  <a:gd name="T3" fmla="*/ 0 h 25"/>
                  <a:gd name="T4" fmla="*/ 0 w 30"/>
                  <a:gd name="T5" fmla="*/ 0 h 25"/>
                  <a:gd name="T6" fmla="*/ 0 w 30"/>
                  <a:gd name="T7" fmla="*/ 0 h 25"/>
                  <a:gd name="T8" fmla="*/ 0 w 30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" h="25">
                    <a:moveTo>
                      <a:pt x="23" y="0"/>
                    </a:moveTo>
                    <a:lnTo>
                      <a:pt x="30" y="15"/>
                    </a:lnTo>
                    <a:lnTo>
                      <a:pt x="7" y="25"/>
                    </a:lnTo>
                    <a:lnTo>
                      <a:pt x="0" y="11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62" name="Freeform 4652"/>
              <p:cNvSpPr>
                <a:spLocks/>
              </p:cNvSpPr>
              <p:nvPr/>
            </p:nvSpPr>
            <p:spPr bwMode="auto">
              <a:xfrm>
                <a:off x="2829" y="1600"/>
                <a:ext cx="2" cy="3"/>
              </a:xfrm>
              <a:custGeom>
                <a:avLst/>
                <a:gdLst>
                  <a:gd name="T0" fmla="*/ 0 w 8"/>
                  <a:gd name="T1" fmla="*/ 0 h 9"/>
                  <a:gd name="T2" fmla="*/ 0 w 8"/>
                  <a:gd name="T3" fmla="*/ 0 h 9"/>
                  <a:gd name="T4" fmla="*/ 0 w 8"/>
                  <a:gd name="T5" fmla="*/ 0 h 9"/>
                  <a:gd name="T6" fmla="*/ 0 w 8"/>
                  <a:gd name="T7" fmla="*/ 0 h 9"/>
                  <a:gd name="T8" fmla="*/ 0 w 8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9">
                    <a:moveTo>
                      <a:pt x="4" y="0"/>
                    </a:moveTo>
                    <a:lnTo>
                      <a:pt x="1" y="0"/>
                    </a:lnTo>
                    <a:lnTo>
                      <a:pt x="0" y="3"/>
                    </a:lnTo>
                    <a:lnTo>
                      <a:pt x="8" y="9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63" name="Freeform 4653"/>
              <p:cNvSpPr>
                <a:spLocks/>
              </p:cNvSpPr>
              <p:nvPr/>
            </p:nvSpPr>
            <p:spPr bwMode="auto">
              <a:xfrm>
                <a:off x="2827" y="1601"/>
                <a:ext cx="7" cy="5"/>
              </a:xfrm>
              <a:custGeom>
                <a:avLst/>
                <a:gdLst>
                  <a:gd name="T0" fmla="*/ 0 w 19"/>
                  <a:gd name="T1" fmla="*/ 0 h 15"/>
                  <a:gd name="T2" fmla="*/ 0 w 19"/>
                  <a:gd name="T3" fmla="*/ 0 h 15"/>
                  <a:gd name="T4" fmla="*/ 0 w 19"/>
                  <a:gd name="T5" fmla="*/ 0 h 15"/>
                  <a:gd name="T6" fmla="*/ 0 w 19"/>
                  <a:gd name="T7" fmla="*/ 0 h 15"/>
                  <a:gd name="T8" fmla="*/ 0 w 19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5">
                    <a:moveTo>
                      <a:pt x="4" y="0"/>
                    </a:moveTo>
                    <a:lnTo>
                      <a:pt x="19" y="8"/>
                    </a:lnTo>
                    <a:lnTo>
                      <a:pt x="15" y="15"/>
                    </a:lnTo>
                    <a:lnTo>
                      <a:pt x="0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64" name="Freeform 4654"/>
              <p:cNvSpPr>
                <a:spLocks/>
              </p:cNvSpPr>
              <p:nvPr/>
            </p:nvSpPr>
            <p:spPr bwMode="auto">
              <a:xfrm>
                <a:off x="2830" y="1606"/>
                <a:ext cx="2" cy="1"/>
              </a:xfrm>
              <a:custGeom>
                <a:avLst/>
                <a:gdLst>
                  <a:gd name="T0" fmla="*/ 0 w 8"/>
                  <a:gd name="T1" fmla="*/ 0 h 3"/>
                  <a:gd name="T2" fmla="*/ 0 w 8"/>
                  <a:gd name="T3" fmla="*/ 0 h 3"/>
                  <a:gd name="T4" fmla="*/ 0 w 8"/>
                  <a:gd name="T5" fmla="*/ 0 h 3"/>
                  <a:gd name="T6" fmla="*/ 0 w 8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3">
                    <a:moveTo>
                      <a:pt x="8" y="2"/>
                    </a:moveTo>
                    <a:lnTo>
                      <a:pt x="0" y="0"/>
                    </a:lnTo>
                    <a:lnTo>
                      <a:pt x="7" y="3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65" name="Freeform 4655"/>
              <p:cNvSpPr>
                <a:spLocks/>
              </p:cNvSpPr>
              <p:nvPr/>
            </p:nvSpPr>
            <p:spPr bwMode="auto">
              <a:xfrm>
                <a:off x="2826" y="1603"/>
                <a:ext cx="6" cy="6"/>
              </a:xfrm>
              <a:custGeom>
                <a:avLst/>
                <a:gdLst>
                  <a:gd name="T0" fmla="*/ 0 w 18"/>
                  <a:gd name="T1" fmla="*/ 0 h 17"/>
                  <a:gd name="T2" fmla="*/ 0 w 18"/>
                  <a:gd name="T3" fmla="*/ 0 h 17"/>
                  <a:gd name="T4" fmla="*/ 0 w 18"/>
                  <a:gd name="T5" fmla="*/ 0 h 17"/>
                  <a:gd name="T6" fmla="*/ 0 w 18"/>
                  <a:gd name="T7" fmla="*/ 0 h 17"/>
                  <a:gd name="T8" fmla="*/ 0 w 18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7">
                    <a:moveTo>
                      <a:pt x="5" y="0"/>
                    </a:moveTo>
                    <a:lnTo>
                      <a:pt x="18" y="10"/>
                    </a:lnTo>
                    <a:lnTo>
                      <a:pt x="12" y="17"/>
                    </a:lnTo>
                    <a:lnTo>
                      <a:pt x="0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66" name="Freeform 4656"/>
              <p:cNvSpPr>
                <a:spLocks/>
              </p:cNvSpPr>
              <p:nvPr/>
            </p:nvSpPr>
            <p:spPr bwMode="auto">
              <a:xfrm>
                <a:off x="2824" y="1605"/>
                <a:ext cx="6" cy="6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0 h 17"/>
                  <a:gd name="T8" fmla="*/ 0 w 17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5" y="0"/>
                    </a:moveTo>
                    <a:lnTo>
                      <a:pt x="17" y="11"/>
                    </a:lnTo>
                    <a:lnTo>
                      <a:pt x="12" y="17"/>
                    </a:lnTo>
                    <a:lnTo>
                      <a:pt x="0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67" name="Freeform 4657"/>
              <p:cNvSpPr>
                <a:spLocks/>
              </p:cNvSpPr>
              <p:nvPr/>
            </p:nvSpPr>
            <p:spPr bwMode="auto">
              <a:xfrm>
                <a:off x="2824" y="1607"/>
                <a:ext cx="2" cy="3"/>
              </a:xfrm>
              <a:custGeom>
                <a:avLst/>
                <a:gdLst>
                  <a:gd name="T0" fmla="*/ 0 w 6"/>
                  <a:gd name="T1" fmla="*/ 0 h 8"/>
                  <a:gd name="T2" fmla="*/ 0 w 6"/>
                  <a:gd name="T3" fmla="*/ 0 h 8"/>
                  <a:gd name="T4" fmla="*/ 0 w 6"/>
                  <a:gd name="T5" fmla="*/ 0 h 8"/>
                  <a:gd name="T6" fmla="*/ 0 w 6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8">
                    <a:moveTo>
                      <a:pt x="0" y="0"/>
                    </a:moveTo>
                    <a:lnTo>
                      <a:pt x="6" y="8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68" name="Freeform 4658"/>
              <p:cNvSpPr>
                <a:spLocks/>
              </p:cNvSpPr>
              <p:nvPr/>
            </p:nvSpPr>
            <p:spPr bwMode="auto">
              <a:xfrm>
                <a:off x="2823" y="1608"/>
                <a:ext cx="5" cy="5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0 h 17"/>
                  <a:gd name="T8" fmla="*/ 0 w 17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5" y="0"/>
                    </a:moveTo>
                    <a:lnTo>
                      <a:pt x="17" y="9"/>
                    </a:lnTo>
                    <a:lnTo>
                      <a:pt x="12" y="17"/>
                    </a:lnTo>
                    <a:lnTo>
                      <a:pt x="0" y="9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69" name="Freeform 4659"/>
              <p:cNvSpPr>
                <a:spLocks/>
              </p:cNvSpPr>
              <p:nvPr/>
            </p:nvSpPr>
            <p:spPr bwMode="auto">
              <a:xfrm>
                <a:off x="2822" y="1611"/>
                <a:ext cx="3" cy="2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0 w 7"/>
                  <a:gd name="T5" fmla="*/ 0 h 6"/>
                  <a:gd name="T6" fmla="*/ 0 w 7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1" y="0"/>
                    </a:moveTo>
                    <a:lnTo>
                      <a:pt x="7" y="6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70" name="Freeform 4660"/>
              <p:cNvSpPr>
                <a:spLocks/>
              </p:cNvSpPr>
              <p:nvPr/>
            </p:nvSpPr>
            <p:spPr bwMode="auto">
              <a:xfrm>
                <a:off x="2821" y="1611"/>
                <a:ext cx="6" cy="4"/>
              </a:xfrm>
              <a:custGeom>
                <a:avLst/>
                <a:gdLst>
                  <a:gd name="T0" fmla="*/ 0 w 17"/>
                  <a:gd name="T1" fmla="*/ 0 h 11"/>
                  <a:gd name="T2" fmla="*/ 0 w 17"/>
                  <a:gd name="T3" fmla="*/ 0 h 11"/>
                  <a:gd name="T4" fmla="*/ 0 w 17"/>
                  <a:gd name="T5" fmla="*/ 0 h 11"/>
                  <a:gd name="T6" fmla="*/ 0 w 17"/>
                  <a:gd name="T7" fmla="*/ 0 h 11"/>
                  <a:gd name="T8" fmla="*/ 0 w 17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1">
                    <a:moveTo>
                      <a:pt x="3" y="0"/>
                    </a:moveTo>
                    <a:lnTo>
                      <a:pt x="17" y="6"/>
                    </a:lnTo>
                    <a:lnTo>
                      <a:pt x="15" y="11"/>
                    </a:lnTo>
                    <a:lnTo>
                      <a:pt x="0" y="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71" name="Freeform 4661"/>
              <p:cNvSpPr>
                <a:spLocks/>
              </p:cNvSpPr>
              <p:nvPr/>
            </p:nvSpPr>
            <p:spPr bwMode="auto">
              <a:xfrm>
                <a:off x="2821" y="1613"/>
                <a:ext cx="3" cy="1"/>
              </a:xfrm>
              <a:custGeom>
                <a:avLst/>
                <a:gdLst>
                  <a:gd name="T0" fmla="*/ 0 w 8"/>
                  <a:gd name="T1" fmla="*/ 0 h 5"/>
                  <a:gd name="T2" fmla="*/ 0 w 8"/>
                  <a:gd name="T3" fmla="*/ 0 h 5"/>
                  <a:gd name="T4" fmla="*/ 0 w 8"/>
                  <a:gd name="T5" fmla="*/ 0 h 5"/>
                  <a:gd name="T6" fmla="*/ 0 w 8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5">
                    <a:moveTo>
                      <a:pt x="0" y="0"/>
                    </a:moveTo>
                    <a:lnTo>
                      <a:pt x="8" y="5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72" name="Freeform 4662"/>
              <p:cNvSpPr>
                <a:spLocks/>
              </p:cNvSpPr>
              <p:nvPr/>
            </p:nvSpPr>
            <p:spPr bwMode="auto">
              <a:xfrm>
                <a:off x="2821" y="1613"/>
                <a:ext cx="5" cy="3"/>
              </a:xfrm>
              <a:custGeom>
                <a:avLst/>
                <a:gdLst>
                  <a:gd name="T0" fmla="*/ 0 w 17"/>
                  <a:gd name="T1" fmla="*/ 0 h 10"/>
                  <a:gd name="T2" fmla="*/ 0 w 17"/>
                  <a:gd name="T3" fmla="*/ 0 h 10"/>
                  <a:gd name="T4" fmla="*/ 0 w 17"/>
                  <a:gd name="T5" fmla="*/ 0 h 10"/>
                  <a:gd name="T6" fmla="*/ 0 w 17"/>
                  <a:gd name="T7" fmla="*/ 0 h 10"/>
                  <a:gd name="T8" fmla="*/ 0 w 17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0">
                    <a:moveTo>
                      <a:pt x="2" y="0"/>
                    </a:moveTo>
                    <a:lnTo>
                      <a:pt x="17" y="4"/>
                    </a:lnTo>
                    <a:lnTo>
                      <a:pt x="15" y="10"/>
                    </a:lnTo>
                    <a:lnTo>
                      <a:pt x="0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73" name="Freeform 4663"/>
              <p:cNvSpPr>
                <a:spLocks/>
              </p:cNvSpPr>
              <p:nvPr/>
            </p:nvSpPr>
            <p:spPr bwMode="auto">
              <a:xfrm>
                <a:off x="2823" y="1616"/>
                <a:ext cx="3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0 w 7"/>
                  <a:gd name="T5" fmla="*/ 1 h 1"/>
                  <a:gd name="T6" fmla="*/ 0 w 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7" y="0"/>
                    </a:moveTo>
                    <a:lnTo>
                      <a:pt x="0" y="0"/>
                    </a:lnTo>
                    <a:lnTo>
                      <a:pt x="7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74" name="Freeform 4664"/>
              <p:cNvSpPr>
                <a:spLocks/>
              </p:cNvSpPr>
              <p:nvPr/>
            </p:nvSpPr>
            <p:spPr bwMode="auto">
              <a:xfrm>
                <a:off x="2819" y="1615"/>
                <a:ext cx="7" cy="6"/>
              </a:xfrm>
              <a:custGeom>
                <a:avLst/>
                <a:gdLst>
                  <a:gd name="T0" fmla="*/ 0 w 21"/>
                  <a:gd name="T1" fmla="*/ 0 h 20"/>
                  <a:gd name="T2" fmla="*/ 0 w 21"/>
                  <a:gd name="T3" fmla="*/ 0 h 20"/>
                  <a:gd name="T4" fmla="*/ 0 w 21"/>
                  <a:gd name="T5" fmla="*/ 0 h 20"/>
                  <a:gd name="T6" fmla="*/ 0 w 21"/>
                  <a:gd name="T7" fmla="*/ 0 h 20"/>
                  <a:gd name="T8" fmla="*/ 0 w 21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20">
                    <a:moveTo>
                      <a:pt x="6" y="0"/>
                    </a:moveTo>
                    <a:lnTo>
                      <a:pt x="21" y="6"/>
                    </a:lnTo>
                    <a:lnTo>
                      <a:pt x="15" y="20"/>
                    </a:lnTo>
                    <a:lnTo>
                      <a:pt x="0" y="1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75" name="Freeform 4665"/>
              <p:cNvSpPr>
                <a:spLocks/>
              </p:cNvSpPr>
              <p:nvPr/>
            </p:nvSpPr>
            <p:spPr bwMode="auto">
              <a:xfrm>
                <a:off x="2819" y="1619"/>
                <a:ext cx="2" cy="2"/>
              </a:xfrm>
              <a:custGeom>
                <a:avLst/>
                <a:gdLst>
                  <a:gd name="T0" fmla="*/ 0 w 7"/>
                  <a:gd name="T1" fmla="*/ 0 h 5"/>
                  <a:gd name="T2" fmla="*/ 0 w 7"/>
                  <a:gd name="T3" fmla="*/ 0 h 5"/>
                  <a:gd name="T4" fmla="*/ 0 w 7"/>
                  <a:gd name="T5" fmla="*/ 0 h 5"/>
                  <a:gd name="T6" fmla="*/ 0 w 7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0" y="0"/>
                    </a:moveTo>
                    <a:lnTo>
                      <a:pt x="7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76" name="Freeform 4666"/>
              <p:cNvSpPr>
                <a:spLocks/>
              </p:cNvSpPr>
              <p:nvPr/>
            </p:nvSpPr>
            <p:spPr bwMode="auto">
              <a:xfrm>
                <a:off x="2812" y="1619"/>
                <a:ext cx="12" cy="18"/>
              </a:xfrm>
              <a:custGeom>
                <a:avLst/>
                <a:gdLst>
                  <a:gd name="T0" fmla="*/ 0 w 35"/>
                  <a:gd name="T1" fmla="*/ 0 h 54"/>
                  <a:gd name="T2" fmla="*/ 0 w 35"/>
                  <a:gd name="T3" fmla="*/ 0 h 54"/>
                  <a:gd name="T4" fmla="*/ 0 w 35"/>
                  <a:gd name="T5" fmla="*/ 0 h 54"/>
                  <a:gd name="T6" fmla="*/ 0 w 35"/>
                  <a:gd name="T7" fmla="*/ 0 h 54"/>
                  <a:gd name="T8" fmla="*/ 0 w 35"/>
                  <a:gd name="T9" fmla="*/ 0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" h="54">
                    <a:moveTo>
                      <a:pt x="20" y="0"/>
                    </a:moveTo>
                    <a:lnTo>
                      <a:pt x="35" y="6"/>
                    </a:lnTo>
                    <a:lnTo>
                      <a:pt x="15" y="54"/>
                    </a:lnTo>
                    <a:lnTo>
                      <a:pt x="0" y="4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77" name="Freeform 4667"/>
              <p:cNvSpPr>
                <a:spLocks/>
              </p:cNvSpPr>
              <p:nvPr/>
            </p:nvSpPr>
            <p:spPr bwMode="auto">
              <a:xfrm>
                <a:off x="2815" y="1637"/>
                <a:ext cx="2" cy="0"/>
              </a:xfrm>
              <a:custGeom>
                <a:avLst/>
                <a:gdLst>
                  <a:gd name="T0" fmla="*/ 0 w 7"/>
                  <a:gd name="T1" fmla="*/ 1 h 1"/>
                  <a:gd name="T2" fmla="*/ 0 w 7"/>
                  <a:gd name="T3" fmla="*/ 0 h 1"/>
                  <a:gd name="T4" fmla="*/ 0 w 7"/>
                  <a:gd name="T5" fmla="*/ 1 h 1"/>
                  <a:gd name="T6" fmla="*/ 0 w 7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7" y="1"/>
                    </a:moveTo>
                    <a:lnTo>
                      <a:pt x="0" y="0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78" name="Freeform 4668"/>
              <p:cNvSpPr>
                <a:spLocks/>
              </p:cNvSpPr>
              <p:nvPr/>
            </p:nvSpPr>
            <p:spPr bwMode="auto">
              <a:xfrm>
                <a:off x="2809" y="1635"/>
                <a:ext cx="8" cy="10"/>
              </a:xfrm>
              <a:custGeom>
                <a:avLst/>
                <a:gdLst>
                  <a:gd name="T0" fmla="*/ 0 w 25"/>
                  <a:gd name="T1" fmla="*/ 0 h 29"/>
                  <a:gd name="T2" fmla="*/ 0 w 25"/>
                  <a:gd name="T3" fmla="*/ 0 h 29"/>
                  <a:gd name="T4" fmla="*/ 0 w 25"/>
                  <a:gd name="T5" fmla="*/ 0 h 29"/>
                  <a:gd name="T6" fmla="*/ 0 w 25"/>
                  <a:gd name="T7" fmla="*/ 0 h 29"/>
                  <a:gd name="T8" fmla="*/ 0 w 25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29">
                    <a:moveTo>
                      <a:pt x="10" y="0"/>
                    </a:moveTo>
                    <a:lnTo>
                      <a:pt x="25" y="6"/>
                    </a:lnTo>
                    <a:lnTo>
                      <a:pt x="15" y="29"/>
                    </a:lnTo>
                    <a:lnTo>
                      <a:pt x="0" y="2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79" name="Freeform 4669"/>
              <p:cNvSpPr>
                <a:spLocks/>
              </p:cNvSpPr>
              <p:nvPr/>
            </p:nvSpPr>
            <p:spPr bwMode="auto">
              <a:xfrm>
                <a:off x="2809" y="1643"/>
                <a:ext cx="2" cy="2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0 w 7"/>
                  <a:gd name="T5" fmla="*/ 0 h 6"/>
                  <a:gd name="T6" fmla="*/ 0 w 7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lnTo>
                      <a:pt x="7" y="6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80" name="Freeform 4670"/>
              <p:cNvSpPr>
                <a:spLocks/>
              </p:cNvSpPr>
              <p:nvPr/>
            </p:nvSpPr>
            <p:spPr bwMode="auto">
              <a:xfrm>
                <a:off x="2806" y="1643"/>
                <a:ext cx="8" cy="11"/>
              </a:xfrm>
              <a:custGeom>
                <a:avLst/>
                <a:gdLst>
                  <a:gd name="T0" fmla="*/ 0 w 24"/>
                  <a:gd name="T1" fmla="*/ 0 h 33"/>
                  <a:gd name="T2" fmla="*/ 0 w 24"/>
                  <a:gd name="T3" fmla="*/ 0 h 33"/>
                  <a:gd name="T4" fmla="*/ 0 w 24"/>
                  <a:gd name="T5" fmla="*/ 0 h 33"/>
                  <a:gd name="T6" fmla="*/ 0 w 24"/>
                  <a:gd name="T7" fmla="*/ 0 h 33"/>
                  <a:gd name="T8" fmla="*/ 0 w 24"/>
                  <a:gd name="T9" fmla="*/ 0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33">
                    <a:moveTo>
                      <a:pt x="9" y="0"/>
                    </a:moveTo>
                    <a:lnTo>
                      <a:pt x="24" y="5"/>
                    </a:lnTo>
                    <a:lnTo>
                      <a:pt x="14" y="33"/>
                    </a:lnTo>
                    <a:lnTo>
                      <a:pt x="0" y="29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81" name="Freeform 4671"/>
              <p:cNvSpPr>
                <a:spLocks/>
              </p:cNvSpPr>
              <p:nvPr/>
            </p:nvSpPr>
            <p:spPr bwMode="auto">
              <a:xfrm>
                <a:off x="2806" y="1653"/>
                <a:ext cx="2" cy="1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0 h 4"/>
                  <a:gd name="T4" fmla="*/ 0 w 7"/>
                  <a:gd name="T5" fmla="*/ 0 h 4"/>
                  <a:gd name="T6" fmla="*/ 0 w 7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7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82" name="Freeform 4672"/>
              <p:cNvSpPr>
                <a:spLocks/>
              </p:cNvSpPr>
              <p:nvPr/>
            </p:nvSpPr>
            <p:spPr bwMode="auto">
              <a:xfrm>
                <a:off x="2803" y="1653"/>
                <a:ext cx="7" cy="11"/>
              </a:xfrm>
              <a:custGeom>
                <a:avLst/>
                <a:gdLst>
                  <a:gd name="T0" fmla="*/ 0 w 23"/>
                  <a:gd name="T1" fmla="*/ 0 h 33"/>
                  <a:gd name="T2" fmla="*/ 0 w 23"/>
                  <a:gd name="T3" fmla="*/ 0 h 33"/>
                  <a:gd name="T4" fmla="*/ 0 w 23"/>
                  <a:gd name="T5" fmla="*/ 0 h 33"/>
                  <a:gd name="T6" fmla="*/ 0 w 23"/>
                  <a:gd name="T7" fmla="*/ 0 h 33"/>
                  <a:gd name="T8" fmla="*/ 0 w 23"/>
                  <a:gd name="T9" fmla="*/ 0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33">
                    <a:moveTo>
                      <a:pt x="9" y="0"/>
                    </a:moveTo>
                    <a:lnTo>
                      <a:pt x="23" y="4"/>
                    </a:lnTo>
                    <a:lnTo>
                      <a:pt x="15" y="33"/>
                    </a:lnTo>
                    <a:lnTo>
                      <a:pt x="0" y="29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83" name="Freeform 4673"/>
              <p:cNvSpPr>
                <a:spLocks/>
              </p:cNvSpPr>
              <p:nvPr/>
            </p:nvSpPr>
            <p:spPr bwMode="auto">
              <a:xfrm>
                <a:off x="2805" y="1664"/>
                <a:ext cx="3" cy="0"/>
              </a:xfrm>
              <a:custGeom>
                <a:avLst/>
                <a:gdLst>
                  <a:gd name="T0" fmla="*/ 0 w 7"/>
                  <a:gd name="T1" fmla="*/ 0 w 7"/>
                  <a:gd name="T2" fmla="*/ 0 w 7"/>
                  <a:gd name="T3" fmla="*/ 0 w 7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7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84" name="Freeform 4674"/>
              <p:cNvSpPr>
                <a:spLocks/>
              </p:cNvSpPr>
              <p:nvPr/>
            </p:nvSpPr>
            <p:spPr bwMode="auto">
              <a:xfrm>
                <a:off x="2800" y="1662"/>
                <a:ext cx="8" cy="12"/>
              </a:xfrm>
              <a:custGeom>
                <a:avLst/>
                <a:gdLst>
                  <a:gd name="T0" fmla="*/ 0 w 24"/>
                  <a:gd name="T1" fmla="*/ 0 h 35"/>
                  <a:gd name="T2" fmla="*/ 0 w 24"/>
                  <a:gd name="T3" fmla="*/ 0 h 35"/>
                  <a:gd name="T4" fmla="*/ 0 w 24"/>
                  <a:gd name="T5" fmla="*/ 0 h 35"/>
                  <a:gd name="T6" fmla="*/ 0 w 24"/>
                  <a:gd name="T7" fmla="*/ 0 h 35"/>
                  <a:gd name="T8" fmla="*/ 0 w 24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35">
                    <a:moveTo>
                      <a:pt x="9" y="0"/>
                    </a:moveTo>
                    <a:lnTo>
                      <a:pt x="24" y="4"/>
                    </a:lnTo>
                    <a:lnTo>
                      <a:pt x="15" y="35"/>
                    </a:lnTo>
                    <a:lnTo>
                      <a:pt x="0" y="31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85" name="Freeform 4675"/>
              <p:cNvSpPr>
                <a:spLocks/>
              </p:cNvSpPr>
              <p:nvPr/>
            </p:nvSpPr>
            <p:spPr bwMode="auto">
              <a:xfrm>
                <a:off x="2800" y="1673"/>
                <a:ext cx="2" cy="1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0 h 4"/>
                  <a:gd name="T4" fmla="*/ 0 w 7"/>
                  <a:gd name="T5" fmla="*/ 0 h 4"/>
                  <a:gd name="T6" fmla="*/ 0 w 7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7" y="4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86" name="Freeform 4676"/>
              <p:cNvSpPr>
                <a:spLocks/>
              </p:cNvSpPr>
              <p:nvPr/>
            </p:nvSpPr>
            <p:spPr bwMode="auto">
              <a:xfrm>
                <a:off x="2798" y="1673"/>
                <a:ext cx="7" cy="12"/>
              </a:xfrm>
              <a:custGeom>
                <a:avLst/>
                <a:gdLst>
                  <a:gd name="T0" fmla="*/ 0 w 21"/>
                  <a:gd name="T1" fmla="*/ 0 h 35"/>
                  <a:gd name="T2" fmla="*/ 0 w 21"/>
                  <a:gd name="T3" fmla="*/ 0 h 35"/>
                  <a:gd name="T4" fmla="*/ 0 w 21"/>
                  <a:gd name="T5" fmla="*/ 0 h 35"/>
                  <a:gd name="T6" fmla="*/ 0 w 21"/>
                  <a:gd name="T7" fmla="*/ 0 h 35"/>
                  <a:gd name="T8" fmla="*/ 0 w 21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35">
                    <a:moveTo>
                      <a:pt x="6" y="0"/>
                    </a:moveTo>
                    <a:lnTo>
                      <a:pt x="21" y="2"/>
                    </a:lnTo>
                    <a:lnTo>
                      <a:pt x="14" y="35"/>
                    </a:lnTo>
                    <a:lnTo>
                      <a:pt x="0" y="33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87" name="Freeform 4677"/>
              <p:cNvSpPr>
                <a:spLocks/>
              </p:cNvSpPr>
              <p:nvPr/>
            </p:nvSpPr>
            <p:spPr bwMode="auto">
              <a:xfrm>
                <a:off x="2800" y="1685"/>
                <a:ext cx="2" cy="0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1 h 1"/>
                  <a:gd name="T4" fmla="*/ 0 w 7"/>
                  <a:gd name="T5" fmla="*/ 1 h 1"/>
                  <a:gd name="T6" fmla="*/ 0 w 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7" y="0"/>
                    </a:moveTo>
                    <a:lnTo>
                      <a:pt x="0" y="1"/>
                    </a:lnTo>
                    <a:lnTo>
                      <a:pt x="7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88" name="Freeform 4678"/>
              <p:cNvSpPr>
                <a:spLocks/>
              </p:cNvSpPr>
              <p:nvPr/>
            </p:nvSpPr>
            <p:spPr bwMode="auto">
              <a:xfrm>
                <a:off x="2795" y="1684"/>
                <a:ext cx="7" cy="11"/>
              </a:xfrm>
              <a:custGeom>
                <a:avLst/>
                <a:gdLst>
                  <a:gd name="T0" fmla="*/ 0 w 22"/>
                  <a:gd name="T1" fmla="*/ 0 h 33"/>
                  <a:gd name="T2" fmla="*/ 0 w 22"/>
                  <a:gd name="T3" fmla="*/ 0 h 33"/>
                  <a:gd name="T4" fmla="*/ 0 w 22"/>
                  <a:gd name="T5" fmla="*/ 0 h 33"/>
                  <a:gd name="T6" fmla="*/ 0 w 22"/>
                  <a:gd name="T7" fmla="*/ 0 h 33"/>
                  <a:gd name="T8" fmla="*/ 0 w 22"/>
                  <a:gd name="T9" fmla="*/ 0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33">
                    <a:moveTo>
                      <a:pt x="8" y="0"/>
                    </a:moveTo>
                    <a:lnTo>
                      <a:pt x="22" y="4"/>
                    </a:lnTo>
                    <a:lnTo>
                      <a:pt x="15" y="33"/>
                    </a:lnTo>
                    <a:lnTo>
                      <a:pt x="0" y="29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89" name="Freeform 4679"/>
              <p:cNvSpPr>
                <a:spLocks/>
              </p:cNvSpPr>
              <p:nvPr/>
            </p:nvSpPr>
            <p:spPr bwMode="auto">
              <a:xfrm>
                <a:off x="2795" y="1693"/>
                <a:ext cx="3" cy="2"/>
              </a:xfrm>
              <a:custGeom>
                <a:avLst/>
                <a:gdLst>
                  <a:gd name="T0" fmla="*/ 0 w 8"/>
                  <a:gd name="T1" fmla="*/ 0 h 4"/>
                  <a:gd name="T2" fmla="*/ 0 w 8"/>
                  <a:gd name="T3" fmla="*/ 1 h 4"/>
                  <a:gd name="T4" fmla="*/ 0 w 8"/>
                  <a:gd name="T5" fmla="*/ 1 h 4"/>
                  <a:gd name="T6" fmla="*/ 0 w 8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4">
                    <a:moveTo>
                      <a:pt x="0" y="0"/>
                    </a:moveTo>
                    <a:lnTo>
                      <a:pt x="8" y="4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90" name="Freeform 4680"/>
              <p:cNvSpPr>
                <a:spLocks/>
              </p:cNvSpPr>
              <p:nvPr/>
            </p:nvSpPr>
            <p:spPr bwMode="auto">
              <a:xfrm>
                <a:off x="2791" y="1694"/>
                <a:ext cx="9" cy="20"/>
              </a:xfrm>
              <a:custGeom>
                <a:avLst/>
                <a:gdLst>
                  <a:gd name="T0" fmla="*/ 0 w 26"/>
                  <a:gd name="T1" fmla="*/ 0 h 61"/>
                  <a:gd name="T2" fmla="*/ 0 w 26"/>
                  <a:gd name="T3" fmla="*/ 0 h 61"/>
                  <a:gd name="T4" fmla="*/ 0 w 26"/>
                  <a:gd name="T5" fmla="*/ 0 h 61"/>
                  <a:gd name="T6" fmla="*/ 0 w 26"/>
                  <a:gd name="T7" fmla="*/ 0 h 61"/>
                  <a:gd name="T8" fmla="*/ 0 w 26"/>
                  <a:gd name="T9" fmla="*/ 0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61">
                    <a:moveTo>
                      <a:pt x="11" y="0"/>
                    </a:moveTo>
                    <a:lnTo>
                      <a:pt x="26" y="2"/>
                    </a:lnTo>
                    <a:lnTo>
                      <a:pt x="15" y="61"/>
                    </a:lnTo>
                    <a:lnTo>
                      <a:pt x="0" y="5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91" name="Freeform 4681"/>
              <p:cNvSpPr>
                <a:spLocks/>
              </p:cNvSpPr>
              <p:nvPr/>
            </p:nvSpPr>
            <p:spPr bwMode="auto">
              <a:xfrm>
                <a:off x="2791" y="1713"/>
                <a:ext cx="3" cy="2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1 h 4"/>
                  <a:gd name="T4" fmla="*/ 0 w 7"/>
                  <a:gd name="T5" fmla="*/ 0 h 4"/>
                  <a:gd name="T6" fmla="*/ 0 w 7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7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92" name="Freeform 4682"/>
              <p:cNvSpPr>
                <a:spLocks/>
              </p:cNvSpPr>
              <p:nvPr/>
            </p:nvSpPr>
            <p:spPr bwMode="auto">
              <a:xfrm>
                <a:off x="2788" y="1713"/>
                <a:ext cx="8" cy="20"/>
              </a:xfrm>
              <a:custGeom>
                <a:avLst/>
                <a:gdLst>
                  <a:gd name="T0" fmla="*/ 0 w 24"/>
                  <a:gd name="T1" fmla="*/ 0 h 60"/>
                  <a:gd name="T2" fmla="*/ 0 w 24"/>
                  <a:gd name="T3" fmla="*/ 0 h 60"/>
                  <a:gd name="T4" fmla="*/ 0 w 24"/>
                  <a:gd name="T5" fmla="*/ 0 h 60"/>
                  <a:gd name="T6" fmla="*/ 0 w 24"/>
                  <a:gd name="T7" fmla="*/ 0 h 60"/>
                  <a:gd name="T8" fmla="*/ 0 w 24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60">
                    <a:moveTo>
                      <a:pt x="9" y="0"/>
                    </a:moveTo>
                    <a:lnTo>
                      <a:pt x="24" y="2"/>
                    </a:lnTo>
                    <a:lnTo>
                      <a:pt x="14" y="60"/>
                    </a:lnTo>
                    <a:lnTo>
                      <a:pt x="0" y="5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93" name="Freeform 4683"/>
              <p:cNvSpPr>
                <a:spLocks/>
              </p:cNvSpPr>
              <p:nvPr/>
            </p:nvSpPr>
            <p:spPr bwMode="auto">
              <a:xfrm>
                <a:off x="2788" y="1733"/>
                <a:ext cx="3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7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94" name="Freeform 4684"/>
              <p:cNvSpPr>
                <a:spLocks/>
              </p:cNvSpPr>
              <p:nvPr/>
            </p:nvSpPr>
            <p:spPr bwMode="auto">
              <a:xfrm>
                <a:off x="2787" y="1733"/>
                <a:ext cx="6" cy="8"/>
              </a:xfrm>
              <a:custGeom>
                <a:avLst/>
                <a:gdLst>
                  <a:gd name="T0" fmla="*/ 0 w 17"/>
                  <a:gd name="T1" fmla="*/ 0 h 26"/>
                  <a:gd name="T2" fmla="*/ 0 w 17"/>
                  <a:gd name="T3" fmla="*/ 0 h 26"/>
                  <a:gd name="T4" fmla="*/ 0 w 17"/>
                  <a:gd name="T5" fmla="*/ 0 h 26"/>
                  <a:gd name="T6" fmla="*/ 0 w 17"/>
                  <a:gd name="T7" fmla="*/ 0 h 26"/>
                  <a:gd name="T8" fmla="*/ 0 w 17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26">
                    <a:moveTo>
                      <a:pt x="3" y="0"/>
                    </a:moveTo>
                    <a:lnTo>
                      <a:pt x="17" y="2"/>
                    </a:lnTo>
                    <a:lnTo>
                      <a:pt x="14" y="26"/>
                    </a:lnTo>
                    <a:lnTo>
                      <a:pt x="0" y="2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95" name="Freeform 4685"/>
              <p:cNvSpPr>
                <a:spLocks/>
              </p:cNvSpPr>
              <p:nvPr/>
            </p:nvSpPr>
            <p:spPr bwMode="auto">
              <a:xfrm>
                <a:off x="2786" y="1740"/>
                <a:ext cx="6" cy="9"/>
              </a:xfrm>
              <a:custGeom>
                <a:avLst/>
                <a:gdLst>
                  <a:gd name="T0" fmla="*/ 0 w 18"/>
                  <a:gd name="T1" fmla="*/ 0 h 26"/>
                  <a:gd name="T2" fmla="*/ 0 w 18"/>
                  <a:gd name="T3" fmla="*/ 0 h 26"/>
                  <a:gd name="T4" fmla="*/ 0 w 18"/>
                  <a:gd name="T5" fmla="*/ 0 h 26"/>
                  <a:gd name="T6" fmla="*/ 0 w 18"/>
                  <a:gd name="T7" fmla="*/ 0 h 26"/>
                  <a:gd name="T8" fmla="*/ 0 w 18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26">
                    <a:moveTo>
                      <a:pt x="4" y="0"/>
                    </a:moveTo>
                    <a:lnTo>
                      <a:pt x="18" y="3"/>
                    </a:lnTo>
                    <a:lnTo>
                      <a:pt x="15" y="26"/>
                    </a:lnTo>
                    <a:lnTo>
                      <a:pt x="0" y="2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96" name="Freeform 4686"/>
              <p:cNvSpPr>
                <a:spLocks/>
              </p:cNvSpPr>
              <p:nvPr/>
            </p:nvSpPr>
            <p:spPr bwMode="auto">
              <a:xfrm>
                <a:off x="2786" y="1748"/>
                <a:ext cx="3" cy="1"/>
              </a:xfrm>
              <a:custGeom>
                <a:avLst/>
                <a:gdLst>
                  <a:gd name="T0" fmla="*/ 0 w 8"/>
                  <a:gd name="T1" fmla="*/ 0 h 3"/>
                  <a:gd name="T2" fmla="*/ 0 w 8"/>
                  <a:gd name="T3" fmla="*/ 0 h 3"/>
                  <a:gd name="T4" fmla="*/ 0 w 8"/>
                  <a:gd name="T5" fmla="*/ 0 h 3"/>
                  <a:gd name="T6" fmla="*/ 0 w 8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3">
                    <a:moveTo>
                      <a:pt x="0" y="0"/>
                    </a:moveTo>
                    <a:lnTo>
                      <a:pt x="8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97" name="Freeform 4687"/>
              <p:cNvSpPr>
                <a:spLocks/>
              </p:cNvSpPr>
              <p:nvPr/>
            </p:nvSpPr>
            <p:spPr bwMode="auto">
              <a:xfrm>
                <a:off x="2785" y="1749"/>
                <a:ext cx="6" cy="16"/>
              </a:xfrm>
              <a:custGeom>
                <a:avLst/>
                <a:gdLst>
                  <a:gd name="T0" fmla="*/ 0 w 18"/>
                  <a:gd name="T1" fmla="*/ 0 h 49"/>
                  <a:gd name="T2" fmla="*/ 0 w 18"/>
                  <a:gd name="T3" fmla="*/ 0 h 49"/>
                  <a:gd name="T4" fmla="*/ 0 w 18"/>
                  <a:gd name="T5" fmla="*/ 0 h 49"/>
                  <a:gd name="T6" fmla="*/ 0 w 18"/>
                  <a:gd name="T7" fmla="*/ 0 h 49"/>
                  <a:gd name="T8" fmla="*/ 0 w 18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49">
                    <a:moveTo>
                      <a:pt x="3" y="0"/>
                    </a:moveTo>
                    <a:lnTo>
                      <a:pt x="18" y="0"/>
                    </a:lnTo>
                    <a:lnTo>
                      <a:pt x="15" y="49"/>
                    </a:lnTo>
                    <a:lnTo>
                      <a:pt x="0" y="4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98" name="Freeform 4688"/>
              <p:cNvSpPr>
                <a:spLocks/>
              </p:cNvSpPr>
              <p:nvPr/>
            </p:nvSpPr>
            <p:spPr bwMode="auto">
              <a:xfrm>
                <a:off x="2788" y="1765"/>
                <a:ext cx="2" cy="1"/>
              </a:xfrm>
              <a:custGeom>
                <a:avLst/>
                <a:gdLst>
                  <a:gd name="T0" fmla="*/ 0 w 7"/>
                  <a:gd name="T1" fmla="*/ 0 h 2"/>
                  <a:gd name="T2" fmla="*/ 0 w 7"/>
                  <a:gd name="T3" fmla="*/ 1 h 2"/>
                  <a:gd name="T4" fmla="*/ 0 w 7"/>
                  <a:gd name="T5" fmla="*/ 1 h 2"/>
                  <a:gd name="T6" fmla="*/ 0 w 7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7" y="0"/>
                    </a:moveTo>
                    <a:lnTo>
                      <a:pt x="0" y="2"/>
                    </a:lnTo>
                    <a:lnTo>
                      <a:pt x="7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99" name="Freeform 4689"/>
              <p:cNvSpPr>
                <a:spLocks/>
              </p:cNvSpPr>
              <p:nvPr/>
            </p:nvSpPr>
            <p:spPr bwMode="auto">
              <a:xfrm>
                <a:off x="2783" y="1765"/>
                <a:ext cx="7" cy="14"/>
              </a:xfrm>
              <a:custGeom>
                <a:avLst/>
                <a:gdLst>
                  <a:gd name="T0" fmla="*/ 0 w 20"/>
                  <a:gd name="T1" fmla="*/ 0 h 42"/>
                  <a:gd name="T2" fmla="*/ 0 w 20"/>
                  <a:gd name="T3" fmla="*/ 0 h 42"/>
                  <a:gd name="T4" fmla="*/ 0 w 20"/>
                  <a:gd name="T5" fmla="*/ 0 h 42"/>
                  <a:gd name="T6" fmla="*/ 0 w 20"/>
                  <a:gd name="T7" fmla="*/ 0 h 42"/>
                  <a:gd name="T8" fmla="*/ 0 w 20"/>
                  <a:gd name="T9" fmla="*/ 0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42">
                    <a:moveTo>
                      <a:pt x="5" y="0"/>
                    </a:moveTo>
                    <a:lnTo>
                      <a:pt x="20" y="2"/>
                    </a:lnTo>
                    <a:lnTo>
                      <a:pt x="15" y="42"/>
                    </a:lnTo>
                    <a:lnTo>
                      <a:pt x="0" y="4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00" name="Freeform 4690"/>
              <p:cNvSpPr>
                <a:spLocks/>
              </p:cNvSpPr>
              <p:nvPr/>
            </p:nvSpPr>
            <p:spPr bwMode="auto">
              <a:xfrm>
                <a:off x="2783" y="1778"/>
                <a:ext cx="3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7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01" name="Freeform 4691"/>
              <p:cNvSpPr>
                <a:spLocks/>
              </p:cNvSpPr>
              <p:nvPr/>
            </p:nvSpPr>
            <p:spPr bwMode="auto">
              <a:xfrm>
                <a:off x="2782" y="1778"/>
                <a:ext cx="6" cy="14"/>
              </a:xfrm>
              <a:custGeom>
                <a:avLst/>
                <a:gdLst>
                  <a:gd name="T0" fmla="*/ 0 w 19"/>
                  <a:gd name="T1" fmla="*/ 0 h 43"/>
                  <a:gd name="T2" fmla="*/ 0 w 19"/>
                  <a:gd name="T3" fmla="*/ 0 h 43"/>
                  <a:gd name="T4" fmla="*/ 0 w 19"/>
                  <a:gd name="T5" fmla="*/ 0 h 43"/>
                  <a:gd name="T6" fmla="*/ 0 w 19"/>
                  <a:gd name="T7" fmla="*/ 0 h 43"/>
                  <a:gd name="T8" fmla="*/ 0 w 19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43">
                    <a:moveTo>
                      <a:pt x="4" y="0"/>
                    </a:moveTo>
                    <a:lnTo>
                      <a:pt x="19" y="2"/>
                    </a:lnTo>
                    <a:lnTo>
                      <a:pt x="15" y="43"/>
                    </a:lnTo>
                    <a:lnTo>
                      <a:pt x="0" y="4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02" name="Freeform 4692"/>
              <p:cNvSpPr>
                <a:spLocks/>
              </p:cNvSpPr>
              <p:nvPr/>
            </p:nvSpPr>
            <p:spPr bwMode="auto">
              <a:xfrm>
                <a:off x="2784" y="1792"/>
                <a:ext cx="3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1 h 1"/>
                  <a:gd name="T4" fmla="*/ 0 w 8"/>
                  <a:gd name="T5" fmla="*/ 0 h 1"/>
                  <a:gd name="T6" fmla="*/ 0 w 8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8" y="0"/>
                    </a:moveTo>
                    <a:lnTo>
                      <a:pt x="0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03" name="Freeform 4693"/>
              <p:cNvSpPr>
                <a:spLocks/>
              </p:cNvSpPr>
              <p:nvPr/>
            </p:nvSpPr>
            <p:spPr bwMode="auto">
              <a:xfrm>
                <a:off x="2780" y="1792"/>
                <a:ext cx="7" cy="14"/>
              </a:xfrm>
              <a:custGeom>
                <a:avLst/>
                <a:gdLst>
                  <a:gd name="T0" fmla="*/ 0 w 22"/>
                  <a:gd name="T1" fmla="*/ 0 h 42"/>
                  <a:gd name="T2" fmla="*/ 0 w 22"/>
                  <a:gd name="T3" fmla="*/ 0 h 42"/>
                  <a:gd name="T4" fmla="*/ 0 w 22"/>
                  <a:gd name="T5" fmla="*/ 0 h 42"/>
                  <a:gd name="T6" fmla="*/ 0 w 22"/>
                  <a:gd name="T7" fmla="*/ 0 h 42"/>
                  <a:gd name="T8" fmla="*/ 0 w 22"/>
                  <a:gd name="T9" fmla="*/ 0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42">
                    <a:moveTo>
                      <a:pt x="7" y="0"/>
                    </a:moveTo>
                    <a:lnTo>
                      <a:pt x="22" y="2"/>
                    </a:lnTo>
                    <a:lnTo>
                      <a:pt x="14" y="42"/>
                    </a:lnTo>
                    <a:lnTo>
                      <a:pt x="0" y="4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04" name="Freeform 4694"/>
              <p:cNvSpPr>
                <a:spLocks/>
              </p:cNvSpPr>
              <p:nvPr/>
            </p:nvSpPr>
            <p:spPr bwMode="auto">
              <a:xfrm>
                <a:off x="2780" y="1805"/>
                <a:ext cx="2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7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05" name="Freeform 4695"/>
              <p:cNvSpPr>
                <a:spLocks/>
              </p:cNvSpPr>
              <p:nvPr/>
            </p:nvSpPr>
            <p:spPr bwMode="auto">
              <a:xfrm>
                <a:off x="2779" y="1805"/>
                <a:ext cx="5" cy="14"/>
              </a:xfrm>
              <a:custGeom>
                <a:avLst/>
                <a:gdLst>
                  <a:gd name="T0" fmla="*/ 0 w 17"/>
                  <a:gd name="T1" fmla="*/ 0 h 41"/>
                  <a:gd name="T2" fmla="*/ 0 w 17"/>
                  <a:gd name="T3" fmla="*/ 0 h 41"/>
                  <a:gd name="T4" fmla="*/ 0 w 17"/>
                  <a:gd name="T5" fmla="*/ 0 h 41"/>
                  <a:gd name="T6" fmla="*/ 0 w 17"/>
                  <a:gd name="T7" fmla="*/ 0 h 41"/>
                  <a:gd name="T8" fmla="*/ 0 w 17"/>
                  <a:gd name="T9" fmla="*/ 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41">
                    <a:moveTo>
                      <a:pt x="3" y="0"/>
                    </a:moveTo>
                    <a:lnTo>
                      <a:pt x="17" y="2"/>
                    </a:lnTo>
                    <a:lnTo>
                      <a:pt x="14" y="41"/>
                    </a:lnTo>
                    <a:lnTo>
                      <a:pt x="0" y="3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06" name="Freeform 4696"/>
              <p:cNvSpPr>
                <a:spLocks/>
              </p:cNvSpPr>
              <p:nvPr/>
            </p:nvSpPr>
            <p:spPr bwMode="auto">
              <a:xfrm>
                <a:off x="2779" y="1818"/>
                <a:ext cx="2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7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07" name="Rectangle 4697"/>
              <p:cNvSpPr>
                <a:spLocks noChangeArrowheads="1"/>
              </p:cNvSpPr>
              <p:nvPr/>
            </p:nvSpPr>
            <p:spPr bwMode="auto">
              <a:xfrm>
                <a:off x="2779" y="1818"/>
                <a:ext cx="5" cy="4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08" name="Freeform 4698"/>
              <p:cNvSpPr>
                <a:spLocks/>
              </p:cNvSpPr>
              <p:nvPr/>
            </p:nvSpPr>
            <p:spPr bwMode="auto">
              <a:xfrm>
                <a:off x="2781" y="1822"/>
                <a:ext cx="3" cy="1"/>
              </a:xfrm>
              <a:custGeom>
                <a:avLst/>
                <a:gdLst>
                  <a:gd name="T0" fmla="*/ 0 w 8"/>
                  <a:gd name="T1" fmla="*/ 0 h 2"/>
                  <a:gd name="T2" fmla="*/ 0 w 8"/>
                  <a:gd name="T3" fmla="*/ 1 h 2"/>
                  <a:gd name="T4" fmla="*/ 0 w 8"/>
                  <a:gd name="T5" fmla="*/ 1 h 2"/>
                  <a:gd name="T6" fmla="*/ 0 w 8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8" y="0"/>
                    </a:moveTo>
                    <a:lnTo>
                      <a:pt x="0" y="2"/>
                    </a:lnTo>
                    <a:lnTo>
                      <a:pt x="7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09" name="Freeform 4699"/>
              <p:cNvSpPr>
                <a:spLocks/>
              </p:cNvSpPr>
              <p:nvPr/>
            </p:nvSpPr>
            <p:spPr bwMode="auto">
              <a:xfrm>
                <a:off x="2778" y="1822"/>
                <a:ext cx="5" cy="3"/>
              </a:xfrm>
              <a:custGeom>
                <a:avLst/>
                <a:gdLst>
                  <a:gd name="T0" fmla="*/ 0 w 15"/>
                  <a:gd name="T1" fmla="*/ 0 h 9"/>
                  <a:gd name="T2" fmla="*/ 0 w 15"/>
                  <a:gd name="T3" fmla="*/ 0 h 9"/>
                  <a:gd name="T4" fmla="*/ 0 w 15"/>
                  <a:gd name="T5" fmla="*/ 0 h 9"/>
                  <a:gd name="T6" fmla="*/ 0 w 15"/>
                  <a:gd name="T7" fmla="*/ 0 h 9"/>
                  <a:gd name="T8" fmla="*/ 0 w 15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9">
                    <a:moveTo>
                      <a:pt x="1" y="0"/>
                    </a:moveTo>
                    <a:lnTo>
                      <a:pt x="15" y="2"/>
                    </a:lnTo>
                    <a:lnTo>
                      <a:pt x="14" y="9"/>
                    </a:lnTo>
                    <a:lnTo>
                      <a:pt x="0" y="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10" name="Freeform 4700"/>
              <p:cNvSpPr>
                <a:spLocks/>
              </p:cNvSpPr>
              <p:nvPr/>
            </p:nvSpPr>
            <p:spPr bwMode="auto">
              <a:xfrm>
                <a:off x="2778" y="1824"/>
                <a:ext cx="3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7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11" name="Rectangle 4701"/>
              <p:cNvSpPr>
                <a:spLocks noChangeArrowheads="1"/>
              </p:cNvSpPr>
              <p:nvPr/>
            </p:nvSpPr>
            <p:spPr bwMode="auto">
              <a:xfrm>
                <a:off x="2778" y="1825"/>
                <a:ext cx="5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12" name="Rectangle 4702"/>
              <p:cNvSpPr>
                <a:spLocks noChangeArrowheads="1"/>
              </p:cNvSpPr>
              <p:nvPr/>
            </p:nvSpPr>
            <p:spPr bwMode="auto">
              <a:xfrm>
                <a:off x="2778" y="1830"/>
                <a:ext cx="5" cy="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13" name="Freeform 4703"/>
              <p:cNvSpPr>
                <a:spLocks/>
              </p:cNvSpPr>
              <p:nvPr/>
            </p:nvSpPr>
            <p:spPr bwMode="auto">
              <a:xfrm>
                <a:off x="2781" y="1833"/>
                <a:ext cx="2" cy="1"/>
              </a:xfrm>
              <a:custGeom>
                <a:avLst/>
                <a:gdLst>
                  <a:gd name="T0" fmla="*/ 0 w 8"/>
                  <a:gd name="T1" fmla="*/ 0 h 3"/>
                  <a:gd name="T2" fmla="*/ 0 w 8"/>
                  <a:gd name="T3" fmla="*/ 0 h 3"/>
                  <a:gd name="T4" fmla="*/ 0 w 8"/>
                  <a:gd name="T5" fmla="*/ 0 h 3"/>
                  <a:gd name="T6" fmla="*/ 0 w 8"/>
                  <a:gd name="T7" fmla="*/ 0 h 3"/>
                  <a:gd name="T8" fmla="*/ 0 w 8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3">
                    <a:moveTo>
                      <a:pt x="8" y="0"/>
                    </a:moveTo>
                    <a:lnTo>
                      <a:pt x="8" y="0"/>
                    </a:lnTo>
                    <a:lnTo>
                      <a:pt x="7" y="3"/>
                    </a:lnTo>
                    <a:lnTo>
                      <a:pt x="0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14" name="Freeform 4704"/>
              <p:cNvSpPr>
                <a:spLocks/>
              </p:cNvSpPr>
              <p:nvPr/>
            </p:nvSpPr>
            <p:spPr bwMode="auto">
              <a:xfrm>
                <a:off x="2777" y="1832"/>
                <a:ext cx="6" cy="4"/>
              </a:xfrm>
              <a:custGeom>
                <a:avLst/>
                <a:gdLst>
                  <a:gd name="T0" fmla="*/ 0 w 17"/>
                  <a:gd name="T1" fmla="*/ 0 h 11"/>
                  <a:gd name="T2" fmla="*/ 0 w 17"/>
                  <a:gd name="T3" fmla="*/ 0 h 11"/>
                  <a:gd name="T4" fmla="*/ 0 w 17"/>
                  <a:gd name="T5" fmla="*/ 0 h 11"/>
                  <a:gd name="T6" fmla="*/ 0 w 17"/>
                  <a:gd name="T7" fmla="*/ 0 h 11"/>
                  <a:gd name="T8" fmla="*/ 0 w 17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1">
                    <a:moveTo>
                      <a:pt x="3" y="0"/>
                    </a:moveTo>
                    <a:lnTo>
                      <a:pt x="17" y="6"/>
                    </a:lnTo>
                    <a:lnTo>
                      <a:pt x="15" y="11"/>
                    </a:lnTo>
                    <a:lnTo>
                      <a:pt x="0" y="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15" name="Freeform 4705"/>
              <p:cNvSpPr>
                <a:spLocks/>
              </p:cNvSpPr>
              <p:nvPr/>
            </p:nvSpPr>
            <p:spPr bwMode="auto">
              <a:xfrm>
                <a:off x="2777" y="1833"/>
                <a:ext cx="3" cy="2"/>
              </a:xfrm>
              <a:custGeom>
                <a:avLst/>
                <a:gdLst>
                  <a:gd name="T0" fmla="*/ 0 w 8"/>
                  <a:gd name="T1" fmla="*/ 0 h 6"/>
                  <a:gd name="T2" fmla="*/ 0 w 8"/>
                  <a:gd name="T3" fmla="*/ 0 h 6"/>
                  <a:gd name="T4" fmla="*/ 0 w 8"/>
                  <a:gd name="T5" fmla="*/ 0 h 6"/>
                  <a:gd name="T6" fmla="*/ 0 w 8"/>
                  <a:gd name="T7" fmla="*/ 0 h 6"/>
                  <a:gd name="T8" fmla="*/ 0 w 8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6">
                    <a:moveTo>
                      <a:pt x="0" y="1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8" y="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16" name="Rectangle 4706"/>
              <p:cNvSpPr>
                <a:spLocks noChangeArrowheads="1"/>
              </p:cNvSpPr>
              <p:nvPr/>
            </p:nvSpPr>
            <p:spPr bwMode="auto">
              <a:xfrm>
                <a:off x="2777" y="1835"/>
                <a:ext cx="6" cy="2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17" name="Rectangle 4707"/>
              <p:cNvSpPr>
                <a:spLocks noChangeArrowheads="1"/>
              </p:cNvSpPr>
              <p:nvPr/>
            </p:nvSpPr>
            <p:spPr bwMode="auto">
              <a:xfrm>
                <a:off x="2777" y="1837"/>
                <a:ext cx="6" cy="2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18" name="Freeform 4708"/>
              <p:cNvSpPr>
                <a:spLocks/>
              </p:cNvSpPr>
              <p:nvPr/>
            </p:nvSpPr>
            <p:spPr bwMode="auto">
              <a:xfrm>
                <a:off x="2780" y="1839"/>
                <a:ext cx="3" cy="1"/>
              </a:xfrm>
              <a:custGeom>
                <a:avLst/>
                <a:gdLst>
                  <a:gd name="T0" fmla="*/ 0 w 8"/>
                  <a:gd name="T1" fmla="*/ 0 h 2"/>
                  <a:gd name="T2" fmla="*/ 0 w 8"/>
                  <a:gd name="T3" fmla="*/ 1 h 2"/>
                  <a:gd name="T4" fmla="*/ 0 w 8"/>
                  <a:gd name="T5" fmla="*/ 1 h 2"/>
                  <a:gd name="T6" fmla="*/ 0 w 8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8" y="0"/>
                    </a:moveTo>
                    <a:lnTo>
                      <a:pt x="0" y="2"/>
                    </a:lnTo>
                    <a:lnTo>
                      <a:pt x="7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19" name="Freeform 4709"/>
              <p:cNvSpPr>
                <a:spLocks/>
              </p:cNvSpPr>
              <p:nvPr/>
            </p:nvSpPr>
            <p:spPr bwMode="auto">
              <a:xfrm>
                <a:off x="2777" y="1839"/>
                <a:ext cx="5" cy="4"/>
              </a:xfrm>
              <a:custGeom>
                <a:avLst/>
                <a:gdLst>
                  <a:gd name="T0" fmla="*/ 0 w 16"/>
                  <a:gd name="T1" fmla="*/ 0 h 14"/>
                  <a:gd name="T2" fmla="*/ 0 w 16"/>
                  <a:gd name="T3" fmla="*/ 0 h 14"/>
                  <a:gd name="T4" fmla="*/ 0 w 16"/>
                  <a:gd name="T5" fmla="*/ 0 h 14"/>
                  <a:gd name="T6" fmla="*/ 0 w 16"/>
                  <a:gd name="T7" fmla="*/ 0 h 14"/>
                  <a:gd name="T8" fmla="*/ 0 w 16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4">
                    <a:moveTo>
                      <a:pt x="1" y="0"/>
                    </a:moveTo>
                    <a:lnTo>
                      <a:pt x="16" y="2"/>
                    </a:lnTo>
                    <a:lnTo>
                      <a:pt x="15" y="14"/>
                    </a:lnTo>
                    <a:lnTo>
                      <a:pt x="0" y="1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20" name="Freeform 4710"/>
              <p:cNvSpPr>
                <a:spLocks/>
              </p:cNvSpPr>
              <p:nvPr/>
            </p:nvSpPr>
            <p:spPr bwMode="auto">
              <a:xfrm>
                <a:off x="2780" y="1843"/>
                <a:ext cx="2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1 h 1"/>
                  <a:gd name="T4" fmla="*/ 0 w 7"/>
                  <a:gd name="T5" fmla="*/ 0 h 1"/>
                  <a:gd name="T6" fmla="*/ 0 w 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7" y="0"/>
                    </a:moveTo>
                    <a:lnTo>
                      <a:pt x="0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21" name="Freeform 4711"/>
              <p:cNvSpPr>
                <a:spLocks/>
              </p:cNvSpPr>
              <p:nvPr/>
            </p:nvSpPr>
            <p:spPr bwMode="auto">
              <a:xfrm>
                <a:off x="2776" y="1843"/>
                <a:ext cx="6" cy="5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0 h 17"/>
                  <a:gd name="T8" fmla="*/ 0 w 17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2" y="0"/>
                    </a:moveTo>
                    <a:lnTo>
                      <a:pt x="17" y="2"/>
                    </a:lnTo>
                    <a:lnTo>
                      <a:pt x="15" y="17"/>
                    </a:lnTo>
                    <a:lnTo>
                      <a:pt x="0" y="1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22" name="Freeform 4712"/>
              <p:cNvSpPr>
                <a:spLocks/>
              </p:cNvSpPr>
              <p:nvPr/>
            </p:nvSpPr>
            <p:spPr bwMode="auto">
              <a:xfrm>
                <a:off x="2776" y="1848"/>
                <a:ext cx="3" cy="1"/>
              </a:xfrm>
              <a:custGeom>
                <a:avLst/>
                <a:gdLst>
                  <a:gd name="T0" fmla="*/ 0 w 8"/>
                  <a:gd name="T1" fmla="*/ 0 h 3"/>
                  <a:gd name="T2" fmla="*/ 0 w 8"/>
                  <a:gd name="T3" fmla="*/ 0 h 3"/>
                  <a:gd name="T4" fmla="*/ 0 w 8"/>
                  <a:gd name="T5" fmla="*/ 0 h 3"/>
                  <a:gd name="T6" fmla="*/ 0 w 8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3">
                    <a:moveTo>
                      <a:pt x="0" y="0"/>
                    </a:moveTo>
                    <a:lnTo>
                      <a:pt x="8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23" name="Freeform 4713"/>
              <p:cNvSpPr>
                <a:spLocks/>
              </p:cNvSpPr>
              <p:nvPr/>
            </p:nvSpPr>
            <p:spPr bwMode="auto">
              <a:xfrm>
                <a:off x="2776" y="1848"/>
                <a:ext cx="5" cy="11"/>
              </a:xfrm>
              <a:custGeom>
                <a:avLst/>
                <a:gdLst>
                  <a:gd name="T0" fmla="*/ 0 w 17"/>
                  <a:gd name="T1" fmla="*/ 0 h 32"/>
                  <a:gd name="T2" fmla="*/ 0 w 17"/>
                  <a:gd name="T3" fmla="*/ 0 h 32"/>
                  <a:gd name="T4" fmla="*/ 0 w 17"/>
                  <a:gd name="T5" fmla="*/ 0 h 32"/>
                  <a:gd name="T6" fmla="*/ 0 w 17"/>
                  <a:gd name="T7" fmla="*/ 0 h 32"/>
                  <a:gd name="T8" fmla="*/ 0 w 17"/>
                  <a:gd name="T9" fmla="*/ 0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32">
                    <a:moveTo>
                      <a:pt x="2" y="0"/>
                    </a:moveTo>
                    <a:lnTo>
                      <a:pt x="17" y="0"/>
                    </a:lnTo>
                    <a:lnTo>
                      <a:pt x="15" y="32"/>
                    </a:lnTo>
                    <a:lnTo>
                      <a:pt x="0" y="3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24" name="Freeform 4714"/>
              <p:cNvSpPr>
                <a:spLocks/>
              </p:cNvSpPr>
              <p:nvPr/>
            </p:nvSpPr>
            <p:spPr bwMode="auto">
              <a:xfrm>
                <a:off x="2776" y="1859"/>
                <a:ext cx="2" cy="0"/>
              </a:xfrm>
              <a:custGeom>
                <a:avLst/>
                <a:gdLst>
                  <a:gd name="T0" fmla="*/ 0 w 8"/>
                  <a:gd name="T1" fmla="*/ 0 h 2"/>
                  <a:gd name="T2" fmla="*/ 0 w 8"/>
                  <a:gd name="T3" fmla="*/ 1 h 2"/>
                  <a:gd name="T4" fmla="*/ 0 w 8"/>
                  <a:gd name="T5" fmla="*/ 0 h 2"/>
                  <a:gd name="T6" fmla="*/ 0 w 8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lnTo>
                      <a:pt x="8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25" name="Rectangle 4715"/>
              <p:cNvSpPr>
                <a:spLocks noChangeArrowheads="1"/>
              </p:cNvSpPr>
              <p:nvPr/>
            </p:nvSpPr>
            <p:spPr bwMode="auto">
              <a:xfrm>
                <a:off x="2776" y="1859"/>
                <a:ext cx="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26" name="Freeform 4716"/>
              <p:cNvSpPr>
                <a:spLocks/>
              </p:cNvSpPr>
              <p:nvPr/>
            </p:nvSpPr>
            <p:spPr bwMode="auto">
              <a:xfrm>
                <a:off x="2778" y="1867"/>
                <a:ext cx="3" cy="0"/>
              </a:xfrm>
              <a:custGeom>
                <a:avLst/>
                <a:gdLst>
                  <a:gd name="T0" fmla="*/ 0 w 8"/>
                  <a:gd name="T1" fmla="*/ 0 h 2"/>
                  <a:gd name="T2" fmla="*/ 0 w 8"/>
                  <a:gd name="T3" fmla="*/ 1 h 2"/>
                  <a:gd name="T4" fmla="*/ 0 w 8"/>
                  <a:gd name="T5" fmla="*/ 1 h 2"/>
                  <a:gd name="T6" fmla="*/ 0 w 8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8" y="0"/>
                    </a:moveTo>
                    <a:lnTo>
                      <a:pt x="0" y="2"/>
                    </a:lnTo>
                    <a:lnTo>
                      <a:pt x="7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27" name="Freeform 4717"/>
              <p:cNvSpPr>
                <a:spLocks/>
              </p:cNvSpPr>
              <p:nvPr/>
            </p:nvSpPr>
            <p:spPr bwMode="auto">
              <a:xfrm>
                <a:off x="2775" y="1866"/>
                <a:ext cx="6" cy="6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0 h 17"/>
                  <a:gd name="T8" fmla="*/ 0 w 17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2" y="0"/>
                    </a:moveTo>
                    <a:lnTo>
                      <a:pt x="17" y="2"/>
                    </a:lnTo>
                    <a:lnTo>
                      <a:pt x="15" y="17"/>
                    </a:lnTo>
                    <a:lnTo>
                      <a:pt x="0" y="1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28" name="Freeform 4718"/>
              <p:cNvSpPr>
                <a:spLocks/>
              </p:cNvSpPr>
              <p:nvPr/>
            </p:nvSpPr>
            <p:spPr bwMode="auto">
              <a:xfrm>
                <a:off x="2775" y="1871"/>
                <a:ext cx="2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7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29" name="Rectangle 4719"/>
              <p:cNvSpPr>
                <a:spLocks noChangeArrowheads="1"/>
              </p:cNvSpPr>
              <p:nvPr/>
            </p:nvSpPr>
            <p:spPr bwMode="auto">
              <a:xfrm>
                <a:off x="2775" y="1872"/>
                <a:ext cx="5" cy="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30" name="Rectangle 4720"/>
              <p:cNvSpPr>
                <a:spLocks noChangeArrowheads="1"/>
              </p:cNvSpPr>
              <p:nvPr/>
            </p:nvSpPr>
            <p:spPr bwMode="auto">
              <a:xfrm>
                <a:off x="2775" y="1875"/>
                <a:ext cx="5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31" name="Freeform 4721"/>
              <p:cNvSpPr>
                <a:spLocks/>
              </p:cNvSpPr>
              <p:nvPr/>
            </p:nvSpPr>
            <p:spPr bwMode="auto">
              <a:xfrm>
                <a:off x="2775" y="1875"/>
                <a:ext cx="5" cy="1"/>
              </a:xfrm>
              <a:custGeom>
                <a:avLst/>
                <a:gdLst>
                  <a:gd name="T0" fmla="*/ 0 w 15"/>
                  <a:gd name="T1" fmla="*/ 0 h 3"/>
                  <a:gd name="T2" fmla="*/ 0 w 15"/>
                  <a:gd name="T3" fmla="*/ 0 h 3"/>
                  <a:gd name="T4" fmla="*/ 0 w 15"/>
                  <a:gd name="T5" fmla="*/ 0 h 3"/>
                  <a:gd name="T6" fmla="*/ 0 w 15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" h="3">
                    <a:moveTo>
                      <a:pt x="0" y="0"/>
                    </a:moveTo>
                    <a:lnTo>
                      <a:pt x="7" y="2"/>
                    </a:lnTo>
                    <a:lnTo>
                      <a:pt x="1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32" name="Freeform 4722"/>
              <p:cNvSpPr>
                <a:spLocks/>
              </p:cNvSpPr>
              <p:nvPr/>
            </p:nvSpPr>
            <p:spPr bwMode="auto">
              <a:xfrm>
                <a:off x="2775" y="1872"/>
                <a:ext cx="6" cy="4"/>
              </a:xfrm>
              <a:custGeom>
                <a:avLst/>
                <a:gdLst>
                  <a:gd name="T0" fmla="*/ 0 w 17"/>
                  <a:gd name="T1" fmla="*/ 0 h 12"/>
                  <a:gd name="T2" fmla="*/ 0 w 17"/>
                  <a:gd name="T3" fmla="*/ 0 h 12"/>
                  <a:gd name="T4" fmla="*/ 0 w 17"/>
                  <a:gd name="T5" fmla="*/ 0 h 12"/>
                  <a:gd name="T6" fmla="*/ 0 w 17"/>
                  <a:gd name="T7" fmla="*/ 0 h 12"/>
                  <a:gd name="T8" fmla="*/ 0 w 17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2">
                    <a:moveTo>
                      <a:pt x="15" y="12"/>
                    </a:moveTo>
                    <a:lnTo>
                      <a:pt x="0" y="6"/>
                    </a:lnTo>
                    <a:lnTo>
                      <a:pt x="2" y="0"/>
                    </a:lnTo>
                    <a:lnTo>
                      <a:pt x="17" y="7"/>
                    </a:lnTo>
                    <a:lnTo>
                      <a:pt x="15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33" name="Freeform 4723"/>
              <p:cNvSpPr>
                <a:spLocks/>
              </p:cNvSpPr>
              <p:nvPr/>
            </p:nvSpPr>
            <p:spPr bwMode="auto">
              <a:xfrm>
                <a:off x="2778" y="1874"/>
                <a:ext cx="3" cy="0"/>
              </a:xfrm>
              <a:custGeom>
                <a:avLst/>
                <a:gdLst>
                  <a:gd name="T0" fmla="*/ 0 w 7"/>
                  <a:gd name="T1" fmla="*/ 1 h 2"/>
                  <a:gd name="T2" fmla="*/ 0 w 7"/>
                  <a:gd name="T3" fmla="*/ 1 h 2"/>
                  <a:gd name="T4" fmla="*/ 0 w 7"/>
                  <a:gd name="T5" fmla="*/ 0 h 2"/>
                  <a:gd name="T6" fmla="*/ 0 w 7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7" y="2"/>
                    </a:moveTo>
                    <a:lnTo>
                      <a:pt x="0" y="1"/>
                    </a:lnTo>
                    <a:lnTo>
                      <a:pt x="7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34" name="Freeform 4724"/>
              <p:cNvSpPr>
                <a:spLocks/>
              </p:cNvSpPr>
              <p:nvPr/>
            </p:nvSpPr>
            <p:spPr bwMode="auto">
              <a:xfrm>
                <a:off x="2776" y="1869"/>
                <a:ext cx="5" cy="5"/>
              </a:xfrm>
              <a:custGeom>
                <a:avLst/>
                <a:gdLst>
                  <a:gd name="T0" fmla="*/ 0 w 17"/>
                  <a:gd name="T1" fmla="*/ 0 h 15"/>
                  <a:gd name="T2" fmla="*/ 0 w 17"/>
                  <a:gd name="T3" fmla="*/ 0 h 15"/>
                  <a:gd name="T4" fmla="*/ 0 w 17"/>
                  <a:gd name="T5" fmla="*/ 0 h 15"/>
                  <a:gd name="T6" fmla="*/ 0 w 17"/>
                  <a:gd name="T7" fmla="*/ 0 h 15"/>
                  <a:gd name="T8" fmla="*/ 0 w 17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5">
                    <a:moveTo>
                      <a:pt x="15" y="15"/>
                    </a:moveTo>
                    <a:lnTo>
                      <a:pt x="0" y="12"/>
                    </a:lnTo>
                    <a:lnTo>
                      <a:pt x="2" y="0"/>
                    </a:lnTo>
                    <a:lnTo>
                      <a:pt x="17" y="2"/>
                    </a:lnTo>
                    <a:lnTo>
                      <a:pt x="15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35" name="Freeform 4725"/>
              <p:cNvSpPr>
                <a:spLocks/>
              </p:cNvSpPr>
              <p:nvPr/>
            </p:nvSpPr>
            <p:spPr bwMode="auto">
              <a:xfrm>
                <a:off x="2779" y="1869"/>
                <a:ext cx="2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1 h 1"/>
                  <a:gd name="T4" fmla="*/ 0 w 7"/>
                  <a:gd name="T5" fmla="*/ 0 h 1"/>
                  <a:gd name="T6" fmla="*/ 0 w 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7" y="0"/>
                    </a:moveTo>
                    <a:lnTo>
                      <a:pt x="0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36" name="Freeform 4726"/>
              <p:cNvSpPr>
                <a:spLocks/>
              </p:cNvSpPr>
              <p:nvPr/>
            </p:nvSpPr>
            <p:spPr bwMode="auto">
              <a:xfrm>
                <a:off x="2777" y="1862"/>
                <a:ext cx="3" cy="1"/>
              </a:xfrm>
              <a:custGeom>
                <a:avLst/>
                <a:gdLst>
                  <a:gd name="T0" fmla="*/ 0 w 8"/>
                  <a:gd name="T1" fmla="*/ 0 h 4"/>
                  <a:gd name="T2" fmla="*/ 0 w 8"/>
                  <a:gd name="T3" fmla="*/ 0 h 4"/>
                  <a:gd name="T4" fmla="*/ 0 w 8"/>
                  <a:gd name="T5" fmla="*/ 0 h 4"/>
                  <a:gd name="T6" fmla="*/ 0 w 8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4">
                    <a:moveTo>
                      <a:pt x="0" y="1"/>
                    </a:moveTo>
                    <a:lnTo>
                      <a:pt x="8" y="4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37" name="Freeform 4727"/>
              <p:cNvSpPr>
                <a:spLocks/>
              </p:cNvSpPr>
              <p:nvPr/>
            </p:nvSpPr>
            <p:spPr bwMode="auto">
              <a:xfrm>
                <a:off x="2776" y="1862"/>
                <a:ext cx="6" cy="7"/>
              </a:xfrm>
              <a:custGeom>
                <a:avLst/>
                <a:gdLst>
                  <a:gd name="T0" fmla="*/ 0 w 18"/>
                  <a:gd name="T1" fmla="*/ 0 h 22"/>
                  <a:gd name="T2" fmla="*/ 0 w 18"/>
                  <a:gd name="T3" fmla="*/ 0 h 22"/>
                  <a:gd name="T4" fmla="*/ 0 w 18"/>
                  <a:gd name="T5" fmla="*/ 0 h 22"/>
                  <a:gd name="T6" fmla="*/ 0 w 18"/>
                  <a:gd name="T7" fmla="*/ 0 h 22"/>
                  <a:gd name="T8" fmla="*/ 0 w 18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22">
                    <a:moveTo>
                      <a:pt x="15" y="22"/>
                    </a:moveTo>
                    <a:lnTo>
                      <a:pt x="0" y="20"/>
                    </a:lnTo>
                    <a:lnTo>
                      <a:pt x="3" y="0"/>
                    </a:lnTo>
                    <a:lnTo>
                      <a:pt x="18" y="2"/>
                    </a:lnTo>
                    <a:lnTo>
                      <a:pt x="15" y="2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38" name="Freeform 4728"/>
              <p:cNvSpPr>
                <a:spLocks/>
              </p:cNvSpPr>
              <p:nvPr/>
            </p:nvSpPr>
            <p:spPr bwMode="auto">
              <a:xfrm>
                <a:off x="2710" y="1495"/>
                <a:ext cx="63" cy="379"/>
              </a:xfrm>
              <a:custGeom>
                <a:avLst/>
                <a:gdLst>
                  <a:gd name="T0" fmla="*/ 1 w 190"/>
                  <a:gd name="T1" fmla="*/ 5 h 1137"/>
                  <a:gd name="T2" fmla="*/ 1 w 190"/>
                  <a:gd name="T3" fmla="*/ 5 h 1137"/>
                  <a:gd name="T4" fmla="*/ 1 w 190"/>
                  <a:gd name="T5" fmla="*/ 5 h 1137"/>
                  <a:gd name="T6" fmla="*/ 1 w 190"/>
                  <a:gd name="T7" fmla="*/ 5 h 1137"/>
                  <a:gd name="T8" fmla="*/ 1 w 190"/>
                  <a:gd name="T9" fmla="*/ 5 h 1137"/>
                  <a:gd name="T10" fmla="*/ 1 w 190"/>
                  <a:gd name="T11" fmla="*/ 4 h 1137"/>
                  <a:gd name="T12" fmla="*/ 0 w 190"/>
                  <a:gd name="T13" fmla="*/ 4 h 1137"/>
                  <a:gd name="T14" fmla="*/ 0 w 190"/>
                  <a:gd name="T15" fmla="*/ 3 h 1137"/>
                  <a:gd name="T16" fmla="*/ 0 w 190"/>
                  <a:gd name="T17" fmla="*/ 3 h 1137"/>
                  <a:gd name="T18" fmla="*/ 0 w 190"/>
                  <a:gd name="T19" fmla="*/ 3 h 1137"/>
                  <a:gd name="T20" fmla="*/ 0 w 190"/>
                  <a:gd name="T21" fmla="*/ 3 h 1137"/>
                  <a:gd name="T22" fmla="*/ 0 w 190"/>
                  <a:gd name="T23" fmla="*/ 3 h 1137"/>
                  <a:gd name="T24" fmla="*/ 0 w 190"/>
                  <a:gd name="T25" fmla="*/ 3 h 1137"/>
                  <a:gd name="T26" fmla="*/ 0 w 190"/>
                  <a:gd name="T27" fmla="*/ 3 h 1137"/>
                  <a:gd name="T28" fmla="*/ 0 w 190"/>
                  <a:gd name="T29" fmla="*/ 3 h 1137"/>
                  <a:gd name="T30" fmla="*/ 0 w 190"/>
                  <a:gd name="T31" fmla="*/ 2 h 1137"/>
                  <a:gd name="T32" fmla="*/ 0 w 190"/>
                  <a:gd name="T33" fmla="*/ 2 h 1137"/>
                  <a:gd name="T34" fmla="*/ 0 w 190"/>
                  <a:gd name="T35" fmla="*/ 1 h 1137"/>
                  <a:gd name="T36" fmla="*/ 0 w 190"/>
                  <a:gd name="T37" fmla="*/ 0 h 1137"/>
                  <a:gd name="T38" fmla="*/ 0 w 190"/>
                  <a:gd name="T39" fmla="*/ 0 h 1137"/>
                  <a:gd name="T40" fmla="*/ 0 w 190"/>
                  <a:gd name="T41" fmla="*/ 0 h 1137"/>
                  <a:gd name="T42" fmla="*/ 0 w 190"/>
                  <a:gd name="T43" fmla="*/ 0 h 1137"/>
                  <a:gd name="T44" fmla="*/ 0 w 190"/>
                  <a:gd name="T45" fmla="*/ 0 h 1137"/>
                  <a:gd name="T46" fmla="*/ 0 w 190"/>
                  <a:gd name="T47" fmla="*/ 0 h 1137"/>
                  <a:gd name="T48" fmla="*/ 0 w 190"/>
                  <a:gd name="T49" fmla="*/ 1 h 1137"/>
                  <a:gd name="T50" fmla="*/ 0 w 190"/>
                  <a:gd name="T51" fmla="*/ 1 h 1137"/>
                  <a:gd name="T52" fmla="*/ 0 w 190"/>
                  <a:gd name="T53" fmla="*/ 1 h 1137"/>
                  <a:gd name="T54" fmla="*/ 0 w 190"/>
                  <a:gd name="T55" fmla="*/ 1 h 1137"/>
                  <a:gd name="T56" fmla="*/ 0 w 190"/>
                  <a:gd name="T57" fmla="*/ 1 h 1137"/>
                  <a:gd name="T58" fmla="*/ 0 w 190"/>
                  <a:gd name="T59" fmla="*/ 1 h 1137"/>
                  <a:gd name="T60" fmla="*/ 0 w 190"/>
                  <a:gd name="T61" fmla="*/ 1 h 1137"/>
                  <a:gd name="T62" fmla="*/ 0 w 190"/>
                  <a:gd name="T63" fmla="*/ 1 h 1137"/>
                  <a:gd name="T64" fmla="*/ 0 w 190"/>
                  <a:gd name="T65" fmla="*/ 1 h 1137"/>
                  <a:gd name="T66" fmla="*/ 0 w 190"/>
                  <a:gd name="T67" fmla="*/ 1 h 1137"/>
                  <a:gd name="T68" fmla="*/ 0 w 190"/>
                  <a:gd name="T69" fmla="*/ 1 h 1137"/>
                  <a:gd name="T70" fmla="*/ 0 w 190"/>
                  <a:gd name="T71" fmla="*/ 2 h 1137"/>
                  <a:gd name="T72" fmla="*/ 0 w 190"/>
                  <a:gd name="T73" fmla="*/ 2 h 1137"/>
                  <a:gd name="T74" fmla="*/ 0 w 190"/>
                  <a:gd name="T75" fmla="*/ 2 h 1137"/>
                  <a:gd name="T76" fmla="*/ 1 w 190"/>
                  <a:gd name="T77" fmla="*/ 2 h 1137"/>
                  <a:gd name="T78" fmla="*/ 1 w 190"/>
                  <a:gd name="T79" fmla="*/ 2 h 1137"/>
                  <a:gd name="T80" fmla="*/ 1 w 190"/>
                  <a:gd name="T81" fmla="*/ 2 h 1137"/>
                  <a:gd name="T82" fmla="*/ 1 w 190"/>
                  <a:gd name="T83" fmla="*/ 2 h 1137"/>
                  <a:gd name="T84" fmla="*/ 1 w 190"/>
                  <a:gd name="T85" fmla="*/ 3 h 1137"/>
                  <a:gd name="T86" fmla="*/ 1 w 190"/>
                  <a:gd name="T87" fmla="*/ 3 h 1137"/>
                  <a:gd name="T88" fmla="*/ 1 w 190"/>
                  <a:gd name="T89" fmla="*/ 4 h 1137"/>
                  <a:gd name="T90" fmla="*/ 1 w 190"/>
                  <a:gd name="T91" fmla="*/ 4 h 1137"/>
                  <a:gd name="T92" fmla="*/ 1 w 190"/>
                  <a:gd name="T93" fmla="*/ 4 h 1137"/>
                  <a:gd name="T94" fmla="*/ 1 w 190"/>
                  <a:gd name="T95" fmla="*/ 4 h 1137"/>
                  <a:gd name="T96" fmla="*/ 1 w 190"/>
                  <a:gd name="T97" fmla="*/ 4 h 1137"/>
                  <a:gd name="T98" fmla="*/ 1 w 190"/>
                  <a:gd name="T99" fmla="*/ 5 h 1137"/>
                  <a:gd name="T100" fmla="*/ 1 w 190"/>
                  <a:gd name="T101" fmla="*/ 5 h 1137"/>
                  <a:gd name="T102" fmla="*/ 1 w 190"/>
                  <a:gd name="T103" fmla="*/ 5 h 113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90" h="1137">
                    <a:moveTo>
                      <a:pt x="172" y="1137"/>
                    </a:moveTo>
                    <a:lnTo>
                      <a:pt x="168" y="1129"/>
                    </a:lnTo>
                    <a:lnTo>
                      <a:pt x="166" y="1123"/>
                    </a:lnTo>
                    <a:lnTo>
                      <a:pt x="162" y="1118"/>
                    </a:lnTo>
                    <a:lnTo>
                      <a:pt x="160" y="1116"/>
                    </a:lnTo>
                    <a:lnTo>
                      <a:pt x="162" y="1116"/>
                    </a:lnTo>
                    <a:lnTo>
                      <a:pt x="160" y="1112"/>
                    </a:lnTo>
                    <a:lnTo>
                      <a:pt x="159" y="1103"/>
                    </a:lnTo>
                    <a:lnTo>
                      <a:pt x="157" y="1097"/>
                    </a:lnTo>
                    <a:lnTo>
                      <a:pt x="154" y="1089"/>
                    </a:lnTo>
                    <a:lnTo>
                      <a:pt x="128" y="1005"/>
                    </a:lnTo>
                    <a:lnTo>
                      <a:pt x="101" y="920"/>
                    </a:lnTo>
                    <a:lnTo>
                      <a:pt x="88" y="881"/>
                    </a:lnTo>
                    <a:lnTo>
                      <a:pt x="75" y="844"/>
                    </a:lnTo>
                    <a:lnTo>
                      <a:pt x="71" y="833"/>
                    </a:lnTo>
                    <a:lnTo>
                      <a:pt x="69" y="822"/>
                    </a:lnTo>
                    <a:lnTo>
                      <a:pt x="67" y="800"/>
                    </a:lnTo>
                    <a:lnTo>
                      <a:pt x="65" y="790"/>
                    </a:lnTo>
                    <a:lnTo>
                      <a:pt x="61" y="779"/>
                    </a:lnTo>
                    <a:lnTo>
                      <a:pt x="54" y="748"/>
                    </a:lnTo>
                    <a:lnTo>
                      <a:pt x="50" y="716"/>
                    </a:lnTo>
                    <a:lnTo>
                      <a:pt x="44" y="685"/>
                    </a:lnTo>
                    <a:lnTo>
                      <a:pt x="39" y="653"/>
                    </a:lnTo>
                    <a:lnTo>
                      <a:pt x="37" y="642"/>
                    </a:lnTo>
                    <a:lnTo>
                      <a:pt x="35" y="636"/>
                    </a:lnTo>
                    <a:lnTo>
                      <a:pt x="33" y="631"/>
                    </a:lnTo>
                    <a:lnTo>
                      <a:pt x="33" y="627"/>
                    </a:lnTo>
                    <a:lnTo>
                      <a:pt x="31" y="624"/>
                    </a:lnTo>
                    <a:lnTo>
                      <a:pt x="31" y="620"/>
                    </a:lnTo>
                    <a:lnTo>
                      <a:pt x="30" y="614"/>
                    </a:lnTo>
                    <a:lnTo>
                      <a:pt x="28" y="603"/>
                    </a:lnTo>
                    <a:lnTo>
                      <a:pt x="21" y="546"/>
                    </a:lnTo>
                    <a:lnTo>
                      <a:pt x="16" y="489"/>
                    </a:lnTo>
                    <a:lnTo>
                      <a:pt x="10" y="373"/>
                    </a:lnTo>
                    <a:lnTo>
                      <a:pt x="5" y="265"/>
                    </a:lnTo>
                    <a:lnTo>
                      <a:pt x="0" y="155"/>
                    </a:lnTo>
                    <a:lnTo>
                      <a:pt x="1" y="79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5" y="6"/>
                    </a:lnTo>
                    <a:lnTo>
                      <a:pt x="7" y="15"/>
                    </a:lnTo>
                    <a:lnTo>
                      <a:pt x="7" y="22"/>
                    </a:lnTo>
                    <a:lnTo>
                      <a:pt x="10" y="41"/>
                    </a:lnTo>
                    <a:lnTo>
                      <a:pt x="15" y="59"/>
                    </a:lnTo>
                    <a:lnTo>
                      <a:pt x="21" y="92"/>
                    </a:lnTo>
                    <a:lnTo>
                      <a:pt x="28" y="120"/>
                    </a:lnTo>
                    <a:lnTo>
                      <a:pt x="38" y="148"/>
                    </a:lnTo>
                    <a:lnTo>
                      <a:pt x="57" y="197"/>
                    </a:lnTo>
                    <a:lnTo>
                      <a:pt x="61" y="207"/>
                    </a:lnTo>
                    <a:lnTo>
                      <a:pt x="63" y="215"/>
                    </a:lnTo>
                    <a:lnTo>
                      <a:pt x="63" y="219"/>
                    </a:lnTo>
                    <a:lnTo>
                      <a:pt x="65" y="222"/>
                    </a:lnTo>
                    <a:lnTo>
                      <a:pt x="65" y="230"/>
                    </a:lnTo>
                    <a:lnTo>
                      <a:pt x="67" y="237"/>
                    </a:lnTo>
                    <a:lnTo>
                      <a:pt x="67" y="247"/>
                    </a:lnTo>
                    <a:lnTo>
                      <a:pt x="69" y="254"/>
                    </a:lnTo>
                    <a:lnTo>
                      <a:pt x="71" y="261"/>
                    </a:lnTo>
                    <a:lnTo>
                      <a:pt x="74" y="265"/>
                    </a:lnTo>
                    <a:lnTo>
                      <a:pt x="75" y="266"/>
                    </a:lnTo>
                    <a:lnTo>
                      <a:pt x="77" y="269"/>
                    </a:lnTo>
                    <a:lnTo>
                      <a:pt x="78" y="269"/>
                    </a:lnTo>
                    <a:lnTo>
                      <a:pt x="80" y="270"/>
                    </a:lnTo>
                    <a:lnTo>
                      <a:pt x="80" y="274"/>
                    </a:lnTo>
                    <a:lnTo>
                      <a:pt x="82" y="278"/>
                    </a:lnTo>
                    <a:lnTo>
                      <a:pt x="84" y="287"/>
                    </a:lnTo>
                    <a:lnTo>
                      <a:pt x="85" y="296"/>
                    </a:lnTo>
                    <a:lnTo>
                      <a:pt x="86" y="308"/>
                    </a:lnTo>
                    <a:lnTo>
                      <a:pt x="90" y="324"/>
                    </a:lnTo>
                    <a:lnTo>
                      <a:pt x="101" y="373"/>
                    </a:lnTo>
                    <a:lnTo>
                      <a:pt x="110" y="423"/>
                    </a:lnTo>
                    <a:lnTo>
                      <a:pt x="112" y="430"/>
                    </a:lnTo>
                    <a:lnTo>
                      <a:pt x="114" y="436"/>
                    </a:lnTo>
                    <a:lnTo>
                      <a:pt x="117" y="441"/>
                    </a:lnTo>
                    <a:lnTo>
                      <a:pt x="120" y="446"/>
                    </a:lnTo>
                    <a:lnTo>
                      <a:pt x="121" y="448"/>
                    </a:lnTo>
                    <a:lnTo>
                      <a:pt x="123" y="452"/>
                    </a:lnTo>
                    <a:lnTo>
                      <a:pt x="126" y="462"/>
                    </a:lnTo>
                    <a:lnTo>
                      <a:pt x="126" y="469"/>
                    </a:lnTo>
                    <a:lnTo>
                      <a:pt x="128" y="480"/>
                    </a:lnTo>
                    <a:lnTo>
                      <a:pt x="128" y="492"/>
                    </a:lnTo>
                    <a:lnTo>
                      <a:pt x="129" y="505"/>
                    </a:lnTo>
                    <a:lnTo>
                      <a:pt x="135" y="563"/>
                    </a:lnTo>
                    <a:lnTo>
                      <a:pt x="143" y="618"/>
                    </a:lnTo>
                    <a:lnTo>
                      <a:pt x="150" y="680"/>
                    </a:lnTo>
                    <a:lnTo>
                      <a:pt x="154" y="712"/>
                    </a:lnTo>
                    <a:lnTo>
                      <a:pt x="157" y="744"/>
                    </a:lnTo>
                    <a:lnTo>
                      <a:pt x="162" y="802"/>
                    </a:lnTo>
                    <a:lnTo>
                      <a:pt x="166" y="857"/>
                    </a:lnTo>
                    <a:lnTo>
                      <a:pt x="180" y="969"/>
                    </a:lnTo>
                    <a:lnTo>
                      <a:pt x="180" y="973"/>
                    </a:lnTo>
                    <a:lnTo>
                      <a:pt x="180" y="978"/>
                    </a:lnTo>
                    <a:lnTo>
                      <a:pt x="182" y="990"/>
                    </a:lnTo>
                    <a:lnTo>
                      <a:pt x="183" y="1011"/>
                    </a:lnTo>
                    <a:lnTo>
                      <a:pt x="185" y="1033"/>
                    </a:lnTo>
                    <a:lnTo>
                      <a:pt x="189" y="1056"/>
                    </a:lnTo>
                    <a:lnTo>
                      <a:pt x="190" y="1076"/>
                    </a:lnTo>
                    <a:lnTo>
                      <a:pt x="190" y="1092"/>
                    </a:lnTo>
                    <a:lnTo>
                      <a:pt x="190" y="1097"/>
                    </a:lnTo>
                    <a:lnTo>
                      <a:pt x="190" y="1101"/>
                    </a:lnTo>
                    <a:lnTo>
                      <a:pt x="187" y="1112"/>
                    </a:lnTo>
                    <a:lnTo>
                      <a:pt x="182" y="1122"/>
                    </a:lnTo>
                    <a:lnTo>
                      <a:pt x="177" y="1129"/>
                    </a:lnTo>
                    <a:lnTo>
                      <a:pt x="172" y="1137"/>
                    </a:ln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39" name="Freeform 4729"/>
              <p:cNvSpPr>
                <a:spLocks/>
              </p:cNvSpPr>
              <p:nvPr/>
            </p:nvSpPr>
            <p:spPr bwMode="auto">
              <a:xfrm>
                <a:off x="2763" y="1870"/>
                <a:ext cx="7" cy="5"/>
              </a:xfrm>
              <a:custGeom>
                <a:avLst/>
                <a:gdLst>
                  <a:gd name="T0" fmla="*/ 0 w 19"/>
                  <a:gd name="T1" fmla="*/ 0 h 16"/>
                  <a:gd name="T2" fmla="*/ 0 w 19"/>
                  <a:gd name="T3" fmla="*/ 0 h 16"/>
                  <a:gd name="T4" fmla="*/ 0 w 19"/>
                  <a:gd name="T5" fmla="*/ 0 h 16"/>
                  <a:gd name="T6" fmla="*/ 0 w 19"/>
                  <a:gd name="T7" fmla="*/ 0 h 16"/>
                  <a:gd name="T8" fmla="*/ 0 w 19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6">
                    <a:moveTo>
                      <a:pt x="19" y="7"/>
                    </a:moveTo>
                    <a:lnTo>
                      <a:pt x="4" y="16"/>
                    </a:lnTo>
                    <a:lnTo>
                      <a:pt x="0" y="8"/>
                    </a:lnTo>
                    <a:lnTo>
                      <a:pt x="14" y="0"/>
                    </a:lnTo>
                    <a:lnTo>
                      <a:pt x="19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40" name="Freeform 4730"/>
              <p:cNvSpPr>
                <a:spLocks/>
              </p:cNvSpPr>
              <p:nvPr/>
            </p:nvSpPr>
            <p:spPr bwMode="auto">
              <a:xfrm>
                <a:off x="2763" y="1872"/>
                <a:ext cx="3" cy="0"/>
              </a:xfrm>
              <a:custGeom>
                <a:avLst/>
                <a:gdLst>
                  <a:gd name="T0" fmla="*/ 0 w 7"/>
                  <a:gd name="T1" fmla="*/ 1 h 2"/>
                  <a:gd name="T2" fmla="*/ 0 w 7"/>
                  <a:gd name="T3" fmla="*/ 0 h 2"/>
                  <a:gd name="T4" fmla="*/ 0 w 7"/>
                  <a:gd name="T5" fmla="*/ 0 h 2"/>
                  <a:gd name="T6" fmla="*/ 0 w 7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2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41" name="Freeform 4731"/>
              <p:cNvSpPr>
                <a:spLocks/>
              </p:cNvSpPr>
              <p:nvPr/>
            </p:nvSpPr>
            <p:spPr bwMode="auto">
              <a:xfrm>
                <a:off x="2763" y="1868"/>
                <a:ext cx="5" cy="4"/>
              </a:xfrm>
              <a:custGeom>
                <a:avLst/>
                <a:gdLst>
                  <a:gd name="T0" fmla="*/ 0 w 16"/>
                  <a:gd name="T1" fmla="*/ 0 h 10"/>
                  <a:gd name="T2" fmla="*/ 0 w 16"/>
                  <a:gd name="T3" fmla="*/ 0 h 10"/>
                  <a:gd name="T4" fmla="*/ 0 w 16"/>
                  <a:gd name="T5" fmla="*/ 0 h 10"/>
                  <a:gd name="T6" fmla="*/ 0 w 16"/>
                  <a:gd name="T7" fmla="*/ 0 h 10"/>
                  <a:gd name="T8" fmla="*/ 0 w 16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0">
                    <a:moveTo>
                      <a:pt x="16" y="6"/>
                    </a:moveTo>
                    <a:lnTo>
                      <a:pt x="2" y="10"/>
                    </a:lnTo>
                    <a:lnTo>
                      <a:pt x="0" y="4"/>
                    </a:lnTo>
                    <a:lnTo>
                      <a:pt x="14" y="0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42" name="Freeform 4732"/>
              <p:cNvSpPr>
                <a:spLocks/>
              </p:cNvSpPr>
              <p:nvPr/>
            </p:nvSpPr>
            <p:spPr bwMode="auto">
              <a:xfrm>
                <a:off x="2765" y="1867"/>
                <a:ext cx="2" cy="3"/>
              </a:xfrm>
              <a:custGeom>
                <a:avLst/>
                <a:gdLst>
                  <a:gd name="T0" fmla="*/ 0 w 7"/>
                  <a:gd name="T1" fmla="*/ 0 h 8"/>
                  <a:gd name="T2" fmla="*/ 0 w 7"/>
                  <a:gd name="T3" fmla="*/ 0 h 8"/>
                  <a:gd name="T4" fmla="*/ 0 w 7"/>
                  <a:gd name="T5" fmla="*/ 0 h 8"/>
                  <a:gd name="T6" fmla="*/ 0 w 7"/>
                  <a:gd name="T7" fmla="*/ 0 h 8"/>
                  <a:gd name="T8" fmla="*/ 0 w 7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7" y="4"/>
                    </a:moveTo>
                    <a:lnTo>
                      <a:pt x="6" y="0"/>
                    </a:lnTo>
                    <a:lnTo>
                      <a:pt x="6" y="1"/>
                    </a:lnTo>
                    <a:lnTo>
                      <a:pt x="0" y="8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43" name="Freeform 4733"/>
              <p:cNvSpPr>
                <a:spLocks/>
              </p:cNvSpPr>
              <p:nvPr/>
            </p:nvSpPr>
            <p:spPr bwMode="auto">
              <a:xfrm>
                <a:off x="2762" y="1866"/>
                <a:ext cx="5" cy="5"/>
              </a:xfrm>
              <a:custGeom>
                <a:avLst/>
                <a:gdLst>
                  <a:gd name="T0" fmla="*/ 0 w 16"/>
                  <a:gd name="T1" fmla="*/ 0 h 15"/>
                  <a:gd name="T2" fmla="*/ 0 w 16"/>
                  <a:gd name="T3" fmla="*/ 0 h 15"/>
                  <a:gd name="T4" fmla="*/ 0 w 16"/>
                  <a:gd name="T5" fmla="*/ 0 h 15"/>
                  <a:gd name="T6" fmla="*/ 0 w 16"/>
                  <a:gd name="T7" fmla="*/ 0 h 15"/>
                  <a:gd name="T8" fmla="*/ 0 w 16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5">
                    <a:moveTo>
                      <a:pt x="16" y="5"/>
                    </a:moveTo>
                    <a:lnTo>
                      <a:pt x="4" y="15"/>
                    </a:lnTo>
                    <a:lnTo>
                      <a:pt x="0" y="10"/>
                    </a:lnTo>
                    <a:lnTo>
                      <a:pt x="12" y="0"/>
                    </a:lnTo>
                    <a:lnTo>
                      <a:pt x="16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44" name="Freeform 4734"/>
              <p:cNvSpPr>
                <a:spLocks/>
              </p:cNvSpPr>
              <p:nvPr/>
            </p:nvSpPr>
            <p:spPr bwMode="auto">
              <a:xfrm>
                <a:off x="2764" y="1866"/>
                <a:ext cx="2" cy="2"/>
              </a:xfrm>
              <a:custGeom>
                <a:avLst/>
                <a:gdLst>
                  <a:gd name="T0" fmla="*/ 0 w 6"/>
                  <a:gd name="T1" fmla="*/ 0 h 7"/>
                  <a:gd name="T2" fmla="*/ 0 w 6"/>
                  <a:gd name="T3" fmla="*/ 0 h 7"/>
                  <a:gd name="T4" fmla="*/ 0 w 6"/>
                  <a:gd name="T5" fmla="*/ 0 h 7"/>
                  <a:gd name="T6" fmla="*/ 0 w 6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6" y="0"/>
                    </a:moveTo>
                    <a:lnTo>
                      <a:pt x="0" y="7"/>
                    </a:lnTo>
                    <a:lnTo>
                      <a:pt x="5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45" name="Freeform 4735"/>
              <p:cNvSpPr>
                <a:spLocks/>
              </p:cNvSpPr>
              <p:nvPr/>
            </p:nvSpPr>
            <p:spPr bwMode="auto">
              <a:xfrm>
                <a:off x="2761" y="1865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12" y="2"/>
                    </a:moveTo>
                    <a:lnTo>
                      <a:pt x="2" y="12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46" name="Freeform 4736"/>
              <p:cNvSpPr>
                <a:spLocks/>
              </p:cNvSpPr>
              <p:nvPr/>
            </p:nvSpPr>
            <p:spPr bwMode="auto">
              <a:xfrm>
                <a:off x="2761" y="1864"/>
                <a:ext cx="2" cy="4"/>
              </a:xfrm>
              <a:custGeom>
                <a:avLst/>
                <a:gdLst>
                  <a:gd name="T0" fmla="*/ 0 w 5"/>
                  <a:gd name="T1" fmla="*/ 0 h 13"/>
                  <a:gd name="T2" fmla="*/ 0 w 5"/>
                  <a:gd name="T3" fmla="*/ 0 h 13"/>
                  <a:gd name="T4" fmla="*/ 0 w 5"/>
                  <a:gd name="T5" fmla="*/ 0 h 13"/>
                  <a:gd name="T6" fmla="*/ 0 w 5"/>
                  <a:gd name="T7" fmla="*/ 0 h 1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13">
                    <a:moveTo>
                      <a:pt x="0" y="13"/>
                    </a:moveTo>
                    <a:lnTo>
                      <a:pt x="5" y="10"/>
                    </a:lnTo>
                    <a:lnTo>
                      <a:pt x="5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47" name="Rectangle 4737"/>
              <p:cNvSpPr>
                <a:spLocks noChangeArrowheads="1"/>
              </p:cNvSpPr>
              <p:nvPr/>
            </p:nvSpPr>
            <p:spPr bwMode="auto">
              <a:xfrm>
                <a:off x="2763" y="1864"/>
                <a:ext cx="1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48" name="Freeform 4738"/>
              <p:cNvSpPr>
                <a:spLocks/>
              </p:cNvSpPr>
              <p:nvPr/>
            </p:nvSpPr>
            <p:spPr bwMode="auto">
              <a:xfrm>
                <a:off x="2764" y="1866"/>
                <a:ext cx="2" cy="3"/>
              </a:xfrm>
              <a:custGeom>
                <a:avLst/>
                <a:gdLst>
                  <a:gd name="T0" fmla="*/ 0 w 7"/>
                  <a:gd name="T1" fmla="*/ 0 h 11"/>
                  <a:gd name="T2" fmla="*/ 0 w 7"/>
                  <a:gd name="T3" fmla="*/ 0 h 11"/>
                  <a:gd name="T4" fmla="*/ 0 w 7"/>
                  <a:gd name="T5" fmla="*/ 0 h 11"/>
                  <a:gd name="T6" fmla="*/ 0 w 7"/>
                  <a:gd name="T7" fmla="*/ 0 h 1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1">
                    <a:moveTo>
                      <a:pt x="0" y="11"/>
                    </a:moveTo>
                    <a:lnTo>
                      <a:pt x="0" y="5"/>
                    </a:lnTo>
                    <a:lnTo>
                      <a:pt x="7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49" name="Freeform 4739"/>
              <p:cNvSpPr>
                <a:spLocks/>
              </p:cNvSpPr>
              <p:nvPr/>
            </p:nvSpPr>
            <p:spPr bwMode="auto">
              <a:xfrm>
                <a:off x="2761" y="1864"/>
                <a:ext cx="5" cy="4"/>
              </a:xfrm>
              <a:custGeom>
                <a:avLst/>
                <a:gdLst>
                  <a:gd name="T0" fmla="*/ 0 w 16"/>
                  <a:gd name="T1" fmla="*/ 0 h 11"/>
                  <a:gd name="T2" fmla="*/ 0 w 16"/>
                  <a:gd name="T3" fmla="*/ 0 h 11"/>
                  <a:gd name="T4" fmla="*/ 0 w 16"/>
                  <a:gd name="T5" fmla="*/ 0 h 11"/>
                  <a:gd name="T6" fmla="*/ 0 w 16"/>
                  <a:gd name="T7" fmla="*/ 0 h 11"/>
                  <a:gd name="T8" fmla="*/ 0 w 16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1">
                    <a:moveTo>
                      <a:pt x="16" y="5"/>
                    </a:moveTo>
                    <a:lnTo>
                      <a:pt x="2" y="11"/>
                    </a:lnTo>
                    <a:lnTo>
                      <a:pt x="0" y="7"/>
                    </a:lnTo>
                    <a:lnTo>
                      <a:pt x="14" y="0"/>
                    </a:lnTo>
                    <a:lnTo>
                      <a:pt x="16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50" name="Freeform 4740"/>
              <p:cNvSpPr>
                <a:spLocks/>
              </p:cNvSpPr>
              <p:nvPr/>
            </p:nvSpPr>
            <p:spPr bwMode="auto">
              <a:xfrm>
                <a:off x="2761" y="1866"/>
                <a:ext cx="2" cy="0"/>
              </a:xfrm>
              <a:custGeom>
                <a:avLst/>
                <a:gdLst>
                  <a:gd name="T0" fmla="*/ 0 w 7"/>
                  <a:gd name="T1" fmla="*/ 1 h 2"/>
                  <a:gd name="T2" fmla="*/ 0 w 7"/>
                  <a:gd name="T3" fmla="*/ 1 h 2"/>
                  <a:gd name="T4" fmla="*/ 0 w 7"/>
                  <a:gd name="T5" fmla="*/ 0 h 2"/>
                  <a:gd name="T6" fmla="*/ 0 w 7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2"/>
                    </a:moveTo>
                    <a:lnTo>
                      <a:pt x="7" y="1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51" name="Freeform 4741"/>
              <p:cNvSpPr>
                <a:spLocks/>
              </p:cNvSpPr>
              <p:nvPr/>
            </p:nvSpPr>
            <p:spPr bwMode="auto">
              <a:xfrm>
                <a:off x="2760" y="1862"/>
                <a:ext cx="5" cy="4"/>
              </a:xfrm>
              <a:custGeom>
                <a:avLst/>
                <a:gdLst>
                  <a:gd name="T0" fmla="*/ 0 w 16"/>
                  <a:gd name="T1" fmla="*/ 0 h 11"/>
                  <a:gd name="T2" fmla="*/ 0 w 16"/>
                  <a:gd name="T3" fmla="*/ 0 h 11"/>
                  <a:gd name="T4" fmla="*/ 0 w 16"/>
                  <a:gd name="T5" fmla="*/ 0 h 11"/>
                  <a:gd name="T6" fmla="*/ 0 w 16"/>
                  <a:gd name="T7" fmla="*/ 0 h 11"/>
                  <a:gd name="T8" fmla="*/ 0 w 16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1">
                    <a:moveTo>
                      <a:pt x="16" y="9"/>
                    </a:moveTo>
                    <a:lnTo>
                      <a:pt x="2" y="11"/>
                    </a:lnTo>
                    <a:lnTo>
                      <a:pt x="0" y="2"/>
                    </a:lnTo>
                    <a:lnTo>
                      <a:pt x="15" y="0"/>
                    </a:lnTo>
                    <a:lnTo>
                      <a:pt x="16" y="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52" name="Freeform 4742"/>
              <p:cNvSpPr>
                <a:spLocks/>
              </p:cNvSpPr>
              <p:nvPr/>
            </p:nvSpPr>
            <p:spPr bwMode="auto">
              <a:xfrm>
                <a:off x="2763" y="1862"/>
                <a:ext cx="2" cy="1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0 h 4"/>
                  <a:gd name="T4" fmla="*/ 0 w 7"/>
                  <a:gd name="T5" fmla="*/ 0 h 4"/>
                  <a:gd name="T6" fmla="*/ 0 w 7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7" y="1"/>
                    </a:moveTo>
                    <a:lnTo>
                      <a:pt x="0" y="4"/>
                    </a:lnTo>
                    <a:lnTo>
                      <a:pt x="7" y="0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53" name="Freeform 4743"/>
              <p:cNvSpPr>
                <a:spLocks/>
              </p:cNvSpPr>
              <p:nvPr/>
            </p:nvSpPr>
            <p:spPr bwMode="auto">
              <a:xfrm>
                <a:off x="2759" y="1860"/>
                <a:ext cx="6" cy="3"/>
              </a:xfrm>
              <a:custGeom>
                <a:avLst/>
                <a:gdLst>
                  <a:gd name="T0" fmla="*/ 0 w 17"/>
                  <a:gd name="T1" fmla="*/ 0 h 10"/>
                  <a:gd name="T2" fmla="*/ 0 w 17"/>
                  <a:gd name="T3" fmla="*/ 0 h 10"/>
                  <a:gd name="T4" fmla="*/ 0 w 17"/>
                  <a:gd name="T5" fmla="*/ 0 h 10"/>
                  <a:gd name="T6" fmla="*/ 0 w 17"/>
                  <a:gd name="T7" fmla="*/ 0 h 10"/>
                  <a:gd name="T8" fmla="*/ 0 w 17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0">
                    <a:moveTo>
                      <a:pt x="17" y="6"/>
                    </a:moveTo>
                    <a:lnTo>
                      <a:pt x="2" y="10"/>
                    </a:lnTo>
                    <a:lnTo>
                      <a:pt x="0" y="4"/>
                    </a:lnTo>
                    <a:lnTo>
                      <a:pt x="15" y="0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54" name="Freeform 4744"/>
              <p:cNvSpPr>
                <a:spLocks/>
              </p:cNvSpPr>
              <p:nvPr/>
            </p:nvSpPr>
            <p:spPr bwMode="auto">
              <a:xfrm>
                <a:off x="2762" y="1859"/>
                <a:ext cx="2" cy="2"/>
              </a:xfrm>
              <a:custGeom>
                <a:avLst/>
                <a:gdLst>
                  <a:gd name="T0" fmla="*/ 0 w 7"/>
                  <a:gd name="T1" fmla="*/ 0 h 5"/>
                  <a:gd name="T2" fmla="*/ 0 w 7"/>
                  <a:gd name="T3" fmla="*/ 0 h 5"/>
                  <a:gd name="T4" fmla="*/ 0 w 7"/>
                  <a:gd name="T5" fmla="*/ 0 h 5"/>
                  <a:gd name="T6" fmla="*/ 0 w 7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7" y="1"/>
                    </a:moveTo>
                    <a:lnTo>
                      <a:pt x="0" y="5"/>
                    </a:lnTo>
                    <a:lnTo>
                      <a:pt x="7" y="0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55" name="Freeform 4745"/>
              <p:cNvSpPr>
                <a:spLocks/>
              </p:cNvSpPr>
              <p:nvPr/>
            </p:nvSpPr>
            <p:spPr bwMode="auto">
              <a:xfrm>
                <a:off x="2758" y="1857"/>
                <a:ext cx="6" cy="4"/>
              </a:xfrm>
              <a:custGeom>
                <a:avLst/>
                <a:gdLst>
                  <a:gd name="T0" fmla="*/ 0 w 18"/>
                  <a:gd name="T1" fmla="*/ 0 h 14"/>
                  <a:gd name="T2" fmla="*/ 0 w 18"/>
                  <a:gd name="T3" fmla="*/ 0 h 14"/>
                  <a:gd name="T4" fmla="*/ 0 w 18"/>
                  <a:gd name="T5" fmla="*/ 0 h 14"/>
                  <a:gd name="T6" fmla="*/ 0 w 18"/>
                  <a:gd name="T7" fmla="*/ 0 h 14"/>
                  <a:gd name="T8" fmla="*/ 0 w 18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4">
                    <a:moveTo>
                      <a:pt x="18" y="8"/>
                    </a:moveTo>
                    <a:lnTo>
                      <a:pt x="3" y="14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18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56" name="Freeform 4746"/>
              <p:cNvSpPr>
                <a:spLocks/>
              </p:cNvSpPr>
              <p:nvPr/>
            </p:nvSpPr>
            <p:spPr bwMode="auto">
              <a:xfrm>
                <a:off x="2758" y="1858"/>
                <a:ext cx="3" cy="1"/>
              </a:xfrm>
              <a:custGeom>
                <a:avLst/>
                <a:gdLst>
                  <a:gd name="T0" fmla="*/ 0 w 8"/>
                  <a:gd name="T1" fmla="*/ 1 h 1"/>
                  <a:gd name="T2" fmla="*/ 0 w 8"/>
                  <a:gd name="T3" fmla="*/ 0 h 1"/>
                  <a:gd name="T4" fmla="*/ 0 w 8"/>
                  <a:gd name="T5" fmla="*/ 0 h 1"/>
                  <a:gd name="T6" fmla="*/ 0 w 8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0" y="1"/>
                    </a:moveTo>
                    <a:lnTo>
                      <a:pt x="8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57" name="Freeform 4747"/>
              <p:cNvSpPr>
                <a:spLocks/>
              </p:cNvSpPr>
              <p:nvPr/>
            </p:nvSpPr>
            <p:spPr bwMode="auto">
              <a:xfrm>
                <a:off x="2750" y="1829"/>
                <a:ext cx="13" cy="29"/>
              </a:xfrm>
              <a:custGeom>
                <a:avLst/>
                <a:gdLst>
                  <a:gd name="T0" fmla="*/ 0 w 41"/>
                  <a:gd name="T1" fmla="*/ 0 h 89"/>
                  <a:gd name="T2" fmla="*/ 0 w 41"/>
                  <a:gd name="T3" fmla="*/ 0 h 89"/>
                  <a:gd name="T4" fmla="*/ 0 w 41"/>
                  <a:gd name="T5" fmla="*/ 0 h 89"/>
                  <a:gd name="T6" fmla="*/ 0 w 41"/>
                  <a:gd name="T7" fmla="*/ 0 h 89"/>
                  <a:gd name="T8" fmla="*/ 0 w 41"/>
                  <a:gd name="T9" fmla="*/ 0 h 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" h="89">
                    <a:moveTo>
                      <a:pt x="41" y="85"/>
                    </a:moveTo>
                    <a:lnTo>
                      <a:pt x="26" y="89"/>
                    </a:lnTo>
                    <a:lnTo>
                      <a:pt x="0" y="5"/>
                    </a:lnTo>
                    <a:lnTo>
                      <a:pt x="15" y="0"/>
                    </a:lnTo>
                    <a:lnTo>
                      <a:pt x="41" y="8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58" name="Freeform 4748"/>
              <p:cNvSpPr>
                <a:spLocks/>
              </p:cNvSpPr>
              <p:nvPr/>
            </p:nvSpPr>
            <p:spPr bwMode="auto">
              <a:xfrm>
                <a:off x="2752" y="1829"/>
                <a:ext cx="3" cy="1"/>
              </a:xfrm>
              <a:custGeom>
                <a:avLst/>
                <a:gdLst>
                  <a:gd name="T0" fmla="*/ 0 w 7"/>
                  <a:gd name="T1" fmla="*/ 0 h 5"/>
                  <a:gd name="T2" fmla="*/ 0 w 7"/>
                  <a:gd name="T3" fmla="*/ 0 h 5"/>
                  <a:gd name="T4" fmla="*/ 0 w 7"/>
                  <a:gd name="T5" fmla="*/ 0 h 5"/>
                  <a:gd name="T6" fmla="*/ 0 w 7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7" y="0"/>
                    </a:moveTo>
                    <a:lnTo>
                      <a:pt x="0" y="5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59" name="Freeform 4749"/>
              <p:cNvSpPr>
                <a:spLocks/>
              </p:cNvSpPr>
              <p:nvPr/>
            </p:nvSpPr>
            <p:spPr bwMode="auto">
              <a:xfrm>
                <a:off x="2741" y="1801"/>
                <a:ext cx="14" cy="29"/>
              </a:xfrm>
              <a:custGeom>
                <a:avLst/>
                <a:gdLst>
                  <a:gd name="T0" fmla="*/ 0 w 42"/>
                  <a:gd name="T1" fmla="*/ 0 h 89"/>
                  <a:gd name="T2" fmla="*/ 0 w 42"/>
                  <a:gd name="T3" fmla="*/ 0 h 89"/>
                  <a:gd name="T4" fmla="*/ 0 w 42"/>
                  <a:gd name="T5" fmla="*/ 0 h 89"/>
                  <a:gd name="T6" fmla="*/ 0 w 42"/>
                  <a:gd name="T7" fmla="*/ 0 h 89"/>
                  <a:gd name="T8" fmla="*/ 0 w 42"/>
                  <a:gd name="T9" fmla="*/ 0 h 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2" h="89">
                    <a:moveTo>
                      <a:pt x="42" y="84"/>
                    </a:moveTo>
                    <a:lnTo>
                      <a:pt x="27" y="89"/>
                    </a:lnTo>
                    <a:lnTo>
                      <a:pt x="0" y="4"/>
                    </a:lnTo>
                    <a:lnTo>
                      <a:pt x="15" y="0"/>
                    </a:lnTo>
                    <a:lnTo>
                      <a:pt x="42" y="8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60" name="Freeform 4750"/>
              <p:cNvSpPr>
                <a:spLocks/>
              </p:cNvSpPr>
              <p:nvPr/>
            </p:nvSpPr>
            <p:spPr bwMode="auto">
              <a:xfrm>
                <a:off x="2741" y="1802"/>
                <a:ext cx="2" cy="0"/>
              </a:xfrm>
              <a:custGeom>
                <a:avLst/>
                <a:gdLst>
                  <a:gd name="T0" fmla="*/ 0 w 8"/>
                  <a:gd name="T1" fmla="*/ 0 w 8"/>
                  <a:gd name="T2" fmla="*/ 0 w 8"/>
                  <a:gd name="T3" fmla="*/ 0 w 8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61" name="Freeform 4751"/>
              <p:cNvSpPr>
                <a:spLocks/>
              </p:cNvSpPr>
              <p:nvPr/>
            </p:nvSpPr>
            <p:spPr bwMode="auto">
              <a:xfrm>
                <a:off x="2737" y="1788"/>
                <a:ext cx="9" cy="14"/>
              </a:xfrm>
              <a:custGeom>
                <a:avLst/>
                <a:gdLst>
                  <a:gd name="T0" fmla="*/ 0 w 27"/>
                  <a:gd name="T1" fmla="*/ 0 h 43"/>
                  <a:gd name="T2" fmla="*/ 0 w 27"/>
                  <a:gd name="T3" fmla="*/ 0 h 43"/>
                  <a:gd name="T4" fmla="*/ 0 w 27"/>
                  <a:gd name="T5" fmla="*/ 0 h 43"/>
                  <a:gd name="T6" fmla="*/ 0 w 27"/>
                  <a:gd name="T7" fmla="*/ 0 h 43"/>
                  <a:gd name="T8" fmla="*/ 0 w 27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" h="43">
                    <a:moveTo>
                      <a:pt x="27" y="39"/>
                    </a:moveTo>
                    <a:lnTo>
                      <a:pt x="12" y="43"/>
                    </a:lnTo>
                    <a:lnTo>
                      <a:pt x="0" y="4"/>
                    </a:lnTo>
                    <a:lnTo>
                      <a:pt x="14" y="0"/>
                    </a:lnTo>
                    <a:lnTo>
                      <a:pt x="27" y="3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62" name="Freeform 4752"/>
              <p:cNvSpPr>
                <a:spLocks/>
              </p:cNvSpPr>
              <p:nvPr/>
            </p:nvSpPr>
            <p:spPr bwMode="auto">
              <a:xfrm>
                <a:off x="2739" y="1787"/>
                <a:ext cx="2" cy="2"/>
              </a:xfrm>
              <a:custGeom>
                <a:avLst/>
                <a:gdLst>
                  <a:gd name="T0" fmla="*/ 0 w 7"/>
                  <a:gd name="T1" fmla="*/ 0 h 5"/>
                  <a:gd name="T2" fmla="*/ 0 w 7"/>
                  <a:gd name="T3" fmla="*/ 0 h 5"/>
                  <a:gd name="T4" fmla="*/ 0 w 7"/>
                  <a:gd name="T5" fmla="*/ 0 h 5"/>
                  <a:gd name="T6" fmla="*/ 0 w 7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7" y="1"/>
                    </a:moveTo>
                    <a:lnTo>
                      <a:pt x="0" y="5"/>
                    </a:lnTo>
                    <a:lnTo>
                      <a:pt x="7" y="0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63" name="Freeform 4753"/>
              <p:cNvSpPr>
                <a:spLocks/>
              </p:cNvSpPr>
              <p:nvPr/>
            </p:nvSpPr>
            <p:spPr bwMode="auto">
              <a:xfrm>
                <a:off x="2732" y="1775"/>
                <a:ext cx="9" cy="14"/>
              </a:xfrm>
              <a:custGeom>
                <a:avLst/>
                <a:gdLst>
                  <a:gd name="T0" fmla="*/ 0 w 28"/>
                  <a:gd name="T1" fmla="*/ 0 h 44"/>
                  <a:gd name="T2" fmla="*/ 0 w 28"/>
                  <a:gd name="T3" fmla="*/ 0 h 44"/>
                  <a:gd name="T4" fmla="*/ 0 w 28"/>
                  <a:gd name="T5" fmla="*/ 0 h 44"/>
                  <a:gd name="T6" fmla="*/ 0 w 28"/>
                  <a:gd name="T7" fmla="*/ 0 h 44"/>
                  <a:gd name="T8" fmla="*/ 0 w 28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44">
                    <a:moveTo>
                      <a:pt x="28" y="38"/>
                    </a:moveTo>
                    <a:lnTo>
                      <a:pt x="14" y="44"/>
                    </a:lnTo>
                    <a:lnTo>
                      <a:pt x="0" y="7"/>
                    </a:lnTo>
                    <a:lnTo>
                      <a:pt x="15" y="0"/>
                    </a:lnTo>
                    <a:lnTo>
                      <a:pt x="28" y="3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64" name="Freeform 4754"/>
              <p:cNvSpPr>
                <a:spLocks/>
              </p:cNvSpPr>
              <p:nvPr/>
            </p:nvSpPr>
            <p:spPr bwMode="auto">
              <a:xfrm>
                <a:off x="2732" y="1777"/>
                <a:ext cx="3" cy="0"/>
              </a:xfrm>
              <a:custGeom>
                <a:avLst/>
                <a:gdLst>
                  <a:gd name="T0" fmla="*/ 0 w 8"/>
                  <a:gd name="T1" fmla="*/ 1 h 1"/>
                  <a:gd name="T2" fmla="*/ 0 w 8"/>
                  <a:gd name="T3" fmla="*/ 0 h 1"/>
                  <a:gd name="T4" fmla="*/ 0 w 8"/>
                  <a:gd name="T5" fmla="*/ 0 h 1"/>
                  <a:gd name="T6" fmla="*/ 0 w 8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0" y="1"/>
                    </a:moveTo>
                    <a:lnTo>
                      <a:pt x="8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65" name="Freeform 4755"/>
              <p:cNvSpPr>
                <a:spLocks/>
              </p:cNvSpPr>
              <p:nvPr/>
            </p:nvSpPr>
            <p:spPr bwMode="auto">
              <a:xfrm>
                <a:off x="2731" y="1772"/>
                <a:ext cx="6" cy="5"/>
              </a:xfrm>
              <a:custGeom>
                <a:avLst/>
                <a:gdLst>
                  <a:gd name="T0" fmla="*/ 0 w 18"/>
                  <a:gd name="T1" fmla="*/ 0 h 15"/>
                  <a:gd name="T2" fmla="*/ 0 w 18"/>
                  <a:gd name="T3" fmla="*/ 0 h 15"/>
                  <a:gd name="T4" fmla="*/ 0 w 18"/>
                  <a:gd name="T5" fmla="*/ 0 h 15"/>
                  <a:gd name="T6" fmla="*/ 0 w 18"/>
                  <a:gd name="T7" fmla="*/ 0 h 15"/>
                  <a:gd name="T8" fmla="*/ 0 w 18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5">
                    <a:moveTo>
                      <a:pt x="18" y="10"/>
                    </a:moveTo>
                    <a:lnTo>
                      <a:pt x="3" y="15"/>
                    </a:lnTo>
                    <a:lnTo>
                      <a:pt x="0" y="4"/>
                    </a:lnTo>
                    <a:lnTo>
                      <a:pt x="15" y="0"/>
                    </a:lnTo>
                    <a:lnTo>
                      <a:pt x="18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66" name="Freeform 4756"/>
              <p:cNvSpPr>
                <a:spLocks/>
              </p:cNvSpPr>
              <p:nvPr/>
            </p:nvSpPr>
            <p:spPr bwMode="auto">
              <a:xfrm>
                <a:off x="2731" y="1773"/>
                <a:ext cx="2" cy="0"/>
              </a:xfrm>
              <a:custGeom>
                <a:avLst/>
                <a:gdLst>
                  <a:gd name="T0" fmla="*/ 0 w 7"/>
                  <a:gd name="T1" fmla="*/ 1 h 1"/>
                  <a:gd name="T2" fmla="*/ 0 w 7"/>
                  <a:gd name="T3" fmla="*/ 1 h 1"/>
                  <a:gd name="T4" fmla="*/ 0 w 7"/>
                  <a:gd name="T5" fmla="*/ 0 h 1"/>
                  <a:gd name="T6" fmla="*/ 0 w 7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0" y="1"/>
                    </a:moveTo>
                    <a:lnTo>
                      <a:pt x="7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67" name="Freeform 4757"/>
              <p:cNvSpPr>
                <a:spLocks/>
              </p:cNvSpPr>
              <p:nvPr/>
            </p:nvSpPr>
            <p:spPr bwMode="auto">
              <a:xfrm>
                <a:off x="2730" y="1768"/>
                <a:ext cx="6" cy="5"/>
              </a:xfrm>
              <a:custGeom>
                <a:avLst/>
                <a:gdLst>
                  <a:gd name="T0" fmla="*/ 0 w 17"/>
                  <a:gd name="T1" fmla="*/ 0 h 13"/>
                  <a:gd name="T2" fmla="*/ 0 w 17"/>
                  <a:gd name="T3" fmla="*/ 0 h 13"/>
                  <a:gd name="T4" fmla="*/ 0 w 17"/>
                  <a:gd name="T5" fmla="*/ 0 h 13"/>
                  <a:gd name="T6" fmla="*/ 0 w 17"/>
                  <a:gd name="T7" fmla="*/ 0 h 13"/>
                  <a:gd name="T8" fmla="*/ 0 w 17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3">
                    <a:moveTo>
                      <a:pt x="17" y="11"/>
                    </a:moveTo>
                    <a:lnTo>
                      <a:pt x="2" y="13"/>
                    </a:lnTo>
                    <a:lnTo>
                      <a:pt x="0" y="2"/>
                    </a:lnTo>
                    <a:lnTo>
                      <a:pt x="15" y="0"/>
                    </a:lnTo>
                    <a:lnTo>
                      <a:pt x="17" y="1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68" name="Freeform 4758"/>
              <p:cNvSpPr>
                <a:spLocks/>
              </p:cNvSpPr>
              <p:nvPr/>
            </p:nvSpPr>
            <p:spPr bwMode="auto">
              <a:xfrm>
                <a:off x="2730" y="1769"/>
                <a:ext cx="3" cy="0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1 h 1"/>
                  <a:gd name="T4" fmla="*/ 0 w 7"/>
                  <a:gd name="T5" fmla="*/ 0 h 1"/>
                  <a:gd name="T6" fmla="*/ 0 w 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0" y="0"/>
                    </a:moveTo>
                    <a:lnTo>
                      <a:pt x="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69" name="Freeform 4759"/>
              <p:cNvSpPr>
                <a:spLocks/>
              </p:cNvSpPr>
              <p:nvPr/>
            </p:nvSpPr>
            <p:spPr bwMode="auto">
              <a:xfrm>
                <a:off x="2730" y="1761"/>
                <a:ext cx="5" cy="8"/>
              </a:xfrm>
              <a:custGeom>
                <a:avLst/>
                <a:gdLst>
                  <a:gd name="T0" fmla="*/ 0 w 17"/>
                  <a:gd name="T1" fmla="*/ 0 h 24"/>
                  <a:gd name="T2" fmla="*/ 0 w 17"/>
                  <a:gd name="T3" fmla="*/ 0 h 24"/>
                  <a:gd name="T4" fmla="*/ 0 w 17"/>
                  <a:gd name="T5" fmla="*/ 0 h 24"/>
                  <a:gd name="T6" fmla="*/ 0 w 17"/>
                  <a:gd name="T7" fmla="*/ 0 h 24"/>
                  <a:gd name="T8" fmla="*/ 0 w 17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24">
                    <a:moveTo>
                      <a:pt x="17" y="22"/>
                    </a:moveTo>
                    <a:lnTo>
                      <a:pt x="2" y="24"/>
                    </a:lnTo>
                    <a:lnTo>
                      <a:pt x="0" y="2"/>
                    </a:lnTo>
                    <a:lnTo>
                      <a:pt x="15" y="0"/>
                    </a:lnTo>
                    <a:lnTo>
                      <a:pt x="17" y="2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70" name="Freeform 4760"/>
              <p:cNvSpPr>
                <a:spLocks/>
              </p:cNvSpPr>
              <p:nvPr/>
            </p:nvSpPr>
            <p:spPr bwMode="auto">
              <a:xfrm>
                <a:off x="2732" y="1761"/>
                <a:ext cx="3" cy="1"/>
              </a:xfrm>
              <a:custGeom>
                <a:avLst/>
                <a:gdLst>
                  <a:gd name="T0" fmla="*/ 0 w 8"/>
                  <a:gd name="T1" fmla="*/ 0 h 3"/>
                  <a:gd name="T2" fmla="*/ 0 w 8"/>
                  <a:gd name="T3" fmla="*/ 0 h 3"/>
                  <a:gd name="T4" fmla="*/ 0 w 8"/>
                  <a:gd name="T5" fmla="*/ 0 h 3"/>
                  <a:gd name="T6" fmla="*/ 0 w 8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3">
                    <a:moveTo>
                      <a:pt x="8" y="0"/>
                    </a:moveTo>
                    <a:lnTo>
                      <a:pt x="0" y="3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71" name="Freeform 4761"/>
              <p:cNvSpPr>
                <a:spLocks/>
              </p:cNvSpPr>
              <p:nvPr/>
            </p:nvSpPr>
            <p:spPr bwMode="auto">
              <a:xfrm>
                <a:off x="2729" y="1757"/>
                <a:ext cx="6" cy="5"/>
              </a:xfrm>
              <a:custGeom>
                <a:avLst/>
                <a:gdLst>
                  <a:gd name="T0" fmla="*/ 0 w 17"/>
                  <a:gd name="T1" fmla="*/ 0 h 13"/>
                  <a:gd name="T2" fmla="*/ 0 w 17"/>
                  <a:gd name="T3" fmla="*/ 0 h 13"/>
                  <a:gd name="T4" fmla="*/ 0 w 17"/>
                  <a:gd name="T5" fmla="*/ 0 h 13"/>
                  <a:gd name="T6" fmla="*/ 0 w 17"/>
                  <a:gd name="T7" fmla="*/ 0 h 13"/>
                  <a:gd name="T8" fmla="*/ 0 w 17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3">
                    <a:moveTo>
                      <a:pt x="17" y="11"/>
                    </a:moveTo>
                    <a:lnTo>
                      <a:pt x="2" y="13"/>
                    </a:lnTo>
                    <a:lnTo>
                      <a:pt x="0" y="2"/>
                    </a:lnTo>
                    <a:lnTo>
                      <a:pt x="14" y="0"/>
                    </a:lnTo>
                    <a:lnTo>
                      <a:pt x="17" y="1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72" name="Freeform 4762"/>
              <p:cNvSpPr>
                <a:spLocks/>
              </p:cNvSpPr>
              <p:nvPr/>
            </p:nvSpPr>
            <p:spPr bwMode="auto">
              <a:xfrm>
                <a:off x="2731" y="1757"/>
                <a:ext cx="3" cy="2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0 w 7"/>
                  <a:gd name="T5" fmla="*/ 0 h 6"/>
                  <a:gd name="T6" fmla="*/ 0 w 7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7" y="2"/>
                    </a:moveTo>
                    <a:lnTo>
                      <a:pt x="0" y="6"/>
                    </a:lnTo>
                    <a:lnTo>
                      <a:pt x="7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73" name="Freeform 4763"/>
              <p:cNvSpPr>
                <a:spLocks/>
              </p:cNvSpPr>
              <p:nvPr/>
            </p:nvSpPr>
            <p:spPr bwMode="auto">
              <a:xfrm>
                <a:off x="2728" y="1753"/>
                <a:ext cx="6" cy="6"/>
              </a:xfrm>
              <a:custGeom>
                <a:avLst/>
                <a:gdLst>
                  <a:gd name="T0" fmla="*/ 0 w 18"/>
                  <a:gd name="T1" fmla="*/ 0 h 17"/>
                  <a:gd name="T2" fmla="*/ 0 w 18"/>
                  <a:gd name="T3" fmla="*/ 0 h 17"/>
                  <a:gd name="T4" fmla="*/ 0 w 18"/>
                  <a:gd name="T5" fmla="*/ 0 h 17"/>
                  <a:gd name="T6" fmla="*/ 0 w 18"/>
                  <a:gd name="T7" fmla="*/ 0 h 17"/>
                  <a:gd name="T8" fmla="*/ 0 w 18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7">
                    <a:moveTo>
                      <a:pt x="18" y="10"/>
                    </a:moveTo>
                    <a:lnTo>
                      <a:pt x="4" y="17"/>
                    </a:lnTo>
                    <a:lnTo>
                      <a:pt x="0" y="6"/>
                    </a:lnTo>
                    <a:lnTo>
                      <a:pt x="14" y="0"/>
                    </a:lnTo>
                    <a:lnTo>
                      <a:pt x="18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74" name="Freeform 4764"/>
              <p:cNvSpPr>
                <a:spLocks/>
              </p:cNvSpPr>
              <p:nvPr/>
            </p:nvSpPr>
            <p:spPr bwMode="auto">
              <a:xfrm>
                <a:off x="2728" y="1755"/>
                <a:ext cx="2" cy="0"/>
              </a:xfrm>
              <a:custGeom>
                <a:avLst/>
                <a:gdLst>
                  <a:gd name="T0" fmla="*/ 0 w 7"/>
                  <a:gd name="T1" fmla="*/ 1 h 1"/>
                  <a:gd name="T2" fmla="*/ 0 w 7"/>
                  <a:gd name="T3" fmla="*/ 0 h 1"/>
                  <a:gd name="T4" fmla="*/ 0 w 7"/>
                  <a:gd name="T5" fmla="*/ 0 h 1"/>
                  <a:gd name="T6" fmla="*/ 0 w 7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0" y="1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75" name="Freeform 4765"/>
              <p:cNvSpPr>
                <a:spLocks/>
              </p:cNvSpPr>
              <p:nvPr/>
            </p:nvSpPr>
            <p:spPr bwMode="auto">
              <a:xfrm>
                <a:off x="2725" y="1743"/>
                <a:ext cx="7" cy="12"/>
              </a:xfrm>
              <a:custGeom>
                <a:avLst/>
                <a:gdLst>
                  <a:gd name="T0" fmla="*/ 0 w 21"/>
                  <a:gd name="T1" fmla="*/ 0 h 35"/>
                  <a:gd name="T2" fmla="*/ 0 w 21"/>
                  <a:gd name="T3" fmla="*/ 0 h 35"/>
                  <a:gd name="T4" fmla="*/ 0 w 21"/>
                  <a:gd name="T5" fmla="*/ 0 h 35"/>
                  <a:gd name="T6" fmla="*/ 0 w 21"/>
                  <a:gd name="T7" fmla="*/ 0 h 35"/>
                  <a:gd name="T8" fmla="*/ 0 w 21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35">
                    <a:moveTo>
                      <a:pt x="21" y="31"/>
                    </a:moveTo>
                    <a:lnTo>
                      <a:pt x="7" y="35"/>
                    </a:lnTo>
                    <a:lnTo>
                      <a:pt x="0" y="4"/>
                    </a:lnTo>
                    <a:lnTo>
                      <a:pt x="14" y="0"/>
                    </a:lnTo>
                    <a:lnTo>
                      <a:pt x="21" y="3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76" name="Freeform 4766"/>
              <p:cNvSpPr>
                <a:spLocks/>
              </p:cNvSpPr>
              <p:nvPr/>
            </p:nvSpPr>
            <p:spPr bwMode="auto">
              <a:xfrm>
                <a:off x="2725" y="1744"/>
                <a:ext cx="3" cy="1"/>
              </a:xfrm>
              <a:custGeom>
                <a:avLst/>
                <a:gdLst>
                  <a:gd name="T0" fmla="*/ 0 w 7"/>
                  <a:gd name="T1" fmla="*/ 1 h 1"/>
                  <a:gd name="T2" fmla="*/ 0 w 7"/>
                  <a:gd name="T3" fmla="*/ 1 h 1"/>
                  <a:gd name="T4" fmla="*/ 0 w 7"/>
                  <a:gd name="T5" fmla="*/ 0 h 1"/>
                  <a:gd name="T6" fmla="*/ 0 w 7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0" y="1"/>
                    </a:moveTo>
                    <a:lnTo>
                      <a:pt x="7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77" name="Freeform 4767"/>
              <p:cNvSpPr>
                <a:spLocks/>
              </p:cNvSpPr>
              <p:nvPr/>
            </p:nvSpPr>
            <p:spPr bwMode="auto">
              <a:xfrm>
                <a:off x="2724" y="1733"/>
                <a:ext cx="6" cy="11"/>
              </a:xfrm>
              <a:custGeom>
                <a:avLst/>
                <a:gdLst>
                  <a:gd name="T0" fmla="*/ 0 w 19"/>
                  <a:gd name="T1" fmla="*/ 0 h 34"/>
                  <a:gd name="T2" fmla="*/ 0 w 19"/>
                  <a:gd name="T3" fmla="*/ 0 h 34"/>
                  <a:gd name="T4" fmla="*/ 0 w 19"/>
                  <a:gd name="T5" fmla="*/ 0 h 34"/>
                  <a:gd name="T6" fmla="*/ 0 w 19"/>
                  <a:gd name="T7" fmla="*/ 0 h 34"/>
                  <a:gd name="T8" fmla="*/ 0 w 19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34">
                    <a:moveTo>
                      <a:pt x="19" y="32"/>
                    </a:moveTo>
                    <a:lnTo>
                      <a:pt x="5" y="34"/>
                    </a:lnTo>
                    <a:lnTo>
                      <a:pt x="0" y="2"/>
                    </a:lnTo>
                    <a:lnTo>
                      <a:pt x="15" y="0"/>
                    </a:lnTo>
                    <a:lnTo>
                      <a:pt x="19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78" name="Freeform 4768"/>
              <p:cNvSpPr>
                <a:spLocks/>
              </p:cNvSpPr>
              <p:nvPr/>
            </p:nvSpPr>
            <p:spPr bwMode="auto">
              <a:xfrm>
                <a:off x="2726" y="1733"/>
                <a:ext cx="3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7" y="0"/>
                    </a:moveTo>
                    <a:lnTo>
                      <a:pt x="0" y="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79" name="Freeform 4769"/>
              <p:cNvSpPr>
                <a:spLocks/>
              </p:cNvSpPr>
              <p:nvPr/>
            </p:nvSpPr>
            <p:spPr bwMode="auto">
              <a:xfrm>
                <a:off x="2722" y="1722"/>
                <a:ext cx="7" cy="12"/>
              </a:xfrm>
              <a:custGeom>
                <a:avLst/>
                <a:gdLst>
                  <a:gd name="T0" fmla="*/ 0 w 20"/>
                  <a:gd name="T1" fmla="*/ 0 h 34"/>
                  <a:gd name="T2" fmla="*/ 0 w 20"/>
                  <a:gd name="T3" fmla="*/ 0 h 34"/>
                  <a:gd name="T4" fmla="*/ 0 w 20"/>
                  <a:gd name="T5" fmla="*/ 0 h 34"/>
                  <a:gd name="T6" fmla="*/ 0 w 20"/>
                  <a:gd name="T7" fmla="*/ 0 h 34"/>
                  <a:gd name="T8" fmla="*/ 0 w 20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34">
                    <a:moveTo>
                      <a:pt x="20" y="32"/>
                    </a:moveTo>
                    <a:lnTo>
                      <a:pt x="5" y="34"/>
                    </a:lnTo>
                    <a:lnTo>
                      <a:pt x="0" y="3"/>
                    </a:lnTo>
                    <a:lnTo>
                      <a:pt x="15" y="0"/>
                    </a:lnTo>
                    <a:lnTo>
                      <a:pt x="20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80" name="Freeform 4770"/>
              <p:cNvSpPr>
                <a:spLocks/>
              </p:cNvSpPr>
              <p:nvPr/>
            </p:nvSpPr>
            <p:spPr bwMode="auto">
              <a:xfrm>
                <a:off x="2720" y="1712"/>
                <a:ext cx="7" cy="11"/>
              </a:xfrm>
              <a:custGeom>
                <a:avLst/>
                <a:gdLst>
                  <a:gd name="T0" fmla="*/ 0 w 20"/>
                  <a:gd name="T1" fmla="*/ 0 h 34"/>
                  <a:gd name="T2" fmla="*/ 0 w 20"/>
                  <a:gd name="T3" fmla="*/ 0 h 34"/>
                  <a:gd name="T4" fmla="*/ 0 w 20"/>
                  <a:gd name="T5" fmla="*/ 0 h 34"/>
                  <a:gd name="T6" fmla="*/ 0 w 20"/>
                  <a:gd name="T7" fmla="*/ 0 h 34"/>
                  <a:gd name="T8" fmla="*/ 0 w 20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34">
                    <a:moveTo>
                      <a:pt x="20" y="31"/>
                    </a:moveTo>
                    <a:lnTo>
                      <a:pt x="5" y="34"/>
                    </a:lnTo>
                    <a:lnTo>
                      <a:pt x="0" y="2"/>
                    </a:lnTo>
                    <a:lnTo>
                      <a:pt x="15" y="0"/>
                    </a:lnTo>
                    <a:lnTo>
                      <a:pt x="20" y="3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81" name="Freeform 4771"/>
              <p:cNvSpPr>
                <a:spLocks/>
              </p:cNvSpPr>
              <p:nvPr/>
            </p:nvSpPr>
            <p:spPr bwMode="auto">
              <a:xfrm>
                <a:off x="2723" y="1712"/>
                <a:ext cx="2" cy="1"/>
              </a:xfrm>
              <a:custGeom>
                <a:avLst/>
                <a:gdLst>
                  <a:gd name="T0" fmla="*/ 0 w 8"/>
                  <a:gd name="T1" fmla="*/ 0 h 3"/>
                  <a:gd name="T2" fmla="*/ 0 w 8"/>
                  <a:gd name="T3" fmla="*/ 0 h 3"/>
                  <a:gd name="T4" fmla="*/ 0 w 8"/>
                  <a:gd name="T5" fmla="*/ 0 h 3"/>
                  <a:gd name="T6" fmla="*/ 0 w 8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3">
                    <a:moveTo>
                      <a:pt x="8" y="0"/>
                    </a:moveTo>
                    <a:lnTo>
                      <a:pt x="0" y="3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82" name="Freeform 4772"/>
              <p:cNvSpPr>
                <a:spLocks/>
              </p:cNvSpPr>
              <p:nvPr/>
            </p:nvSpPr>
            <p:spPr bwMode="auto">
              <a:xfrm>
                <a:off x="2720" y="1708"/>
                <a:ext cx="5" cy="5"/>
              </a:xfrm>
              <a:custGeom>
                <a:avLst/>
                <a:gdLst>
                  <a:gd name="T0" fmla="*/ 0 w 17"/>
                  <a:gd name="T1" fmla="*/ 0 h 13"/>
                  <a:gd name="T2" fmla="*/ 0 w 17"/>
                  <a:gd name="T3" fmla="*/ 0 h 13"/>
                  <a:gd name="T4" fmla="*/ 0 w 17"/>
                  <a:gd name="T5" fmla="*/ 0 h 13"/>
                  <a:gd name="T6" fmla="*/ 0 w 17"/>
                  <a:gd name="T7" fmla="*/ 0 h 13"/>
                  <a:gd name="T8" fmla="*/ 0 w 17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3">
                    <a:moveTo>
                      <a:pt x="17" y="11"/>
                    </a:moveTo>
                    <a:lnTo>
                      <a:pt x="2" y="13"/>
                    </a:lnTo>
                    <a:lnTo>
                      <a:pt x="0" y="2"/>
                    </a:lnTo>
                    <a:lnTo>
                      <a:pt x="14" y="0"/>
                    </a:lnTo>
                    <a:lnTo>
                      <a:pt x="17" y="1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83" name="Freeform 4773"/>
              <p:cNvSpPr>
                <a:spLocks/>
              </p:cNvSpPr>
              <p:nvPr/>
            </p:nvSpPr>
            <p:spPr bwMode="auto">
              <a:xfrm>
                <a:off x="2722" y="1708"/>
                <a:ext cx="2" cy="1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0 h 4"/>
                  <a:gd name="T4" fmla="*/ 0 w 7"/>
                  <a:gd name="T5" fmla="*/ 0 h 4"/>
                  <a:gd name="T6" fmla="*/ 0 w 7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7" y="1"/>
                    </a:moveTo>
                    <a:lnTo>
                      <a:pt x="0" y="4"/>
                    </a:lnTo>
                    <a:lnTo>
                      <a:pt x="7" y="0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84" name="Freeform 4774"/>
              <p:cNvSpPr>
                <a:spLocks/>
              </p:cNvSpPr>
              <p:nvPr/>
            </p:nvSpPr>
            <p:spPr bwMode="auto">
              <a:xfrm>
                <a:off x="2719" y="1706"/>
                <a:ext cx="5" cy="3"/>
              </a:xfrm>
              <a:custGeom>
                <a:avLst/>
                <a:gdLst>
                  <a:gd name="T0" fmla="*/ 0 w 16"/>
                  <a:gd name="T1" fmla="*/ 0 h 10"/>
                  <a:gd name="T2" fmla="*/ 0 w 16"/>
                  <a:gd name="T3" fmla="*/ 0 h 10"/>
                  <a:gd name="T4" fmla="*/ 0 w 16"/>
                  <a:gd name="T5" fmla="*/ 0 h 10"/>
                  <a:gd name="T6" fmla="*/ 0 w 16"/>
                  <a:gd name="T7" fmla="*/ 0 h 10"/>
                  <a:gd name="T8" fmla="*/ 0 w 16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0">
                    <a:moveTo>
                      <a:pt x="16" y="6"/>
                    </a:moveTo>
                    <a:lnTo>
                      <a:pt x="2" y="10"/>
                    </a:lnTo>
                    <a:lnTo>
                      <a:pt x="0" y="4"/>
                    </a:lnTo>
                    <a:lnTo>
                      <a:pt x="14" y="0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85" name="Freeform 4775"/>
              <p:cNvSpPr>
                <a:spLocks/>
              </p:cNvSpPr>
              <p:nvPr/>
            </p:nvSpPr>
            <p:spPr bwMode="auto">
              <a:xfrm>
                <a:off x="2721" y="1706"/>
                <a:ext cx="3" cy="1"/>
              </a:xfrm>
              <a:custGeom>
                <a:avLst/>
                <a:gdLst>
                  <a:gd name="T0" fmla="*/ 0 w 7"/>
                  <a:gd name="T1" fmla="*/ 0 h 5"/>
                  <a:gd name="T2" fmla="*/ 0 w 7"/>
                  <a:gd name="T3" fmla="*/ 0 h 5"/>
                  <a:gd name="T4" fmla="*/ 0 w 7"/>
                  <a:gd name="T5" fmla="*/ 0 h 5"/>
                  <a:gd name="T6" fmla="*/ 0 w 7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7" y="1"/>
                    </a:moveTo>
                    <a:lnTo>
                      <a:pt x="0" y="5"/>
                    </a:lnTo>
                    <a:lnTo>
                      <a:pt x="7" y="0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86" name="Freeform 4776"/>
              <p:cNvSpPr>
                <a:spLocks/>
              </p:cNvSpPr>
              <p:nvPr/>
            </p:nvSpPr>
            <p:spPr bwMode="auto">
              <a:xfrm>
                <a:off x="2718" y="1704"/>
                <a:ext cx="6" cy="4"/>
              </a:xfrm>
              <a:custGeom>
                <a:avLst/>
                <a:gdLst>
                  <a:gd name="T0" fmla="*/ 0 w 16"/>
                  <a:gd name="T1" fmla="*/ 0 h 12"/>
                  <a:gd name="T2" fmla="*/ 0 w 16"/>
                  <a:gd name="T3" fmla="*/ 0 h 12"/>
                  <a:gd name="T4" fmla="*/ 0 w 16"/>
                  <a:gd name="T5" fmla="*/ 0 h 12"/>
                  <a:gd name="T6" fmla="*/ 0 w 16"/>
                  <a:gd name="T7" fmla="*/ 0 h 12"/>
                  <a:gd name="T8" fmla="*/ 0 w 16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2">
                    <a:moveTo>
                      <a:pt x="16" y="6"/>
                    </a:moveTo>
                    <a:lnTo>
                      <a:pt x="2" y="12"/>
                    </a:lnTo>
                    <a:lnTo>
                      <a:pt x="0" y="7"/>
                    </a:lnTo>
                    <a:lnTo>
                      <a:pt x="14" y="0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87" name="Freeform 4777"/>
              <p:cNvSpPr>
                <a:spLocks/>
              </p:cNvSpPr>
              <p:nvPr/>
            </p:nvSpPr>
            <p:spPr bwMode="auto">
              <a:xfrm>
                <a:off x="2718" y="1705"/>
                <a:ext cx="3" cy="1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0 h 4"/>
                  <a:gd name="T4" fmla="*/ 0 w 7"/>
                  <a:gd name="T5" fmla="*/ 0 h 4"/>
                  <a:gd name="T6" fmla="*/ 0 w 7"/>
                  <a:gd name="T7" fmla="*/ 0 h 4"/>
                  <a:gd name="T8" fmla="*/ 0 w 7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0" y="4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7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88" name="Rectangle 4778"/>
              <p:cNvSpPr>
                <a:spLocks noChangeArrowheads="1"/>
              </p:cNvSpPr>
              <p:nvPr/>
            </p:nvSpPr>
            <p:spPr bwMode="auto">
              <a:xfrm>
                <a:off x="2718" y="1704"/>
                <a:ext cx="5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89" name="Freeform 4779"/>
              <p:cNvSpPr>
                <a:spLocks/>
              </p:cNvSpPr>
              <p:nvPr/>
            </p:nvSpPr>
            <p:spPr bwMode="auto">
              <a:xfrm>
                <a:off x="2721" y="1702"/>
                <a:ext cx="2" cy="2"/>
              </a:xfrm>
              <a:custGeom>
                <a:avLst/>
                <a:gdLst>
                  <a:gd name="T0" fmla="*/ 0 w 8"/>
                  <a:gd name="T1" fmla="*/ 0 h 6"/>
                  <a:gd name="T2" fmla="*/ 0 w 8"/>
                  <a:gd name="T3" fmla="*/ 0 h 6"/>
                  <a:gd name="T4" fmla="*/ 0 w 8"/>
                  <a:gd name="T5" fmla="*/ 0 h 6"/>
                  <a:gd name="T6" fmla="*/ 0 w 8"/>
                  <a:gd name="T7" fmla="*/ 0 h 6"/>
                  <a:gd name="T8" fmla="*/ 0 w 8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6">
                    <a:moveTo>
                      <a:pt x="8" y="4"/>
                    </a:moveTo>
                    <a:lnTo>
                      <a:pt x="8" y="2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90" name="Freeform 4780"/>
              <p:cNvSpPr>
                <a:spLocks/>
              </p:cNvSpPr>
              <p:nvPr/>
            </p:nvSpPr>
            <p:spPr bwMode="auto">
              <a:xfrm>
                <a:off x="2718" y="1701"/>
                <a:ext cx="5" cy="4"/>
              </a:xfrm>
              <a:custGeom>
                <a:avLst/>
                <a:gdLst>
                  <a:gd name="T0" fmla="*/ 0 w 14"/>
                  <a:gd name="T1" fmla="*/ 0 h 11"/>
                  <a:gd name="T2" fmla="*/ 0 w 14"/>
                  <a:gd name="T3" fmla="*/ 0 h 11"/>
                  <a:gd name="T4" fmla="*/ 0 w 14"/>
                  <a:gd name="T5" fmla="*/ 0 h 11"/>
                  <a:gd name="T6" fmla="*/ 0 w 14"/>
                  <a:gd name="T7" fmla="*/ 0 h 11"/>
                  <a:gd name="T8" fmla="*/ 0 w 14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1">
                    <a:moveTo>
                      <a:pt x="14" y="3"/>
                    </a:moveTo>
                    <a:lnTo>
                      <a:pt x="2" y="11"/>
                    </a:lnTo>
                    <a:lnTo>
                      <a:pt x="0" y="8"/>
                    </a:lnTo>
                    <a:lnTo>
                      <a:pt x="12" y="0"/>
                    </a:lnTo>
                    <a:lnTo>
                      <a:pt x="14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91" name="Freeform 4781"/>
              <p:cNvSpPr>
                <a:spLocks/>
              </p:cNvSpPr>
              <p:nvPr/>
            </p:nvSpPr>
            <p:spPr bwMode="auto">
              <a:xfrm>
                <a:off x="2718" y="1703"/>
                <a:ext cx="2" cy="1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0 h 4"/>
                  <a:gd name="T4" fmla="*/ 0 w 7"/>
                  <a:gd name="T5" fmla="*/ 0 h 4"/>
                  <a:gd name="T6" fmla="*/ 0 w 7"/>
                  <a:gd name="T7" fmla="*/ 0 h 4"/>
                  <a:gd name="T8" fmla="*/ 0 w 7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1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7" y="2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92" name="Rectangle 4782"/>
              <p:cNvSpPr>
                <a:spLocks noChangeArrowheads="1"/>
              </p:cNvSpPr>
              <p:nvPr/>
            </p:nvSpPr>
            <p:spPr bwMode="auto">
              <a:xfrm>
                <a:off x="2718" y="1701"/>
                <a:ext cx="5" cy="2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93" name="Freeform 4783"/>
              <p:cNvSpPr>
                <a:spLocks/>
              </p:cNvSpPr>
              <p:nvPr/>
            </p:nvSpPr>
            <p:spPr bwMode="auto">
              <a:xfrm>
                <a:off x="2720" y="1701"/>
                <a:ext cx="3" cy="1"/>
              </a:xfrm>
              <a:custGeom>
                <a:avLst/>
                <a:gdLst>
                  <a:gd name="T0" fmla="*/ 0 w 8"/>
                  <a:gd name="T1" fmla="*/ 0 h 3"/>
                  <a:gd name="T2" fmla="*/ 0 w 8"/>
                  <a:gd name="T3" fmla="*/ 0 h 3"/>
                  <a:gd name="T4" fmla="*/ 0 w 8"/>
                  <a:gd name="T5" fmla="*/ 0 h 3"/>
                  <a:gd name="T6" fmla="*/ 0 w 8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3">
                    <a:moveTo>
                      <a:pt x="8" y="1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94" name="Freeform 4784"/>
              <p:cNvSpPr>
                <a:spLocks/>
              </p:cNvSpPr>
              <p:nvPr/>
            </p:nvSpPr>
            <p:spPr bwMode="auto">
              <a:xfrm>
                <a:off x="2717" y="1699"/>
                <a:ext cx="5" cy="3"/>
              </a:xfrm>
              <a:custGeom>
                <a:avLst/>
                <a:gdLst>
                  <a:gd name="T0" fmla="*/ 0 w 15"/>
                  <a:gd name="T1" fmla="*/ 0 h 8"/>
                  <a:gd name="T2" fmla="*/ 0 w 15"/>
                  <a:gd name="T3" fmla="*/ 0 h 8"/>
                  <a:gd name="T4" fmla="*/ 0 w 15"/>
                  <a:gd name="T5" fmla="*/ 0 h 8"/>
                  <a:gd name="T6" fmla="*/ 0 w 15"/>
                  <a:gd name="T7" fmla="*/ 0 h 8"/>
                  <a:gd name="T8" fmla="*/ 0 w 15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15" y="6"/>
                    </a:moveTo>
                    <a:lnTo>
                      <a:pt x="1" y="8"/>
                    </a:lnTo>
                    <a:lnTo>
                      <a:pt x="0" y="2"/>
                    </a:lnTo>
                    <a:lnTo>
                      <a:pt x="14" y="0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95" name="Freeform 4785"/>
              <p:cNvSpPr>
                <a:spLocks/>
              </p:cNvSpPr>
              <p:nvPr/>
            </p:nvSpPr>
            <p:spPr bwMode="auto">
              <a:xfrm>
                <a:off x="2720" y="1699"/>
                <a:ext cx="2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7" y="0"/>
                    </a:moveTo>
                    <a:lnTo>
                      <a:pt x="0" y="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96" name="Freeform 4786"/>
              <p:cNvSpPr>
                <a:spLocks/>
              </p:cNvSpPr>
              <p:nvPr/>
            </p:nvSpPr>
            <p:spPr bwMode="auto">
              <a:xfrm>
                <a:off x="2717" y="1695"/>
                <a:ext cx="5" cy="5"/>
              </a:xfrm>
              <a:custGeom>
                <a:avLst/>
                <a:gdLst>
                  <a:gd name="T0" fmla="*/ 0 w 16"/>
                  <a:gd name="T1" fmla="*/ 0 h 13"/>
                  <a:gd name="T2" fmla="*/ 0 w 16"/>
                  <a:gd name="T3" fmla="*/ 0 h 13"/>
                  <a:gd name="T4" fmla="*/ 0 w 16"/>
                  <a:gd name="T5" fmla="*/ 0 h 13"/>
                  <a:gd name="T6" fmla="*/ 0 w 16"/>
                  <a:gd name="T7" fmla="*/ 0 h 13"/>
                  <a:gd name="T8" fmla="*/ 0 w 16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3">
                    <a:moveTo>
                      <a:pt x="16" y="11"/>
                    </a:moveTo>
                    <a:lnTo>
                      <a:pt x="2" y="13"/>
                    </a:lnTo>
                    <a:lnTo>
                      <a:pt x="0" y="2"/>
                    </a:lnTo>
                    <a:lnTo>
                      <a:pt x="14" y="0"/>
                    </a:lnTo>
                    <a:lnTo>
                      <a:pt x="16" y="1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97" name="Freeform 4787"/>
              <p:cNvSpPr>
                <a:spLocks/>
              </p:cNvSpPr>
              <p:nvPr/>
            </p:nvSpPr>
            <p:spPr bwMode="auto">
              <a:xfrm>
                <a:off x="2717" y="1696"/>
                <a:ext cx="2" cy="0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1 h 1"/>
                  <a:gd name="T4" fmla="*/ 0 w 7"/>
                  <a:gd name="T5" fmla="*/ 0 h 1"/>
                  <a:gd name="T6" fmla="*/ 0 w 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0" y="0"/>
                    </a:moveTo>
                    <a:lnTo>
                      <a:pt x="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98" name="Freeform 4788"/>
              <p:cNvSpPr>
                <a:spLocks/>
              </p:cNvSpPr>
              <p:nvPr/>
            </p:nvSpPr>
            <p:spPr bwMode="auto">
              <a:xfrm>
                <a:off x="2714" y="1676"/>
                <a:ext cx="7" cy="20"/>
              </a:xfrm>
              <a:custGeom>
                <a:avLst/>
                <a:gdLst>
                  <a:gd name="T0" fmla="*/ 0 w 22"/>
                  <a:gd name="T1" fmla="*/ 0 h 59"/>
                  <a:gd name="T2" fmla="*/ 0 w 22"/>
                  <a:gd name="T3" fmla="*/ 0 h 59"/>
                  <a:gd name="T4" fmla="*/ 0 w 22"/>
                  <a:gd name="T5" fmla="*/ 0 h 59"/>
                  <a:gd name="T6" fmla="*/ 0 w 22"/>
                  <a:gd name="T7" fmla="*/ 0 h 59"/>
                  <a:gd name="T8" fmla="*/ 0 w 22"/>
                  <a:gd name="T9" fmla="*/ 0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59">
                    <a:moveTo>
                      <a:pt x="22" y="57"/>
                    </a:moveTo>
                    <a:lnTo>
                      <a:pt x="8" y="59"/>
                    </a:lnTo>
                    <a:lnTo>
                      <a:pt x="0" y="2"/>
                    </a:lnTo>
                    <a:lnTo>
                      <a:pt x="15" y="0"/>
                    </a:lnTo>
                    <a:lnTo>
                      <a:pt x="22" y="5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99" name="Freeform 4789"/>
              <p:cNvSpPr>
                <a:spLocks/>
              </p:cNvSpPr>
              <p:nvPr/>
            </p:nvSpPr>
            <p:spPr bwMode="auto">
              <a:xfrm>
                <a:off x="2714" y="1677"/>
                <a:ext cx="3" cy="0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1 h 1"/>
                  <a:gd name="T4" fmla="*/ 0 w 8"/>
                  <a:gd name="T5" fmla="*/ 0 h 1"/>
                  <a:gd name="T6" fmla="*/ 0 w 8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lnTo>
                      <a:pt x="8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00" name="Freeform 4790"/>
              <p:cNvSpPr>
                <a:spLocks/>
              </p:cNvSpPr>
              <p:nvPr/>
            </p:nvSpPr>
            <p:spPr bwMode="auto">
              <a:xfrm>
                <a:off x="2713" y="1657"/>
                <a:ext cx="6" cy="20"/>
              </a:xfrm>
              <a:custGeom>
                <a:avLst/>
                <a:gdLst>
                  <a:gd name="T0" fmla="*/ 0 w 19"/>
                  <a:gd name="T1" fmla="*/ 0 h 59"/>
                  <a:gd name="T2" fmla="*/ 0 w 19"/>
                  <a:gd name="T3" fmla="*/ 0 h 59"/>
                  <a:gd name="T4" fmla="*/ 0 w 19"/>
                  <a:gd name="T5" fmla="*/ 0 h 59"/>
                  <a:gd name="T6" fmla="*/ 0 w 19"/>
                  <a:gd name="T7" fmla="*/ 0 h 59"/>
                  <a:gd name="T8" fmla="*/ 0 w 19"/>
                  <a:gd name="T9" fmla="*/ 0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59">
                    <a:moveTo>
                      <a:pt x="19" y="57"/>
                    </a:moveTo>
                    <a:lnTo>
                      <a:pt x="4" y="59"/>
                    </a:lnTo>
                    <a:lnTo>
                      <a:pt x="0" y="2"/>
                    </a:lnTo>
                    <a:lnTo>
                      <a:pt x="15" y="0"/>
                    </a:lnTo>
                    <a:lnTo>
                      <a:pt x="19" y="5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01" name="Freeform 4791"/>
              <p:cNvSpPr>
                <a:spLocks/>
              </p:cNvSpPr>
              <p:nvPr/>
            </p:nvSpPr>
            <p:spPr bwMode="auto">
              <a:xfrm>
                <a:off x="2713" y="1658"/>
                <a:ext cx="2" cy="0"/>
              </a:xfrm>
              <a:custGeom>
                <a:avLst/>
                <a:gdLst>
                  <a:gd name="T0" fmla="*/ 0 w 7"/>
                  <a:gd name="T1" fmla="*/ 1 h 2"/>
                  <a:gd name="T2" fmla="*/ 0 w 7"/>
                  <a:gd name="T3" fmla="*/ 1 h 2"/>
                  <a:gd name="T4" fmla="*/ 0 w 7"/>
                  <a:gd name="T5" fmla="*/ 0 h 2"/>
                  <a:gd name="T6" fmla="*/ 0 w 7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1"/>
                    </a:moveTo>
                    <a:lnTo>
                      <a:pt x="7" y="2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02" name="Freeform 4792"/>
              <p:cNvSpPr>
                <a:spLocks/>
              </p:cNvSpPr>
              <p:nvPr/>
            </p:nvSpPr>
            <p:spPr bwMode="auto">
              <a:xfrm>
                <a:off x="2711" y="1619"/>
                <a:ext cx="7" cy="39"/>
              </a:xfrm>
              <a:custGeom>
                <a:avLst/>
                <a:gdLst>
                  <a:gd name="T0" fmla="*/ 0 w 21"/>
                  <a:gd name="T1" fmla="*/ 0 h 116"/>
                  <a:gd name="T2" fmla="*/ 0 w 21"/>
                  <a:gd name="T3" fmla="*/ 0 h 116"/>
                  <a:gd name="T4" fmla="*/ 0 w 21"/>
                  <a:gd name="T5" fmla="*/ 0 h 116"/>
                  <a:gd name="T6" fmla="*/ 0 w 21"/>
                  <a:gd name="T7" fmla="*/ 0 h 116"/>
                  <a:gd name="T8" fmla="*/ 0 w 21"/>
                  <a:gd name="T9" fmla="*/ 0 h 1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116">
                    <a:moveTo>
                      <a:pt x="21" y="116"/>
                    </a:moveTo>
                    <a:lnTo>
                      <a:pt x="6" y="116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1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03" name="Freeform 4793"/>
              <p:cNvSpPr>
                <a:spLocks/>
              </p:cNvSpPr>
              <p:nvPr/>
            </p:nvSpPr>
            <p:spPr bwMode="auto">
              <a:xfrm>
                <a:off x="2711" y="1619"/>
                <a:ext cx="2" cy="1"/>
              </a:xfrm>
              <a:custGeom>
                <a:avLst/>
                <a:gdLst>
                  <a:gd name="T0" fmla="*/ 0 w 7"/>
                  <a:gd name="T1" fmla="*/ 0 h 2"/>
                  <a:gd name="T2" fmla="*/ 0 w 7"/>
                  <a:gd name="T3" fmla="*/ 1 h 2"/>
                  <a:gd name="T4" fmla="*/ 0 w 7"/>
                  <a:gd name="T5" fmla="*/ 0 h 2"/>
                  <a:gd name="T6" fmla="*/ 0 w 7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7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04" name="Freeform 4794"/>
              <p:cNvSpPr>
                <a:spLocks/>
              </p:cNvSpPr>
              <p:nvPr/>
            </p:nvSpPr>
            <p:spPr bwMode="auto">
              <a:xfrm>
                <a:off x="2709" y="1583"/>
                <a:ext cx="6" cy="36"/>
              </a:xfrm>
              <a:custGeom>
                <a:avLst/>
                <a:gdLst>
                  <a:gd name="T0" fmla="*/ 0 w 19"/>
                  <a:gd name="T1" fmla="*/ 0 h 108"/>
                  <a:gd name="T2" fmla="*/ 0 w 19"/>
                  <a:gd name="T3" fmla="*/ 0 h 108"/>
                  <a:gd name="T4" fmla="*/ 0 w 19"/>
                  <a:gd name="T5" fmla="*/ 0 h 108"/>
                  <a:gd name="T6" fmla="*/ 0 w 19"/>
                  <a:gd name="T7" fmla="*/ 0 h 108"/>
                  <a:gd name="T8" fmla="*/ 0 w 19"/>
                  <a:gd name="T9" fmla="*/ 0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08">
                    <a:moveTo>
                      <a:pt x="19" y="108"/>
                    </a:moveTo>
                    <a:lnTo>
                      <a:pt x="5" y="108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9" y="10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05" name="Freeform 4795"/>
              <p:cNvSpPr>
                <a:spLocks/>
              </p:cNvSpPr>
              <p:nvPr/>
            </p:nvSpPr>
            <p:spPr bwMode="auto">
              <a:xfrm>
                <a:off x="2709" y="1583"/>
                <a:ext cx="2" cy="1"/>
              </a:xfrm>
              <a:custGeom>
                <a:avLst/>
                <a:gdLst>
                  <a:gd name="T0" fmla="*/ 0 w 7"/>
                  <a:gd name="T1" fmla="*/ 0 h 2"/>
                  <a:gd name="T2" fmla="*/ 0 w 7"/>
                  <a:gd name="T3" fmla="*/ 1 h 2"/>
                  <a:gd name="T4" fmla="*/ 0 w 7"/>
                  <a:gd name="T5" fmla="*/ 0 h 2"/>
                  <a:gd name="T6" fmla="*/ 0 w 7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7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06" name="Freeform 4796"/>
              <p:cNvSpPr>
                <a:spLocks/>
              </p:cNvSpPr>
              <p:nvPr/>
            </p:nvSpPr>
            <p:spPr bwMode="auto">
              <a:xfrm>
                <a:off x="2707" y="1546"/>
                <a:ext cx="7" cy="37"/>
              </a:xfrm>
              <a:custGeom>
                <a:avLst/>
                <a:gdLst>
                  <a:gd name="T0" fmla="*/ 0 w 20"/>
                  <a:gd name="T1" fmla="*/ 0 h 111"/>
                  <a:gd name="T2" fmla="*/ 0 w 20"/>
                  <a:gd name="T3" fmla="*/ 0 h 111"/>
                  <a:gd name="T4" fmla="*/ 0 w 20"/>
                  <a:gd name="T5" fmla="*/ 0 h 111"/>
                  <a:gd name="T6" fmla="*/ 0 w 20"/>
                  <a:gd name="T7" fmla="*/ 0 h 111"/>
                  <a:gd name="T8" fmla="*/ 0 w 20"/>
                  <a:gd name="T9" fmla="*/ 0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11">
                    <a:moveTo>
                      <a:pt x="20" y="111"/>
                    </a:moveTo>
                    <a:lnTo>
                      <a:pt x="6" y="111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20" y="11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07" name="Freeform 4797"/>
              <p:cNvSpPr>
                <a:spLocks/>
              </p:cNvSpPr>
              <p:nvPr/>
            </p:nvSpPr>
            <p:spPr bwMode="auto">
              <a:xfrm>
                <a:off x="2707" y="1546"/>
                <a:ext cx="3" cy="1"/>
              </a:xfrm>
              <a:custGeom>
                <a:avLst/>
                <a:gdLst>
                  <a:gd name="T0" fmla="*/ 0 w 8"/>
                  <a:gd name="T1" fmla="*/ 0 h 3"/>
                  <a:gd name="T2" fmla="*/ 0 w 8"/>
                  <a:gd name="T3" fmla="*/ 0 h 3"/>
                  <a:gd name="T4" fmla="*/ 0 w 8"/>
                  <a:gd name="T5" fmla="*/ 0 h 3"/>
                  <a:gd name="T6" fmla="*/ 0 w 8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3">
                    <a:moveTo>
                      <a:pt x="0" y="0"/>
                    </a:moveTo>
                    <a:lnTo>
                      <a:pt x="8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08" name="Freeform 4798"/>
              <p:cNvSpPr>
                <a:spLocks/>
              </p:cNvSpPr>
              <p:nvPr/>
            </p:nvSpPr>
            <p:spPr bwMode="auto">
              <a:xfrm>
                <a:off x="2707" y="1521"/>
                <a:ext cx="5" cy="25"/>
              </a:xfrm>
              <a:custGeom>
                <a:avLst/>
                <a:gdLst>
                  <a:gd name="T0" fmla="*/ 0 w 16"/>
                  <a:gd name="T1" fmla="*/ 0 h 75"/>
                  <a:gd name="T2" fmla="*/ 0 w 16"/>
                  <a:gd name="T3" fmla="*/ 0 h 75"/>
                  <a:gd name="T4" fmla="*/ 0 w 16"/>
                  <a:gd name="T5" fmla="*/ 0 h 75"/>
                  <a:gd name="T6" fmla="*/ 0 w 16"/>
                  <a:gd name="T7" fmla="*/ 0 h 75"/>
                  <a:gd name="T8" fmla="*/ 0 w 16"/>
                  <a:gd name="T9" fmla="*/ 0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75">
                    <a:moveTo>
                      <a:pt x="15" y="75"/>
                    </a:moveTo>
                    <a:lnTo>
                      <a:pt x="0" y="75"/>
                    </a:lnTo>
                    <a:lnTo>
                      <a:pt x="2" y="0"/>
                    </a:lnTo>
                    <a:lnTo>
                      <a:pt x="16" y="0"/>
                    </a:lnTo>
                    <a:lnTo>
                      <a:pt x="15" y="7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09" name="Freeform 4799"/>
              <p:cNvSpPr>
                <a:spLocks/>
              </p:cNvSpPr>
              <p:nvPr/>
            </p:nvSpPr>
            <p:spPr bwMode="auto">
              <a:xfrm>
                <a:off x="2708" y="1521"/>
                <a:ext cx="2" cy="1"/>
              </a:xfrm>
              <a:custGeom>
                <a:avLst/>
                <a:gdLst>
                  <a:gd name="T0" fmla="*/ 0 w 7"/>
                  <a:gd name="T1" fmla="*/ 0 h 2"/>
                  <a:gd name="T2" fmla="*/ 0 w 7"/>
                  <a:gd name="T3" fmla="*/ 1 h 2"/>
                  <a:gd name="T4" fmla="*/ 0 w 7"/>
                  <a:gd name="T5" fmla="*/ 0 h 2"/>
                  <a:gd name="T6" fmla="*/ 0 w 7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7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10" name="Freeform 4800"/>
              <p:cNvSpPr>
                <a:spLocks/>
              </p:cNvSpPr>
              <p:nvPr/>
            </p:nvSpPr>
            <p:spPr bwMode="auto">
              <a:xfrm>
                <a:off x="2708" y="1495"/>
                <a:ext cx="5" cy="26"/>
              </a:xfrm>
              <a:custGeom>
                <a:avLst/>
                <a:gdLst>
                  <a:gd name="T0" fmla="*/ 0 w 16"/>
                  <a:gd name="T1" fmla="*/ 0 h 77"/>
                  <a:gd name="T2" fmla="*/ 0 w 16"/>
                  <a:gd name="T3" fmla="*/ 0 h 77"/>
                  <a:gd name="T4" fmla="*/ 0 w 16"/>
                  <a:gd name="T5" fmla="*/ 0 h 77"/>
                  <a:gd name="T6" fmla="*/ 0 w 16"/>
                  <a:gd name="T7" fmla="*/ 0 h 77"/>
                  <a:gd name="T8" fmla="*/ 0 w 16"/>
                  <a:gd name="T9" fmla="*/ 0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77">
                    <a:moveTo>
                      <a:pt x="14" y="77"/>
                    </a:moveTo>
                    <a:lnTo>
                      <a:pt x="0" y="77"/>
                    </a:lnTo>
                    <a:lnTo>
                      <a:pt x="2" y="0"/>
                    </a:lnTo>
                    <a:lnTo>
                      <a:pt x="16" y="0"/>
                    </a:lnTo>
                    <a:lnTo>
                      <a:pt x="14" y="7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11" name="Freeform 4801"/>
              <p:cNvSpPr>
                <a:spLocks/>
              </p:cNvSpPr>
              <p:nvPr/>
            </p:nvSpPr>
            <p:spPr bwMode="auto">
              <a:xfrm>
                <a:off x="2711" y="1495"/>
                <a:ext cx="2" cy="1"/>
              </a:xfrm>
              <a:custGeom>
                <a:avLst/>
                <a:gdLst>
                  <a:gd name="T0" fmla="*/ 0 w 8"/>
                  <a:gd name="T1" fmla="*/ 0 h 2"/>
                  <a:gd name="T2" fmla="*/ 0 w 8"/>
                  <a:gd name="T3" fmla="*/ 1 h 2"/>
                  <a:gd name="T4" fmla="*/ 0 w 8"/>
                  <a:gd name="T5" fmla="*/ 0 h 2"/>
                  <a:gd name="T6" fmla="*/ 0 w 8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7" y="0"/>
                    </a:moveTo>
                    <a:lnTo>
                      <a:pt x="0" y="2"/>
                    </a:lnTo>
                    <a:lnTo>
                      <a:pt x="8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12" name="Rectangle 4802"/>
              <p:cNvSpPr>
                <a:spLocks noChangeArrowheads="1"/>
              </p:cNvSpPr>
              <p:nvPr/>
            </p:nvSpPr>
            <p:spPr bwMode="auto">
              <a:xfrm>
                <a:off x="2708" y="1495"/>
                <a:ext cx="5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13" name="Freeform 4803"/>
              <p:cNvSpPr>
                <a:spLocks/>
              </p:cNvSpPr>
              <p:nvPr/>
            </p:nvSpPr>
            <p:spPr bwMode="auto">
              <a:xfrm>
                <a:off x="2708" y="1494"/>
                <a:ext cx="5" cy="1"/>
              </a:xfrm>
              <a:custGeom>
                <a:avLst/>
                <a:gdLst>
                  <a:gd name="T0" fmla="*/ 0 w 14"/>
                  <a:gd name="T1" fmla="*/ 0 h 4"/>
                  <a:gd name="T2" fmla="*/ 0 w 14"/>
                  <a:gd name="T3" fmla="*/ 0 h 4"/>
                  <a:gd name="T4" fmla="*/ 0 w 14"/>
                  <a:gd name="T5" fmla="*/ 0 h 4"/>
                  <a:gd name="T6" fmla="*/ 0 w 14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" h="4">
                    <a:moveTo>
                      <a:pt x="0" y="2"/>
                    </a:moveTo>
                    <a:lnTo>
                      <a:pt x="7" y="4"/>
                    </a:lnTo>
                    <a:lnTo>
                      <a:pt x="14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14" name="Freeform 4804"/>
              <p:cNvSpPr>
                <a:spLocks/>
              </p:cNvSpPr>
              <p:nvPr/>
            </p:nvSpPr>
            <p:spPr bwMode="auto">
              <a:xfrm>
                <a:off x="2708" y="1494"/>
                <a:ext cx="6" cy="3"/>
              </a:xfrm>
              <a:custGeom>
                <a:avLst/>
                <a:gdLst>
                  <a:gd name="T0" fmla="*/ 0 w 16"/>
                  <a:gd name="T1" fmla="*/ 0 h 10"/>
                  <a:gd name="T2" fmla="*/ 0 w 16"/>
                  <a:gd name="T3" fmla="*/ 0 h 10"/>
                  <a:gd name="T4" fmla="*/ 0 w 16"/>
                  <a:gd name="T5" fmla="*/ 0 h 10"/>
                  <a:gd name="T6" fmla="*/ 0 w 16"/>
                  <a:gd name="T7" fmla="*/ 0 h 10"/>
                  <a:gd name="T8" fmla="*/ 0 w 16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0">
                    <a:moveTo>
                      <a:pt x="0" y="4"/>
                    </a:moveTo>
                    <a:lnTo>
                      <a:pt x="14" y="0"/>
                    </a:lnTo>
                    <a:lnTo>
                      <a:pt x="16" y="6"/>
                    </a:lnTo>
                    <a:lnTo>
                      <a:pt x="2" y="1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15" name="Freeform 4805"/>
              <p:cNvSpPr>
                <a:spLocks/>
              </p:cNvSpPr>
              <p:nvPr/>
            </p:nvSpPr>
            <p:spPr bwMode="auto">
              <a:xfrm>
                <a:off x="2711" y="1496"/>
                <a:ext cx="3" cy="1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0 h 4"/>
                  <a:gd name="T4" fmla="*/ 0 w 7"/>
                  <a:gd name="T5" fmla="*/ 0 h 4"/>
                  <a:gd name="T6" fmla="*/ 0 w 7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7" y="0"/>
                    </a:moveTo>
                    <a:lnTo>
                      <a:pt x="0" y="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16" name="Freeform 4806"/>
              <p:cNvSpPr>
                <a:spLocks/>
              </p:cNvSpPr>
              <p:nvPr/>
            </p:nvSpPr>
            <p:spPr bwMode="auto">
              <a:xfrm>
                <a:off x="2709" y="1496"/>
                <a:ext cx="5" cy="4"/>
              </a:xfrm>
              <a:custGeom>
                <a:avLst/>
                <a:gdLst>
                  <a:gd name="T0" fmla="*/ 0 w 16"/>
                  <a:gd name="T1" fmla="*/ 0 h 13"/>
                  <a:gd name="T2" fmla="*/ 0 w 16"/>
                  <a:gd name="T3" fmla="*/ 0 h 13"/>
                  <a:gd name="T4" fmla="*/ 0 w 16"/>
                  <a:gd name="T5" fmla="*/ 0 h 13"/>
                  <a:gd name="T6" fmla="*/ 0 w 16"/>
                  <a:gd name="T7" fmla="*/ 0 h 13"/>
                  <a:gd name="T8" fmla="*/ 0 w 16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3">
                    <a:moveTo>
                      <a:pt x="0" y="4"/>
                    </a:moveTo>
                    <a:lnTo>
                      <a:pt x="14" y="0"/>
                    </a:lnTo>
                    <a:lnTo>
                      <a:pt x="16" y="9"/>
                    </a:lnTo>
                    <a:lnTo>
                      <a:pt x="2" y="1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17" name="Freeform 4807"/>
              <p:cNvSpPr>
                <a:spLocks/>
              </p:cNvSpPr>
              <p:nvPr/>
            </p:nvSpPr>
            <p:spPr bwMode="auto">
              <a:xfrm>
                <a:off x="2712" y="1499"/>
                <a:ext cx="3" cy="1"/>
              </a:xfrm>
              <a:custGeom>
                <a:avLst/>
                <a:gdLst>
                  <a:gd name="T0" fmla="*/ 0 w 8"/>
                  <a:gd name="T1" fmla="*/ 0 h 4"/>
                  <a:gd name="T2" fmla="*/ 0 w 8"/>
                  <a:gd name="T3" fmla="*/ 0 h 4"/>
                  <a:gd name="T4" fmla="*/ 0 w 8"/>
                  <a:gd name="T5" fmla="*/ 0 h 4"/>
                  <a:gd name="T6" fmla="*/ 0 w 8"/>
                  <a:gd name="T7" fmla="*/ 0 h 4"/>
                  <a:gd name="T8" fmla="*/ 0 w 8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lnTo>
                      <a:pt x="8" y="4"/>
                    </a:lnTo>
                    <a:lnTo>
                      <a:pt x="8" y="2"/>
                    </a:lnTo>
                    <a:lnTo>
                      <a:pt x="0" y="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18" name="Rectangle 4808"/>
              <p:cNvSpPr>
                <a:spLocks noChangeArrowheads="1"/>
              </p:cNvSpPr>
              <p:nvPr/>
            </p:nvSpPr>
            <p:spPr bwMode="auto">
              <a:xfrm>
                <a:off x="2710" y="1500"/>
                <a:ext cx="5" cy="2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19" name="Freeform 4809"/>
              <p:cNvSpPr>
                <a:spLocks/>
              </p:cNvSpPr>
              <p:nvPr/>
            </p:nvSpPr>
            <p:spPr bwMode="auto">
              <a:xfrm>
                <a:off x="2710" y="1502"/>
                <a:ext cx="2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7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20" name="Freeform 4810"/>
              <p:cNvSpPr>
                <a:spLocks/>
              </p:cNvSpPr>
              <p:nvPr/>
            </p:nvSpPr>
            <p:spPr bwMode="auto">
              <a:xfrm>
                <a:off x="2710" y="1501"/>
                <a:ext cx="5" cy="8"/>
              </a:xfrm>
              <a:custGeom>
                <a:avLst/>
                <a:gdLst>
                  <a:gd name="T0" fmla="*/ 0 w 17"/>
                  <a:gd name="T1" fmla="*/ 0 h 22"/>
                  <a:gd name="T2" fmla="*/ 0 w 17"/>
                  <a:gd name="T3" fmla="*/ 0 h 22"/>
                  <a:gd name="T4" fmla="*/ 0 w 17"/>
                  <a:gd name="T5" fmla="*/ 0 h 22"/>
                  <a:gd name="T6" fmla="*/ 0 w 17"/>
                  <a:gd name="T7" fmla="*/ 0 h 22"/>
                  <a:gd name="T8" fmla="*/ 0 w 17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22">
                    <a:moveTo>
                      <a:pt x="0" y="3"/>
                    </a:moveTo>
                    <a:lnTo>
                      <a:pt x="14" y="0"/>
                    </a:lnTo>
                    <a:lnTo>
                      <a:pt x="17" y="20"/>
                    </a:lnTo>
                    <a:lnTo>
                      <a:pt x="3" y="2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21" name="Freeform 4811"/>
              <p:cNvSpPr>
                <a:spLocks/>
              </p:cNvSpPr>
              <p:nvPr/>
            </p:nvSpPr>
            <p:spPr bwMode="auto">
              <a:xfrm>
                <a:off x="2711" y="1509"/>
                <a:ext cx="2" cy="0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1 h 1"/>
                  <a:gd name="T4" fmla="*/ 0 w 7"/>
                  <a:gd name="T5" fmla="*/ 1 h 1"/>
                  <a:gd name="T6" fmla="*/ 0 w 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0" y="0"/>
                    </a:moveTo>
                    <a:lnTo>
                      <a:pt x="7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22" name="Freeform 4812"/>
              <p:cNvSpPr>
                <a:spLocks/>
              </p:cNvSpPr>
              <p:nvPr/>
            </p:nvSpPr>
            <p:spPr bwMode="auto">
              <a:xfrm>
                <a:off x="2711" y="1508"/>
                <a:ext cx="6" cy="7"/>
              </a:xfrm>
              <a:custGeom>
                <a:avLst/>
                <a:gdLst>
                  <a:gd name="T0" fmla="*/ 0 w 20"/>
                  <a:gd name="T1" fmla="*/ 0 h 22"/>
                  <a:gd name="T2" fmla="*/ 0 w 20"/>
                  <a:gd name="T3" fmla="*/ 0 h 22"/>
                  <a:gd name="T4" fmla="*/ 0 w 20"/>
                  <a:gd name="T5" fmla="*/ 0 h 22"/>
                  <a:gd name="T6" fmla="*/ 0 w 20"/>
                  <a:gd name="T7" fmla="*/ 0 h 22"/>
                  <a:gd name="T8" fmla="*/ 0 w 20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22">
                    <a:moveTo>
                      <a:pt x="0" y="4"/>
                    </a:moveTo>
                    <a:lnTo>
                      <a:pt x="14" y="0"/>
                    </a:lnTo>
                    <a:lnTo>
                      <a:pt x="20" y="18"/>
                    </a:lnTo>
                    <a:lnTo>
                      <a:pt x="5" y="2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23" name="Freeform 4813"/>
              <p:cNvSpPr>
                <a:spLocks/>
              </p:cNvSpPr>
              <p:nvPr/>
            </p:nvSpPr>
            <p:spPr bwMode="auto">
              <a:xfrm>
                <a:off x="2715" y="1514"/>
                <a:ext cx="2" cy="1"/>
              </a:xfrm>
              <a:custGeom>
                <a:avLst/>
                <a:gdLst>
                  <a:gd name="T0" fmla="*/ 0 w 8"/>
                  <a:gd name="T1" fmla="*/ 0 h 4"/>
                  <a:gd name="T2" fmla="*/ 0 w 8"/>
                  <a:gd name="T3" fmla="*/ 0 h 4"/>
                  <a:gd name="T4" fmla="*/ 0 w 8"/>
                  <a:gd name="T5" fmla="*/ 0 h 4"/>
                  <a:gd name="T6" fmla="*/ 0 w 8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4">
                    <a:moveTo>
                      <a:pt x="8" y="0"/>
                    </a:moveTo>
                    <a:lnTo>
                      <a:pt x="0" y="4"/>
                    </a:lnTo>
                    <a:lnTo>
                      <a:pt x="8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24" name="Freeform 4814"/>
              <p:cNvSpPr>
                <a:spLocks/>
              </p:cNvSpPr>
              <p:nvPr/>
            </p:nvSpPr>
            <p:spPr bwMode="auto">
              <a:xfrm>
                <a:off x="2712" y="1514"/>
                <a:ext cx="7" cy="12"/>
              </a:xfrm>
              <a:custGeom>
                <a:avLst/>
                <a:gdLst>
                  <a:gd name="T0" fmla="*/ 0 w 20"/>
                  <a:gd name="T1" fmla="*/ 0 h 35"/>
                  <a:gd name="T2" fmla="*/ 0 w 20"/>
                  <a:gd name="T3" fmla="*/ 0 h 35"/>
                  <a:gd name="T4" fmla="*/ 0 w 20"/>
                  <a:gd name="T5" fmla="*/ 0 h 35"/>
                  <a:gd name="T6" fmla="*/ 0 w 20"/>
                  <a:gd name="T7" fmla="*/ 0 h 35"/>
                  <a:gd name="T8" fmla="*/ 0 w 20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35">
                    <a:moveTo>
                      <a:pt x="0" y="2"/>
                    </a:moveTo>
                    <a:lnTo>
                      <a:pt x="15" y="0"/>
                    </a:lnTo>
                    <a:lnTo>
                      <a:pt x="20" y="33"/>
                    </a:lnTo>
                    <a:lnTo>
                      <a:pt x="5" y="3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25" name="Freeform 4815"/>
              <p:cNvSpPr>
                <a:spLocks/>
              </p:cNvSpPr>
              <p:nvPr/>
            </p:nvSpPr>
            <p:spPr bwMode="auto">
              <a:xfrm>
                <a:off x="2714" y="1526"/>
                <a:ext cx="3" cy="0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1 h 1"/>
                  <a:gd name="T4" fmla="*/ 0 w 8"/>
                  <a:gd name="T5" fmla="*/ 1 h 1"/>
                  <a:gd name="T6" fmla="*/ 0 w 8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lnTo>
                      <a:pt x="8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26" name="Freeform 4816"/>
              <p:cNvSpPr>
                <a:spLocks/>
              </p:cNvSpPr>
              <p:nvPr/>
            </p:nvSpPr>
            <p:spPr bwMode="auto">
              <a:xfrm>
                <a:off x="2714" y="1525"/>
                <a:ext cx="7" cy="10"/>
              </a:xfrm>
              <a:custGeom>
                <a:avLst/>
                <a:gdLst>
                  <a:gd name="T0" fmla="*/ 0 w 22"/>
                  <a:gd name="T1" fmla="*/ 0 h 32"/>
                  <a:gd name="T2" fmla="*/ 0 w 22"/>
                  <a:gd name="T3" fmla="*/ 0 h 32"/>
                  <a:gd name="T4" fmla="*/ 0 w 22"/>
                  <a:gd name="T5" fmla="*/ 0 h 32"/>
                  <a:gd name="T6" fmla="*/ 0 w 22"/>
                  <a:gd name="T7" fmla="*/ 0 h 32"/>
                  <a:gd name="T8" fmla="*/ 0 w 22"/>
                  <a:gd name="T9" fmla="*/ 0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32">
                    <a:moveTo>
                      <a:pt x="0" y="4"/>
                    </a:moveTo>
                    <a:lnTo>
                      <a:pt x="15" y="0"/>
                    </a:lnTo>
                    <a:lnTo>
                      <a:pt x="22" y="28"/>
                    </a:lnTo>
                    <a:lnTo>
                      <a:pt x="8" y="3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27" name="Freeform 4817"/>
              <p:cNvSpPr>
                <a:spLocks/>
              </p:cNvSpPr>
              <p:nvPr/>
            </p:nvSpPr>
            <p:spPr bwMode="auto">
              <a:xfrm>
                <a:off x="2717" y="1535"/>
                <a:ext cx="2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0 w 7"/>
                  <a:gd name="T5" fmla="*/ 1 h 1"/>
                  <a:gd name="T6" fmla="*/ 0 w 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0" y="0"/>
                    </a:moveTo>
                    <a:lnTo>
                      <a:pt x="7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28" name="Freeform 4818"/>
              <p:cNvSpPr>
                <a:spLocks/>
              </p:cNvSpPr>
              <p:nvPr/>
            </p:nvSpPr>
            <p:spPr bwMode="auto">
              <a:xfrm>
                <a:off x="2717" y="1534"/>
                <a:ext cx="8" cy="11"/>
              </a:xfrm>
              <a:custGeom>
                <a:avLst/>
                <a:gdLst>
                  <a:gd name="T0" fmla="*/ 0 w 24"/>
                  <a:gd name="T1" fmla="*/ 0 h 34"/>
                  <a:gd name="T2" fmla="*/ 0 w 24"/>
                  <a:gd name="T3" fmla="*/ 0 h 34"/>
                  <a:gd name="T4" fmla="*/ 0 w 24"/>
                  <a:gd name="T5" fmla="*/ 0 h 34"/>
                  <a:gd name="T6" fmla="*/ 0 w 24"/>
                  <a:gd name="T7" fmla="*/ 0 h 34"/>
                  <a:gd name="T8" fmla="*/ 0 w 24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34">
                    <a:moveTo>
                      <a:pt x="0" y="6"/>
                    </a:moveTo>
                    <a:lnTo>
                      <a:pt x="14" y="0"/>
                    </a:lnTo>
                    <a:lnTo>
                      <a:pt x="24" y="28"/>
                    </a:lnTo>
                    <a:lnTo>
                      <a:pt x="10" y="3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29" name="Freeform 4819"/>
              <p:cNvSpPr>
                <a:spLocks/>
              </p:cNvSpPr>
              <p:nvPr/>
            </p:nvSpPr>
            <p:spPr bwMode="auto">
              <a:xfrm>
                <a:off x="2720" y="1545"/>
                <a:ext cx="2" cy="0"/>
              </a:xfrm>
              <a:custGeom>
                <a:avLst/>
                <a:gdLst>
                  <a:gd name="T0" fmla="*/ 0 w 7"/>
                  <a:gd name="T1" fmla="*/ 1 h 1"/>
                  <a:gd name="T2" fmla="*/ 0 w 7"/>
                  <a:gd name="T3" fmla="*/ 0 h 1"/>
                  <a:gd name="T4" fmla="*/ 0 w 7"/>
                  <a:gd name="T5" fmla="*/ 1 h 1"/>
                  <a:gd name="T6" fmla="*/ 0 w 7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0" y="1"/>
                    </a:moveTo>
                    <a:lnTo>
                      <a:pt x="7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30" name="Freeform 4820"/>
              <p:cNvSpPr>
                <a:spLocks/>
              </p:cNvSpPr>
              <p:nvPr/>
            </p:nvSpPr>
            <p:spPr bwMode="auto">
              <a:xfrm>
                <a:off x="2720" y="1543"/>
                <a:ext cx="11" cy="18"/>
              </a:xfrm>
              <a:custGeom>
                <a:avLst/>
                <a:gdLst>
                  <a:gd name="T0" fmla="*/ 0 w 33"/>
                  <a:gd name="T1" fmla="*/ 0 h 55"/>
                  <a:gd name="T2" fmla="*/ 0 w 33"/>
                  <a:gd name="T3" fmla="*/ 0 h 55"/>
                  <a:gd name="T4" fmla="*/ 0 w 33"/>
                  <a:gd name="T5" fmla="*/ 0 h 55"/>
                  <a:gd name="T6" fmla="*/ 0 w 33"/>
                  <a:gd name="T7" fmla="*/ 0 h 55"/>
                  <a:gd name="T8" fmla="*/ 0 w 33"/>
                  <a:gd name="T9" fmla="*/ 0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3" h="55">
                    <a:moveTo>
                      <a:pt x="0" y="6"/>
                    </a:moveTo>
                    <a:lnTo>
                      <a:pt x="14" y="0"/>
                    </a:lnTo>
                    <a:lnTo>
                      <a:pt x="33" y="49"/>
                    </a:lnTo>
                    <a:lnTo>
                      <a:pt x="19" y="55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31" name="Freeform 4821"/>
              <p:cNvSpPr>
                <a:spLocks/>
              </p:cNvSpPr>
              <p:nvPr/>
            </p:nvSpPr>
            <p:spPr bwMode="auto">
              <a:xfrm>
                <a:off x="2726" y="1561"/>
                <a:ext cx="3" cy="0"/>
              </a:xfrm>
              <a:custGeom>
                <a:avLst/>
                <a:gdLst>
                  <a:gd name="T0" fmla="*/ 0 w 7"/>
                  <a:gd name="T1" fmla="*/ 1 h 1"/>
                  <a:gd name="T2" fmla="*/ 0 w 7"/>
                  <a:gd name="T3" fmla="*/ 0 h 1"/>
                  <a:gd name="T4" fmla="*/ 0 w 7"/>
                  <a:gd name="T5" fmla="*/ 1 h 1"/>
                  <a:gd name="T6" fmla="*/ 0 w 7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0" y="1"/>
                    </a:moveTo>
                    <a:lnTo>
                      <a:pt x="7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32" name="Freeform 4822"/>
              <p:cNvSpPr>
                <a:spLocks/>
              </p:cNvSpPr>
              <p:nvPr/>
            </p:nvSpPr>
            <p:spPr bwMode="auto">
              <a:xfrm>
                <a:off x="2726" y="1559"/>
                <a:ext cx="6" cy="6"/>
              </a:xfrm>
              <a:custGeom>
                <a:avLst/>
                <a:gdLst>
                  <a:gd name="T0" fmla="*/ 0 w 18"/>
                  <a:gd name="T1" fmla="*/ 0 h 16"/>
                  <a:gd name="T2" fmla="*/ 0 w 18"/>
                  <a:gd name="T3" fmla="*/ 0 h 16"/>
                  <a:gd name="T4" fmla="*/ 0 w 18"/>
                  <a:gd name="T5" fmla="*/ 0 h 16"/>
                  <a:gd name="T6" fmla="*/ 0 w 18"/>
                  <a:gd name="T7" fmla="*/ 0 h 16"/>
                  <a:gd name="T8" fmla="*/ 0 w 18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6">
                    <a:moveTo>
                      <a:pt x="0" y="6"/>
                    </a:moveTo>
                    <a:lnTo>
                      <a:pt x="14" y="0"/>
                    </a:lnTo>
                    <a:lnTo>
                      <a:pt x="18" y="9"/>
                    </a:lnTo>
                    <a:lnTo>
                      <a:pt x="4" y="1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33" name="Freeform 4823"/>
              <p:cNvSpPr>
                <a:spLocks/>
              </p:cNvSpPr>
              <p:nvPr/>
            </p:nvSpPr>
            <p:spPr bwMode="auto">
              <a:xfrm>
                <a:off x="2730" y="1562"/>
                <a:ext cx="2" cy="2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0 w 7"/>
                  <a:gd name="T5" fmla="*/ 0 h 6"/>
                  <a:gd name="T6" fmla="*/ 0 w 7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7" y="0"/>
                    </a:moveTo>
                    <a:lnTo>
                      <a:pt x="0" y="6"/>
                    </a:lnTo>
                    <a:lnTo>
                      <a:pt x="7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34" name="Freeform 4824"/>
              <p:cNvSpPr>
                <a:spLocks/>
              </p:cNvSpPr>
              <p:nvPr/>
            </p:nvSpPr>
            <p:spPr bwMode="auto">
              <a:xfrm>
                <a:off x="2728" y="1563"/>
                <a:ext cx="5" cy="4"/>
              </a:xfrm>
              <a:custGeom>
                <a:avLst/>
                <a:gdLst>
                  <a:gd name="T0" fmla="*/ 0 w 16"/>
                  <a:gd name="T1" fmla="*/ 0 h 13"/>
                  <a:gd name="T2" fmla="*/ 0 w 16"/>
                  <a:gd name="T3" fmla="*/ 0 h 13"/>
                  <a:gd name="T4" fmla="*/ 0 w 16"/>
                  <a:gd name="T5" fmla="*/ 0 h 13"/>
                  <a:gd name="T6" fmla="*/ 0 w 16"/>
                  <a:gd name="T7" fmla="*/ 0 h 13"/>
                  <a:gd name="T8" fmla="*/ 0 w 16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3">
                    <a:moveTo>
                      <a:pt x="0" y="5"/>
                    </a:moveTo>
                    <a:lnTo>
                      <a:pt x="14" y="0"/>
                    </a:lnTo>
                    <a:lnTo>
                      <a:pt x="16" y="9"/>
                    </a:lnTo>
                    <a:lnTo>
                      <a:pt x="2" y="1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35" name="Freeform 4825"/>
              <p:cNvSpPr>
                <a:spLocks/>
              </p:cNvSpPr>
              <p:nvPr/>
            </p:nvSpPr>
            <p:spPr bwMode="auto">
              <a:xfrm>
                <a:off x="2731" y="1566"/>
                <a:ext cx="2" cy="1"/>
              </a:xfrm>
              <a:custGeom>
                <a:avLst/>
                <a:gdLst>
                  <a:gd name="T0" fmla="*/ 0 w 8"/>
                  <a:gd name="T1" fmla="*/ 0 h 4"/>
                  <a:gd name="T2" fmla="*/ 0 w 8"/>
                  <a:gd name="T3" fmla="*/ 0 h 4"/>
                  <a:gd name="T4" fmla="*/ 0 w 8"/>
                  <a:gd name="T5" fmla="*/ 0 h 4"/>
                  <a:gd name="T6" fmla="*/ 0 w 8"/>
                  <a:gd name="T7" fmla="*/ 0 h 4"/>
                  <a:gd name="T8" fmla="*/ 0 w 8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lnTo>
                      <a:pt x="8" y="3"/>
                    </a:lnTo>
                    <a:lnTo>
                      <a:pt x="8" y="2"/>
                    </a:lnTo>
                    <a:lnTo>
                      <a:pt x="0" y="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36" name="Rectangle 4826"/>
              <p:cNvSpPr>
                <a:spLocks noChangeArrowheads="1"/>
              </p:cNvSpPr>
              <p:nvPr/>
            </p:nvSpPr>
            <p:spPr bwMode="auto">
              <a:xfrm>
                <a:off x="2728" y="1566"/>
                <a:ext cx="5" cy="2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37" name="Freeform 4827"/>
              <p:cNvSpPr>
                <a:spLocks/>
              </p:cNvSpPr>
              <p:nvPr/>
            </p:nvSpPr>
            <p:spPr bwMode="auto">
              <a:xfrm>
                <a:off x="2728" y="1568"/>
                <a:ext cx="3" cy="1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0 h 4"/>
                  <a:gd name="T4" fmla="*/ 0 w 7"/>
                  <a:gd name="T5" fmla="*/ 0 h 4"/>
                  <a:gd name="T6" fmla="*/ 0 w 7"/>
                  <a:gd name="T7" fmla="*/ 0 h 4"/>
                  <a:gd name="T8" fmla="*/ 0 w 7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7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38" name="Freeform 4828"/>
              <p:cNvSpPr>
                <a:spLocks/>
              </p:cNvSpPr>
              <p:nvPr/>
            </p:nvSpPr>
            <p:spPr bwMode="auto">
              <a:xfrm>
                <a:off x="2729" y="1566"/>
                <a:ext cx="4" cy="4"/>
              </a:xfrm>
              <a:custGeom>
                <a:avLst/>
                <a:gdLst>
                  <a:gd name="T0" fmla="*/ 0 w 14"/>
                  <a:gd name="T1" fmla="*/ 0 h 11"/>
                  <a:gd name="T2" fmla="*/ 0 w 14"/>
                  <a:gd name="T3" fmla="*/ 0 h 11"/>
                  <a:gd name="T4" fmla="*/ 0 w 14"/>
                  <a:gd name="T5" fmla="*/ 0 h 11"/>
                  <a:gd name="T6" fmla="*/ 0 w 14"/>
                  <a:gd name="T7" fmla="*/ 0 h 11"/>
                  <a:gd name="T8" fmla="*/ 0 w 14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1">
                    <a:moveTo>
                      <a:pt x="0" y="8"/>
                    </a:moveTo>
                    <a:lnTo>
                      <a:pt x="12" y="0"/>
                    </a:lnTo>
                    <a:lnTo>
                      <a:pt x="14" y="3"/>
                    </a:lnTo>
                    <a:lnTo>
                      <a:pt x="2" y="11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39" name="Freeform 4829"/>
              <p:cNvSpPr>
                <a:spLocks/>
              </p:cNvSpPr>
              <p:nvPr/>
            </p:nvSpPr>
            <p:spPr bwMode="auto">
              <a:xfrm>
                <a:off x="2731" y="1567"/>
                <a:ext cx="3" cy="2"/>
              </a:xfrm>
              <a:custGeom>
                <a:avLst/>
                <a:gdLst>
                  <a:gd name="T0" fmla="*/ 0 w 9"/>
                  <a:gd name="T1" fmla="*/ 0 h 6"/>
                  <a:gd name="T2" fmla="*/ 0 w 9"/>
                  <a:gd name="T3" fmla="*/ 0 h 6"/>
                  <a:gd name="T4" fmla="*/ 0 w 9"/>
                  <a:gd name="T5" fmla="*/ 0 h 6"/>
                  <a:gd name="T6" fmla="*/ 0 w 9"/>
                  <a:gd name="T7" fmla="*/ 0 h 6"/>
                  <a:gd name="T8" fmla="*/ 0 w 9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6">
                    <a:moveTo>
                      <a:pt x="6" y="0"/>
                    </a:moveTo>
                    <a:lnTo>
                      <a:pt x="9" y="2"/>
                    </a:lnTo>
                    <a:lnTo>
                      <a:pt x="9" y="4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40" name="Rectangle 4830"/>
              <p:cNvSpPr>
                <a:spLocks noChangeArrowheads="1"/>
              </p:cNvSpPr>
              <p:nvPr/>
            </p:nvSpPr>
            <p:spPr bwMode="auto">
              <a:xfrm>
                <a:off x="2729" y="1569"/>
                <a:ext cx="5" cy="2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41" name="Freeform 4831"/>
              <p:cNvSpPr>
                <a:spLocks/>
              </p:cNvSpPr>
              <p:nvPr/>
            </p:nvSpPr>
            <p:spPr bwMode="auto">
              <a:xfrm>
                <a:off x="2729" y="1571"/>
                <a:ext cx="2" cy="1"/>
              </a:xfrm>
              <a:custGeom>
                <a:avLst/>
                <a:gdLst>
                  <a:gd name="T0" fmla="*/ 0 w 7"/>
                  <a:gd name="T1" fmla="*/ 0 h 2"/>
                  <a:gd name="T2" fmla="*/ 0 w 7"/>
                  <a:gd name="T3" fmla="*/ 1 h 2"/>
                  <a:gd name="T4" fmla="*/ 0 w 7"/>
                  <a:gd name="T5" fmla="*/ 1 h 2"/>
                  <a:gd name="T6" fmla="*/ 0 w 7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7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42" name="Freeform 4832"/>
              <p:cNvSpPr>
                <a:spLocks/>
              </p:cNvSpPr>
              <p:nvPr/>
            </p:nvSpPr>
            <p:spPr bwMode="auto">
              <a:xfrm>
                <a:off x="2729" y="1571"/>
                <a:ext cx="6" cy="3"/>
              </a:xfrm>
              <a:custGeom>
                <a:avLst/>
                <a:gdLst>
                  <a:gd name="T0" fmla="*/ 0 w 17"/>
                  <a:gd name="T1" fmla="*/ 0 h 11"/>
                  <a:gd name="T2" fmla="*/ 0 w 17"/>
                  <a:gd name="T3" fmla="*/ 0 h 11"/>
                  <a:gd name="T4" fmla="*/ 0 w 17"/>
                  <a:gd name="T5" fmla="*/ 0 h 11"/>
                  <a:gd name="T6" fmla="*/ 0 w 17"/>
                  <a:gd name="T7" fmla="*/ 0 h 11"/>
                  <a:gd name="T8" fmla="*/ 0 w 17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1">
                    <a:moveTo>
                      <a:pt x="0" y="4"/>
                    </a:moveTo>
                    <a:lnTo>
                      <a:pt x="14" y="0"/>
                    </a:lnTo>
                    <a:lnTo>
                      <a:pt x="17" y="7"/>
                    </a:lnTo>
                    <a:lnTo>
                      <a:pt x="2" y="11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5186" name="Group 4833"/>
            <p:cNvGrpSpPr>
              <a:grpSpLocks/>
            </p:cNvGrpSpPr>
            <p:nvPr/>
          </p:nvGrpSpPr>
          <p:grpSpPr bwMode="auto">
            <a:xfrm>
              <a:off x="2730" y="1483"/>
              <a:ext cx="84" cy="392"/>
              <a:chOff x="2730" y="1483"/>
              <a:chExt cx="84" cy="392"/>
            </a:xfrm>
          </p:grpSpPr>
          <p:sp>
            <p:nvSpPr>
              <p:cNvPr id="6143" name="Freeform 4834"/>
              <p:cNvSpPr>
                <a:spLocks/>
              </p:cNvSpPr>
              <p:nvPr/>
            </p:nvSpPr>
            <p:spPr bwMode="auto">
              <a:xfrm>
                <a:off x="2732" y="1573"/>
                <a:ext cx="3" cy="1"/>
              </a:xfrm>
              <a:custGeom>
                <a:avLst/>
                <a:gdLst>
                  <a:gd name="T0" fmla="*/ 0 w 9"/>
                  <a:gd name="T1" fmla="*/ 0 h 4"/>
                  <a:gd name="T2" fmla="*/ 0 w 9"/>
                  <a:gd name="T3" fmla="*/ 0 h 4"/>
                  <a:gd name="T4" fmla="*/ 0 w 9"/>
                  <a:gd name="T5" fmla="*/ 0 h 4"/>
                  <a:gd name="T6" fmla="*/ 0 w 9"/>
                  <a:gd name="T7" fmla="*/ 0 h 4"/>
                  <a:gd name="T8" fmla="*/ 0 w 9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4">
                    <a:moveTo>
                      <a:pt x="8" y="0"/>
                    </a:moveTo>
                    <a:lnTo>
                      <a:pt x="9" y="2"/>
                    </a:lnTo>
                    <a:lnTo>
                      <a:pt x="0" y="4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44" name="Rectangle 4835"/>
              <p:cNvSpPr>
                <a:spLocks noChangeArrowheads="1"/>
              </p:cNvSpPr>
              <p:nvPr/>
            </p:nvSpPr>
            <p:spPr bwMode="auto">
              <a:xfrm>
                <a:off x="2730" y="1574"/>
                <a:ext cx="5" cy="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45" name="Freeform 4836"/>
              <p:cNvSpPr>
                <a:spLocks/>
              </p:cNvSpPr>
              <p:nvPr/>
            </p:nvSpPr>
            <p:spPr bwMode="auto">
              <a:xfrm>
                <a:off x="2730" y="1577"/>
                <a:ext cx="2" cy="1"/>
              </a:xfrm>
              <a:custGeom>
                <a:avLst/>
                <a:gdLst>
                  <a:gd name="T0" fmla="*/ 0 w 7"/>
                  <a:gd name="T1" fmla="*/ 0 h 2"/>
                  <a:gd name="T2" fmla="*/ 0 w 7"/>
                  <a:gd name="T3" fmla="*/ 1 h 2"/>
                  <a:gd name="T4" fmla="*/ 0 w 7"/>
                  <a:gd name="T5" fmla="*/ 1 h 2"/>
                  <a:gd name="T6" fmla="*/ 0 w 7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7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46" name="Freeform 4837"/>
              <p:cNvSpPr>
                <a:spLocks/>
              </p:cNvSpPr>
              <p:nvPr/>
            </p:nvSpPr>
            <p:spPr bwMode="auto">
              <a:xfrm>
                <a:off x="2730" y="1576"/>
                <a:ext cx="5" cy="4"/>
              </a:xfrm>
              <a:custGeom>
                <a:avLst/>
                <a:gdLst>
                  <a:gd name="T0" fmla="*/ 0 w 17"/>
                  <a:gd name="T1" fmla="*/ 0 h 11"/>
                  <a:gd name="T2" fmla="*/ 0 w 17"/>
                  <a:gd name="T3" fmla="*/ 0 h 11"/>
                  <a:gd name="T4" fmla="*/ 0 w 17"/>
                  <a:gd name="T5" fmla="*/ 0 h 11"/>
                  <a:gd name="T6" fmla="*/ 0 w 17"/>
                  <a:gd name="T7" fmla="*/ 0 h 11"/>
                  <a:gd name="T8" fmla="*/ 0 w 17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1">
                    <a:moveTo>
                      <a:pt x="0" y="4"/>
                    </a:moveTo>
                    <a:lnTo>
                      <a:pt x="15" y="0"/>
                    </a:lnTo>
                    <a:lnTo>
                      <a:pt x="17" y="7"/>
                    </a:lnTo>
                    <a:lnTo>
                      <a:pt x="2" y="11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47" name="Freeform 4838"/>
              <p:cNvSpPr>
                <a:spLocks/>
              </p:cNvSpPr>
              <p:nvPr/>
            </p:nvSpPr>
            <p:spPr bwMode="auto">
              <a:xfrm>
                <a:off x="2730" y="1580"/>
                <a:ext cx="3" cy="0"/>
              </a:xfrm>
              <a:custGeom>
                <a:avLst/>
                <a:gdLst>
                  <a:gd name="T0" fmla="*/ 0 w 7"/>
                  <a:gd name="T1" fmla="*/ 0 w 7"/>
                  <a:gd name="T2" fmla="*/ 0 w 7"/>
                  <a:gd name="T3" fmla="*/ 0 w 7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48" name="Freeform 4839"/>
              <p:cNvSpPr>
                <a:spLocks/>
              </p:cNvSpPr>
              <p:nvPr/>
            </p:nvSpPr>
            <p:spPr bwMode="auto">
              <a:xfrm>
                <a:off x="2730" y="1579"/>
                <a:ext cx="6" cy="3"/>
              </a:xfrm>
              <a:custGeom>
                <a:avLst/>
                <a:gdLst>
                  <a:gd name="T0" fmla="*/ 0 w 17"/>
                  <a:gd name="T1" fmla="*/ 0 h 11"/>
                  <a:gd name="T2" fmla="*/ 0 w 17"/>
                  <a:gd name="T3" fmla="*/ 0 h 11"/>
                  <a:gd name="T4" fmla="*/ 0 w 17"/>
                  <a:gd name="T5" fmla="*/ 0 h 11"/>
                  <a:gd name="T6" fmla="*/ 0 w 17"/>
                  <a:gd name="T7" fmla="*/ 0 h 11"/>
                  <a:gd name="T8" fmla="*/ 0 w 17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1">
                    <a:moveTo>
                      <a:pt x="0" y="4"/>
                    </a:moveTo>
                    <a:lnTo>
                      <a:pt x="15" y="0"/>
                    </a:lnTo>
                    <a:lnTo>
                      <a:pt x="17" y="6"/>
                    </a:lnTo>
                    <a:lnTo>
                      <a:pt x="2" y="11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49" name="Freeform 4840"/>
              <p:cNvSpPr>
                <a:spLocks/>
              </p:cNvSpPr>
              <p:nvPr/>
            </p:nvSpPr>
            <p:spPr bwMode="auto">
              <a:xfrm>
                <a:off x="2731" y="1582"/>
                <a:ext cx="2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0 w 7"/>
                  <a:gd name="T5" fmla="*/ 1 h 1"/>
                  <a:gd name="T6" fmla="*/ 0 w 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0" y="0"/>
                    </a:moveTo>
                    <a:lnTo>
                      <a:pt x="7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50" name="Freeform 4841"/>
              <p:cNvSpPr>
                <a:spLocks/>
              </p:cNvSpPr>
              <p:nvPr/>
            </p:nvSpPr>
            <p:spPr bwMode="auto">
              <a:xfrm>
                <a:off x="2731" y="1580"/>
                <a:ext cx="6" cy="4"/>
              </a:xfrm>
              <a:custGeom>
                <a:avLst/>
                <a:gdLst>
                  <a:gd name="T0" fmla="*/ 0 w 17"/>
                  <a:gd name="T1" fmla="*/ 0 h 11"/>
                  <a:gd name="T2" fmla="*/ 0 w 17"/>
                  <a:gd name="T3" fmla="*/ 0 h 11"/>
                  <a:gd name="T4" fmla="*/ 0 w 17"/>
                  <a:gd name="T5" fmla="*/ 0 h 11"/>
                  <a:gd name="T6" fmla="*/ 0 w 17"/>
                  <a:gd name="T7" fmla="*/ 0 h 11"/>
                  <a:gd name="T8" fmla="*/ 0 w 17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1">
                    <a:moveTo>
                      <a:pt x="0" y="7"/>
                    </a:moveTo>
                    <a:lnTo>
                      <a:pt x="15" y="0"/>
                    </a:lnTo>
                    <a:lnTo>
                      <a:pt x="17" y="5"/>
                    </a:lnTo>
                    <a:lnTo>
                      <a:pt x="2" y="11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51" name="Freeform 4842"/>
              <p:cNvSpPr>
                <a:spLocks/>
              </p:cNvSpPr>
              <p:nvPr/>
            </p:nvSpPr>
            <p:spPr bwMode="auto">
              <a:xfrm>
                <a:off x="2732" y="1584"/>
                <a:ext cx="2" cy="1"/>
              </a:xfrm>
              <a:custGeom>
                <a:avLst/>
                <a:gdLst>
                  <a:gd name="T0" fmla="*/ 0 w 8"/>
                  <a:gd name="T1" fmla="*/ 0 h 3"/>
                  <a:gd name="T2" fmla="*/ 0 w 8"/>
                  <a:gd name="T3" fmla="*/ 0 h 3"/>
                  <a:gd name="T4" fmla="*/ 0 w 8"/>
                  <a:gd name="T5" fmla="*/ 0 h 3"/>
                  <a:gd name="T6" fmla="*/ 0 w 8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3">
                    <a:moveTo>
                      <a:pt x="0" y="1"/>
                    </a:moveTo>
                    <a:lnTo>
                      <a:pt x="8" y="0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52" name="Freeform 4843"/>
              <p:cNvSpPr>
                <a:spLocks/>
              </p:cNvSpPr>
              <p:nvPr/>
            </p:nvSpPr>
            <p:spPr bwMode="auto">
              <a:xfrm>
                <a:off x="2732" y="1581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0" y="11"/>
                    </a:moveTo>
                    <a:lnTo>
                      <a:pt x="11" y="0"/>
                    </a:lnTo>
                    <a:lnTo>
                      <a:pt x="12" y="1"/>
                    </a:lnTo>
                    <a:lnTo>
                      <a:pt x="1" y="12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53" name="Freeform 4844"/>
              <p:cNvSpPr>
                <a:spLocks/>
              </p:cNvSpPr>
              <p:nvPr/>
            </p:nvSpPr>
            <p:spPr bwMode="auto">
              <a:xfrm>
                <a:off x="2735" y="1581"/>
                <a:ext cx="2" cy="3"/>
              </a:xfrm>
              <a:custGeom>
                <a:avLst/>
                <a:gdLst>
                  <a:gd name="T0" fmla="*/ 0 w 6"/>
                  <a:gd name="T1" fmla="*/ 0 h 8"/>
                  <a:gd name="T2" fmla="*/ 0 w 6"/>
                  <a:gd name="T3" fmla="*/ 0 h 8"/>
                  <a:gd name="T4" fmla="*/ 0 w 6"/>
                  <a:gd name="T5" fmla="*/ 0 h 8"/>
                  <a:gd name="T6" fmla="*/ 0 w 6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8">
                    <a:moveTo>
                      <a:pt x="5" y="0"/>
                    </a:moveTo>
                    <a:lnTo>
                      <a:pt x="0" y="8"/>
                    </a:lnTo>
                    <a:lnTo>
                      <a:pt x="6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54" name="Freeform 4845"/>
              <p:cNvSpPr>
                <a:spLocks/>
              </p:cNvSpPr>
              <p:nvPr/>
            </p:nvSpPr>
            <p:spPr bwMode="auto">
              <a:xfrm>
                <a:off x="2732" y="1582"/>
                <a:ext cx="5" cy="4"/>
              </a:xfrm>
              <a:custGeom>
                <a:avLst/>
                <a:gdLst>
                  <a:gd name="T0" fmla="*/ 0 w 15"/>
                  <a:gd name="T1" fmla="*/ 0 h 11"/>
                  <a:gd name="T2" fmla="*/ 0 w 15"/>
                  <a:gd name="T3" fmla="*/ 0 h 11"/>
                  <a:gd name="T4" fmla="*/ 0 w 15"/>
                  <a:gd name="T5" fmla="*/ 0 h 11"/>
                  <a:gd name="T6" fmla="*/ 0 w 15"/>
                  <a:gd name="T7" fmla="*/ 0 h 11"/>
                  <a:gd name="T8" fmla="*/ 0 w 15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1">
                    <a:moveTo>
                      <a:pt x="0" y="8"/>
                    </a:moveTo>
                    <a:lnTo>
                      <a:pt x="13" y="0"/>
                    </a:lnTo>
                    <a:lnTo>
                      <a:pt x="15" y="3"/>
                    </a:lnTo>
                    <a:lnTo>
                      <a:pt x="2" y="11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55" name="Freeform 4846"/>
              <p:cNvSpPr>
                <a:spLocks/>
              </p:cNvSpPr>
              <p:nvPr/>
            </p:nvSpPr>
            <p:spPr bwMode="auto">
              <a:xfrm>
                <a:off x="2733" y="1585"/>
                <a:ext cx="2" cy="2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0 w 7"/>
                  <a:gd name="T5" fmla="*/ 0 h 6"/>
                  <a:gd name="T6" fmla="*/ 0 w 7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0" y="2"/>
                    </a:moveTo>
                    <a:lnTo>
                      <a:pt x="7" y="0"/>
                    </a:lnTo>
                    <a:lnTo>
                      <a:pt x="7" y="6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56" name="Rectangle 4847"/>
              <p:cNvSpPr>
                <a:spLocks noChangeArrowheads="1"/>
              </p:cNvSpPr>
              <p:nvPr/>
            </p:nvSpPr>
            <p:spPr bwMode="auto">
              <a:xfrm>
                <a:off x="2735" y="1582"/>
                <a:ext cx="1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57" name="Freeform 4848"/>
              <p:cNvSpPr>
                <a:spLocks/>
              </p:cNvSpPr>
              <p:nvPr/>
            </p:nvSpPr>
            <p:spPr bwMode="auto">
              <a:xfrm>
                <a:off x="2736" y="1582"/>
                <a:ext cx="1" cy="3"/>
              </a:xfrm>
              <a:custGeom>
                <a:avLst/>
                <a:gdLst>
                  <a:gd name="T0" fmla="*/ 0 w 3"/>
                  <a:gd name="T1" fmla="*/ 0 h 9"/>
                  <a:gd name="T2" fmla="*/ 0 w 3"/>
                  <a:gd name="T3" fmla="*/ 0 h 9"/>
                  <a:gd name="T4" fmla="*/ 0 w 3"/>
                  <a:gd name="T5" fmla="*/ 0 h 9"/>
                  <a:gd name="T6" fmla="*/ 0 w 3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9">
                    <a:moveTo>
                      <a:pt x="0" y="0"/>
                    </a:moveTo>
                    <a:lnTo>
                      <a:pt x="0" y="9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58" name="Freeform 4849"/>
              <p:cNvSpPr>
                <a:spLocks/>
              </p:cNvSpPr>
              <p:nvPr/>
            </p:nvSpPr>
            <p:spPr bwMode="auto">
              <a:xfrm>
                <a:off x="2735" y="1582"/>
                <a:ext cx="2" cy="5"/>
              </a:xfrm>
              <a:custGeom>
                <a:avLst/>
                <a:gdLst>
                  <a:gd name="T0" fmla="*/ 0 w 8"/>
                  <a:gd name="T1" fmla="*/ 0 h 15"/>
                  <a:gd name="T2" fmla="*/ 0 w 8"/>
                  <a:gd name="T3" fmla="*/ 0 h 15"/>
                  <a:gd name="T4" fmla="*/ 0 w 8"/>
                  <a:gd name="T5" fmla="*/ 0 h 15"/>
                  <a:gd name="T6" fmla="*/ 0 w 8"/>
                  <a:gd name="T7" fmla="*/ 0 h 15"/>
                  <a:gd name="T8" fmla="*/ 0 w 8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5">
                    <a:moveTo>
                      <a:pt x="0" y="14"/>
                    </a:moveTo>
                    <a:lnTo>
                      <a:pt x="6" y="0"/>
                    </a:lnTo>
                    <a:lnTo>
                      <a:pt x="8" y="1"/>
                    </a:lnTo>
                    <a:lnTo>
                      <a:pt x="2" y="15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59" name="Freeform 4850"/>
              <p:cNvSpPr>
                <a:spLocks/>
              </p:cNvSpPr>
              <p:nvPr/>
            </p:nvSpPr>
            <p:spPr bwMode="auto">
              <a:xfrm>
                <a:off x="2736" y="1582"/>
                <a:ext cx="3" cy="3"/>
              </a:xfrm>
              <a:custGeom>
                <a:avLst/>
                <a:gdLst>
                  <a:gd name="T0" fmla="*/ 0 w 8"/>
                  <a:gd name="T1" fmla="*/ 0 h 9"/>
                  <a:gd name="T2" fmla="*/ 0 w 8"/>
                  <a:gd name="T3" fmla="*/ 0 h 9"/>
                  <a:gd name="T4" fmla="*/ 0 w 8"/>
                  <a:gd name="T5" fmla="*/ 0 h 9"/>
                  <a:gd name="T6" fmla="*/ 0 w 8"/>
                  <a:gd name="T7" fmla="*/ 0 h 9"/>
                  <a:gd name="T8" fmla="*/ 0 w 8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9">
                    <a:moveTo>
                      <a:pt x="3" y="0"/>
                    </a:moveTo>
                    <a:lnTo>
                      <a:pt x="8" y="2"/>
                    </a:lnTo>
                    <a:lnTo>
                      <a:pt x="8" y="7"/>
                    </a:lnTo>
                    <a:lnTo>
                      <a:pt x="0" y="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60" name="Rectangle 4851"/>
              <p:cNvSpPr>
                <a:spLocks noChangeArrowheads="1"/>
              </p:cNvSpPr>
              <p:nvPr/>
            </p:nvSpPr>
            <p:spPr bwMode="auto">
              <a:xfrm>
                <a:off x="2734" y="1585"/>
                <a:ext cx="5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61" name="Freeform 4852"/>
              <p:cNvSpPr>
                <a:spLocks/>
              </p:cNvSpPr>
              <p:nvPr/>
            </p:nvSpPr>
            <p:spPr bwMode="auto">
              <a:xfrm>
                <a:off x="2734" y="1586"/>
                <a:ext cx="2" cy="1"/>
              </a:xfrm>
              <a:custGeom>
                <a:avLst/>
                <a:gdLst>
                  <a:gd name="T0" fmla="*/ 0 w 8"/>
                  <a:gd name="T1" fmla="*/ 0 h 3"/>
                  <a:gd name="T2" fmla="*/ 0 w 8"/>
                  <a:gd name="T3" fmla="*/ 0 h 3"/>
                  <a:gd name="T4" fmla="*/ 0 w 8"/>
                  <a:gd name="T5" fmla="*/ 0 h 3"/>
                  <a:gd name="T6" fmla="*/ 0 w 8"/>
                  <a:gd name="T7" fmla="*/ 0 h 3"/>
                  <a:gd name="T8" fmla="*/ 0 w 8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3">
                    <a:moveTo>
                      <a:pt x="0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8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62" name="Freeform 4853"/>
              <p:cNvSpPr>
                <a:spLocks/>
              </p:cNvSpPr>
              <p:nvPr/>
            </p:nvSpPr>
            <p:spPr bwMode="auto">
              <a:xfrm>
                <a:off x="2734" y="1585"/>
                <a:ext cx="5" cy="3"/>
              </a:xfrm>
              <a:custGeom>
                <a:avLst/>
                <a:gdLst>
                  <a:gd name="T0" fmla="*/ 0 w 17"/>
                  <a:gd name="T1" fmla="*/ 0 h 10"/>
                  <a:gd name="T2" fmla="*/ 0 w 17"/>
                  <a:gd name="T3" fmla="*/ 0 h 10"/>
                  <a:gd name="T4" fmla="*/ 0 w 17"/>
                  <a:gd name="T5" fmla="*/ 0 h 10"/>
                  <a:gd name="T6" fmla="*/ 0 w 17"/>
                  <a:gd name="T7" fmla="*/ 0 h 10"/>
                  <a:gd name="T8" fmla="*/ 0 w 17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0">
                    <a:moveTo>
                      <a:pt x="0" y="6"/>
                    </a:moveTo>
                    <a:lnTo>
                      <a:pt x="15" y="0"/>
                    </a:lnTo>
                    <a:lnTo>
                      <a:pt x="17" y="4"/>
                    </a:lnTo>
                    <a:lnTo>
                      <a:pt x="3" y="1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63" name="Freeform 4854"/>
              <p:cNvSpPr>
                <a:spLocks/>
              </p:cNvSpPr>
              <p:nvPr/>
            </p:nvSpPr>
            <p:spPr bwMode="auto">
              <a:xfrm>
                <a:off x="2737" y="1586"/>
                <a:ext cx="2" cy="2"/>
              </a:xfrm>
              <a:custGeom>
                <a:avLst/>
                <a:gdLst>
                  <a:gd name="T0" fmla="*/ 0 w 7"/>
                  <a:gd name="T1" fmla="*/ 0 h 5"/>
                  <a:gd name="T2" fmla="*/ 0 w 7"/>
                  <a:gd name="T3" fmla="*/ 0 h 5"/>
                  <a:gd name="T4" fmla="*/ 0 w 7"/>
                  <a:gd name="T5" fmla="*/ 0 h 5"/>
                  <a:gd name="T6" fmla="*/ 0 w 7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7" y="0"/>
                    </a:moveTo>
                    <a:lnTo>
                      <a:pt x="0" y="5"/>
                    </a:lnTo>
                    <a:lnTo>
                      <a:pt x="7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64" name="Freeform 4855"/>
              <p:cNvSpPr>
                <a:spLocks/>
              </p:cNvSpPr>
              <p:nvPr/>
            </p:nvSpPr>
            <p:spPr bwMode="auto">
              <a:xfrm>
                <a:off x="2735" y="1587"/>
                <a:ext cx="5" cy="4"/>
              </a:xfrm>
              <a:custGeom>
                <a:avLst/>
                <a:gdLst>
                  <a:gd name="T0" fmla="*/ 0 w 16"/>
                  <a:gd name="T1" fmla="*/ 0 h 13"/>
                  <a:gd name="T2" fmla="*/ 0 w 16"/>
                  <a:gd name="T3" fmla="*/ 0 h 13"/>
                  <a:gd name="T4" fmla="*/ 0 w 16"/>
                  <a:gd name="T5" fmla="*/ 0 h 13"/>
                  <a:gd name="T6" fmla="*/ 0 w 16"/>
                  <a:gd name="T7" fmla="*/ 0 h 13"/>
                  <a:gd name="T8" fmla="*/ 0 w 16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3">
                    <a:moveTo>
                      <a:pt x="0" y="4"/>
                    </a:moveTo>
                    <a:lnTo>
                      <a:pt x="14" y="0"/>
                    </a:lnTo>
                    <a:lnTo>
                      <a:pt x="16" y="8"/>
                    </a:lnTo>
                    <a:lnTo>
                      <a:pt x="2" y="1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65" name="Freeform 4856"/>
              <p:cNvSpPr>
                <a:spLocks/>
              </p:cNvSpPr>
              <p:nvPr/>
            </p:nvSpPr>
            <p:spPr bwMode="auto">
              <a:xfrm>
                <a:off x="2738" y="1589"/>
                <a:ext cx="2" cy="2"/>
              </a:xfrm>
              <a:custGeom>
                <a:avLst/>
                <a:gdLst>
                  <a:gd name="T0" fmla="*/ 0 w 7"/>
                  <a:gd name="T1" fmla="*/ 0 h 5"/>
                  <a:gd name="T2" fmla="*/ 0 w 7"/>
                  <a:gd name="T3" fmla="*/ 0 h 5"/>
                  <a:gd name="T4" fmla="*/ 0 w 7"/>
                  <a:gd name="T5" fmla="*/ 0 h 5"/>
                  <a:gd name="T6" fmla="*/ 0 w 7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7" y="0"/>
                    </a:moveTo>
                    <a:lnTo>
                      <a:pt x="0" y="5"/>
                    </a:lnTo>
                    <a:lnTo>
                      <a:pt x="7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66" name="Freeform 4857"/>
              <p:cNvSpPr>
                <a:spLocks/>
              </p:cNvSpPr>
              <p:nvPr/>
            </p:nvSpPr>
            <p:spPr bwMode="auto">
              <a:xfrm>
                <a:off x="2735" y="1590"/>
                <a:ext cx="5" cy="4"/>
              </a:xfrm>
              <a:custGeom>
                <a:avLst/>
                <a:gdLst>
                  <a:gd name="T0" fmla="*/ 0 w 15"/>
                  <a:gd name="T1" fmla="*/ 0 h 12"/>
                  <a:gd name="T2" fmla="*/ 0 w 15"/>
                  <a:gd name="T3" fmla="*/ 0 h 12"/>
                  <a:gd name="T4" fmla="*/ 0 w 15"/>
                  <a:gd name="T5" fmla="*/ 0 h 12"/>
                  <a:gd name="T6" fmla="*/ 0 w 15"/>
                  <a:gd name="T7" fmla="*/ 0 h 12"/>
                  <a:gd name="T8" fmla="*/ 0 w 15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2">
                    <a:moveTo>
                      <a:pt x="0" y="3"/>
                    </a:moveTo>
                    <a:lnTo>
                      <a:pt x="14" y="0"/>
                    </a:lnTo>
                    <a:lnTo>
                      <a:pt x="15" y="10"/>
                    </a:lnTo>
                    <a:lnTo>
                      <a:pt x="1" y="1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67" name="Freeform 4858"/>
              <p:cNvSpPr>
                <a:spLocks/>
              </p:cNvSpPr>
              <p:nvPr/>
            </p:nvSpPr>
            <p:spPr bwMode="auto">
              <a:xfrm>
                <a:off x="2738" y="1593"/>
                <a:ext cx="2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7" y="0"/>
                    </a:moveTo>
                    <a:lnTo>
                      <a:pt x="0" y="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68" name="Freeform 4859"/>
              <p:cNvSpPr>
                <a:spLocks/>
              </p:cNvSpPr>
              <p:nvPr/>
            </p:nvSpPr>
            <p:spPr bwMode="auto">
              <a:xfrm>
                <a:off x="2736" y="1593"/>
                <a:ext cx="5" cy="5"/>
              </a:xfrm>
              <a:custGeom>
                <a:avLst/>
                <a:gdLst>
                  <a:gd name="T0" fmla="*/ 0 w 15"/>
                  <a:gd name="T1" fmla="*/ 0 h 14"/>
                  <a:gd name="T2" fmla="*/ 0 w 15"/>
                  <a:gd name="T3" fmla="*/ 0 h 14"/>
                  <a:gd name="T4" fmla="*/ 0 w 15"/>
                  <a:gd name="T5" fmla="*/ 0 h 14"/>
                  <a:gd name="T6" fmla="*/ 0 w 15"/>
                  <a:gd name="T7" fmla="*/ 0 h 14"/>
                  <a:gd name="T8" fmla="*/ 0 w 15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4">
                    <a:moveTo>
                      <a:pt x="0" y="2"/>
                    </a:moveTo>
                    <a:lnTo>
                      <a:pt x="14" y="0"/>
                    </a:lnTo>
                    <a:lnTo>
                      <a:pt x="15" y="12"/>
                    </a:lnTo>
                    <a:lnTo>
                      <a:pt x="1" y="1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69" name="Freeform 4860"/>
              <p:cNvSpPr>
                <a:spLocks/>
              </p:cNvSpPr>
              <p:nvPr/>
            </p:nvSpPr>
            <p:spPr bwMode="auto">
              <a:xfrm>
                <a:off x="2736" y="1598"/>
                <a:ext cx="2" cy="0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1 h 1"/>
                  <a:gd name="T4" fmla="*/ 0 w 7"/>
                  <a:gd name="T5" fmla="*/ 1 h 1"/>
                  <a:gd name="T6" fmla="*/ 0 w 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0" y="0"/>
                    </a:moveTo>
                    <a:lnTo>
                      <a:pt x="7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70" name="Freeform 4861"/>
              <p:cNvSpPr>
                <a:spLocks/>
              </p:cNvSpPr>
              <p:nvPr/>
            </p:nvSpPr>
            <p:spPr bwMode="auto">
              <a:xfrm>
                <a:off x="2736" y="1597"/>
                <a:ext cx="6" cy="6"/>
              </a:xfrm>
              <a:custGeom>
                <a:avLst/>
                <a:gdLst>
                  <a:gd name="T0" fmla="*/ 0 w 18"/>
                  <a:gd name="T1" fmla="*/ 0 h 20"/>
                  <a:gd name="T2" fmla="*/ 0 w 18"/>
                  <a:gd name="T3" fmla="*/ 0 h 20"/>
                  <a:gd name="T4" fmla="*/ 0 w 18"/>
                  <a:gd name="T5" fmla="*/ 0 h 20"/>
                  <a:gd name="T6" fmla="*/ 0 w 18"/>
                  <a:gd name="T7" fmla="*/ 0 h 20"/>
                  <a:gd name="T8" fmla="*/ 0 w 18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20">
                    <a:moveTo>
                      <a:pt x="0" y="4"/>
                    </a:moveTo>
                    <a:lnTo>
                      <a:pt x="14" y="0"/>
                    </a:lnTo>
                    <a:lnTo>
                      <a:pt x="18" y="16"/>
                    </a:lnTo>
                    <a:lnTo>
                      <a:pt x="4" y="2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71" name="Freeform 4862"/>
              <p:cNvSpPr>
                <a:spLocks/>
              </p:cNvSpPr>
              <p:nvPr/>
            </p:nvSpPr>
            <p:spPr bwMode="auto">
              <a:xfrm>
                <a:off x="2740" y="1602"/>
                <a:ext cx="2" cy="1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0 h 4"/>
                  <a:gd name="T4" fmla="*/ 0 w 7"/>
                  <a:gd name="T5" fmla="*/ 0 h 4"/>
                  <a:gd name="T6" fmla="*/ 0 w 7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7" y="0"/>
                    </a:moveTo>
                    <a:lnTo>
                      <a:pt x="0" y="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72" name="Freeform 4863"/>
              <p:cNvSpPr>
                <a:spLocks/>
              </p:cNvSpPr>
              <p:nvPr/>
            </p:nvSpPr>
            <p:spPr bwMode="auto">
              <a:xfrm>
                <a:off x="2737" y="1602"/>
                <a:ext cx="9" cy="18"/>
              </a:xfrm>
              <a:custGeom>
                <a:avLst/>
                <a:gdLst>
                  <a:gd name="T0" fmla="*/ 0 w 25"/>
                  <a:gd name="T1" fmla="*/ 0 h 53"/>
                  <a:gd name="T2" fmla="*/ 0 w 25"/>
                  <a:gd name="T3" fmla="*/ 0 h 53"/>
                  <a:gd name="T4" fmla="*/ 0 w 25"/>
                  <a:gd name="T5" fmla="*/ 0 h 53"/>
                  <a:gd name="T6" fmla="*/ 0 w 25"/>
                  <a:gd name="T7" fmla="*/ 0 h 53"/>
                  <a:gd name="T8" fmla="*/ 0 w 25"/>
                  <a:gd name="T9" fmla="*/ 0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53">
                    <a:moveTo>
                      <a:pt x="0" y="4"/>
                    </a:moveTo>
                    <a:lnTo>
                      <a:pt x="14" y="0"/>
                    </a:lnTo>
                    <a:lnTo>
                      <a:pt x="25" y="49"/>
                    </a:lnTo>
                    <a:lnTo>
                      <a:pt x="10" y="5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73" name="Freeform 4864"/>
              <p:cNvSpPr>
                <a:spLocks/>
              </p:cNvSpPr>
              <p:nvPr/>
            </p:nvSpPr>
            <p:spPr bwMode="auto">
              <a:xfrm>
                <a:off x="2743" y="1618"/>
                <a:ext cx="3" cy="2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1 h 4"/>
                  <a:gd name="T4" fmla="*/ 0 w 7"/>
                  <a:gd name="T5" fmla="*/ 1 h 4"/>
                  <a:gd name="T6" fmla="*/ 0 w 7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7" y="0"/>
                    </a:moveTo>
                    <a:lnTo>
                      <a:pt x="0" y="4"/>
                    </a:lnTo>
                    <a:lnTo>
                      <a:pt x="7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74" name="Freeform 4865"/>
              <p:cNvSpPr>
                <a:spLocks/>
              </p:cNvSpPr>
              <p:nvPr/>
            </p:nvSpPr>
            <p:spPr bwMode="auto">
              <a:xfrm>
                <a:off x="2741" y="1619"/>
                <a:ext cx="8" cy="17"/>
              </a:xfrm>
              <a:custGeom>
                <a:avLst/>
                <a:gdLst>
                  <a:gd name="T0" fmla="*/ 0 w 24"/>
                  <a:gd name="T1" fmla="*/ 0 h 52"/>
                  <a:gd name="T2" fmla="*/ 0 w 24"/>
                  <a:gd name="T3" fmla="*/ 0 h 52"/>
                  <a:gd name="T4" fmla="*/ 0 w 24"/>
                  <a:gd name="T5" fmla="*/ 0 h 52"/>
                  <a:gd name="T6" fmla="*/ 0 w 24"/>
                  <a:gd name="T7" fmla="*/ 0 h 52"/>
                  <a:gd name="T8" fmla="*/ 0 w 24"/>
                  <a:gd name="T9" fmla="*/ 0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52">
                    <a:moveTo>
                      <a:pt x="0" y="2"/>
                    </a:moveTo>
                    <a:lnTo>
                      <a:pt x="15" y="0"/>
                    </a:lnTo>
                    <a:lnTo>
                      <a:pt x="24" y="50"/>
                    </a:lnTo>
                    <a:lnTo>
                      <a:pt x="10" y="5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75" name="Freeform 4866"/>
              <p:cNvSpPr>
                <a:spLocks/>
              </p:cNvSpPr>
              <p:nvPr/>
            </p:nvSpPr>
            <p:spPr bwMode="auto">
              <a:xfrm>
                <a:off x="2744" y="1636"/>
                <a:ext cx="2" cy="0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1 h 1"/>
                  <a:gd name="T4" fmla="*/ 0 w 7"/>
                  <a:gd name="T5" fmla="*/ 1 h 1"/>
                  <a:gd name="T6" fmla="*/ 0 w 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0" y="0"/>
                    </a:moveTo>
                    <a:lnTo>
                      <a:pt x="7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76" name="Freeform 4867"/>
              <p:cNvSpPr>
                <a:spLocks/>
              </p:cNvSpPr>
              <p:nvPr/>
            </p:nvSpPr>
            <p:spPr bwMode="auto">
              <a:xfrm>
                <a:off x="2744" y="1635"/>
                <a:ext cx="5" cy="4"/>
              </a:xfrm>
              <a:custGeom>
                <a:avLst/>
                <a:gdLst>
                  <a:gd name="T0" fmla="*/ 0 w 16"/>
                  <a:gd name="T1" fmla="*/ 0 h 11"/>
                  <a:gd name="T2" fmla="*/ 0 w 16"/>
                  <a:gd name="T3" fmla="*/ 0 h 11"/>
                  <a:gd name="T4" fmla="*/ 0 w 16"/>
                  <a:gd name="T5" fmla="*/ 0 h 11"/>
                  <a:gd name="T6" fmla="*/ 0 w 16"/>
                  <a:gd name="T7" fmla="*/ 0 h 11"/>
                  <a:gd name="T8" fmla="*/ 0 w 16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1">
                    <a:moveTo>
                      <a:pt x="0" y="4"/>
                    </a:moveTo>
                    <a:lnTo>
                      <a:pt x="14" y="0"/>
                    </a:lnTo>
                    <a:lnTo>
                      <a:pt x="16" y="7"/>
                    </a:lnTo>
                    <a:lnTo>
                      <a:pt x="2" y="11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77" name="Freeform 4868"/>
              <p:cNvSpPr>
                <a:spLocks/>
              </p:cNvSpPr>
              <p:nvPr/>
            </p:nvSpPr>
            <p:spPr bwMode="auto">
              <a:xfrm>
                <a:off x="2745" y="1639"/>
                <a:ext cx="2" cy="0"/>
              </a:xfrm>
              <a:custGeom>
                <a:avLst/>
                <a:gdLst>
                  <a:gd name="T0" fmla="*/ 0 w 7"/>
                  <a:gd name="T1" fmla="*/ 0 w 7"/>
                  <a:gd name="T2" fmla="*/ 0 w 7"/>
                  <a:gd name="T3" fmla="*/ 0 w 7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78" name="Freeform 4869"/>
              <p:cNvSpPr>
                <a:spLocks/>
              </p:cNvSpPr>
              <p:nvPr/>
            </p:nvSpPr>
            <p:spPr bwMode="auto">
              <a:xfrm>
                <a:off x="2745" y="1637"/>
                <a:ext cx="5" cy="4"/>
              </a:xfrm>
              <a:custGeom>
                <a:avLst/>
                <a:gdLst>
                  <a:gd name="T0" fmla="*/ 0 w 16"/>
                  <a:gd name="T1" fmla="*/ 0 h 10"/>
                  <a:gd name="T2" fmla="*/ 0 w 16"/>
                  <a:gd name="T3" fmla="*/ 0 h 10"/>
                  <a:gd name="T4" fmla="*/ 0 w 16"/>
                  <a:gd name="T5" fmla="*/ 0 h 10"/>
                  <a:gd name="T6" fmla="*/ 0 w 16"/>
                  <a:gd name="T7" fmla="*/ 0 h 10"/>
                  <a:gd name="T8" fmla="*/ 0 w 16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0">
                    <a:moveTo>
                      <a:pt x="0" y="4"/>
                    </a:moveTo>
                    <a:lnTo>
                      <a:pt x="14" y="0"/>
                    </a:lnTo>
                    <a:lnTo>
                      <a:pt x="16" y="6"/>
                    </a:lnTo>
                    <a:lnTo>
                      <a:pt x="2" y="1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79" name="Freeform 4870"/>
              <p:cNvSpPr>
                <a:spLocks/>
              </p:cNvSpPr>
              <p:nvPr/>
            </p:nvSpPr>
            <p:spPr bwMode="auto">
              <a:xfrm>
                <a:off x="2745" y="1641"/>
                <a:ext cx="3" cy="0"/>
              </a:xfrm>
              <a:custGeom>
                <a:avLst/>
                <a:gdLst>
                  <a:gd name="T0" fmla="*/ 0 w 7"/>
                  <a:gd name="T1" fmla="*/ 0 h 2"/>
                  <a:gd name="T2" fmla="*/ 0 w 7"/>
                  <a:gd name="T3" fmla="*/ 0 h 2"/>
                  <a:gd name="T4" fmla="*/ 0 w 7"/>
                  <a:gd name="T5" fmla="*/ 1 h 2"/>
                  <a:gd name="T6" fmla="*/ 0 w 7"/>
                  <a:gd name="T7" fmla="*/ 0 h 2"/>
                  <a:gd name="T8" fmla="*/ 0 w 7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80" name="Freeform 4871"/>
              <p:cNvSpPr>
                <a:spLocks/>
              </p:cNvSpPr>
              <p:nvPr/>
            </p:nvSpPr>
            <p:spPr bwMode="auto">
              <a:xfrm>
                <a:off x="2746" y="1639"/>
                <a:ext cx="5" cy="4"/>
              </a:xfrm>
              <a:custGeom>
                <a:avLst/>
                <a:gdLst>
                  <a:gd name="T0" fmla="*/ 0 w 15"/>
                  <a:gd name="T1" fmla="*/ 0 h 13"/>
                  <a:gd name="T2" fmla="*/ 0 w 15"/>
                  <a:gd name="T3" fmla="*/ 0 h 13"/>
                  <a:gd name="T4" fmla="*/ 0 w 15"/>
                  <a:gd name="T5" fmla="*/ 0 h 13"/>
                  <a:gd name="T6" fmla="*/ 0 w 15"/>
                  <a:gd name="T7" fmla="*/ 0 h 13"/>
                  <a:gd name="T8" fmla="*/ 0 w 15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3">
                    <a:moveTo>
                      <a:pt x="0" y="8"/>
                    </a:moveTo>
                    <a:lnTo>
                      <a:pt x="12" y="0"/>
                    </a:lnTo>
                    <a:lnTo>
                      <a:pt x="15" y="5"/>
                    </a:lnTo>
                    <a:lnTo>
                      <a:pt x="3" y="1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81" name="Freeform 4872"/>
              <p:cNvSpPr>
                <a:spLocks/>
              </p:cNvSpPr>
              <p:nvPr/>
            </p:nvSpPr>
            <p:spPr bwMode="auto">
              <a:xfrm>
                <a:off x="2747" y="1642"/>
                <a:ext cx="2" cy="1"/>
              </a:xfrm>
              <a:custGeom>
                <a:avLst/>
                <a:gdLst>
                  <a:gd name="T0" fmla="*/ 0 w 6"/>
                  <a:gd name="T1" fmla="*/ 0 h 3"/>
                  <a:gd name="T2" fmla="*/ 0 w 6"/>
                  <a:gd name="T3" fmla="*/ 0 h 3"/>
                  <a:gd name="T4" fmla="*/ 0 w 6"/>
                  <a:gd name="T5" fmla="*/ 0 h 3"/>
                  <a:gd name="T6" fmla="*/ 0 w 6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0" y="2"/>
                    </a:moveTo>
                    <a:lnTo>
                      <a:pt x="6" y="0"/>
                    </a:lnTo>
                    <a:lnTo>
                      <a:pt x="0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82" name="Freeform 4873"/>
              <p:cNvSpPr>
                <a:spLocks/>
              </p:cNvSpPr>
              <p:nvPr/>
            </p:nvSpPr>
            <p:spPr bwMode="auto">
              <a:xfrm>
                <a:off x="2747" y="1640"/>
                <a:ext cx="5" cy="5"/>
              </a:xfrm>
              <a:custGeom>
                <a:avLst/>
                <a:gdLst>
                  <a:gd name="T0" fmla="*/ 0 w 16"/>
                  <a:gd name="T1" fmla="*/ 0 h 14"/>
                  <a:gd name="T2" fmla="*/ 0 w 16"/>
                  <a:gd name="T3" fmla="*/ 0 h 14"/>
                  <a:gd name="T4" fmla="*/ 0 w 16"/>
                  <a:gd name="T5" fmla="*/ 0 h 14"/>
                  <a:gd name="T6" fmla="*/ 0 w 16"/>
                  <a:gd name="T7" fmla="*/ 0 h 14"/>
                  <a:gd name="T8" fmla="*/ 0 w 16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4">
                    <a:moveTo>
                      <a:pt x="0" y="9"/>
                    </a:moveTo>
                    <a:lnTo>
                      <a:pt x="12" y="0"/>
                    </a:lnTo>
                    <a:lnTo>
                      <a:pt x="16" y="4"/>
                    </a:lnTo>
                    <a:lnTo>
                      <a:pt x="3" y="14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83" name="Freeform 4874"/>
              <p:cNvSpPr>
                <a:spLocks/>
              </p:cNvSpPr>
              <p:nvPr/>
            </p:nvSpPr>
            <p:spPr bwMode="auto">
              <a:xfrm>
                <a:off x="2750" y="1642"/>
                <a:ext cx="2" cy="2"/>
              </a:xfrm>
              <a:custGeom>
                <a:avLst/>
                <a:gdLst>
                  <a:gd name="T0" fmla="*/ 0 w 8"/>
                  <a:gd name="T1" fmla="*/ 0 h 7"/>
                  <a:gd name="T2" fmla="*/ 0 w 8"/>
                  <a:gd name="T3" fmla="*/ 0 h 7"/>
                  <a:gd name="T4" fmla="*/ 0 w 8"/>
                  <a:gd name="T5" fmla="*/ 0 h 7"/>
                  <a:gd name="T6" fmla="*/ 0 w 8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7">
                    <a:moveTo>
                      <a:pt x="7" y="0"/>
                    </a:moveTo>
                    <a:lnTo>
                      <a:pt x="0" y="7"/>
                    </a:lnTo>
                    <a:lnTo>
                      <a:pt x="8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84" name="Freeform 4875"/>
              <p:cNvSpPr>
                <a:spLocks/>
              </p:cNvSpPr>
              <p:nvPr/>
            </p:nvSpPr>
            <p:spPr bwMode="auto">
              <a:xfrm>
                <a:off x="2747" y="1642"/>
                <a:ext cx="6" cy="3"/>
              </a:xfrm>
              <a:custGeom>
                <a:avLst/>
                <a:gdLst>
                  <a:gd name="T0" fmla="*/ 0 w 16"/>
                  <a:gd name="T1" fmla="*/ 0 h 9"/>
                  <a:gd name="T2" fmla="*/ 0 w 16"/>
                  <a:gd name="T3" fmla="*/ 0 h 9"/>
                  <a:gd name="T4" fmla="*/ 0 w 16"/>
                  <a:gd name="T5" fmla="*/ 0 h 9"/>
                  <a:gd name="T6" fmla="*/ 0 w 16"/>
                  <a:gd name="T7" fmla="*/ 0 h 9"/>
                  <a:gd name="T8" fmla="*/ 0 w 16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9">
                    <a:moveTo>
                      <a:pt x="0" y="7"/>
                    </a:moveTo>
                    <a:lnTo>
                      <a:pt x="15" y="0"/>
                    </a:lnTo>
                    <a:lnTo>
                      <a:pt x="16" y="2"/>
                    </a:lnTo>
                    <a:lnTo>
                      <a:pt x="1" y="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85" name="Freeform 4876"/>
              <p:cNvSpPr>
                <a:spLocks/>
              </p:cNvSpPr>
              <p:nvPr/>
            </p:nvSpPr>
            <p:spPr bwMode="auto">
              <a:xfrm>
                <a:off x="2748" y="1643"/>
                <a:ext cx="5" cy="3"/>
              </a:xfrm>
              <a:custGeom>
                <a:avLst/>
                <a:gdLst>
                  <a:gd name="T0" fmla="*/ 0 w 17"/>
                  <a:gd name="T1" fmla="*/ 0 h 11"/>
                  <a:gd name="T2" fmla="*/ 0 w 17"/>
                  <a:gd name="T3" fmla="*/ 0 h 11"/>
                  <a:gd name="T4" fmla="*/ 0 w 17"/>
                  <a:gd name="T5" fmla="*/ 0 h 11"/>
                  <a:gd name="T6" fmla="*/ 0 w 17"/>
                  <a:gd name="T7" fmla="*/ 0 h 11"/>
                  <a:gd name="T8" fmla="*/ 0 w 17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1">
                    <a:moveTo>
                      <a:pt x="0" y="7"/>
                    </a:moveTo>
                    <a:lnTo>
                      <a:pt x="15" y="0"/>
                    </a:lnTo>
                    <a:lnTo>
                      <a:pt x="17" y="5"/>
                    </a:lnTo>
                    <a:lnTo>
                      <a:pt x="2" y="11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86" name="Freeform 4877"/>
              <p:cNvSpPr>
                <a:spLocks/>
              </p:cNvSpPr>
              <p:nvPr/>
            </p:nvSpPr>
            <p:spPr bwMode="auto">
              <a:xfrm>
                <a:off x="2751" y="1644"/>
                <a:ext cx="2" cy="2"/>
              </a:xfrm>
              <a:custGeom>
                <a:avLst/>
                <a:gdLst>
                  <a:gd name="T0" fmla="*/ 0 w 8"/>
                  <a:gd name="T1" fmla="*/ 0 h 5"/>
                  <a:gd name="T2" fmla="*/ 0 w 8"/>
                  <a:gd name="T3" fmla="*/ 0 h 5"/>
                  <a:gd name="T4" fmla="*/ 0 w 8"/>
                  <a:gd name="T5" fmla="*/ 0 h 5"/>
                  <a:gd name="T6" fmla="*/ 0 w 8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5">
                    <a:moveTo>
                      <a:pt x="8" y="0"/>
                    </a:moveTo>
                    <a:lnTo>
                      <a:pt x="0" y="5"/>
                    </a:lnTo>
                    <a:lnTo>
                      <a:pt x="8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87" name="Freeform 4878"/>
              <p:cNvSpPr>
                <a:spLocks/>
              </p:cNvSpPr>
              <p:nvPr/>
            </p:nvSpPr>
            <p:spPr bwMode="auto">
              <a:xfrm>
                <a:off x="2748" y="1645"/>
                <a:ext cx="6" cy="4"/>
              </a:xfrm>
              <a:custGeom>
                <a:avLst/>
                <a:gdLst>
                  <a:gd name="T0" fmla="*/ 0 w 17"/>
                  <a:gd name="T1" fmla="*/ 0 h 12"/>
                  <a:gd name="T2" fmla="*/ 0 w 17"/>
                  <a:gd name="T3" fmla="*/ 0 h 12"/>
                  <a:gd name="T4" fmla="*/ 0 w 17"/>
                  <a:gd name="T5" fmla="*/ 0 h 12"/>
                  <a:gd name="T6" fmla="*/ 0 w 17"/>
                  <a:gd name="T7" fmla="*/ 0 h 12"/>
                  <a:gd name="T8" fmla="*/ 0 w 17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2">
                    <a:moveTo>
                      <a:pt x="0" y="2"/>
                    </a:moveTo>
                    <a:lnTo>
                      <a:pt x="15" y="0"/>
                    </a:lnTo>
                    <a:lnTo>
                      <a:pt x="17" y="10"/>
                    </a:lnTo>
                    <a:lnTo>
                      <a:pt x="2" y="1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88" name="Freeform 4879"/>
              <p:cNvSpPr>
                <a:spLocks/>
              </p:cNvSpPr>
              <p:nvPr/>
            </p:nvSpPr>
            <p:spPr bwMode="auto">
              <a:xfrm>
                <a:off x="2752" y="1648"/>
                <a:ext cx="2" cy="1"/>
              </a:xfrm>
              <a:custGeom>
                <a:avLst/>
                <a:gdLst>
                  <a:gd name="T0" fmla="*/ 0 w 8"/>
                  <a:gd name="T1" fmla="*/ 0 h 3"/>
                  <a:gd name="T2" fmla="*/ 0 w 8"/>
                  <a:gd name="T3" fmla="*/ 0 h 3"/>
                  <a:gd name="T4" fmla="*/ 0 w 8"/>
                  <a:gd name="T5" fmla="*/ 0 h 3"/>
                  <a:gd name="T6" fmla="*/ 0 w 8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3">
                    <a:moveTo>
                      <a:pt x="7" y="0"/>
                    </a:moveTo>
                    <a:lnTo>
                      <a:pt x="0" y="3"/>
                    </a:lnTo>
                    <a:lnTo>
                      <a:pt x="8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89" name="Rectangle 4880"/>
              <p:cNvSpPr>
                <a:spLocks noChangeArrowheads="1"/>
              </p:cNvSpPr>
              <p:nvPr/>
            </p:nvSpPr>
            <p:spPr bwMode="auto">
              <a:xfrm>
                <a:off x="2749" y="1649"/>
                <a:ext cx="5" cy="2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90" name="Freeform 4881"/>
              <p:cNvSpPr>
                <a:spLocks/>
              </p:cNvSpPr>
              <p:nvPr/>
            </p:nvSpPr>
            <p:spPr bwMode="auto">
              <a:xfrm>
                <a:off x="2749" y="1651"/>
                <a:ext cx="3" cy="1"/>
              </a:xfrm>
              <a:custGeom>
                <a:avLst/>
                <a:gdLst>
                  <a:gd name="T0" fmla="*/ 0 w 8"/>
                  <a:gd name="T1" fmla="*/ 0 h 2"/>
                  <a:gd name="T2" fmla="*/ 0 w 8"/>
                  <a:gd name="T3" fmla="*/ 1 h 2"/>
                  <a:gd name="T4" fmla="*/ 0 w 8"/>
                  <a:gd name="T5" fmla="*/ 1 h 2"/>
                  <a:gd name="T6" fmla="*/ 0 w 8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lnTo>
                      <a:pt x="8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91" name="Freeform 4882"/>
              <p:cNvSpPr>
                <a:spLocks/>
              </p:cNvSpPr>
              <p:nvPr/>
            </p:nvSpPr>
            <p:spPr bwMode="auto">
              <a:xfrm>
                <a:off x="2749" y="1651"/>
                <a:ext cx="6" cy="4"/>
              </a:xfrm>
              <a:custGeom>
                <a:avLst/>
                <a:gdLst>
                  <a:gd name="T0" fmla="*/ 0 w 17"/>
                  <a:gd name="T1" fmla="*/ 0 h 13"/>
                  <a:gd name="T2" fmla="*/ 0 w 17"/>
                  <a:gd name="T3" fmla="*/ 0 h 13"/>
                  <a:gd name="T4" fmla="*/ 0 w 17"/>
                  <a:gd name="T5" fmla="*/ 0 h 13"/>
                  <a:gd name="T6" fmla="*/ 0 w 17"/>
                  <a:gd name="T7" fmla="*/ 0 h 13"/>
                  <a:gd name="T8" fmla="*/ 0 w 17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3">
                    <a:moveTo>
                      <a:pt x="0" y="2"/>
                    </a:moveTo>
                    <a:lnTo>
                      <a:pt x="15" y="0"/>
                    </a:lnTo>
                    <a:lnTo>
                      <a:pt x="17" y="11"/>
                    </a:lnTo>
                    <a:lnTo>
                      <a:pt x="2" y="1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92" name="Freeform 4883"/>
              <p:cNvSpPr>
                <a:spLocks/>
              </p:cNvSpPr>
              <p:nvPr/>
            </p:nvSpPr>
            <p:spPr bwMode="auto">
              <a:xfrm>
                <a:off x="2752" y="1654"/>
                <a:ext cx="3" cy="1"/>
              </a:xfrm>
              <a:custGeom>
                <a:avLst/>
                <a:gdLst>
                  <a:gd name="T0" fmla="*/ 0 w 8"/>
                  <a:gd name="T1" fmla="*/ 0 h 3"/>
                  <a:gd name="T2" fmla="*/ 0 w 8"/>
                  <a:gd name="T3" fmla="*/ 0 h 3"/>
                  <a:gd name="T4" fmla="*/ 0 w 8"/>
                  <a:gd name="T5" fmla="*/ 0 h 3"/>
                  <a:gd name="T6" fmla="*/ 0 w 8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3">
                    <a:moveTo>
                      <a:pt x="7" y="0"/>
                    </a:moveTo>
                    <a:lnTo>
                      <a:pt x="0" y="3"/>
                    </a:lnTo>
                    <a:lnTo>
                      <a:pt x="8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93" name="Rectangle 4884"/>
              <p:cNvSpPr>
                <a:spLocks noChangeArrowheads="1"/>
              </p:cNvSpPr>
              <p:nvPr/>
            </p:nvSpPr>
            <p:spPr bwMode="auto">
              <a:xfrm>
                <a:off x="2750" y="1655"/>
                <a:ext cx="5" cy="4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94" name="Freeform 4885"/>
              <p:cNvSpPr>
                <a:spLocks/>
              </p:cNvSpPr>
              <p:nvPr/>
            </p:nvSpPr>
            <p:spPr bwMode="auto">
              <a:xfrm>
                <a:off x="2750" y="1659"/>
                <a:ext cx="2" cy="0"/>
              </a:xfrm>
              <a:custGeom>
                <a:avLst/>
                <a:gdLst>
                  <a:gd name="T0" fmla="*/ 0 w 8"/>
                  <a:gd name="T1" fmla="*/ 0 h 2"/>
                  <a:gd name="T2" fmla="*/ 0 w 8"/>
                  <a:gd name="T3" fmla="*/ 1 h 2"/>
                  <a:gd name="T4" fmla="*/ 0 w 8"/>
                  <a:gd name="T5" fmla="*/ 1 h 2"/>
                  <a:gd name="T6" fmla="*/ 0 w 8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lnTo>
                      <a:pt x="8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95" name="Freeform 4886"/>
              <p:cNvSpPr>
                <a:spLocks/>
              </p:cNvSpPr>
              <p:nvPr/>
            </p:nvSpPr>
            <p:spPr bwMode="auto">
              <a:xfrm>
                <a:off x="2750" y="1658"/>
                <a:ext cx="5" cy="5"/>
              </a:xfrm>
              <a:custGeom>
                <a:avLst/>
                <a:gdLst>
                  <a:gd name="T0" fmla="*/ 0 w 16"/>
                  <a:gd name="T1" fmla="*/ 0 h 15"/>
                  <a:gd name="T2" fmla="*/ 0 w 16"/>
                  <a:gd name="T3" fmla="*/ 0 h 15"/>
                  <a:gd name="T4" fmla="*/ 0 w 16"/>
                  <a:gd name="T5" fmla="*/ 0 h 15"/>
                  <a:gd name="T6" fmla="*/ 0 w 16"/>
                  <a:gd name="T7" fmla="*/ 0 h 15"/>
                  <a:gd name="T8" fmla="*/ 0 w 16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5">
                    <a:moveTo>
                      <a:pt x="0" y="2"/>
                    </a:moveTo>
                    <a:lnTo>
                      <a:pt x="15" y="0"/>
                    </a:lnTo>
                    <a:lnTo>
                      <a:pt x="16" y="13"/>
                    </a:lnTo>
                    <a:lnTo>
                      <a:pt x="1" y="1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96" name="Freeform 4887"/>
              <p:cNvSpPr>
                <a:spLocks/>
              </p:cNvSpPr>
              <p:nvPr/>
            </p:nvSpPr>
            <p:spPr bwMode="auto">
              <a:xfrm>
                <a:off x="2750" y="1663"/>
                <a:ext cx="3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1 h 1"/>
                  <a:gd name="T4" fmla="*/ 0 w 8"/>
                  <a:gd name="T5" fmla="*/ 0 h 1"/>
                  <a:gd name="T6" fmla="*/ 0 w 8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lnTo>
                      <a:pt x="8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97" name="Freeform 4888"/>
              <p:cNvSpPr>
                <a:spLocks/>
              </p:cNvSpPr>
              <p:nvPr/>
            </p:nvSpPr>
            <p:spPr bwMode="auto">
              <a:xfrm>
                <a:off x="2750" y="1663"/>
                <a:ext cx="7" cy="20"/>
              </a:xfrm>
              <a:custGeom>
                <a:avLst/>
                <a:gdLst>
                  <a:gd name="T0" fmla="*/ 0 w 21"/>
                  <a:gd name="T1" fmla="*/ 0 h 60"/>
                  <a:gd name="T2" fmla="*/ 0 w 21"/>
                  <a:gd name="T3" fmla="*/ 0 h 60"/>
                  <a:gd name="T4" fmla="*/ 0 w 21"/>
                  <a:gd name="T5" fmla="*/ 0 h 60"/>
                  <a:gd name="T6" fmla="*/ 0 w 21"/>
                  <a:gd name="T7" fmla="*/ 0 h 60"/>
                  <a:gd name="T8" fmla="*/ 0 w 21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60">
                    <a:moveTo>
                      <a:pt x="0" y="2"/>
                    </a:moveTo>
                    <a:lnTo>
                      <a:pt x="15" y="0"/>
                    </a:lnTo>
                    <a:lnTo>
                      <a:pt x="21" y="58"/>
                    </a:lnTo>
                    <a:lnTo>
                      <a:pt x="7" y="6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98" name="Freeform 4889"/>
              <p:cNvSpPr>
                <a:spLocks/>
              </p:cNvSpPr>
              <p:nvPr/>
            </p:nvSpPr>
            <p:spPr bwMode="auto">
              <a:xfrm>
                <a:off x="2752" y="1683"/>
                <a:ext cx="3" cy="0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1 h 1"/>
                  <a:gd name="T4" fmla="*/ 0 w 7"/>
                  <a:gd name="T5" fmla="*/ 0 h 1"/>
                  <a:gd name="T6" fmla="*/ 0 w 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0" y="0"/>
                    </a:moveTo>
                    <a:lnTo>
                      <a:pt x="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99" name="Freeform 4890"/>
              <p:cNvSpPr>
                <a:spLocks/>
              </p:cNvSpPr>
              <p:nvPr/>
            </p:nvSpPr>
            <p:spPr bwMode="auto">
              <a:xfrm>
                <a:off x="2752" y="1682"/>
                <a:ext cx="8" cy="19"/>
              </a:xfrm>
              <a:custGeom>
                <a:avLst/>
                <a:gdLst>
                  <a:gd name="T0" fmla="*/ 0 w 22"/>
                  <a:gd name="T1" fmla="*/ 0 h 57"/>
                  <a:gd name="T2" fmla="*/ 0 w 22"/>
                  <a:gd name="T3" fmla="*/ 0 h 57"/>
                  <a:gd name="T4" fmla="*/ 0 w 22"/>
                  <a:gd name="T5" fmla="*/ 0 h 57"/>
                  <a:gd name="T6" fmla="*/ 0 w 22"/>
                  <a:gd name="T7" fmla="*/ 0 h 57"/>
                  <a:gd name="T8" fmla="*/ 0 w 22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57">
                    <a:moveTo>
                      <a:pt x="0" y="2"/>
                    </a:moveTo>
                    <a:lnTo>
                      <a:pt x="14" y="0"/>
                    </a:lnTo>
                    <a:lnTo>
                      <a:pt x="22" y="55"/>
                    </a:lnTo>
                    <a:lnTo>
                      <a:pt x="8" y="57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200" name="Freeform 4891"/>
              <p:cNvSpPr>
                <a:spLocks/>
              </p:cNvSpPr>
              <p:nvPr/>
            </p:nvSpPr>
            <p:spPr bwMode="auto">
              <a:xfrm>
                <a:off x="2757" y="1700"/>
                <a:ext cx="3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7" y="0"/>
                    </a:moveTo>
                    <a:lnTo>
                      <a:pt x="0" y="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201" name="Freeform 4892"/>
              <p:cNvSpPr>
                <a:spLocks/>
              </p:cNvSpPr>
              <p:nvPr/>
            </p:nvSpPr>
            <p:spPr bwMode="auto">
              <a:xfrm>
                <a:off x="2755" y="1700"/>
                <a:ext cx="7" cy="22"/>
              </a:xfrm>
              <a:custGeom>
                <a:avLst/>
                <a:gdLst>
                  <a:gd name="T0" fmla="*/ 0 w 22"/>
                  <a:gd name="T1" fmla="*/ 0 h 64"/>
                  <a:gd name="T2" fmla="*/ 0 w 22"/>
                  <a:gd name="T3" fmla="*/ 0 h 64"/>
                  <a:gd name="T4" fmla="*/ 0 w 22"/>
                  <a:gd name="T5" fmla="*/ 0 h 64"/>
                  <a:gd name="T6" fmla="*/ 0 w 22"/>
                  <a:gd name="T7" fmla="*/ 0 h 64"/>
                  <a:gd name="T8" fmla="*/ 0 w 22"/>
                  <a:gd name="T9" fmla="*/ 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64">
                    <a:moveTo>
                      <a:pt x="0" y="2"/>
                    </a:moveTo>
                    <a:lnTo>
                      <a:pt x="14" y="0"/>
                    </a:lnTo>
                    <a:lnTo>
                      <a:pt x="22" y="62"/>
                    </a:lnTo>
                    <a:lnTo>
                      <a:pt x="7" y="6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202" name="Freeform 4893"/>
              <p:cNvSpPr>
                <a:spLocks/>
              </p:cNvSpPr>
              <p:nvPr/>
            </p:nvSpPr>
            <p:spPr bwMode="auto">
              <a:xfrm>
                <a:off x="2760" y="1721"/>
                <a:ext cx="2" cy="1"/>
              </a:xfrm>
              <a:custGeom>
                <a:avLst/>
                <a:gdLst>
                  <a:gd name="T0" fmla="*/ 0 w 8"/>
                  <a:gd name="T1" fmla="*/ 0 h 3"/>
                  <a:gd name="T2" fmla="*/ 0 w 8"/>
                  <a:gd name="T3" fmla="*/ 0 h 3"/>
                  <a:gd name="T4" fmla="*/ 0 w 8"/>
                  <a:gd name="T5" fmla="*/ 0 h 3"/>
                  <a:gd name="T6" fmla="*/ 0 w 8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3">
                    <a:moveTo>
                      <a:pt x="8" y="0"/>
                    </a:moveTo>
                    <a:lnTo>
                      <a:pt x="0" y="3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203" name="Freeform 4894"/>
              <p:cNvSpPr>
                <a:spLocks/>
              </p:cNvSpPr>
              <p:nvPr/>
            </p:nvSpPr>
            <p:spPr bwMode="auto">
              <a:xfrm>
                <a:off x="2757" y="1721"/>
                <a:ext cx="6" cy="11"/>
              </a:xfrm>
              <a:custGeom>
                <a:avLst/>
                <a:gdLst>
                  <a:gd name="T0" fmla="*/ 0 w 18"/>
                  <a:gd name="T1" fmla="*/ 0 h 34"/>
                  <a:gd name="T2" fmla="*/ 0 w 18"/>
                  <a:gd name="T3" fmla="*/ 0 h 34"/>
                  <a:gd name="T4" fmla="*/ 0 w 18"/>
                  <a:gd name="T5" fmla="*/ 0 h 34"/>
                  <a:gd name="T6" fmla="*/ 0 w 18"/>
                  <a:gd name="T7" fmla="*/ 0 h 34"/>
                  <a:gd name="T8" fmla="*/ 0 w 18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34">
                    <a:moveTo>
                      <a:pt x="0" y="2"/>
                    </a:moveTo>
                    <a:lnTo>
                      <a:pt x="15" y="0"/>
                    </a:lnTo>
                    <a:lnTo>
                      <a:pt x="18" y="31"/>
                    </a:lnTo>
                    <a:lnTo>
                      <a:pt x="3" y="3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204" name="Freeform 4895"/>
              <p:cNvSpPr>
                <a:spLocks/>
              </p:cNvSpPr>
              <p:nvPr/>
            </p:nvSpPr>
            <p:spPr bwMode="auto">
              <a:xfrm>
                <a:off x="2761" y="1731"/>
                <a:ext cx="2" cy="2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1 h 4"/>
                  <a:gd name="T4" fmla="*/ 0 w 7"/>
                  <a:gd name="T5" fmla="*/ 0 h 4"/>
                  <a:gd name="T6" fmla="*/ 0 w 7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7" y="0"/>
                    </a:moveTo>
                    <a:lnTo>
                      <a:pt x="0" y="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205" name="Freeform 4896"/>
              <p:cNvSpPr>
                <a:spLocks/>
              </p:cNvSpPr>
              <p:nvPr/>
            </p:nvSpPr>
            <p:spPr bwMode="auto">
              <a:xfrm>
                <a:off x="2758" y="1731"/>
                <a:ext cx="6" cy="12"/>
              </a:xfrm>
              <a:custGeom>
                <a:avLst/>
                <a:gdLst>
                  <a:gd name="T0" fmla="*/ 0 w 18"/>
                  <a:gd name="T1" fmla="*/ 0 h 35"/>
                  <a:gd name="T2" fmla="*/ 0 w 18"/>
                  <a:gd name="T3" fmla="*/ 0 h 35"/>
                  <a:gd name="T4" fmla="*/ 0 w 18"/>
                  <a:gd name="T5" fmla="*/ 0 h 35"/>
                  <a:gd name="T6" fmla="*/ 0 w 18"/>
                  <a:gd name="T7" fmla="*/ 0 h 35"/>
                  <a:gd name="T8" fmla="*/ 0 w 18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35">
                    <a:moveTo>
                      <a:pt x="0" y="3"/>
                    </a:moveTo>
                    <a:lnTo>
                      <a:pt x="15" y="0"/>
                    </a:lnTo>
                    <a:lnTo>
                      <a:pt x="18" y="33"/>
                    </a:lnTo>
                    <a:lnTo>
                      <a:pt x="3" y="35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206" name="Freeform 4897"/>
              <p:cNvSpPr>
                <a:spLocks/>
              </p:cNvSpPr>
              <p:nvPr/>
            </p:nvSpPr>
            <p:spPr bwMode="auto">
              <a:xfrm>
                <a:off x="2762" y="1742"/>
                <a:ext cx="2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7" y="0"/>
                    </a:moveTo>
                    <a:lnTo>
                      <a:pt x="0" y="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207" name="Freeform 4898"/>
              <p:cNvSpPr>
                <a:spLocks/>
              </p:cNvSpPr>
              <p:nvPr/>
            </p:nvSpPr>
            <p:spPr bwMode="auto">
              <a:xfrm>
                <a:off x="2759" y="1742"/>
                <a:ext cx="7" cy="20"/>
              </a:xfrm>
              <a:custGeom>
                <a:avLst/>
                <a:gdLst>
                  <a:gd name="T0" fmla="*/ 0 w 20"/>
                  <a:gd name="T1" fmla="*/ 0 h 60"/>
                  <a:gd name="T2" fmla="*/ 0 w 20"/>
                  <a:gd name="T3" fmla="*/ 0 h 60"/>
                  <a:gd name="T4" fmla="*/ 0 w 20"/>
                  <a:gd name="T5" fmla="*/ 0 h 60"/>
                  <a:gd name="T6" fmla="*/ 0 w 20"/>
                  <a:gd name="T7" fmla="*/ 0 h 60"/>
                  <a:gd name="T8" fmla="*/ 0 w 20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60">
                    <a:moveTo>
                      <a:pt x="0" y="2"/>
                    </a:moveTo>
                    <a:lnTo>
                      <a:pt x="15" y="0"/>
                    </a:lnTo>
                    <a:lnTo>
                      <a:pt x="20" y="58"/>
                    </a:lnTo>
                    <a:lnTo>
                      <a:pt x="6" y="6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208" name="Freeform 4899"/>
              <p:cNvSpPr>
                <a:spLocks/>
              </p:cNvSpPr>
              <p:nvPr/>
            </p:nvSpPr>
            <p:spPr bwMode="auto">
              <a:xfrm>
                <a:off x="2764" y="1762"/>
                <a:ext cx="2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7" y="0"/>
                    </a:moveTo>
                    <a:lnTo>
                      <a:pt x="0" y="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209" name="Freeform 4900"/>
              <p:cNvSpPr>
                <a:spLocks/>
              </p:cNvSpPr>
              <p:nvPr/>
            </p:nvSpPr>
            <p:spPr bwMode="auto">
              <a:xfrm>
                <a:off x="2761" y="1762"/>
                <a:ext cx="6" cy="19"/>
              </a:xfrm>
              <a:custGeom>
                <a:avLst/>
                <a:gdLst>
                  <a:gd name="T0" fmla="*/ 0 w 18"/>
                  <a:gd name="T1" fmla="*/ 0 h 57"/>
                  <a:gd name="T2" fmla="*/ 0 w 18"/>
                  <a:gd name="T3" fmla="*/ 0 h 57"/>
                  <a:gd name="T4" fmla="*/ 0 w 18"/>
                  <a:gd name="T5" fmla="*/ 0 h 57"/>
                  <a:gd name="T6" fmla="*/ 0 w 18"/>
                  <a:gd name="T7" fmla="*/ 0 h 57"/>
                  <a:gd name="T8" fmla="*/ 0 w 18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57">
                    <a:moveTo>
                      <a:pt x="0" y="2"/>
                    </a:moveTo>
                    <a:lnTo>
                      <a:pt x="14" y="0"/>
                    </a:lnTo>
                    <a:lnTo>
                      <a:pt x="18" y="55"/>
                    </a:lnTo>
                    <a:lnTo>
                      <a:pt x="4" y="57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210" name="Freeform 4901"/>
              <p:cNvSpPr>
                <a:spLocks/>
              </p:cNvSpPr>
              <p:nvPr/>
            </p:nvSpPr>
            <p:spPr bwMode="auto">
              <a:xfrm>
                <a:off x="2763" y="1781"/>
                <a:ext cx="2" cy="0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1 h 1"/>
                  <a:gd name="T4" fmla="*/ 0 w 7"/>
                  <a:gd name="T5" fmla="*/ 0 h 1"/>
                  <a:gd name="T6" fmla="*/ 0 w 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0" y="0"/>
                    </a:moveTo>
                    <a:lnTo>
                      <a:pt x="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211" name="Freeform 4902"/>
              <p:cNvSpPr>
                <a:spLocks/>
              </p:cNvSpPr>
              <p:nvPr/>
            </p:nvSpPr>
            <p:spPr bwMode="auto">
              <a:xfrm>
                <a:off x="2763" y="1780"/>
                <a:ext cx="9" cy="38"/>
              </a:xfrm>
              <a:custGeom>
                <a:avLst/>
                <a:gdLst>
                  <a:gd name="T0" fmla="*/ 0 w 28"/>
                  <a:gd name="T1" fmla="*/ 0 h 114"/>
                  <a:gd name="T2" fmla="*/ 0 w 28"/>
                  <a:gd name="T3" fmla="*/ 0 h 114"/>
                  <a:gd name="T4" fmla="*/ 0 w 28"/>
                  <a:gd name="T5" fmla="*/ 0 h 114"/>
                  <a:gd name="T6" fmla="*/ 0 w 28"/>
                  <a:gd name="T7" fmla="*/ 0 h 114"/>
                  <a:gd name="T8" fmla="*/ 0 w 28"/>
                  <a:gd name="T9" fmla="*/ 0 h 1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114">
                    <a:moveTo>
                      <a:pt x="0" y="2"/>
                    </a:moveTo>
                    <a:lnTo>
                      <a:pt x="14" y="0"/>
                    </a:lnTo>
                    <a:lnTo>
                      <a:pt x="28" y="112"/>
                    </a:lnTo>
                    <a:lnTo>
                      <a:pt x="13" y="11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212" name="Freeform 4903"/>
              <p:cNvSpPr>
                <a:spLocks/>
              </p:cNvSpPr>
              <p:nvPr/>
            </p:nvSpPr>
            <p:spPr bwMode="auto">
              <a:xfrm>
                <a:off x="2770" y="1817"/>
                <a:ext cx="2" cy="1"/>
              </a:xfrm>
              <a:custGeom>
                <a:avLst/>
                <a:gdLst>
                  <a:gd name="T0" fmla="*/ 0 w 8"/>
                  <a:gd name="T1" fmla="*/ 0 h 3"/>
                  <a:gd name="T2" fmla="*/ 0 w 8"/>
                  <a:gd name="T3" fmla="*/ 0 h 3"/>
                  <a:gd name="T4" fmla="*/ 0 w 8"/>
                  <a:gd name="T5" fmla="*/ 0 h 3"/>
                  <a:gd name="T6" fmla="*/ 0 w 8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3">
                    <a:moveTo>
                      <a:pt x="7" y="0"/>
                    </a:moveTo>
                    <a:lnTo>
                      <a:pt x="0" y="3"/>
                    </a:lnTo>
                    <a:lnTo>
                      <a:pt x="8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213" name="Rectangle 4904"/>
              <p:cNvSpPr>
                <a:spLocks noChangeArrowheads="1"/>
              </p:cNvSpPr>
              <p:nvPr/>
            </p:nvSpPr>
            <p:spPr bwMode="auto">
              <a:xfrm>
                <a:off x="2767" y="1818"/>
                <a:ext cx="5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214" name="Rectangle 4905"/>
              <p:cNvSpPr>
                <a:spLocks noChangeArrowheads="1"/>
              </p:cNvSpPr>
              <p:nvPr/>
            </p:nvSpPr>
            <p:spPr bwMode="auto">
              <a:xfrm>
                <a:off x="2767" y="1819"/>
                <a:ext cx="5" cy="2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215" name="Freeform 4906"/>
              <p:cNvSpPr>
                <a:spLocks/>
              </p:cNvSpPr>
              <p:nvPr/>
            </p:nvSpPr>
            <p:spPr bwMode="auto">
              <a:xfrm>
                <a:off x="2767" y="1821"/>
                <a:ext cx="3" cy="0"/>
              </a:xfrm>
              <a:custGeom>
                <a:avLst/>
                <a:gdLst>
                  <a:gd name="T0" fmla="*/ 0 w 8"/>
                  <a:gd name="T1" fmla="*/ 0 h 2"/>
                  <a:gd name="T2" fmla="*/ 0 w 8"/>
                  <a:gd name="T3" fmla="*/ 1 h 2"/>
                  <a:gd name="T4" fmla="*/ 0 w 8"/>
                  <a:gd name="T5" fmla="*/ 1 h 2"/>
                  <a:gd name="T6" fmla="*/ 0 w 8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lnTo>
                      <a:pt x="8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216" name="Freeform 4907"/>
              <p:cNvSpPr>
                <a:spLocks/>
              </p:cNvSpPr>
              <p:nvPr/>
            </p:nvSpPr>
            <p:spPr bwMode="auto">
              <a:xfrm>
                <a:off x="2767" y="1820"/>
                <a:ext cx="6" cy="5"/>
              </a:xfrm>
              <a:custGeom>
                <a:avLst/>
                <a:gdLst>
                  <a:gd name="T0" fmla="*/ 0 w 17"/>
                  <a:gd name="T1" fmla="*/ 0 h 15"/>
                  <a:gd name="T2" fmla="*/ 0 w 17"/>
                  <a:gd name="T3" fmla="*/ 0 h 15"/>
                  <a:gd name="T4" fmla="*/ 0 w 17"/>
                  <a:gd name="T5" fmla="*/ 0 h 15"/>
                  <a:gd name="T6" fmla="*/ 0 w 17"/>
                  <a:gd name="T7" fmla="*/ 0 h 15"/>
                  <a:gd name="T8" fmla="*/ 0 w 17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5">
                    <a:moveTo>
                      <a:pt x="0" y="3"/>
                    </a:moveTo>
                    <a:lnTo>
                      <a:pt x="15" y="0"/>
                    </a:lnTo>
                    <a:lnTo>
                      <a:pt x="17" y="13"/>
                    </a:lnTo>
                    <a:lnTo>
                      <a:pt x="2" y="15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217" name="Freeform 4908"/>
              <p:cNvSpPr>
                <a:spLocks/>
              </p:cNvSpPr>
              <p:nvPr/>
            </p:nvSpPr>
            <p:spPr bwMode="auto">
              <a:xfrm>
                <a:off x="2770" y="1824"/>
                <a:ext cx="3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7" y="0"/>
                    </a:moveTo>
                    <a:lnTo>
                      <a:pt x="0" y="3"/>
                    </a:lnTo>
                    <a:lnTo>
                      <a:pt x="7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218" name="Freeform 4909"/>
              <p:cNvSpPr>
                <a:spLocks/>
              </p:cNvSpPr>
              <p:nvPr/>
            </p:nvSpPr>
            <p:spPr bwMode="auto">
              <a:xfrm>
                <a:off x="2768" y="1825"/>
                <a:ext cx="5" cy="7"/>
              </a:xfrm>
              <a:custGeom>
                <a:avLst/>
                <a:gdLst>
                  <a:gd name="T0" fmla="*/ 0 w 16"/>
                  <a:gd name="T1" fmla="*/ 0 h 21"/>
                  <a:gd name="T2" fmla="*/ 0 w 16"/>
                  <a:gd name="T3" fmla="*/ 0 h 21"/>
                  <a:gd name="T4" fmla="*/ 0 w 16"/>
                  <a:gd name="T5" fmla="*/ 0 h 21"/>
                  <a:gd name="T6" fmla="*/ 0 w 16"/>
                  <a:gd name="T7" fmla="*/ 0 h 21"/>
                  <a:gd name="T8" fmla="*/ 0 w 16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21">
                    <a:moveTo>
                      <a:pt x="0" y="0"/>
                    </a:moveTo>
                    <a:lnTo>
                      <a:pt x="15" y="0"/>
                    </a:lnTo>
                    <a:lnTo>
                      <a:pt x="16" y="21"/>
                    </a:lnTo>
                    <a:lnTo>
                      <a:pt x="1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219" name="Freeform 4910"/>
              <p:cNvSpPr>
                <a:spLocks/>
              </p:cNvSpPr>
              <p:nvPr/>
            </p:nvSpPr>
            <p:spPr bwMode="auto">
              <a:xfrm>
                <a:off x="2768" y="1832"/>
                <a:ext cx="3" cy="0"/>
              </a:xfrm>
              <a:custGeom>
                <a:avLst/>
                <a:gdLst>
                  <a:gd name="T0" fmla="*/ 0 w 8"/>
                  <a:gd name="T1" fmla="*/ 0 h 2"/>
                  <a:gd name="T2" fmla="*/ 0 w 8"/>
                  <a:gd name="T3" fmla="*/ 1 h 2"/>
                  <a:gd name="T4" fmla="*/ 0 w 8"/>
                  <a:gd name="T5" fmla="*/ 1 h 2"/>
                  <a:gd name="T6" fmla="*/ 0 w 8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lnTo>
                      <a:pt x="8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220" name="Freeform 4911"/>
              <p:cNvSpPr>
                <a:spLocks/>
              </p:cNvSpPr>
              <p:nvPr/>
            </p:nvSpPr>
            <p:spPr bwMode="auto">
              <a:xfrm>
                <a:off x="2768" y="1831"/>
                <a:ext cx="6" cy="8"/>
              </a:xfrm>
              <a:custGeom>
                <a:avLst/>
                <a:gdLst>
                  <a:gd name="T0" fmla="*/ 0 w 17"/>
                  <a:gd name="T1" fmla="*/ 0 h 24"/>
                  <a:gd name="T2" fmla="*/ 0 w 17"/>
                  <a:gd name="T3" fmla="*/ 0 h 24"/>
                  <a:gd name="T4" fmla="*/ 0 w 17"/>
                  <a:gd name="T5" fmla="*/ 0 h 24"/>
                  <a:gd name="T6" fmla="*/ 0 w 17"/>
                  <a:gd name="T7" fmla="*/ 0 h 24"/>
                  <a:gd name="T8" fmla="*/ 0 w 17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24">
                    <a:moveTo>
                      <a:pt x="0" y="2"/>
                    </a:moveTo>
                    <a:lnTo>
                      <a:pt x="15" y="0"/>
                    </a:lnTo>
                    <a:lnTo>
                      <a:pt x="17" y="22"/>
                    </a:lnTo>
                    <a:lnTo>
                      <a:pt x="2" y="2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221" name="Freeform 4912"/>
              <p:cNvSpPr>
                <a:spLocks/>
              </p:cNvSpPr>
              <p:nvPr/>
            </p:nvSpPr>
            <p:spPr bwMode="auto">
              <a:xfrm>
                <a:off x="2769" y="1839"/>
                <a:ext cx="2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1 h 1"/>
                  <a:gd name="T4" fmla="*/ 0 w 8"/>
                  <a:gd name="T5" fmla="*/ 0 h 1"/>
                  <a:gd name="T6" fmla="*/ 0 w 8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lnTo>
                      <a:pt x="8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222" name="Freeform 4913"/>
              <p:cNvSpPr>
                <a:spLocks/>
              </p:cNvSpPr>
              <p:nvPr/>
            </p:nvSpPr>
            <p:spPr bwMode="auto">
              <a:xfrm>
                <a:off x="2769" y="1839"/>
                <a:ext cx="6" cy="8"/>
              </a:xfrm>
              <a:custGeom>
                <a:avLst/>
                <a:gdLst>
                  <a:gd name="T0" fmla="*/ 0 w 19"/>
                  <a:gd name="T1" fmla="*/ 0 h 25"/>
                  <a:gd name="T2" fmla="*/ 0 w 19"/>
                  <a:gd name="T3" fmla="*/ 0 h 25"/>
                  <a:gd name="T4" fmla="*/ 0 w 19"/>
                  <a:gd name="T5" fmla="*/ 0 h 25"/>
                  <a:gd name="T6" fmla="*/ 0 w 19"/>
                  <a:gd name="T7" fmla="*/ 0 h 25"/>
                  <a:gd name="T8" fmla="*/ 0 w 19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25">
                    <a:moveTo>
                      <a:pt x="0" y="2"/>
                    </a:moveTo>
                    <a:lnTo>
                      <a:pt x="15" y="0"/>
                    </a:lnTo>
                    <a:lnTo>
                      <a:pt x="19" y="22"/>
                    </a:lnTo>
                    <a:lnTo>
                      <a:pt x="5" y="2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223" name="Freeform 4914"/>
              <p:cNvSpPr>
                <a:spLocks/>
              </p:cNvSpPr>
              <p:nvPr/>
            </p:nvSpPr>
            <p:spPr bwMode="auto">
              <a:xfrm>
                <a:off x="2773" y="1846"/>
                <a:ext cx="2" cy="1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0 h 4"/>
                  <a:gd name="T4" fmla="*/ 0 w 7"/>
                  <a:gd name="T5" fmla="*/ 0 h 4"/>
                  <a:gd name="T6" fmla="*/ 0 w 7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7" y="0"/>
                    </a:moveTo>
                    <a:lnTo>
                      <a:pt x="0" y="4"/>
                    </a:lnTo>
                    <a:lnTo>
                      <a:pt x="7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224" name="Freeform 4915"/>
              <p:cNvSpPr>
                <a:spLocks/>
              </p:cNvSpPr>
              <p:nvPr/>
            </p:nvSpPr>
            <p:spPr bwMode="auto">
              <a:xfrm>
                <a:off x="2770" y="1846"/>
                <a:ext cx="5" cy="7"/>
              </a:xfrm>
              <a:custGeom>
                <a:avLst/>
                <a:gdLst>
                  <a:gd name="T0" fmla="*/ 0 w 15"/>
                  <a:gd name="T1" fmla="*/ 0 h 21"/>
                  <a:gd name="T2" fmla="*/ 0 w 15"/>
                  <a:gd name="T3" fmla="*/ 0 h 21"/>
                  <a:gd name="T4" fmla="*/ 0 w 15"/>
                  <a:gd name="T5" fmla="*/ 0 h 21"/>
                  <a:gd name="T6" fmla="*/ 0 w 15"/>
                  <a:gd name="T7" fmla="*/ 0 h 21"/>
                  <a:gd name="T8" fmla="*/ 0 w 15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21">
                    <a:moveTo>
                      <a:pt x="0" y="0"/>
                    </a:moveTo>
                    <a:lnTo>
                      <a:pt x="14" y="0"/>
                    </a:lnTo>
                    <a:lnTo>
                      <a:pt x="15" y="21"/>
                    </a:lnTo>
                    <a:lnTo>
                      <a:pt x="1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225" name="Freeform 4916"/>
              <p:cNvSpPr>
                <a:spLocks/>
              </p:cNvSpPr>
              <p:nvPr/>
            </p:nvSpPr>
            <p:spPr bwMode="auto">
              <a:xfrm>
                <a:off x="2773" y="1853"/>
                <a:ext cx="3" cy="1"/>
              </a:xfrm>
              <a:custGeom>
                <a:avLst/>
                <a:gdLst>
                  <a:gd name="T0" fmla="*/ 0 w 8"/>
                  <a:gd name="T1" fmla="*/ 0 h 2"/>
                  <a:gd name="T2" fmla="*/ 0 w 8"/>
                  <a:gd name="T3" fmla="*/ 1 h 2"/>
                  <a:gd name="T4" fmla="*/ 0 w 8"/>
                  <a:gd name="T5" fmla="*/ 0 h 2"/>
                  <a:gd name="T6" fmla="*/ 0 w 8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7" y="0"/>
                    </a:moveTo>
                    <a:lnTo>
                      <a:pt x="0" y="2"/>
                    </a:lnTo>
                    <a:lnTo>
                      <a:pt x="8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226" name="Rectangle 4917"/>
              <p:cNvSpPr>
                <a:spLocks noChangeArrowheads="1"/>
              </p:cNvSpPr>
              <p:nvPr/>
            </p:nvSpPr>
            <p:spPr bwMode="auto">
              <a:xfrm>
                <a:off x="2771" y="1853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227" name="Rectangle 4918"/>
              <p:cNvSpPr>
                <a:spLocks noChangeArrowheads="1"/>
              </p:cNvSpPr>
              <p:nvPr/>
            </p:nvSpPr>
            <p:spPr bwMode="auto">
              <a:xfrm>
                <a:off x="2771" y="1859"/>
                <a:ext cx="5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228" name="Rectangle 4919"/>
              <p:cNvSpPr>
                <a:spLocks noChangeArrowheads="1"/>
              </p:cNvSpPr>
              <p:nvPr/>
            </p:nvSpPr>
            <p:spPr bwMode="auto">
              <a:xfrm>
                <a:off x="2771" y="1860"/>
                <a:ext cx="5" cy="2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229" name="Freeform 4920"/>
              <p:cNvSpPr>
                <a:spLocks/>
              </p:cNvSpPr>
              <p:nvPr/>
            </p:nvSpPr>
            <p:spPr bwMode="auto">
              <a:xfrm>
                <a:off x="2773" y="1861"/>
                <a:ext cx="3" cy="1"/>
              </a:xfrm>
              <a:custGeom>
                <a:avLst/>
                <a:gdLst>
                  <a:gd name="T0" fmla="*/ 0 w 8"/>
                  <a:gd name="T1" fmla="*/ 0 h 4"/>
                  <a:gd name="T2" fmla="*/ 0 w 8"/>
                  <a:gd name="T3" fmla="*/ 0 h 4"/>
                  <a:gd name="T4" fmla="*/ 0 w 8"/>
                  <a:gd name="T5" fmla="*/ 0 h 4"/>
                  <a:gd name="T6" fmla="*/ 0 w 8"/>
                  <a:gd name="T7" fmla="*/ 0 h 4"/>
                  <a:gd name="T8" fmla="*/ 0 w 8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8" y="2"/>
                    </a:moveTo>
                    <a:lnTo>
                      <a:pt x="8" y="0"/>
                    </a:lnTo>
                    <a:lnTo>
                      <a:pt x="7" y="4"/>
                    </a:lnTo>
                    <a:lnTo>
                      <a:pt x="0" y="4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230" name="Freeform 4921"/>
              <p:cNvSpPr>
                <a:spLocks/>
              </p:cNvSpPr>
              <p:nvPr/>
            </p:nvSpPr>
            <p:spPr bwMode="auto">
              <a:xfrm>
                <a:off x="2770" y="1861"/>
                <a:ext cx="5" cy="5"/>
              </a:xfrm>
              <a:custGeom>
                <a:avLst/>
                <a:gdLst>
                  <a:gd name="T0" fmla="*/ 0 w 17"/>
                  <a:gd name="T1" fmla="*/ 0 h 15"/>
                  <a:gd name="T2" fmla="*/ 0 w 17"/>
                  <a:gd name="T3" fmla="*/ 0 h 15"/>
                  <a:gd name="T4" fmla="*/ 0 w 17"/>
                  <a:gd name="T5" fmla="*/ 0 h 15"/>
                  <a:gd name="T6" fmla="*/ 0 w 17"/>
                  <a:gd name="T7" fmla="*/ 0 h 15"/>
                  <a:gd name="T8" fmla="*/ 0 w 17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5">
                    <a:moveTo>
                      <a:pt x="3" y="0"/>
                    </a:moveTo>
                    <a:lnTo>
                      <a:pt x="17" y="4"/>
                    </a:lnTo>
                    <a:lnTo>
                      <a:pt x="14" y="15"/>
                    </a:lnTo>
                    <a:lnTo>
                      <a:pt x="0" y="1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231" name="Freeform 4922"/>
              <p:cNvSpPr>
                <a:spLocks/>
              </p:cNvSpPr>
              <p:nvPr/>
            </p:nvSpPr>
            <p:spPr bwMode="auto">
              <a:xfrm>
                <a:off x="2772" y="1866"/>
                <a:ext cx="2" cy="0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0 w 7"/>
                  <a:gd name="T5" fmla="*/ 1 h 1"/>
                  <a:gd name="T6" fmla="*/ 0 w 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7" y="0"/>
                    </a:moveTo>
                    <a:lnTo>
                      <a:pt x="0" y="0"/>
                    </a:lnTo>
                    <a:lnTo>
                      <a:pt x="7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232" name="Freeform 4923"/>
              <p:cNvSpPr>
                <a:spLocks/>
              </p:cNvSpPr>
              <p:nvPr/>
            </p:nvSpPr>
            <p:spPr bwMode="auto">
              <a:xfrm>
                <a:off x="2768" y="1864"/>
                <a:ext cx="6" cy="6"/>
              </a:xfrm>
              <a:custGeom>
                <a:avLst/>
                <a:gdLst>
                  <a:gd name="T0" fmla="*/ 0 w 20"/>
                  <a:gd name="T1" fmla="*/ 0 h 17"/>
                  <a:gd name="T2" fmla="*/ 0 w 20"/>
                  <a:gd name="T3" fmla="*/ 0 h 17"/>
                  <a:gd name="T4" fmla="*/ 0 w 20"/>
                  <a:gd name="T5" fmla="*/ 0 h 17"/>
                  <a:gd name="T6" fmla="*/ 0 w 20"/>
                  <a:gd name="T7" fmla="*/ 0 h 17"/>
                  <a:gd name="T8" fmla="*/ 0 w 20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7">
                    <a:moveTo>
                      <a:pt x="6" y="0"/>
                    </a:moveTo>
                    <a:lnTo>
                      <a:pt x="20" y="7"/>
                    </a:lnTo>
                    <a:lnTo>
                      <a:pt x="15" y="17"/>
                    </a:lnTo>
                    <a:lnTo>
                      <a:pt x="0" y="1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233" name="Freeform 4924"/>
              <p:cNvSpPr>
                <a:spLocks/>
              </p:cNvSpPr>
              <p:nvPr/>
            </p:nvSpPr>
            <p:spPr bwMode="auto">
              <a:xfrm>
                <a:off x="2770" y="1869"/>
                <a:ext cx="3" cy="1"/>
              </a:xfrm>
              <a:custGeom>
                <a:avLst/>
                <a:gdLst>
                  <a:gd name="T0" fmla="*/ 0 w 7"/>
                  <a:gd name="T1" fmla="*/ 1 h 2"/>
                  <a:gd name="T2" fmla="*/ 0 w 7"/>
                  <a:gd name="T3" fmla="*/ 0 h 2"/>
                  <a:gd name="T4" fmla="*/ 0 w 7"/>
                  <a:gd name="T5" fmla="*/ 1 h 2"/>
                  <a:gd name="T6" fmla="*/ 0 w 7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7" y="1"/>
                    </a:moveTo>
                    <a:lnTo>
                      <a:pt x="0" y="0"/>
                    </a:lnTo>
                    <a:lnTo>
                      <a:pt x="7" y="2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234" name="Freeform 4925"/>
              <p:cNvSpPr>
                <a:spLocks/>
              </p:cNvSpPr>
              <p:nvPr/>
            </p:nvSpPr>
            <p:spPr bwMode="auto">
              <a:xfrm>
                <a:off x="2766" y="1867"/>
                <a:ext cx="7" cy="5"/>
              </a:xfrm>
              <a:custGeom>
                <a:avLst/>
                <a:gdLst>
                  <a:gd name="T0" fmla="*/ 0 w 19"/>
                  <a:gd name="T1" fmla="*/ 0 h 15"/>
                  <a:gd name="T2" fmla="*/ 0 w 19"/>
                  <a:gd name="T3" fmla="*/ 0 h 15"/>
                  <a:gd name="T4" fmla="*/ 0 w 19"/>
                  <a:gd name="T5" fmla="*/ 0 h 15"/>
                  <a:gd name="T6" fmla="*/ 0 w 19"/>
                  <a:gd name="T7" fmla="*/ 0 h 15"/>
                  <a:gd name="T8" fmla="*/ 0 w 19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5">
                    <a:moveTo>
                      <a:pt x="4" y="0"/>
                    </a:moveTo>
                    <a:lnTo>
                      <a:pt x="19" y="8"/>
                    </a:lnTo>
                    <a:lnTo>
                      <a:pt x="15" y="15"/>
                    </a:lnTo>
                    <a:lnTo>
                      <a:pt x="0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235" name="Freeform 4926"/>
              <p:cNvSpPr>
                <a:spLocks/>
              </p:cNvSpPr>
              <p:nvPr/>
            </p:nvSpPr>
            <p:spPr bwMode="auto">
              <a:xfrm>
                <a:off x="2769" y="1872"/>
                <a:ext cx="2" cy="0"/>
              </a:xfrm>
              <a:custGeom>
                <a:avLst/>
                <a:gdLst>
                  <a:gd name="T0" fmla="*/ 0 w 8"/>
                  <a:gd name="T1" fmla="*/ 1 h 2"/>
                  <a:gd name="T2" fmla="*/ 0 w 8"/>
                  <a:gd name="T3" fmla="*/ 0 h 2"/>
                  <a:gd name="T4" fmla="*/ 0 w 8"/>
                  <a:gd name="T5" fmla="*/ 1 h 2"/>
                  <a:gd name="T6" fmla="*/ 0 w 8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8" y="2"/>
                    </a:moveTo>
                    <a:lnTo>
                      <a:pt x="0" y="0"/>
                    </a:lnTo>
                    <a:lnTo>
                      <a:pt x="7" y="2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236" name="Freeform 4927"/>
              <p:cNvSpPr>
                <a:spLocks/>
              </p:cNvSpPr>
              <p:nvPr/>
            </p:nvSpPr>
            <p:spPr bwMode="auto">
              <a:xfrm>
                <a:off x="2765" y="1874"/>
                <a:ext cx="4" cy="1"/>
              </a:xfrm>
              <a:custGeom>
                <a:avLst/>
                <a:gdLst>
                  <a:gd name="T0" fmla="*/ 0 w 14"/>
                  <a:gd name="T1" fmla="*/ 1 h 2"/>
                  <a:gd name="T2" fmla="*/ 0 w 14"/>
                  <a:gd name="T3" fmla="*/ 0 h 2"/>
                  <a:gd name="T4" fmla="*/ 0 w 14"/>
                  <a:gd name="T5" fmla="*/ 1 h 2"/>
                  <a:gd name="T6" fmla="*/ 0 w 1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" h="2">
                    <a:moveTo>
                      <a:pt x="14" y="2"/>
                    </a:moveTo>
                    <a:lnTo>
                      <a:pt x="7" y="0"/>
                    </a:lnTo>
                    <a:lnTo>
                      <a:pt x="0" y="2"/>
                    </a:ln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237" name="Freeform 4928"/>
              <p:cNvSpPr>
                <a:spLocks/>
              </p:cNvSpPr>
              <p:nvPr/>
            </p:nvSpPr>
            <p:spPr bwMode="auto">
              <a:xfrm>
                <a:off x="2765" y="1870"/>
                <a:ext cx="6" cy="5"/>
              </a:xfrm>
              <a:custGeom>
                <a:avLst/>
                <a:gdLst>
                  <a:gd name="T0" fmla="*/ 0 w 18"/>
                  <a:gd name="T1" fmla="*/ 0 h 16"/>
                  <a:gd name="T2" fmla="*/ 0 w 18"/>
                  <a:gd name="T3" fmla="*/ 0 h 16"/>
                  <a:gd name="T4" fmla="*/ 0 w 18"/>
                  <a:gd name="T5" fmla="*/ 0 h 16"/>
                  <a:gd name="T6" fmla="*/ 0 w 18"/>
                  <a:gd name="T7" fmla="*/ 0 h 16"/>
                  <a:gd name="T8" fmla="*/ 0 w 18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6">
                    <a:moveTo>
                      <a:pt x="5" y="0"/>
                    </a:moveTo>
                    <a:lnTo>
                      <a:pt x="18" y="8"/>
                    </a:lnTo>
                    <a:lnTo>
                      <a:pt x="13" y="16"/>
                    </a:lnTo>
                    <a:lnTo>
                      <a:pt x="0" y="7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238" name="Freeform 4929"/>
              <p:cNvSpPr>
                <a:spLocks/>
              </p:cNvSpPr>
              <p:nvPr/>
            </p:nvSpPr>
            <p:spPr bwMode="auto">
              <a:xfrm>
                <a:off x="2766" y="1483"/>
                <a:ext cx="45" cy="383"/>
              </a:xfrm>
              <a:custGeom>
                <a:avLst/>
                <a:gdLst>
                  <a:gd name="T0" fmla="*/ 0 w 135"/>
                  <a:gd name="T1" fmla="*/ 5 h 1148"/>
                  <a:gd name="T2" fmla="*/ 0 w 135"/>
                  <a:gd name="T3" fmla="*/ 5 h 1148"/>
                  <a:gd name="T4" fmla="*/ 0 w 135"/>
                  <a:gd name="T5" fmla="*/ 5 h 1148"/>
                  <a:gd name="T6" fmla="*/ 0 w 135"/>
                  <a:gd name="T7" fmla="*/ 5 h 1148"/>
                  <a:gd name="T8" fmla="*/ 0 w 135"/>
                  <a:gd name="T9" fmla="*/ 5 h 1148"/>
                  <a:gd name="T10" fmla="*/ 0 w 135"/>
                  <a:gd name="T11" fmla="*/ 5 h 1148"/>
                  <a:gd name="T12" fmla="*/ 1 w 135"/>
                  <a:gd name="T13" fmla="*/ 4 h 1148"/>
                  <a:gd name="T14" fmla="*/ 1 w 135"/>
                  <a:gd name="T15" fmla="*/ 3 h 1148"/>
                  <a:gd name="T16" fmla="*/ 1 w 135"/>
                  <a:gd name="T17" fmla="*/ 3 h 1148"/>
                  <a:gd name="T18" fmla="*/ 1 w 135"/>
                  <a:gd name="T19" fmla="*/ 3 h 1148"/>
                  <a:gd name="T20" fmla="*/ 1 w 135"/>
                  <a:gd name="T21" fmla="*/ 3 h 1148"/>
                  <a:gd name="T22" fmla="*/ 1 w 135"/>
                  <a:gd name="T23" fmla="*/ 3 h 1148"/>
                  <a:gd name="T24" fmla="*/ 1 w 135"/>
                  <a:gd name="T25" fmla="*/ 3 h 1148"/>
                  <a:gd name="T26" fmla="*/ 1 w 135"/>
                  <a:gd name="T27" fmla="*/ 3 h 1148"/>
                  <a:gd name="T28" fmla="*/ 1 w 135"/>
                  <a:gd name="T29" fmla="*/ 3 h 1148"/>
                  <a:gd name="T30" fmla="*/ 1 w 135"/>
                  <a:gd name="T31" fmla="*/ 2 h 1148"/>
                  <a:gd name="T32" fmla="*/ 1 w 135"/>
                  <a:gd name="T33" fmla="*/ 2 h 1148"/>
                  <a:gd name="T34" fmla="*/ 0 w 135"/>
                  <a:gd name="T35" fmla="*/ 2 h 1148"/>
                  <a:gd name="T36" fmla="*/ 0 w 135"/>
                  <a:gd name="T37" fmla="*/ 1 h 1148"/>
                  <a:gd name="T38" fmla="*/ 0 w 135"/>
                  <a:gd name="T39" fmla="*/ 0 h 1148"/>
                  <a:gd name="T40" fmla="*/ 0 w 135"/>
                  <a:gd name="T41" fmla="*/ 0 h 1148"/>
                  <a:gd name="T42" fmla="*/ 0 w 135"/>
                  <a:gd name="T43" fmla="*/ 0 h 1148"/>
                  <a:gd name="T44" fmla="*/ 0 w 135"/>
                  <a:gd name="T45" fmla="*/ 0 h 1148"/>
                  <a:gd name="T46" fmla="*/ 0 w 135"/>
                  <a:gd name="T47" fmla="*/ 0 h 1148"/>
                  <a:gd name="T48" fmla="*/ 0 w 135"/>
                  <a:gd name="T49" fmla="*/ 0 h 1148"/>
                  <a:gd name="T50" fmla="*/ 0 w 135"/>
                  <a:gd name="T51" fmla="*/ 1 h 1148"/>
                  <a:gd name="T52" fmla="*/ 0 w 135"/>
                  <a:gd name="T53" fmla="*/ 1 h 1148"/>
                  <a:gd name="T54" fmla="*/ 0 w 135"/>
                  <a:gd name="T55" fmla="*/ 1 h 1148"/>
                  <a:gd name="T56" fmla="*/ 0 w 135"/>
                  <a:gd name="T57" fmla="*/ 1 h 1148"/>
                  <a:gd name="T58" fmla="*/ 0 w 135"/>
                  <a:gd name="T59" fmla="*/ 1 h 1148"/>
                  <a:gd name="T60" fmla="*/ 0 w 135"/>
                  <a:gd name="T61" fmla="*/ 1 h 1148"/>
                  <a:gd name="T62" fmla="*/ 0 w 135"/>
                  <a:gd name="T63" fmla="*/ 1 h 1148"/>
                  <a:gd name="T64" fmla="*/ 0 w 135"/>
                  <a:gd name="T65" fmla="*/ 1 h 1148"/>
                  <a:gd name="T66" fmla="*/ 0 w 135"/>
                  <a:gd name="T67" fmla="*/ 1 h 1148"/>
                  <a:gd name="T68" fmla="*/ 0 w 135"/>
                  <a:gd name="T69" fmla="*/ 1 h 1148"/>
                  <a:gd name="T70" fmla="*/ 0 w 135"/>
                  <a:gd name="T71" fmla="*/ 1 h 1148"/>
                  <a:gd name="T72" fmla="*/ 0 w 135"/>
                  <a:gd name="T73" fmla="*/ 1 h 1148"/>
                  <a:gd name="T74" fmla="*/ 0 w 135"/>
                  <a:gd name="T75" fmla="*/ 2 h 1148"/>
                  <a:gd name="T76" fmla="*/ 0 w 135"/>
                  <a:gd name="T77" fmla="*/ 2 h 1148"/>
                  <a:gd name="T78" fmla="*/ 0 w 135"/>
                  <a:gd name="T79" fmla="*/ 2 h 1148"/>
                  <a:gd name="T80" fmla="*/ 0 w 135"/>
                  <a:gd name="T81" fmla="*/ 2 h 1148"/>
                  <a:gd name="T82" fmla="*/ 0 w 135"/>
                  <a:gd name="T83" fmla="*/ 2 h 1148"/>
                  <a:gd name="T84" fmla="*/ 0 w 135"/>
                  <a:gd name="T85" fmla="*/ 2 h 1148"/>
                  <a:gd name="T86" fmla="*/ 0 w 135"/>
                  <a:gd name="T87" fmla="*/ 2 h 1148"/>
                  <a:gd name="T88" fmla="*/ 0 w 135"/>
                  <a:gd name="T89" fmla="*/ 3 h 1148"/>
                  <a:gd name="T90" fmla="*/ 0 w 135"/>
                  <a:gd name="T91" fmla="*/ 4 h 1148"/>
                  <a:gd name="T92" fmla="*/ 0 w 135"/>
                  <a:gd name="T93" fmla="*/ 4 h 1148"/>
                  <a:gd name="T94" fmla="*/ 0 w 135"/>
                  <a:gd name="T95" fmla="*/ 4 h 1148"/>
                  <a:gd name="T96" fmla="*/ 0 w 135"/>
                  <a:gd name="T97" fmla="*/ 4 h 1148"/>
                  <a:gd name="T98" fmla="*/ 0 w 135"/>
                  <a:gd name="T99" fmla="*/ 5 h 1148"/>
                  <a:gd name="T100" fmla="*/ 0 w 135"/>
                  <a:gd name="T101" fmla="*/ 5 h 1148"/>
                  <a:gd name="T102" fmla="*/ 0 w 135"/>
                  <a:gd name="T103" fmla="*/ 5 h 1148"/>
                  <a:gd name="T104" fmla="*/ 0 w 135"/>
                  <a:gd name="T105" fmla="*/ 5 h 114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35" h="1148">
                    <a:moveTo>
                      <a:pt x="109" y="1148"/>
                    </a:moveTo>
                    <a:lnTo>
                      <a:pt x="111" y="1139"/>
                    </a:lnTo>
                    <a:lnTo>
                      <a:pt x="112" y="1133"/>
                    </a:lnTo>
                    <a:lnTo>
                      <a:pt x="117" y="1125"/>
                    </a:lnTo>
                    <a:lnTo>
                      <a:pt x="114" y="1121"/>
                    </a:lnTo>
                    <a:lnTo>
                      <a:pt x="114" y="1116"/>
                    </a:lnTo>
                    <a:lnTo>
                      <a:pt x="114" y="1112"/>
                    </a:lnTo>
                    <a:lnTo>
                      <a:pt x="117" y="1104"/>
                    </a:lnTo>
                    <a:lnTo>
                      <a:pt x="117" y="1094"/>
                    </a:lnTo>
                    <a:lnTo>
                      <a:pt x="124" y="1005"/>
                    </a:lnTo>
                    <a:lnTo>
                      <a:pt x="129" y="917"/>
                    </a:lnTo>
                    <a:lnTo>
                      <a:pt x="133" y="875"/>
                    </a:lnTo>
                    <a:lnTo>
                      <a:pt x="135" y="834"/>
                    </a:lnTo>
                    <a:lnTo>
                      <a:pt x="135" y="823"/>
                    </a:lnTo>
                    <a:lnTo>
                      <a:pt x="135" y="813"/>
                    </a:lnTo>
                    <a:lnTo>
                      <a:pt x="133" y="791"/>
                    </a:lnTo>
                    <a:lnTo>
                      <a:pt x="133" y="786"/>
                    </a:lnTo>
                    <a:lnTo>
                      <a:pt x="133" y="780"/>
                    </a:lnTo>
                    <a:lnTo>
                      <a:pt x="135" y="768"/>
                    </a:lnTo>
                    <a:lnTo>
                      <a:pt x="133" y="737"/>
                    </a:lnTo>
                    <a:lnTo>
                      <a:pt x="131" y="705"/>
                    </a:lnTo>
                    <a:lnTo>
                      <a:pt x="128" y="672"/>
                    </a:lnTo>
                    <a:lnTo>
                      <a:pt x="127" y="639"/>
                    </a:lnTo>
                    <a:lnTo>
                      <a:pt x="127" y="628"/>
                    </a:lnTo>
                    <a:lnTo>
                      <a:pt x="127" y="620"/>
                    </a:lnTo>
                    <a:lnTo>
                      <a:pt x="127" y="616"/>
                    </a:lnTo>
                    <a:lnTo>
                      <a:pt x="127" y="611"/>
                    </a:lnTo>
                    <a:lnTo>
                      <a:pt x="127" y="610"/>
                    </a:lnTo>
                    <a:lnTo>
                      <a:pt x="127" y="606"/>
                    </a:lnTo>
                    <a:lnTo>
                      <a:pt x="127" y="601"/>
                    </a:lnTo>
                    <a:lnTo>
                      <a:pt x="126" y="591"/>
                    </a:lnTo>
                    <a:lnTo>
                      <a:pt x="119" y="533"/>
                    </a:lnTo>
                    <a:lnTo>
                      <a:pt x="109" y="476"/>
                    </a:lnTo>
                    <a:lnTo>
                      <a:pt x="89" y="362"/>
                    </a:lnTo>
                    <a:lnTo>
                      <a:pt x="69" y="255"/>
                    </a:lnTo>
                    <a:lnTo>
                      <a:pt x="49" y="149"/>
                    </a:lnTo>
                    <a:lnTo>
                      <a:pt x="31" y="75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8"/>
                    </a:lnTo>
                    <a:lnTo>
                      <a:pt x="12" y="16"/>
                    </a:lnTo>
                    <a:lnTo>
                      <a:pt x="12" y="23"/>
                    </a:lnTo>
                    <a:lnTo>
                      <a:pt x="14" y="42"/>
                    </a:lnTo>
                    <a:lnTo>
                      <a:pt x="14" y="59"/>
                    </a:lnTo>
                    <a:lnTo>
                      <a:pt x="14" y="77"/>
                    </a:lnTo>
                    <a:lnTo>
                      <a:pt x="14" y="95"/>
                    </a:lnTo>
                    <a:lnTo>
                      <a:pt x="14" y="125"/>
                    </a:lnTo>
                    <a:lnTo>
                      <a:pt x="12" y="153"/>
                    </a:lnTo>
                    <a:lnTo>
                      <a:pt x="4" y="207"/>
                    </a:lnTo>
                    <a:lnTo>
                      <a:pt x="4" y="220"/>
                    </a:lnTo>
                    <a:lnTo>
                      <a:pt x="2" y="227"/>
                    </a:lnTo>
                    <a:lnTo>
                      <a:pt x="2" y="231"/>
                    </a:lnTo>
                    <a:lnTo>
                      <a:pt x="4" y="235"/>
                    </a:lnTo>
                    <a:lnTo>
                      <a:pt x="4" y="238"/>
                    </a:lnTo>
                    <a:lnTo>
                      <a:pt x="5" y="243"/>
                    </a:lnTo>
                    <a:lnTo>
                      <a:pt x="5" y="250"/>
                    </a:lnTo>
                    <a:lnTo>
                      <a:pt x="5" y="258"/>
                    </a:lnTo>
                    <a:lnTo>
                      <a:pt x="5" y="266"/>
                    </a:lnTo>
                    <a:lnTo>
                      <a:pt x="5" y="275"/>
                    </a:lnTo>
                    <a:lnTo>
                      <a:pt x="5" y="279"/>
                    </a:lnTo>
                    <a:lnTo>
                      <a:pt x="4" y="281"/>
                    </a:lnTo>
                    <a:lnTo>
                      <a:pt x="2" y="283"/>
                    </a:lnTo>
                    <a:lnTo>
                      <a:pt x="0" y="286"/>
                    </a:lnTo>
                    <a:lnTo>
                      <a:pt x="0" y="289"/>
                    </a:lnTo>
                    <a:lnTo>
                      <a:pt x="0" y="293"/>
                    </a:lnTo>
                    <a:lnTo>
                      <a:pt x="0" y="301"/>
                    </a:lnTo>
                    <a:lnTo>
                      <a:pt x="0" y="310"/>
                    </a:lnTo>
                    <a:lnTo>
                      <a:pt x="0" y="325"/>
                    </a:lnTo>
                    <a:lnTo>
                      <a:pt x="2" y="340"/>
                    </a:lnTo>
                    <a:lnTo>
                      <a:pt x="5" y="392"/>
                    </a:lnTo>
                    <a:lnTo>
                      <a:pt x="4" y="440"/>
                    </a:lnTo>
                    <a:lnTo>
                      <a:pt x="4" y="448"/>
                    </a:lnTo>
                    <a:lnTo>
                      <a:pt x="4" y="455"/>
                    </a:lnTo>
                    <a:lnTo>
                      <a:pt x="2" y="463"/>
                    </a:lnTo>
                    <a:lnTo>
                      <a:pt x="2" y="466"/>
                    </a:lnTo>
                    <a:lnTo>
                      <a:pt x="0" y="469"/>
                    </a:lnTo>
                    <a:lnTo>
                      <a:pt x="0" y="473"/>
                    </a:lnTo>
                    <a:lnTo>
                      <a:pt x="0" y="484"/>
                    </a:lnTo>
                    <a:lnTo>
                      <a:pt x="2" y="492"/>
                    </a:lnTo>
                    <a:lnTo>
                      <a:pt x="4" y="500"/>
                    </a:lnTo>
                    <a:lnTo>
                      <a:pt x="5" y="513"/>
                    </a:lnTo>
                    <a:lnTo>
                      <a:pt x="7" y="528"/>
                    </a:lnTo>
                    <a:lnTo>
                      <a:pt x="14" y="584"/>
                    </a:lnTo>
                    <a:lnTo>
                      <a:pt x="19" y="639"/>
                    </a:lnTo>
                    <a:lnTo>
                      <a:pt x="28" y="704"/>
                    </a:lnTo>
                    <a:lnTo>
                      <a:pt x="35" y="766"/>
                    </a:lnTo>
                    <a:lnTo>
                      <a:pt x="49" y="877"/>
                    </a:lnTo>
                    <a:lnTo>
                      <a:pt x="65" y="987"/>
                    </a:lnTo>
                    <a:lnTo>
                      <a:pt x="65" y="991"/>
                    </a:lnTo>
                    <a:lnTo>
                      <a:pt x="66" y="995"/>
                    </a:lnTo>
                    <a:lnTo>
                      <a:pt x="68" y="1012"/>
                    </a:lnTo>
                    <a:lnTo>
                      <a:pt x="69" y="1030"/>
                    </a:lnTo>
                    <a:lnTo>
                      <a:pt x="73" y="1053"/>
                    </a:lnTo>
                    <a:lnTo>
                      <a:pt x="76" y="1074"/>
                    </a:lnTo>
                    <a:lnTo>
                      <a:pt x="80" y="1094"/>
                    </a:lnTo>
                    <a:lnTo>
                      <a:pt x="82" y="1110"/>
                    </a:lnTo>
                    <a:lnTo>
                      <a:pt x="82" y="1116"/>
                    </a:lnTo>
                    <a:lnTo>
                      <a:pt x="84" y="1121"/>
                    </a:lnTo>
                    <a:lnTo>
                      <a:pt x="89" y="1128"/>
                    </a:lnTo>
                    <a:lnTo>
                      <a:pt x="97" y="1136"/>
                    </a:lnTo>
                    <a:lnTo>
                      <a:pt x="103" y="1141"/>
                    </a:lnTo>
                    <a:lnTo>
                      <a:pt x="109" y="1148"/>
                    </a:ln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239" name="Freeform 4930"/>
              <p:cNvSpPr>
                <a:spLocks/>
              </p:cNvSpPr>
              <p:nvPr/>
            </p:nvSpPr>
            <p:spPr bwMode="auto">
              <a:xfrm>
                <a:off x="2800" y="1862"/>
                <a:ext cx="5" cy="4"/>
              </a:xfrm>
              <a:custGeom>
                <a:avLst/>
                <a:gdLst>
                  <a:gd name="T0" fmla="*/ 0 w 17"/>
                  <a:gd name="T1" fmla="*/ 0 h 13"/>
                  <a:gd name="T2" fmla="*/ 0 w 17"/>
                  <a:gd name="T3" fmla="*/ 0 h 13"/>
                  <a:gd name="T4" fmla="*/ 0 w 17"/>
                  <a:gd name="T5" fmla="*/ 0 h 13"/>
                  <a:gd name="T6" fmla="*/ 0 w 17"/>
                  <a:gd name="T7" fmla="*/ 0 h 13"/>
                  <a:gd name="T8" fmla="*/ 0 w 17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3">
                    <a:moveTo>
                      <a:pt x="15" y="13"/>
                    </a:moveTo>
                    <a:lnTo>
                      <a:pt x="0" y="9"/>
                    </a:lnTo>
                    <a:lnTo>
                      <a:pt x="2" y="0"/>
                    </a:lnTo>
                    <a:lnTo>
                      <a:pt x="17" y="4"/>
                    </a:lnTo>
                    <a:lnTo>
                      <a:pt x="15" y="1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240" name="Freeform 4931"/>
              <p:cNvSpPr>
                <a:spLocks/>
              </p:cNvSpPr>
              <p:nvPr/>
            </p:nvSpPr>
            <p:spPr bwMode="auto">
              <a:xfrm>
                <a:off x="2803" y="1863"/>
                <a:ext cx="2" cy="0"/>
              </a:xfrm>
              <a:custGeom>
                <a:avLst/>
                <a:gdLst>
                  <a:gd name="T0" fmla="*/ 0 w 8"/>
                  <a:gd name="T1" fmla="*/ 1 h 1"/>
                  <a:gd name="T2" fmla="*/ 0 w 8"/>
                  <a:gd name="T3" fmla="*/ 1 h 1"/>
                  <a:gd name="T4" fmla="*/ 0 w 8"/>
                  <a:gd name="T5" fmla="*/ 0 h 1"/>
                  <a:gd name="T6" fmla="*/ 0 w 8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8" y="1"/>
                    </a:moveTo>
                    <a:lnTo>
                      <a:pt x="0" y="1"/>
                    </a:lnTo>
                    <a:lnTo>
                      <a:pt x="8" y="0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241" name="Freeform 4932"/>
              <p:cNvSpPr>
                <a:spLocks/>
              </p:cNvSpPr>
              <p:nvPr/>
            </p:nvSpPr>
            <p:spPr bwMode="auto">
              <a:xfrm>
                <a:off x="2800" y="1860"/>
                <a:ext cx="6" cy="3"/>
              </a:xfrm>
              <a:custGeom>
                <a:avLst/>
                <a:gdLst>
                  <a:gd name="T0" fmla="*/ 0 w 16"/>
                  <a:gd name="T1" fmla="*/ 0 h 8"/>
                  <a:gd name="T2" fmla="*/ 0 w 16"/>
                  <a:gd name="T3" fmla="*/ 0 h 8"/>
                  <a:gd name="T4" fmla="*/ 0 w 16"/>
                  <a:gd name="T5" fmla="*/ 0 h 8"/>
                  <a:gd name="T6" fmla="*/ 0 w 16"/>
                  <a:gd name="T7" fmla="*/ 0 h 8"/>
                  <a:gd name="T8" fmla="*/ 0 w 16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8">
                    <a:moveTo>
                      <a:pt x="15" y="8"/>
                    </a:moveTo>
                    <a:lnTo>
                      <a:pt x="0" y="6"/>
                    </a:lnTo>
                    <a:lnTo>
                      <a:pt x="1" y="0"/>
                    </a:lnTo>
                    <a:lnTo>
                      <a:pt x="16" y="2"/>
                    </a:lnTo>
                    <a:lnTo>
                      <a:pt x="15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242" name="Freeform 4933"/>
              <p:cNvSpPr>
                <a:spLocks/>
              </p:cNvSpPr>
              <p:nvPr/>
            </p:nvSpPr>
            <p:spPr bwMode="auto">
              <a:xfrm>
                <a:off x="2801" y="1859"/>
                <a:ext cx="2" cy="2"/>
              </a:xfrm>
              <a:custGeom>
                <a:avLst/>
                <a:gdLst>
                  <a:gd name="T0" fmla="*/ 0 w 7"/>
                  <a:gd name="T1" fmla="*/ 0 h 5"/>
                  <a:gd name="T2" fmla="*/ 0 w 7"/>
                  <a:gd name="T3" fmla="*/ 0 h 5"/>
                  <a:gd name="T4" fmla="*/ 0 w 7"/>
                  <a:gd name="T5" fmla="*/ 0 h 5"/>
                  <a:gd name="T6" fmla="*/ 0 w 7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0" y="2"/>
                    </a:moveTo>
                    <a:lnTo>
                      <a:pt x="7" y="5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243" name="Freeform 4934"/>
              <p:cNvSpPr>
                <a:spLocks/>
              </p:cNvSpPr>
              <p:nvPr/>
            </p:nvSpPr>
            <p:spPr bwMode="auto">
              <a:xfrm>
                <a:off x="2801" y="1857"/>
                <a:ext cx="6" cy="4"/>
              </a:xfrm>
              <a:custGeom>
                <a:avLst/>
                <a:gdLst>
                  <a:gd name="T0" fmla="*/ 0 w 19"/>
                  <a:gd name="T1" fmla="*/ 0 h 14"/>
                  <a:gd name="T2" fmla="*/ 0 w 19"/>
                  <a:gd name="T3" fmla="*/ 0 h 14"/>
                  <a:gd name="T4" fmla="*/ 0 w 19"/>
                  <a:gd name="T5" fmla="*/ 0 h 14"/>
                  <a:gd name="T6" fmla="*/ 0 w 19"/>
                  <a:gd name="T7" fmla="*/ 0 h 14"/>
                  <a:gd name="T8" fmla="*/ 0 w 19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4">
                    <a:moveTo>
                      <a:pt x="15" y="14"/>
                    </a:moveTo>
                    <a:lnTo>
                      <a:pt x="0" y="8"/>
                    </a:lnTo>
                    <a:lnTo>
                      <a:pt x="4" y="0"/>
                    </a:lnTo>
                    <a:lnTo>
                      <a:pt x="19" y="6"/>
                    </a:lnTo>
                    <a:lnTo>
                      <a:pt x="15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244" name="Freeform 4935"/>
              <p:cNvSpPr>
                <a:spLocks/>
              </p:cNvSpPr>
              <p:nvPr/>
            </p:nvSpPr>
            <p:spPr bwMode="auto">
              <a:xfrm>
                <a:off x="2805" y="1857"/>
                <a:ext cx="3" cy="2"/>
              </a:xfrm>
              <a:custGeom>
                <a:avLst/>
                <a:gdLst>
                  <a:gd name="T0" fmla="*/ 0 w 9"/>
                  <a:gd name="T1" fmla="*/ 0 h 6"/>
                  <a:gd name="T2" fmla="*/ 0 w 9"/>
                  <a:gd name="T3" fmla="*/ 0 h 6"/>
                  <a:gd name="T4" fmla="*/ 0 w 9"/>
                  <a:gd name="T5" fmla="*/ 0 h 6"/>
                  <a:gd name="T6" fmla="*/ 0 w 9"/>
                  <a:gd name="T7" fmla="*/ 0 h 6"/>
                  <a:gd name="T8" fmla="*/ 0 w 9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6">
                    <a:moveTo>
                      <a:pt x="7" y="6"/>
                    </a:moveTo>
                    <a:lnTo>
                      <a:pt x="9" y="2"/>
                    </a:lnTo>
                    <a:lnTo>
                      <a:pt x="7" y="0"/>
                    </a:lnTo>
                    <a:lnTo>
                      <a:pt x="0" y="5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245" name="Freeform 4936"/>
              <p:cNvSpPr>
                <a:spLocks/>
              </p:cNvSpPr>
              <p:nvPr/>
            </p:nvSpPr>
            <p:spPr bwMode="auto">
              <a:xfrm>
                <a:off x="2801" y="1855"/>
                <a:ext cx="6" cy="4"/>
              </a:xfrm>
              <a:custGeom>
                <a:avLst/>
                <a:gdLst>
                  <a:gd name="T0" fmla="*/ 0 w 17"/>
                  <a:gd name="T1" fmla="*/ 0 h 11"/>
                  <a:gd name="T2" fmla="*/ 0 w 17"/>
                  <a:gd name="T3" fmla="*/ 0 h 11"/>
                  <a:gd name="T4" fmla="*/ 0 w 17"/>
                  <a:gd name="T5" fmla="*/ 0 h 11"/>
                  <a:gd name="T6" fmla="*/ 0 w 17"/>
                  <a:gd name="T7" fmla="*/ 0 h 11"/>
                  <a:gd name="T8" fmla="*/ 0 w 17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1">
                    <a:moveTo>
                      <a:pt x="17" y="5"/>
                    </a:moveTo>
                    <a:lnTo>
                      <a:pt x="2" y="11"/>
                    </a:lnTo>
                    <a:lnTo>
                      <a:pt x="0" y="7"/>
                    </a:lnTo>
                    <a:lnTo>
                      <a:pt x="15" y="0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246" name="Freeform 4937"/>
              <p:cNvSpPr>
                <a:spLocks/>
              </p:cNvSpPr>
              <p:nvPr/>
            </p:nvSpPr>
            <p:spPr bwMode="auto">
              <a:xfrm>
                <a:off x="2801" y="1856"/>
                <a:ext cx="3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0" y="3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7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247" name="Rectangle 4938"/>
              <p:cNvSpPr>
                <a:spLocks noChangeArrowheads="1"/>
              </p:cNvSpPr>
              <p:nvPr/>
            </p:nvSpPr>
            <p:spPr bwMode="auto">
              <a:xfrm>
                <a:off x="2801" y="1855"/>
                <a:ext cx="6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248" name="Rectangle 4939"/>
              <p:cNvSpPr>
                <a:spLocks noChangeArrowheads="1"/>
              </p:cNvSpPr>
              <p:nvPr/>
            </p:nvSpPr>
            <p:spPr bwMode="auto">
              <a:xfrm>
                <a:off x="2801" y="1853"/>
                <a:ext cx="6" cy="2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249" name="Freeform 4940"/>
              <p:cNvSpPr>
                <a:spLocks/>
              </p:cNvSpPr>
              <p:nvPr/>
            </p:nvSpPr>
            <p:spPr bwMode="auto">
              <a:xfrm>
                <a:off x="2801" y="1853"/>
                <a:ext cx="3" cy="1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0 h 4"/>
                  <a:gd name="T4" fmla="*/ 0 w 7"/>
                  <a:gd name="T5" fmla="*/ 0 h 4"/>
                  <a:gd name="T6" fmla="*/ 0 w 7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0" y="2"/>
                    </a:moveTo>
                    <a:lnTo>
                      <a:pt x="7" y="4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250" name="Freeform 4941"/>
              <p:cNvSpPr>
                <a:spLocks/>
              </p:cNvSpPr>
              <p:nvPr/>
            </p:nvSpPr>
            <p:spPr bwMode="auto">
              <a:xfrm>
                <a:off x="2801" y="1850"/>
                <a:ext cx="6" cy="4"/>
              </a:xfrm>
              <a:custGeom>
                <a:avLst/>
                <a:gdLst>
                  <a:gd name="T0" fmla="*/ 0 w 17"/>
                  <a:gd name="T1" fmla="*/ 0 h 12"/>
                  <a:gd name="T2" fmla="*/ 0 w 17"/>
                  <a:gd name="T3" fmla="*/ 0 h 12"/>
                  <a:gd name="T4" fmla="*/ 0 w 17"/>
                  <a:gd name="T5" fmla="*/ 0 h 12"/>
                  <a:gd name="T6" fmla="*/ 0 w 17"/>
                  <a:gd name="T7" fmla="*/ 0 h 12"/>
                  <a:gd name="T8" fmla="*/ 0 w 17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2">
                    <a:moveTo>
                      <a:pt x="15" y="12"/>
                    </a:moveTo>
                    <a:lnTo>
                      <a:pt x="0" y="8"/>
                    </a:lnTo>
                    <a:lnTo>
                      <a:pt x="2" y="0"/>
                    </a:lnTo>
                    <a:lnTo>
                      <a:pt x="17" y="4"/>
                    </a:lnTo>
                    <a:lnTo>
                      <a:pt x="15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251" name="Freeform 4942"/>
              <p:cNvSpPr>
                <a:spLocks/>
              </p:cNvSpPr>
              <p:nvPr/>
            </p:nvSpPr>
            <p:spPr bwMode="auto">
              <a:xfrm>
                <a:off x="2805" y="1850"/>
                <a:ext cx="2" cy="1"/>
              </a:xfrm>
              <a:custGeom>
                <a:avLst/>
                <a:gdLst>
                  <a:gd name="T0" fmla="*/ 0 w 8"/>
                  <a:gd name="T1" fmla="*/ 0 h 5"/>
                  <a:gd name="T2" fmla="*/ 0 w 8"/>
                  <a:gd name="T3" fmla="*/ 0 h 5"/>
                  <a:gd name="T4" fmla="*/ 0 w 8"/>
                  <a:gd name="T5" fmla="*/ 0 h 5"/>
                  <a:gd name="T6" fmla="*/ 0 w 8"/>
                  <a:gd name="T7" fmla="*/ 0 h 5"/>
                  <a:gd name="T8" fmla="*/ 0 w 8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5"/>
                    </a:moveTo>
                    <a:lnTo>
                      <a:pt x="8" y="0"/>
                    </a:lnTo>
                    <a:lnTo>
                      <a:pt x="8" y="3"/>
                    </a:lnTo>
                    <a:lnTo>
                      <a:pt x="0" y="5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252" name="Rectangle 4943"/>
              <p:cNvSpPr>
                <a:spLocks noChangeArrowheads="1"/>
              </p:cNvSpPr>
              <p:nvPr/>
            </p:nvSpPr>
            <p:spPr bwMode="auto">
              <a:xfrm>
                <a:off x="2802" y="1847"/>
                <a:ext cx="5" cy="4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253" name="Freeform 4944"/>
              <p:cNvSpPr>
                <a:spLocks/>
              </p:cNvSpPr>
              <p:nvPr/>
            </p:nvSpPr>
            <p:spPr bwMode="auto">
              <a:xfrm>
                <a:off x="2802" y="1847"/>
                <a:ext cx="3" cy="1"/>
              </a:xfrm>
              <a:custGeom>
                <a:avLst/>
                <a:gdLst>
                  <a:gd name="T0" fmla="*/ 0 w 8"/>
                  <a:gd name="T1" fmla="*/ 0 h 3"/>
                  <a:gd name="T2" fmla="*/ 0 w 8"/>
                  <a:gd name="T3" fmla="*/ 0 h 3"/>
                  <a:gd name="T4" fmla="*/ 0 w 8"/>
                  <a:gd name="T5" fmla="*/ 0 h 3"/>
                  <a:gd name="T6" fmla="*/ 0 w 8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3">
                    <a:moveTo>
                      <a:pt x="0" y="1"/>
                    </a:moveTo>
                    <a:lnTo>
                      <a:pt x="8" y="3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254" name="Freeform 4945"/>
              <p:cNvSpPr>
                <a:spLocks/>
              </p:cNvSpPr>
              <p:nvPr/>
            </p:nvSpPr>
            <p:spPr bwMode="auto">
              <a:xfrm>
                <a:off x="2802" y="1817"/>
                <a:ext cx="7" cy="31"/>
              </a:xfrm>
              <a:custGeom>
                <a:avLst/>
                <a:gdLst>
                  <a:gd name="T0" fmla="*/ 0 w 22"/>
                  <a:gd name="T1" fmla="*/ 0 h 91"/>
                  <a:gd name="T2" fmla="*/ 0 w 22"/>
                  <a:gd name="T3" fmla="*/ 0 h 91"/>
                  <a:gd name="T4" fmla="*/ 0 w 22"/>
                  <a:gd name="T5" fmla="*/ 0 h 91"/>
                  <a:gd name="T6" fmla="*/ 0 w 22"/>
                  <a:gd name="T7" fmla="*/ 0 h 91"/>
                  <a:gd name="T8" fmla="*/ 0 w 22"/>
                  <a:gd name="T9" fmla="*/ 0 h 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91">
                    <a:moveTo>
                      <a:pt x="15" y="91"/>
                    </a:moveTo>
                    <a:lnTo>
                      <a:pt x="0" y="89"/>
                    </a:lnTo>
                    <a:lnTo>
                      <a:pt x="8" y="0"/>
                    </a:lnTo>
                    <a:lnTo>
                      <a:pt x="22" y="2"/>
                    </a:lnTo>
                    <a:lnTo>
                      <a:pt x="15" y="9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255" name="Freeform 4946"/>
              <p:cNvSpPr>
                <a:spLocks/>
              </p:cNvSpPr>
              <p:nvPr/>
            </p:nvSpPr>
            <p:spPr bwMode="auto">
              <a:xfrm>
                <a:off x="2807" y="1818"/>
                <a:ext cx="2" cy="0"/>
              </a:xfrm>
              <a:custGeom>
                <a:avLst/>
                <a:gdLst>
                  <a:gd name="T0" fmla="*/ 0 w 7"/>
                  <a:gd name="T1" fmla="*/ 1 h 2"/>
                  <a:gd name="T2" fmla="*/ 0 w 7"/>
                  <a:gd name="T3" fmla="*/ 1 h 2"/>
                  <a:gd name="T4" fmla="*/ 0 w 7"/>
                  <a:gd name="T5" fmla="*/ 0 h 2"/>
                  <a:gd name="T6" fmla="*/ 0 w 7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7" y="1"/>
                    </a:moveTo>
                    <a:lnTo>
                      <a:pt x="0" y="2"/>
                    </a:lnTo>
                    <a:lnTo>
                      <a:pt x="7" y="0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256" name="Freeform 4947"/>
              <p:cNvSpPr>
                <a:spLocks/>
              </p:cNvSpPr>
              <p:nvPr/>
            </p:nvSpPr>
            <p:spPr bwMode="auto">
              <a:xfrm>
                <a:off x="2805" y="1788"/>
                <a:ext cx="6" cy="30"/>
              </a:xfrm>
              <a:custGeom>
                <a:avLst/>
                <a:gdLst>
                  <a:gd name="T0" fmla="*/ 0 w 19"/>
                  <a:gd name="T1" fmla="*/ 0 h 88"/>
                  <a:gd name="T2" fmla="*/ 0 w 19"/>
                  <a:gd name="T3" fmla="*/ 0 h 88"/>
                  <a:gd name="T4" fmla="*/ 0 w 19"/>
                  <a:gd name="T5" fmla="*/ 0 h 88"/>
                  <a:gd name="T6" fmla="*/ 0 w 19"/>
                  <a:gd name="T7" fmla="*/ 0 h 88"/>
                  <a:gd name="T8" fmla="*/ 0 w 19"/>
                  <a:gd name="T9" fmla="*/ 0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88">
                    <a:moveTo>
                      <a:pt x="14" y="88"/>
                    </a:moveTo>
                    <a:lnTo>
                      <a:pt x="0" y="88"/>
                    </a:lnTo>
                    <a:lnTo>
                      <a:pt x="5" y="0"/>
                    </a:lnTo>
                    <a:lnTo>
                      <a:pt x="19" y="0"/>
                    </a:lnTo>
                    <a:lnTo>
                      <a:pt x="14" y="8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257" name="Freeform 4948"/>
              <p:cNvSpPr>
                <a:spLocks/>
              </p:cNvSpPr>
              <p:nvPr/>
            </p:nvSpPr>
            <p:spPr bwMode="auto">
              <a:xfrm>
                <a:off x="2806" y="1788"/>
                <a:ext cx="3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0" y="1"/>
                    </a:moveTo>
                    <a:lnTo>
                      <a:pt x="7" y="3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258" name="Freeform 4949"/>
              <p:cNvSpPr>
                <a:spLocks/>
              </p:cNvSpPr>
              <p:nvPr/>
            </p:nvSpPr>
            <p:spPr bwMode="auto">
              <a:xfrm>
                <a:off x="2806" y="1774"/>
                <a:ext cx="6" cy="15"/>
              </a:xfrm>
              <a:custGeom>
                <a:avLst/>
                <a:gdLst>
                  <a:gd name="T0" fmla="*/ 0 w 18"/>
                  <a:gd name="T1" fmla="*/ 0 h 44"/>
                  <a:gd name="T2" fmla="*/ 0 w 18"/>
                  <a:gd name="T3" fmla="*/ 0 h 44"/>
                  <a:gd name="T4" fmla="*/ 0 w 18"/>
                  <a:gd name="T5" fmla="*/ 0 h 44"/>
                  <a:gd name="T6" fmla="*/ 0 w 18"/>
                  <a:gd name="T7" fmla="*/ 0 h 44"/>
                  <a:gd name="T8" fmla="*/ 0 w 18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4" y="44"/>
                    </a:moveTo>
                    <a:lnTo>
                      <a:pt x="0" y="42"/>
                    </a:lnTo>
                    <a:lnTo>
                      <a:pt x="4" y="0"/>
                    </a:lnTo>
                    <a:lnTo>
                      <a:pt x="18" y="2"/>
                    </a:lnTo>
                    <a:lnTo>
                      <a:pt x="14" y="4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259" name="Freeform 4950"/>
              <p:cNvSpPr>
                <a:spLocks/>
              </p:cNvSpPr>
              <p:nvPr/>
            </p:nvSpPr>
            <p:spPr bwMode="auto">
              <a:xfrm>
                <a:off x="2810" y="1774"/>
                <a:ext cx="2" cy="1"/>
              </a:xfrm>
              <a:custGeom>
                <a:avLst/>
                <a:gdLst>
                  <a:gd name="T0" fmla="*/ 0 w 7"/>
                  <a:gd name="T1" fmla="*/ 1 h 2"/>
                  <a:gd name="T2" fmla="*/ 0 w 7"/>
                  <a:gd name="T3" fmla="*/ 1 h 2"/>
                  <a:gd name="T4" fmla="*/ 0 w 7"/>
                  <a:gd name="T5" fmla="*/ 0 h 2"/>
                  <a:gd name="T6" fmla="*/ 0 w 7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7" y="1"/>
                    </a:moveTo>
                    <a:lnTo>
                      <a:pt x="0" y="2"/>
                    </a:lnTo>
                    <a:lnTo>
                      <a:pt x="7" y="0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260" name="Freeform 4951"/>
              <p:cNvSpPr>
                <a:spLocks/>
              </p:cNvSpPr>
              <p:nvPr/>
            </p:nvSpPr>
            <p:spPr bwMode="auto">
              <a:xfrm>
                <a:off x="2808" y="1761"/>
                <a:ext cx="5" cy="13"/>
              </a:xfrm>
              <a:custGeom>
                <a:avLst/>
                <a:gdLst>
                  <a:gd name="T0" fmla="*/ 0 w 16"/>
                  <a:gd name="T1" fmla="*/ 0 h 41"/>
                  <a:gd name="T2" fmla="*/ 0 w 16"/>
                  <a:gd name="T3" fmla="*/ 0 h 41"/>
                  <a:gd name="T4" fmla="*/ 0 w 16"/>
                  <a:gd name="T5" fmla="*/ 0 h 41"/>
                  <a:gd name="T6" fmla="*/ 0 w 16"/>
                  <a:gd name="T7" fmla="*/ 0 h 41"/>
                  <a:gd name="T8" fmla="*/ 0 w 16"/>
                  <a:gd name="T9" fmla="*/ 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41">
                    <a:moveTo>
                      <a:pt x="14" y="41"/>
                    </a:moveTo>
                    <a:lnTo>
                      <a:pt x="0" y="41"/>
                    </a:lnTo>
                    <a:lnTo>
                      <a:pt x="2" y="0"/>
                    </a:lnTo>
                    <a:lnTo>
                      <a:pt x="16" y="0"/>
                    </a:lnTo>
                    <a:lnTo>
                      <a:pt x="14" y="4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261" name="Freeform 4952"/>
              <p:cNvSpPr>
                <a:spLocks/>
              </p:cNvSpPr>
              <p:nvPr/>
            </p:nvSpPr>
            <p:spPr bwMode="auto">
              <a:xfrm>
                <a:off x="2811" y="1761"/>
                <a:ext cx="3" cy="0"/>
              </a:xfrm>
              <a:custGeom>
                <a:avLst/>
                <a:gdLst>
                  <a:gd name="T0" fmla="*/ 0 w 9"/>
                  <a:gd name="T1" fmla="*/ 0 h 2"/>
                  <a:gd name="T2" fmla="*/ 0 w 9"/>
                  <a:gd name="T3" fmla="*/ 1 h 2"/>
                  <a:gd name="T4" fmla="*/ 0 w 9"/>
                  <a:gd name="T5" fmla="*/ 0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2">
                    <a:moveTo>
                      <a:pt x="7" y="0"/>
                    </a:moveTo>
                    <a:lnTo>
                      <a:pt x="0" y="2"/>
                    </a:lnTo>
                    <a:lnTo>
                      <a:pt x="9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262" name="Rectangle 4953"/>
              <p:cNvSpPr>
                <a:spLocks noChangeArrowheads="1"/>
              </p:cNvSpPr>
              <p:nvPr/>
            </p:nvSpPr>
            <p:spPr bwMode="auto">
              <a:xfrm>
                <a:off x="2808" y="1757"/>
                <a:ext cx="6" cy="4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263" name="Rectangle 4954"/>
              <p:cNvSpPr>
                <a:spLocks noChangeArrowheads="1"/>
              </p:cNvSpPr>
              <p:nvPr/>
            </p:nvSpPr>
            <p:spPr bwMode="auto">
              <a:xfrm>
                <a:off x="2808" y="1754"/>
                <a:ext cx="6" cy="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264" name="Freeform 4955"/>
              <p:cNvSpPr>
                <a:spLocks/>
              </p:cNvSpPr>
              <p:nvPr/>
            </p:nvSpPr>
            <p:spPr bwMode="auto">
              <a:xfrm>
                <a:off x="2811" y="1753"/>
                <a:ext cx="3" cy="1"/>
              </a:xfrm>
              <a:custGeom>
                <a:avLst/>
                <a:gdLst>
                  <a:gd name="T0" fmla="*/ 0 w 9"/>
                  <a:gd name="T1" fmla="*/ 0 h 3"/>
                  <a:gd name="T2" fmla="*/ 0 w 9"/>
                  <a:gd name="T3" fmla="*/ 0 h 3"/>
                  <a:gd name="T4" fmla="*/ 0 w 9"/>
                  <a:gd name="T5" fmla="*/ 0 h 3"/>
                  <a:gd name="T6" fmla="*/ 0 w 9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3">
                    <a:moveTo>
                      <a:pt x="9" y="1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265" name="Freeform 4956"/>
              <p:cNvSpPr>
                <a:spLocks/>
              </p:cNvSpPr>
              <p:nvPr/>
            </p:nvSpPr>
            <p:spPr bwMode="auto">
              <a:xfrm>
                <a:off x="2808" y="1746"/>
                <a:ext cx="5" cy="8"/>
              </a:xfrm>
              <a:custGeom>
                <a:avLst/>
                <a:gdLst>
                  <a:gd name="T0" fmla="*/ 0 w 16"/>
                  <a:gd name="T1" fmla="*/ 0 h 24"/>
                  <a:gd name="T2" fmla="*/ 0 w 16"/>
                  <a:gd name="T3" fmla="*/ 0 h 24"/>
                  <a:gd name="T4" fmla="*/ 0 w 16"/>
                  <a:gd name="T5" fmla="*/ 0 h 24"/>
                  <a:gd name="T6" fmla="*/ 0 w 16"/>
                  <a:gd name="T7" fmla="*/ 0 h 24"/>
                  <a:gd name="T8" fmla="*/ 0 w 16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24">
                    <a:moveTo>
                      <a:pt x="16" y="22"/>
                    </a:moveTo>
                    <a:lnTo>
                      <a:pt x="2" y="24"/>
                    </a:lnTo>
                    <a:lnTo>
                      <a:pt x="0" y="2"/>
                    </a:lnTo>
                    <a:lnTo>
                      <a:pt x="14" y="0"/>
                    </a:lnTo>
                    <a:lnTo>
                      <a:pt x="16" y="2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266" name="Freeform 4957"/>
              <p:cNvSpPr>
                <a:spLocks/>
              </p:cNvSpPr>
              <p:nvPr/>
            </p:nvSpPr>
            <p:spPr bwMode="auto">
              <a:xfrm>
                <a:off x="2808" y="1746"/>
                <a:ext cx="2" cy="1"/>
              </a:xfrm>
              <a:custGeom>
                <a:avLst/>
                <a:gdLst>
                  <a:gd name="T0" fmla="*/ 0 w 7"/>
                  <a:gd name="T1" fmla="*/ 1 h 2"/>
                  <a:gd name="T2" fmla="*/ 0 w 7"/>
                  <a:gd name="T3" fmla="*/ 1 h 2"/>
                  <a:gd name="T4" fmla="*/ 0 w 7"/>
                  <a:gd name="T5" fmla="*/ 0 h 2"/>
                  <a:gd name="T6" fmla="*/ 0 w 7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1"/>
                    </a:moveTo>
                    <a:lnTo>
                      <a:pt x="7" y="2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267" name="Rectangle 4958"/>
              <p:cNvSpPr>
                <a:spLocks noChangeArrowheads="1"/>
              </p:cNvSpPr>
              <p:nvPr/>
            </p:nvSpPr>
            <p:spPr bwMode="auto">
              <a:xfrm>
                <a:off x="2808" y="1745"/>
                <a:ext cx="5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268" name="Rectangle 4959"/>
              <p:cNvSpPr>
                <a:spLocks noChangeArrowheads="1"/>
              </p:cNvSpPr>
              <p:nvPr/>
            </p:nvSpPr>
            <p:spPr bwMode="auto">
              <a:xfrm>
                <a:off x="2808" y="1743"/>
                <a:ext cx="5" cy="2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269" name="Freeform 4960"/>
              <p:cNvSpPr>
                <a:spLocks/>
              </p:cNvSpPr>
              <p:nvPr/>
            </p:nvSpPr>
            <p:spPr bwMode="auto">
              <a:xfrm>
                <a:off x="2808" y="1742"/>
                <a:ext cx="2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0" y="1"/>
                    </a:moveTo>
                    <a:lnTo>
                      <a:pt x="7" y="3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270" name="Freeform 4961"/>
              <p:cNvSpPr>
                <a:spLocks/>
              </p:cNvSpPr>
              <p:nvPr/>
            </p:nvSpPr>
            <p:spPr bwMode="auto">
              <a:xfrm>
                <a:off x="2808" y="1738"/>
                <a:ext cx="5" cy="5"/>
              </a:xfrm>
              <a:custGeom>
                <a:avLst/>
                <a:gdLst>
                  <a:gd name="T0" fmla="*/ 0 w 16"/>
                  <a:gd name="T1" fmla="*/ 0 h 14"/>
                  <a:gd name="T2" fmla="*/ 0 w 16"/>
                  <a:gd name="T3" fmla="*/ 0 h 14"/>
                  <a:gd name="T4" fmla="*/ 0 w 16"/>
                  <a:gd name="T5" fmla="*/ 0 h 14"/>
                  <a:gd name="T6" fmla="*/ 0 w 16"/>
                  <a:gd name="T7" fmla="*/ 0 h 14"/>
                  <a:gd name="T8" fmla="*/ 0 w 16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4">
                    <a:moveTo>
                      <a:pt x="14" y="14"/>
                    </a:moveTo>
                    <a:lnTo>
                      <a:pt x="0" y="12"/>
                    </a:lnTo>
                    <a:lnTo>
                      <a:pt x="2" y="0"/>
                    </a:lnTo>
                    <a:lnTo>
                      <a:pt x="16" y="2"/>
                    </a:lnTo>
                    <a:lnTo>
                      <a:pt x="14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271" name="Freeform 4962"/>
              <p:cNvSpPr>
                <a:spLocks/>
              </p:cNvSpPr>
              <p:nvPr/>
            </p:nvSpPr>
            <p:spPr bwMode="auto">
              <a:xfrm>
                <a:off x="2811" y="1739"/>
                <a:ext cx="2" cy="0"/>
              </a:xfrm>
              <a:custGeom>
                <a:avLst/>
                <a:gdLst>
                  <a:gd name="T0" fmla="*/ 0 w 7"/>
                  <a:gd name="T1" fmla="*/ 1 h 2"/>
                  <a:gd name="T2" fmla="*/ 0 w 7"/>
                  <a:gd name="T3" fmla="*/ 1 h 2"/>
                  <a:gd name="T4" fmla="*/ 0 w 7"/>
                  <a:gd name="T5" fmla="*/ 0 h 2"/>
                  <a:gd name="T6" fmla="*/ 0 w 7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7" y="1"/>
                    </a:moveTo>
                    <a:lnTo>
                      <a:pt x="0" y="2"/>
                    </a:lnTo>
                    <a:lnTo>
                      <a:pt x="7" y="0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272" name="Freeform 4963"/>
              <p:cNvSpPr>
                <a:spLocks/>
              </p:cNvSpPr>
              <p:nvPr/>
            </p:nvSpPr>
            <p:spPr bwMode="auto">
              <a:xfrm>
                <a:off x="2808" y="1728"/>
                <a:ext cx="5" cy="11"/>
              </a:xfrm>
              <a:custGeom>
                <a:avLst/>
                <a:gdLst>
                  <a:gd name="T0" fmla="*/ 0 w 16"/>
                  <a:gd name="T1" fmla="*/ 0 h 31"/>
                  <a:gd name="T2" fmla="*/ 0 w 16"/>
                  <a:gd name="T3" fmla="*/ 0 h 31"/>
                  <a:gd name="T4" fmla="*/ 0 w 16"/>
                  <a:gd name="T5" fmla="*/ 0 h 31"/>
                  <a:gd name="T6" fmla="*/ 0 w 16"/>
                  <a:gd name="T7" fmla="*/ 0 h 31"/>
                  <a:gd name="T8" fmla="*/ 0 w 16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31">
                    <a:moveTo>
                      <a:pt x="16" y="31"/>
                    </a:moveTo>
                    <a:lnTo>
                      <a:pt x="2" y="31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6" y="3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273" name="Freeform 4964"/>
              <p:cNvSpPr>
                <a:spLocks/>
              </p:cNvSpPr>
              <p:nvPr/>
            </p:nvSpPr>
            <p:spPr bwMode="auto">
              <a:xfrm>
                <a:off x="2808" y="1728"/>
                <a:ext cx="2" cy="1"/>
              </a:xfrm>
              <a:custGeom>
                <a:avLst/>
                <a:gdLst>
                  <a:gd name="T0" fmla="*/ 0 w 7"/>
                  <a:gd name="T1" fmla="*/ 0 h 2"/>
                  <a:gd name="T2" fmla="*/ 0 w 7"/>
                  <a:gd name="T3" fmla="*/ 1 h 2"/>
                  <a:gd name="T4" fmla="*/ 0 w 7"/>
                  <a:gd name="T5" fmla="*/ 0 h 2"/>
                  <a:gd name="T6" fmla="*/ 0 w 7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7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274" name="Freeform 4965"/>
              <p:cNvSpPr>
                <a:spLocks/>
              </p:cNvSpPr>
              <p:nvPr/>
            </p:nvSpPr>
            <p:spPr bwMode="auto">
              <a:xfrm>
                <a:off x="2807" y="1718"/>
                <a:ext cx="5" cy="10"/>
              </a:xfrm>
              <a:custGeom>
                <a:avLst/>
                <a:gdLst>
                  <a:gd name="T0" fmla="*/ 0 w 16"/>
                  <a:gd name="T1" fmla="*/ 0 h 32"/>
                  <a:gd name="T2" fmla="*/ 0 w 16"/>
                  <a:gd name="T3" fmla="*/ 0 h 32"/>
                  <a:gd name="T4" fmla="*/ 0 w 16"/>
                  <a:gd name="T5" fmla="*/ 0 h 32"/>
                  <a:gd name="T6" fmla="*/ 0 w 16"/>
                  <a:gd name="T7" fmla="*/ 0 h 32"/>
                  <a:gd name="T8" fmla="*/ 0 w 16"/>
                  <a:gd name="T9" fmla="*/ 0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32">
                    <a:moveTo>
                      <a:pt x="16" y="32"/>
                    </a:moveTo>
                    <a:lnTo>
                      <a:pt x="2" y="32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6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275" name="Freeform 4966"/>
              <p:cNvSpPr>
                <a:spLocks/>
              </p:cNvSpPr>
              <p:nvPr/>
            </p:nvSpPr>
            <p:spPr bwMode="auto">
              <a:xfrm>
                <a:off x="2809" y="1717"/>
                <a:ext cx="3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7" y="1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276" name="Freeform 4967"/>
              <p:cNvSpPr>
                <a:spLocks/>
              </p:cNvSpPr>
              <p:nvPr/>
            </p:nvSpPr>
            <p:spPr bwMode="auto">
              <a:xfrm>
                <a:off x="2806" y="1706"/>
                <a:ext cx="6" cy="12"/>
              </a:xfrm>
              <a:custGeom>
                <a:avLst/>
                <a:gdLst>
                  <a:gd name="T0" fmla="*/ 0 w 17"/>
                  <a:gd name="T1" fmla="*/ 0 h 35"/>
                  <a:gd name="T2" fmla="*/ 0 w 17"/>
                  <a:gd name="T3" fmla="*/ 0 h 35"/>
                  <a:gd name="T4" fmla="*/ 0 w 17"/>
                  <a:gd name="T5" fmla="*/ 0 h 35"/>
                  <a:gd name="T6" fmla="*/ 0 w 17"/>
                  <a:gd name="T7" fmla="*/ 0 h 35"/>
                  <a:gd name="T8" fmla="*/ 0 w 17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35">
                    <a:moveTo>
                      <a:pt x="17" y="33"/>
                    </a:moveTo>
                    <a:lnTo>
                      <a:pt x="3" y="35"/>
                    </a:lnTo>
                    <a:lnTo>
                      <a:pt x="0" y="2"/>
                    </a:lnTo>
                    <a:lnTo>
                      <a:pt x="14" y="0"/>
                    </a:lnTo>
                    <a:lnTo>
                      <a:pt x="17" y="3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277" name="Freeform 4968"/>
              <p:cNvSpPr>
                <a:spLocks/>
              </p:cNvSpPr>
              <p:nvPr/>
            </p:nvSpPr>
            <p:spPr bwMode="auto">
              <a:xfrm>
                <a:off x="2806" y="1707"/>
                <a:ext cx="2" cy="0"/>
              </a:xfrm>
              <a:custGeom>
                <a:avLst/>
                <a:gdLst>
                  <a:gd name="T0" fmla="*/ 0 w 7"/>
                  <a:gd name="T1" fmla="*/ 1 h 2"/>
                  <a:gd name="T2" fmla="*/ 0 w 7"/>
                  <a:gd name="T3" fmla="*/ 1 h 2"/>
                  <a:gd name="T4" fmla="*/ 0 w 7"/>
                  <a:gd name="T5" fmla="*/ 0 h 2"/>
                  <a:gd name="T6" fmla="*/ 0 w 7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1"/>
                    </a:moveTo>
                    <a:lnTo>
                      <a:pt x="7" y="2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278" name="Freeform 4969"/>
              <p:cNvSpPr>
                <a:spLocks/>
              </p:cNvSpPr>
              <p:nvPr/>
            </p:nvSpPr>
            <p:spPr bwMode="auto">
              <a:xfrm>
                <a:off x="2806" y="1696"/>
                <a:ext cx="5" cy="11"/>
              </a:xfrm>
              <a:custGeom>
                <a:avLst/>
                <a:gdLst>
                  <a:gd name="T0" fmla="*/ 0 w 15"/>
                  <a:gd name="T1" fmla="*/ 0 h 33"/>
                  <a:gd name="T2" fmla="*/ 0 w 15"/>
                  <a:gd name="T3" fmla="*/ 0 h 33"/>
                  <a:gd name="T4" fmla="*/ 0 w 15"/>
                  <a:gd name="T5" fmla="*/ 0 h 33"/>
                  <a:gd name="T6" fmla="*/ 0 w 15"/>
                  <a:gd name="T7" fmla="*/ 0 h 33"/>
                  <a:gd name="T8" fmla="*/ 0 w 15"/>
                  <a:gd name="T9" fmla="*/ 0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33">
                    <a:moveTo>
                      <a:pt x="15" y="33"/>
                    </a:moveTo>
                    <a:lnTo>
                      <a:pt x="1" y="33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5" y="3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279" name="Freeform 4970"/>
              <p:cNvSpPr>
                <a:spLocks/>
              </p:cNvSpPr>
              <p:nvPr/>
            </p:nvSpPr>
            <p:spPr bwMode="auto">
              <a:xfrm>
                <a:off x="2806" y="1696"/>
                <a:ext cx="2" cy="0"/>
              </a:xfrm>
              <a:custGeom>
                <a:avLst/>
                <a:gdLst>
                  <a:gd name="T0" fmla="*/ 0 w 7"/>
                  <a:gd name="T1" fmla="*/ 0 h 2"/>
                  <a:gd name="T2" fmla="*/ 0 w 7"/>
                  <a:gd name="T3" fmla="*/ 1 h 2"/>
                  <a:gd name="T4" fmla="*/ 0 w 7"/>
                  <a:gd name="T5" fmla="*/ 0 h 2"/>
                  <a:gd name="T6" fmla="*/ 0 w 7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7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280" name="Rectangle 4971"/>
              <p:cNvSpPr>
                <a:spLocks noChangeArrowheads="1"/>
              </p:cNvSpPr>
              <p:nvPr/>
            </p:nvSpPr>
            <p:spPr bwMode="auto">
              <a:xfrm>
                <a:off x="2806" y="1692"/>
                <a:ext cx="5" cy="4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281" name="Rectangle 4972"/>
              <p:cNvSpPr>
                <a:spLocks noChangeArrowheads="1"/>
              </p:cNvSpPr>
              <p:nvPr/>
            </p:nvSpPr>
            <p:spPr bwMode="auto">
              <a:xfrm>
                <a:off x="2806" y="1689"/>
                <a:ext cx="5" cy="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282" name="Rectangle 4973"/>
              <p:cNvSpPr>
                <a:spLocks noChangeArrowheads="1"/>
              </p:cNvSpPr>
              <p:nvPr/>
            </p:nvSpPr>
            <p:spPr bwMode="auto">
              <a:xfrm>
                <a:off x="2806" y="1688"/>
                <a:ext cx="5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283" name="Rectangle 4974"/>
              <p:cNvSpPr>
                <a:spLocks noChangeArrowheads="1"/>
              </p:cNvSpPr>
              <p:nvPr/>
            </p:nvSpPr>
            <p:spPr bwMode="auto">
              <a:xfrm>
                <a:off x="2806" y="1686"/>
                <a:ext cx="5" cy="2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284" name="Rectangle 4975"/>
              <p:cNvSpPr>
                <a:spLocks noChangeArrowheads="1"/>
              </p:cNvSpPr>
              <p:nvPr/>
            </p:nvSpPr>
            <p:spPr bwMode="auto">
              <a:xfrm>
                <a:off x="2806" y="1686"/>
                <a:ext cx="5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285" name="Rectangle 4976"/>
              <p:cNvSpPr>
                <a:spLocks noChangeArrowheads="1"/>
              </p:cNvSpPr>
              <p:nvPr/>
            </p:nvSpPr>
            <p:spPr bwMode="auto">
              <a:xfrm>
                <a:off x="2806" y="1685"/>
                <a:ext cx="5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286" name="Rectangle 4977"/>
              <p:cNvSpPr>
                <a:spLocks noChangeArrowheads="1"/>
              </p:cNvSpPr>
              <p:nvPr/>
            </p:nvSpPr>
            <p:spPr bwMode="auto">
              <a:xfrm>
                <a:off x="2806" y="1683"/>
                <a:ext cx="5" cy="2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287" name="Freeform 4978"/>
              <p:cNvSpPr>
                <a:spLocks/>
              </p:cNvSpPr>
              <p:nvPr/>
            </p:nvSpPr>
            <p:spPr bwMode="auto">
              <a:xfrm>
                <a:off x="2808" y="1683"/>
                <a:ext cx="3" cy="1"/>
              </a:xfrm>
              <a:custGeom>
                <a:avLst/>
                <a:gdLst>
                  <a:gd name="T0" fmla="*/ 0 w 8"/>
                  <a:gd name="T1" fmla="*/ 0 h 3"/>
                  <a:gd name="T2" fmla="*/ 0 w 8"/>
                  <a:gd name="T3" fmla="*/ 0 h 3"/>
                  <a:gd name="T4" fmla="*/ 0 w 8"/>
                  <a:gd name="T5" fmla="*/ 0 h 3"/>
                  <a:gd name="T6" fmla="*/ 0 w 8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3">
                    <a:moveTo>
                      <a:pt x="8" y="1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288" name="Freeform 4979"/>
              <p:cNvSpPr>
                <a:spLocks/>
              </p:cNvSpPr>
              <p:nvPr/>
            </p:nvSpPr>
            <p:spPr bwMode="auto">
              <a:xfrm>
                <a:off x="2805" y="1679"/>
                <a:ext cx="5" cy="4"/>
              </a:xfrm>
              <a:custGeom>
                <a:avLst/>
                <a:gdLst>
                  <a:gd name="T0" fmla="*/ 0 w 15"/>
                  <a:gd name="T1" fmla="*/ 0 h 12"/>
                  <a:gd name="T2" fmla="*/ 0 w 15"/>
                  <a:gd name="T3" fmla="*/ 0 h 12"/>
                  <a:gd name="T4" fmla="*/ 0 w 15"/>
                  <a:gd name="T5" fmla="*/ 0 h 12"/>
                  <a:gd name="T6" fmla="*/ 0 w 15"/>
                  <a:gd name="T7" fmla="*/ 0 h 12"/>
                  <a:gd name="T8" fmla="*/ 0 w 15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2">
                    <a:moveTo>
                      <a:pt x="15" y="10"/>
                    </a:moveTo>
                    <a:lnTo>
                      <a:pt x="1" y="12"/>
                    </a:lnTo>
                    <a:lnTo>
                      <a:pt x="0" y="2"/>
                    </a:lnTo>
                    <a:lnTo>
                      <a:pt x="14" y="0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289" name="Freeform 4980"/>
              <p:cNvSpPr>
                <a:spLocks/>
              </p:cNvSpPr>
              <p:nvPr/>
            </p:nvSpPr>
            <p:spPr bwMode="auto">
              <a:xfrm>
                <a:off x="2808" y="1679"/>
                <a:ext cx="2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7" y="0"/>
                    </a:moveTo>
                    <a:lnTo>
                      <a:pt x="0" y="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290" name="Freeform 4981"/>
              <p:cNvSpPr>
                <a:spLocks/>
              </p:cNvSpPr>
              <p:nvPr/>
            </p:nvSpPr>
            <p:spPr bwMode="auto">
              <a:xfrm>
                <a:off x="2803" y="1660"/>
                <a:ext cx="7" cy="20"/>
              </a:xfrm>
              <a:custGeom>
                <a:avLst/>
                <a:gdLst>
                  <a:gd name="T0" fmla="*/ 0 w 22"/>
                  <a:gd name="T1" fmla="*/ 0 h 60"/>
                  <a:gd name="T2" fmla="*/ 0 w 22"/>
                  <a:gd name="T3" fmla="*/ 0 h 60"/>
                  <a:gd name="T4" fmla="*/ 0 w 22"/>
                  <a:gd name="T5" fmla="*/ 0 h 60"/>
                  <a:gd name="T6" fmla="*/ 0 w 22"/>
                  <a:gd name="T7" fmla="*/ 0 h 60"/>
                  <a:gd name="T8" fmla="*/ 0 w 22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60">
                    <a:moveTo>
                      <a:pt x="22" y="58"/>
                    </a:moveTo>
                    <a:lnTo>
                      <a:pt x="8" y="60"/>
                    </a:lnTo>
                    <a:lnTo>
                      <a:pt x="0" y="2"/>
                    </a:lnTo>
                    <a:lnTo>
                      <a:pt x="15" y="0"/>
                    </a:lnTo>
                    <a:lnTo>
                      <a:pt x="22" y="5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291" name="Freeform 4982"/>
              <p:cNvSpPr>
                <a:spLocks/>
              </p:cNvSpPr>
              <p:nvPr/>
            </p:nvSpPr>
            <p:spPr bwMode="auto">
              <a:xfrm>
                <a:off x="2805" y="1660"/>
                <a:ext cx="3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7" y="0"/>
                    </a:moveTo>
                    <a:lnTo>
                      <a:pt x="0" y="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292" name="Freeform 4983"/>
              <p:cNvSpPr>
                <a:spLocks/>
              </p:cNvSpPr>
              <p:nvPr/>
            </p:nvSpPr>
            <p:spPr bwMode="auto">
              <a:xfrm>
                <a:off x="2800" y="1641"/>
                <a:ext cx="8" cy="20"/>
              </a:xfrm>
              <a:custGeom>
                <a:avLst/>
                <a:gdLst>
                  <a:gd name="T0" fmla="*/ 0 w 24"/>
                  <a:gd name="T1" fmla="*/ 0 h 59"/>
                  <a:gd name="T2" fmla="*/ 0 w 24"/>
                  <a:gd name="T3" fmla="*/ 0 h 59"/>
                  <a:gd name="T4" fmla="*/ 0 w 24"/>
                  <a:gd name="T5" fmla="*/ 0 h 59"/>
                  <a:gd name="T6" fmla="*/ 0 w 24"/>
                  <a:gd name="T7" fmla="*/ 0 h 59"/>
                  <a:gd name="T8" fmla="*/ 0 w 24"/>
                  <a:gd name="T9" fmla="*/ 0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59">
                    <a:moveTo>
                      <a:pt x="24" y="57"/>
                    </a:moveTo>
                    <a:lnTo>
                      <a:pt x="9" y="59"/>
                    </a:lnTo>
                    <a:lnTo>
                      <a:pt x="0" y="2"/>
                    </a:lnTo>
                    <a:lnTo>
                      <a:pt x="15" y="0"/>
                    </a:lnTo>
                    <a:lnTo>
                      <a:pt x="24" y="5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293" name="Freeform 4984"/>
              <p:cNvSpPr>
                <a:spLocks/>
              </p:cNvSpPr>
              <p:nvPr/>
            </p:nvSpPr>
            <p:spPr bwMode="auto">
              <a:xfrm>
                <a:off x="2802" y="1641"/>
                <a:ext cx="3" cy="1"/>
              </a:xfrm>
              <a:custGeom>
                <a:avLst/>
                <a:gdLst>
                  <a:gd name="T0" fmla="*/ 0 w 8"/>
                  <a:gd name="T1" fmla="*/ 0 h 3"/>
                  <a:gd name="T2" fmla="*/ 0 w 8"/>
                  <a:gd name="T3" fmla="*/ 0 h 3"/>
                  <a:gd name="T4" fmla="*/ 0 w 8"/>
                  <a:gd name="T5" fmla="*/ 0 h 3"/>
                  <a:gd name="T6" fmla="*/ 0 w 8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3">
                    <a:moveTo>
                      <a:pt x="8" y="0"/>
                    </a:moveTo>
                    <a:lnTo>
                      <a:pt x="0" y="3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294" name="Freeform 4985"/>
              <p:cNvSpPr>
                <a:spLocks/>
              </p:cNvSpPr>
              <p:nvPr/>
            </p:nvSpPr>
            <p:spPr bwMode="auto">
              <a:xfrm>
                <a:off x="2793" y="1603"/>
                <a:ext cx="12" cy="39"/>
              </a:xfrm>
              <a:custGeom>
                <a:avLst/>
                <a:gdLst>
                  <a:gd name="T0" fmla="*/ 0 w 35"/>
                  <a:gd name="T1" fmla="*/ 0 h 116"/>
                  <a:gd name="T2" fmla="*/ 0 w 35"/>
                  <a:gd name="T3" fmla="*/ 0 h 116"/>
                  <a:gd name="T4" fmla="*/ 0 w 35"/>
                  <a:gd name="T5" fmla="*/ 0 h 116"/>
                  <a:gd name="T6" fmla="*/ 0 w 35"/>
                  <a:gd name="T7" fmla="*/ 0 h 116"/>
                  <a:gd name="T8" fmla="*/ 0 w 35"/>
                  <a:gd name="T9" fmla="*/ 0 h 1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" h="116">
                    <a:moveTo>
                      <a:pt x="35" y="114"/>
                    </a:moveTo>
                    <a:lnTo>
                      <a:pt x="20" y="116"/>
                    </a:lnTo>
                    <a:lnTo>
                      <a:pt x="0" y="2"/>
                    </a:lnTo>
                    <a:lnTo>
                      <a:pt x="15" y="0"/>
                    </a:lnTo>
                    <a:lnTo>
                      <a:pt x="35" y="1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295" name="Freeform 4986"/>
              <p:cNvSpPr>
                <a:spLocks/>
              </p:cNvSpPr>
              <p:nvPr/>
            </p:nvSpPr>
            <p:spPr bwMode="auto">
              <a:xfrm>
                <a:off x="2795" y="1603"/>
                <a:ext cx="3" cy="1"/>
              </a:xfrm>
              <a:custGeom>
                <a:avLst/>
                <a:gdLst>
                  <a:gd name="T0" fmla="*/ 0 w 8"/>
                  <a:gd name="T1" fmla="*/ 0 h 3"/>
                  <a:gd name="T2" fmla="*/ 0 w 8"/>
                  <a:gd name="T3" fmla="*/ 0 h 3"/>
                  <a:gd name="T4" fmla="*/ 0 w 8"/>
                  <a:gd name="T5" fmla="*/ 0 h 3"/>
                  <a:gd name="T6" fmla="*/ 0 w 8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3">
                    <a:moveTo>
                      <a:pt x="8" y="0"/>
                    </a:moveTo>
                    <a:lnTo>
                      <a:pt x="0" y="3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296" name="Freeform 4987"/>
              <p:cNvSpPr>
                <a:spLocks/>
              </p:cNvSpPr>
              <p:nvPr/>
            </p:nvSpPr>
            <p:spPr bwMode="auto">
              <a:xfrm>
                <a:off x="2786" y="1567"/>
                <a:ext cx="12" cy="37"/>
              </a:xfrm>
              <a:custGeom>
                <a:avLst/>
                <a:gdLst>
                  <a:gd name="T0" fmla="*/ 0 w 36"/>
                  <a:gd name="T1" fmla="*/ 0 h 109"/>
                  <a:gd name="T2" fmla="*/ 0 w 36"/>
                  <a:gd name="T3" fmla="*/ 0 h 109"/>
                  <a:gd name="T4" fmla="*/ 0 w 36"/>
                  <a:gd name="T5" fmla="*/ 0 h 109"/>
                  <a:gd name="T6" fmla="*/ 0 w 36"/>
                  <a:gd name="T7" fmla="*/ 0 h 109"/>
                  <a:gd name="T8" fmla="*/ 0 w 36"/>
                  <a:gd name="T9" fmla="*/ 0 h 1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109">
                    <a:moveTo>
                      <a:pt x="36" y="107"/>
                    </a:moveTo>
                    <a:lnTo>
                      <a:pt x="21" y="109"/>
                    </a:lnTo>
                    <a:lnTo>
                      <a:pt x="0" y="2"/>
                    </a:lnTo>
                    <a:lnTo>
                      <a:pt x="15" y="0"/>
                    </a:lnTo>
                    <a:lnTo>
                      <a:pt x="36" y="10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297" name="Freeform 4988"/>
              <p:cNvSpPr>
                <a:spLocks/>
              </p:cNvSpPr>
              <p:nvPr/>
            </p:nvSpPr>
            <p:spPr bwMode="auto">
              <a:xfrm>
                <a:off x="2786" y="1568"/>
                <a:ext cx="3" cy="0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1 h 1"/>
                  <a:gd name="T4" fmla="*/ 0 w 8"/>
                  <a:gd name="T5" fmla="*/ 0 h 1"/>
                  <a:gd name="T6" fmla="*/ 0 w 8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lnTo>
                      <a:pt x="8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298" name="Freeform 4989"/>
              <p:cNvSpPr>
                <a:spLocks/>
              </p:cNvSpPr>
              <p:nvPr/>
            </p:nvSpPr>
            <p:spPr bwMode="auto">
              <a:xfrm>
                <a:off x="2780" y="1532"/>
                <a:ext cx="11" cy="36"/>
              </a:xfrm>
              <a:custGeom>
                <a:avLst/>
                <a:gdLst>
                  <a:gd name="T0" fmla="*/ 0 w 34"/>
                  <a:gd name="T1" fmla="*/ 0 h 108"/>
                  <a:gd name="T2" fmla="*/ 0 w 34"/>
                  <a:gd name="T3" fmla="*/ 0 h 108"/>
                  <a:gd name="T4" fmla="*/ 0 w 34"/>
                  <a:gd name="T5" fmla="*/ 0 h 108"/>
                  <a:gd name="T6" fmla="*/ 0 w 34"/>
                  <a:gd name="T7" fmla="*/ 0 h 108"/>
                  <a:gd name="T8" fmla="*/ 0 w 34"/>
                  <a:gd name="T9" fmla="*/ 0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" h="108">
                    <a:moveTo>
                      <a:pt x="34" y="106"/>
                    </a:moveTo>
                    <a:lnTo>
                      <a:pt x="19" y="108"/>
                    </a:lnTo>
                    <a:lnTo>
                      <a:pt x="0" y="2"/>
                    </a:lnTo>
                    <a:lnTo>
                      <a:pt x="14" y="0"/>
                    </a:lnTo>
                    <a:lnTo>
                      <a:pt x="34" y="10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299" name="Freeform 4990"/>
              <p:cNvSpPr>
                <a:spLocks/>
              </p:cNvSpPr>
              <p:nvPr/>
            </p:nvSpPr>
            <p:spPr bwMode="auto">
              <a:xfrm>
                <a:off x="2782" y="1532"/>
                <a:ext cx="2" cy="1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0 h 4"/>
                  <a:gd name="T4" fmla="*/ 0 w 7"/>
                  <a:gd name="T5" fmla="*/ 0 h 4"/>
                  <a:gd name="T6" fmla="*/ 0 w 7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7" y="1"/>
                    </a:moveTo>
                    <a:lnTo>
                      <a:pt x="0" y="4"/>
                    </a:lnTo>
                    <a:lnTo>
                      <a:pt x="7" y="0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00" name="Freeform 4991"/>
              <p:cNvSpPr>
                <a:spLocks/>
              </p:cNvSpPr>
              <p:nvPr/>
            </p:nvSpPr>
            <p:spPr bwMode="auto">
              <a:xfrm>
                <a:off x="2774" y="1507"/>
                <a:ext cx="10" cy="26"/>
              </a:xfrm>
              <a:custGeom>
                <a:avLst/>
                <a:gdLst>
                  <a:gd name="T0" fmla="*/ 0 w 32"/>
                  <a:gd name="T1" fmla="*/ 0 h 78"/>
                  <a:gd name="T2" fmla="*/ 0 w 32"/>
                  <a:gd name="T3" fmla="*/ 0 h 78"/>
                  <a:gd name="T4" fmla="*/ 0 w 32"/>
                  <a:gd name="T5" fmla="*/ 0 h 78"/>
                  <a:gd name="T6" fmla="*/ 0 w 32"/>
                  <a:gd name="T7" fmla="*/ 0 h 78"/>
                  <a:gd name="T8" fmla="*/ 0 w 32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78">
                    <a:moveTo>
                      <a:pt x="32" y="74"/>
                    </a:moveTo>
                    <a:lnTo>
                      <a:pt x="18" y="78"/>
                    </a:lnTo>
                    <a:lnTo>
                      <a:pt x="0" y="4"/>
                    </a:lnTo>
                    <a:lnTo>
                      <a:pt x="15" y="0"/>
                    </a:lnTo>
                    <a:lnTo>
                      <a:pt x="32" y="7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01" name="Freeform 4992"/>
              <p:cNvSpPr>
                <a:spLocks/>
              </p:cNvSpPr>
              <p:nvPr/>
            </p:nvSpPr>
            <p:spPr bwMode="auto">
              <a:xfrm>
                <a:off x="2776" y="1507"/>
                <a:ext cx="3" cy="1"/>
              </a:xfrm>
              <a:custGeom>
                <a:avLst/>
                <a:gdLst>
                  <a:gd name="T0" fmla="*/ 0 w 8"/>
                  <a:gd name="T1" fmla="*/ 0 h 4"/>
                  <a:gd name="T2" fmla="*/ 0 w 8"/>
                  <a:gd name="T3" fmla="*/ 0 h 4"/>
                  <a:gd name="T4" fmla="*/ 0 w 8"/>
                  <a:gd name="T5" fmla="*/ 0 h 4"/>
                  <a:gd name="T6" fmla="*/ 0 w 8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4">
                    <a:moveTo>
                      <a:pt x="8" y="0"/>
                    </a:moveTo>
                    <a:lnTo>
                      <a:pt x="0" y="4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02" name="Freeform 4993"/>
              <p:cNvSpPr>
                <a:spLocks/>
              </p:cNvSpPr>
              <p:nvPr/>
            </p:nvSpPr>
            <p:spPr bwMode="auto">
              <a:xfrm>
                <a:off x="2767" y="1483"/>
                <a:ext cx="12" cy="25"/>
              </a:xfrm>
              <a:custGeom>
                <a:avLst/>
                <a:gdLst>
                  <a:gd name="T0" fmla="*/ 0 w 35"/>
                  <a:gd name="T1" fmla="*/ 0 h 77"/>
                  <a:gd name="T2" fmla="*/ 0 w 35"/>
                  <a:gd name="T3" fmla="*/ 0 h 77"/>
                  <a:gd name="T4" fmla="*/ 0 w 35"/>
                  <a:gd name="T5" fmla="*/ 0 h 77"/>
                  <a:gd name="T6" fmla="*/ 0 w 35"/>
                  <a:gd name="T7" fmla="*/ 0 h 77"/>
                  <a:gd name="T8" fmla="*/ 0 w 35"/>
                  <a:gd name="T9" fmla="*/ 0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" h="77">
                    <a:moveTo>
                      <a:pt x="35" y="73"/>
                    </a:moveTo>
                    <a:lnTo>
                      <a:pt x="20" y="77"/>
                    </a:lnTo>
                    <a:lnTo>
                      <a:pt x="0" y="4"/>
                    </a:lnTo>
                    <a:lnTo>
                      <a:pt x="15" y="0"/>
                    </a:lnTo>
                    <a:lnTo>
                      <a:pt x="35" y="7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03" name="Freeform 4994"/>
              <p:cNvSpPr>
                <a:spLocks/>
              </p:cNvSpPr>
              <p:nvPr/>
            </p:nvSpPr>
            <p:spPr bwMode="auto">
              <a:xfrm>
                <a:off x="2767" y="1483"/>
                <a:ext cx="3" cy="1"/>
              </a:xfrm>
              <a:custGeom>
                <a:avLst/>
                <a:gdLst>
                  <a:gd name="T0" fmla="*/ 0 w 8"/>
                  <a:gd name="T1" fmla="*/ 1 h 2"/>
                  <a:gd name="T2" fmla="*/ 0 w 8"/>
                  <a:gd name="T3" fmla="*/ 1 h 2"/>
                  <a:gd name="T4" fmla="*/ 0 w 8"/>
                  <a:gd name="T5" fmla="*/ 0 h 2"/>
                  <a:gd name="T6" fmla="*/ 0 w 8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0" y="2"/>
                    </a:moveTo>
                    <a:lnTo>
                      <a:pt x="8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04" name="Rectangle 4995"/>
              <p:cNvSpPr>
                <a:spLocks noChangeArrowheads="1"/>
              </p:cNvSpPr>
              <p:nvPr/>
            </p:nvSpPr>
            <p:spPr bwMode="auto">
              <a:xfrm>
                <a:off x="2767" y="1483"/>
                <a:ext cx="5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05" name="Rectangle 4996"/>
              <p:cNvSpPr>
                <a:spLocks noChangeArrowheads="1"/>
              </p:cNvSpPr>
              <p:nvPr/>
            </p:nvSpPr>
            <p:spPr bwMode="auto">
              <a:xfrm>
                <a:off x="2767" y="1483"/>
                <a:ext cx="5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06" name="Rectangle 4997"/>
              <p:cNvSpPr>
                <a:spLocks noChangeArrowheads="1"/>
              </p:cNvSpPr>
              <p:nvPr/>
            </p:nvSpPr>
            <p:spPr bwMode="auto">
              <a:xfrm>
                <a:off x="2767" y="1483"/>
                <a:ext cx="5" cy="2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07" name="Rectangle 4998"/>
              <p:cNvSpPr>
                <a:spLocks noChangeArrowheads="1"/>
              </p:cNvSpPr>
              <p:nvPr/>
            </p:nvSpPr>
            <p:spPr bwMode="auto">
              <a:xfrm>
                <a:off x="2767" y="1485"/>
                <a:ext cx="5" cy="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08" name="Rectangle 4999"/>
              <p:cNvSpPr>
                <a:spLocks noChangeArrowheads="1"/>
              </p:cNvSpPr>
              <p:nvPr/>
            </p:nvSpPr>
            <p:spPr bwMode="auto">
              <a:xfrm>
                <a:off x="2767" y="1488"/>
                <a:ext cx="5" cy="2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09" name="Freeform 5000"/>
              <p:cNvSpPr>
                <a:spLocks/>
              </p:cNvSpPr>
              <p:nvPr/>
            </p:nvSpPr>
            <p:spPr bwMode="auto">
              <a:xfrm>
                <a:off x="2767" y="1490"/>
                <a:ext cx="3" cy="1"/>
              </a:xfrm>
              <a:custGeom>
                <a:avLst/>
                <a:gdLst>
                  <a:gd name="T0" fmla="*/ 0 w 8"/>
                  <a:gd name="T1" fmla="*/ 0 h 2"/>
                  <a:gd name="T2" fmla="*/ 0 w 8"/>
                  <a:gd name="T3" fmla="*/ 1 h 2"/>
                  <a:gd name="T4" fmla="*/ 0 w 8"/>
                  <a:gd name="T5" fmla="*/ 1 h 2"/>
                  <a:gd name="T6" fmla="*/ 0 w 8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lnTo>
                      <a:pt x="8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10" name="Freeform 5001"/>
              <p:cNvSpPr>
                <a:spLocks/>
              </p:cNvSpPr>
              <p:nvPr/>
            </p:nvSpPr>
            <p:spPr bwMode="auto">
              <a:xfrm>
                <a:off x="2767" y="1490"/>
                <a:ext cx="6" cy="7"/>
              </a:xfrm>
              <a:custGeom>
                <a:avLst/>
                <a:gdLst>
                  <a:gd name="T0" fmla="*/ 0 w 17"/>
                  <a:gd name="T1" fmla="*/ 0 h 21"/>
                  <a:gd name="T2" fmla="*/ 0 w 17"/>
                  <a:gd name="T3" fmla="*/ 0 h 21"/>
                  <a:gd name="T4" fmla="*/ 0 w 17"/>
                  <a:gd name="T5" fmla="*/ 0 h 21"/>
                  <a:gd name="T6" fmla="*/ 0 w 17"/>
                  <a:gd name="T7" fmla="*/ 0 h 21"/>
                  <a:gd name="T8" fmla="*/ 0 w 17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21">
                    <a:moveTo>
                      <a:pt x="0" y="2"/>
                    </a:moveTo>
                    <a:lnTo>
                      <a:pt x="15" y="0"/>
                    </a:lnTo>
                    <a:lnTo>
                      <a:pt x="17" y="19"/>
                    </a:lnTo>
                    <a:lnTo>
                      <a:pt x="2" y="2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11" name="Freeform 5002"/>
              <p:cNvSpPr>
                <a:spLocks/>
              </p:cNvSpPr>
              <p:nvPr/>
            </p:nvSpPr>
            <p:spPr bwMode="auto">
              <a:xfrm>
                <a:off x="2770" y="1496"/>
                <a:ext cx="3" cy="1"/>
              </a:xfrm>
              <a:custGeom>
                <a:avLst/>
                <a:gdLst>
                  <a:gd name="T0" fmla="*/ 0 w 8"/>
                  <a:gd name="T1" fmla="*/ 0 h 3"/>
                  <a:gd name="T2" fmla="*/ 0 w 8"/>
                  <a:gd name="T3" fmla="*/ 0 h 3"/>
                  <a:gd name="T4" fmla="*/ 0 w 8"/>
                  <a:gd name="T5" fmla="*/ 0 h 3"/>
                  <a:gd name="T6" fmla="*/ 0 w 8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3">
                    <a:moveTo>
                      <a:pt x="7" y="0"/>
                    </a:moveTo>
                    <a:lnTo>
                      <a:pt x="0" y="3"/>
                    </a:lnTo>
                    <a:lnTo>
                      <a:pt x="8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12" name="Rectangle 5003"/>
              <p:cNvSpPr>
                <a:spLocks noChangeArrowheads="1"/>
              </p:cNvSpPr>
              <p:nvPr/>
            </p:nvSpPr>
            <p:spPr bwMode="auto">
              <a:xfrm>
                <a:off x="2768" y="1497"/>
                <a:ext cx="5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13" name="Rectangle 5004"/>
              <p:cNvSpPr>
                <a:spLocks noChangeArrowheads="1"/>
              </p:cNvSpPr>
              <p:nvPr/>
            </p:nvSpPr>
            <p:spPr bwMode="auto">
              <a:xfrm>
                <a:off x="2768" y="1502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14" name="Rectangle 5005"/>
              <p:cNvSpPr>
                <a:spLocks noChangeArrowheads="1"/>
              </p:cNvSpPr>
              <p:nvPr/>
            </p:nvSpPr>
            <p:spPr bwMode="auto">
              <a:xfrm>
                <a:off x="2768" y="1508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15" name="Rectangle 5006"/>
              <p:cNvSpPr>
                <a:spLocks noChangeArrowheads="1"/>
              </p:cNvSpPr>
              <p:nvPr/>
            </p:nvSpPr>
            <p:spPr bwMode="auto">
              <a:xfrm>
                <a:off x="2768" y="1514"/>
                <a:ext cx="5" cy="10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16" name="Freeform 5007"/>
              <p:cNvSpPr>
                <a:spLocks/>
              </p:cNvSpPr>
              <p:nvPr/>
            </p:nvSpPr>
            <p:spPr bwMode="auto">
              <a:xfrm>
                <a:off x="2770" y="1524"/>
                <a:ext cx="3" cy="1"/>
              </a:xfrm>
              <a:custGeom>
                <a:avLst/>
                <a:gdLst>
                  <a:gd name="T0" fmla="*/ 0 w 8"/>
                  <a:gd name="T1" fmla="*/ 0 h 2"/>
                  <a:gd name="T2" fmla="*/ 0 w 8"/>
                  <a:gd name="T3" fmla="*/ 1 h 2"/>
                  <a:gd name="T4" fmla="*/ 0 w 8"/>
                  <a:gd name="T5" fmla="*/ 1 h 2"/>
                  <a:gd name="T6" fmla="*/ 0 w 8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8" y="0"/>
                    </a:moveTo>
                    <a:lnTo>
                      <a:pt x="0" y="2"/>
                    </a:lnTo>
                    <a:lnTo>
                      <a:pt x="7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17" name="Freeform 5008"/>
              <p:cNvSpPr>
                <a:spLocks/>
              </p:cNvSpPr>
              <p:nvPr/>
            </p:nvSpPr>
            <p:spPr bwMode="auto">
              <a:xfrm>
                <a:off x="2767" y="1524"/>
                <a:ext cx="6" cy="10"/>
              </a:xfrm>
              <a:custGeom>
                <a:avLst/>
                <a:gdLst>
                  <a:gd name="T0" fmla="*/ 0 w 17"/>
                  <a:gd name="T1" fmla="*/ 0 h 30"/>
                  <a:gd name="T2" fmla="*/ 0 w 17"/>
                  <a:gd name="T3" fmla="*/ 0 h 30"/>
                  <a:gd name="T4" fmla="*/ 0 w 17"/>
                  <a:gd name="T5" fmla="*/ 0 h 30"/>
                  <a:gd name="T6" fmla="*/ 0 w 17"/>
                  <a:gd name="T7" fmla="*/ 0 h 30"/>
                  <a:gd name="T8" fmla="*/ 0 w 17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30">
                    <a:moveTo>
                      <a:pt x="2" y="0"/>
                    </a:moveTo>
                    <a:lnTo>
                      <a:pt x="17" y="2"/>
                    </a:lnTo>
                    <a:lnTo>
                      <a:pt x="15" y="30"/>
                    </a:lnTo>
                    <a:lnTo>
                      <a:pt x="0" y="2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18" name="Freeform 5009"/>
              <p:cNvSpPr>
                <a:spLocks/>
              </p:cNvSpPr>
              <p:nvPr/>
            </p:nvSpPr>
            <p:spPr bwMode="auto">
              <a:xfrm>
                <a:off x="2770" y="1534"/>
                <a:ext cx="2" cy="0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1 h 1"/>
                  <a:gd name="T4" fmla="*/ 0 w 7"/>
                  <a:gd name="T5" fmla="*/ 0 h 1"/>
                  <a:gd name="T6" fmla="*/ 0 w 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7" y="0"/>
                    </a:moveTo>
                    <a:lnTo>
                      <a:pt x="0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19" name="Freeform 5010"/>
              <p:cNvSpPr>
                <a:spLocks/>
              </p:cNvSpPr>
              <p:nvPr/>
            </p:nvSpPr>
            <p:spPr bwMode="auto">
              <a:xfrm>
                <a:off x="2765" y="1533"/>
                <a:ext cx="7" cy="19"/>
              </a:xfrm>
              <a:custGeom>
                <a:avLst/>
                <a:gdLst>
                  <a:gd name="T0" fmla="*/ 0 w 22"/>
                  <a:gd name="T1" fmla="*/ 0 h 56"/>
                  <a:gd name="T2" fmla="*/ 0 w 22"/>
                  <a:gd name="T3" fmla="*/ 0 h 56"/>
                  <a:gd name="T4" fmla="*/ 0 w 22"/>
                  <a:gd name="T5" fmla="*/ 0 h 56"/>
                  <a:gd name="T6" fmla="*/ 0 w 22"/>
                  <a:gd name="T7" fmla="*/ 0 h 56"/>
                  <a:gd name="T8" fmla="*/ 0 w 22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56">
                    <a:moveTo>
                      <a:pt x="7" y="0"/>
                    </a:moveTo>
                    <a:lnTo>
                      <a:pt x="22" y="2"/>
                    </a:lnTo>
                    <a:lnTo>
                      <a:pt x="15" y="56"/>
                    </a:lnTo>
                    <a:lnTo>
                      <a:pt x="0" y="5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20" name="Freeform 5011"/>
              <p:cNvSpPr>
                <a:spLocks/>
              </p:cNvSpPr>
              <p:nvPr/>
            </p:nvSpPr>
            <p:spPr bwMode="auto">
              <a:xfrm>
                <a:off x="2765" y="1551"/>
                <a:ext cx="2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7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21" name="Rectangle 5012"/>
              <p:cNvSpPr>
                <a:spLocks noChangeArrowheads="1"/>
              </p:cNvSpPr>
              <p:nvPr/>
            </p:nvSpPr>
            <p:spPr bwMode="auto">
              <a:xfrm>
                <a:off x="2765" y="1552"/>
                <a:ext cx="5" cy="4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22" name="Freeform 5013"/>
              <p:cNvSpPr>
                <a:spLocks/>
              </p:cNvSpPr>
              <p:nvPr/>
            </p:nvSpPr>
            <p:spPr bwMode="auto">
              <a:xfrm>
                <a:off x="2767" y="1555"/>
                <a:ext cx="3" cy="2"/>
              </a:xfrm>
              <a:custGeom>
                <a:avLst/>
                <a:gdLst>
                  <a:gd name="T0" fmla="*/ 0 w 9"/>
                  <a:gd name="T1" fmla="*/ 1 h 4"/>
                  <a:gd name="T2" fmla="*/ 0 w 9"/>
                  <a:gd name="T3" fmla="*/ 0 h 4"/>
                  <a:gd name="T4" fmla="*/ 0 w 9"/>
                  <a:gd name="T5" fmla="*/ 1 h 4"/>
                  <a:gd name="T6" fmla="*/ 0 w 9"/>
                  <a:gd name="T7" fmla="*/ 1 h 4"/>
                  <a:gd name="T8" fmla="*/ 0 w 9"/>
                  <a:gd name="T9" fmla="*/ 1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4">
                    <a:moveTo>
                      <a:pt x="9" y="2"/>
                    </a:moveTo>
                    <a:lnTo>
                      <a:pt x="9" y="0"/>
                    </a:lnTo>
                    <a:lnTo>
                      <a:pt x="8" y="4"/>
                    </a:lnTo>
                    <a:lnTo>
                      <a:pt x="0" y="4"/>
                    </a:lnTo>
                    <a:lnTo>
                      <a:pt x="9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23" name="Freeform 5014"/>
              <p:cNvSpPr>
                <a:spLocks/>
              </p:cNvSpPr>
              <p:nvPr/>
            </p:nvSpPr>
            <p:spPr bwMode="auto">
              <a:xfrm>
                <a:off x="2764" y="1555"/>
                <a:ext cx="6" cy="4"/>
              </a:xfrm>
              <a:custGeom>
                <a:avLst/>
                <a:gdLst>
                  <a:gd name="T0" fmla="*/ 0 w 17"/>
                  <a:gd name="T1" fmla="*/ 0 h 11"/>
                  <a:gd name="T2" fmla="*/ 0 w 17"/>
                  <a:gd name="T3" fmla="*/ 0 h 11"/>
                  <a:gd name="T4" fmla="*/ 0 w 17"/>
                  <a:gd name="T5" fmla="*/ 0 h 11"/>
                  <a:gd name="T6" fmla="*/ 0 w 17"/>
                  <a:gd name="T7" fmla="*/ 0 h 11"/>
                  <a:gd name="T8" fmla="*/ 0 w 17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1">
                    <a:moveTo>
                      <a:pt x="2" y="0"/>
                    </a:moveTo>
                    <a:lnTo>
                      <a:pt x="17" y="4"/>
                    </a:lnTo>
                    <a:lnTo>
                      <a:pt x="14" y="11"/>
                    </a:lnTo>
                    <a:lnTo>
                      <a:pt x="0" y="7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24" name="Freeform 5015"/>
              <p:cNvSpPr>
                <a:spLocks/>
              </p:cNvSpPr>
              <p:nvPr/>
            </p:nvSpPr>
            <p:spPr bwMode="auto">
              <a:xfrm>
                <a:off x="2764" y="1558"/>
                <a:ext cx="2" cy="1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0 h 4"/>
                  <a:gd name="T4" fmla="*/ 0 w 7"/>
                  <a:gd name="T5" fmla="*/ 0 h 4"/>
                  <a:gd name="T6" fmla="*/ 0 w 7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7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25" name="Rectangle 5016"/>
              <p:cNvSpPr>
                <a:spLocks noChangeArrowheads="1"/>
              </p:cNvSpPr>
              <p:nvPr/>
            </p:nvSpPr>
            <p:spPr bwMode="auto">
              <a:xfrm>
                <a:off x="2764" y="1558"/>
                <a:ext cx="5" cy="2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26" name="Freeform 5017"/>
              <p:cNvSpPr>
                <a:spLocks/>
              </p:cNvSpPr>
              <p:nvPr/>
            </p:nvSpPr>
            <p:spPr bwMode="auto">
              <a:xfrm>
                <a:off x="2764" y="1560"/>
                <a:ext cx="2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7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27" name="Freeform 5018"/>
              <p:cNvSpPr>
                <a:spLocks/>
              </p:cNvSpPr>
              <p:nvPr/>
            </p:nvSpPr>
            <p:spPr bwMode="auto">
              <a:xfrm>
                <a:off x="2764" y="1559"/>
                <a:ext cx="6" cy="3"/>
              </a:xfrm>
              <a:custGeom>
                <a:avLst/>
                <a:gdLst>
                  <a:gd name="T0" fmla="*/ 0 w 17"/>
                  <a:gd name="T1" fmla="*/ 0 h 10"/>
                  <a:gd name="T2" fmla="*/ 0 w 17"/>
                  <a:gd name="T3" fmla="*/ 0 h 10"/>
                  <a:gd name="T4" fmla="*/ 0 w 17"/>
                  <a:gd name="T5" fmla="*/ 0 h 10"/>
                  <a:gd name="T6" fmla="*/ 0 w 17"/>
                  <a:gd name="T7" fmla="*/ 0 h 10"/>
                  <a:gd name="T8" fmla="*/ 0 w 17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0">
                    <a:moveTo>
                      <a:pt x="0" y="6"/>
                    </a:moveTo>
                    <a:lnTo>
                      <a:pt x="14" y="0"/>
                    </a:lnTo>
                    <a:lnTo>
                      <a:pt x="17" y="4"/>
                    </a:lnTo>
                    <a:lnTo>
                      <a:pt x="2" y="1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28" name="Freeform 5019"/>
              <p:cNvSpPr>
                <a:spLocks/>
              </p:cNvSpPr>
              <p:nvPr/>
            </p:nvSpPr>
            <p:spPr bwMode="auto">
              <a:xfrm>
                <a:off x="2767" y="1560"/>
                <a:ext cx="3" cy="2"/>
              </a:xfrm>
              <a:custGeom>
                <a:avLst/>
                <a:gdLst>
                  <a:gd name="T0" fmla="*/ 0 w 9"/>
                  <a:gd name="T1" fmla="*/ 0 h 5"/>
                  <a:gd name="T2" fmla="*/ 0 w 9"/>
                  <a:gd name="T3" fmla="*/ 0 h 5"/>
                  <a:gd name="T4" fmla="*/ 0 w 9"/>
                  <a:gd name="T5" fmla="*/ 0 h 5"/>
                  <a:gd name="T6" fmla="*/ 0 w 9"/>
                  <a:gd name="T7" fmla="*/ 0 h 5"/>
                  <a:gd name="T8" fmla="*/ 0 w 9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5">
                    <a:moveTo>
                      <a:pt x="8" y="0"/>
                    </a:moveTo>
                    <a:lnTo>
                      <a:pt x="9" y="1"/>
                    </a:lnTo>
                    <a:lnTo>
                      <a:pt x="9" y="3"/>
                    </a:lnTo>
                    <a:lnTo>
                      <a:pt x="0" y="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29" name="Rectangle 5020"/>
              <p:cNvSpPr>
                <a:spLocks noChangeArrowheads="1"/>
              </p:cNvSpPr>
              <p:nvPr/>
            </p:nvSpPr>
            <p:spPr bwMode="auto">
              <a:xfrm>
                <a:off x="2765" y="1561"/>
                <a:ext cx="5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30" name="Freeform 5021"/>
              <p:cNvSpPr>
                <a:spLocks/>
              </p:cNvSpPr>
              <p:nvPr/>
            </p:nvSpPr>
            <p:spPr bwMode="auto">
              <a:xfrm>
                <a:off x="2765" y="1562"/>
                <a:ext cx="2" cy="1"/>
              </a:xfrm>
              <a:custGeom>
                <a:avLst/>
                <a:gdLst>
                  <a:gd name="T0" fmla="*/ 0 w 7"/>
                  <a:gd name="T1" fmla="*/ 0 h 2"/>
                  <a:gd name="T2" fmla="*/ 0 w 7"/>
                  <a:gd name="T3" fmla="*/ 1 h 2"/>
                  <a:gd name="T4" fmla="*/ 0 w 7"/>
                  <a:gd name="T5" fmla="*/ 1 h 2"/>
                  <a:gd name="T6" fmla="*/ 0 w 7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7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31" name="Freeform 5022"/>
              <p:cNvSpPr>
                <a:spLocks/>
              </p:cNvSpPr>
              <p:nvPr/>
            </p:nvSpPr>
            <p:spPr bwMode="auto">
              <a:xfrm>
                <a:off x="2765" y="1561"/>
                <a:ext cx="5" cy="3"/>
              </a:xfrm>
              <a:custGeom>
                <a:avLst/>
                <a:gdLst>
                  <a:gd name="T0" fmla="*/ 0 w 16"/>
                  <a:gd name="T1" fmla="*/ 0 h 9"/>
                  <a:gd name="T2" fmla="*/ 0 w 16"/>
                  <a:gd name="T3" fmla="*/ 0 h 9"/>
                  <a:gd name="T4" fmla="*/ 0 w 16"/>
                  <a:gd name="T5" fmla="*/ 0 h 9"/>
                  <a:gd name="T6" fmla="*/ 0 w 16"/>
                  <a:gd name="T7" fmla="*/ 0 h 9"/>
                  <a:gd name="T8" fmla="*/ 0 w 16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9">
                    <a:moveTo>
                      <a:pt x="0" y="4"/>
                    </a:moveTo>
                    <a:lnTo>
                      <a:pt x="15" y="0"/>
                    </a:lnTo>
                    <a:lnTo>
                      <a:pt x="16" y="4"/>
                    </a:lnTo>
                    <a:lnTo>
                      <a:pt x="1" y="9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32" name="Freeform 5023"/>
              <p:cNvSpPr>
                <a:spLocks/>
              </p:cNvSpPr>
              <p:nvPr/>
            </p:nvSpPr>
            <p:spPr bwMode="auto">
              <a:xfrm>
                <a:off x="2767" y="1563"/>
                <a:ext cx="3" cy="1"/>
              </a:xfrm>
              <a:custGeom>
                <a:avLst/>
                <a:gdLst>
                  <a:gd name="T0" fmla="*/ 0 w 9"/>
                  <a:gd name="T1" fmla="*/ 0 h 5"/>
                  <a:gd name="T2" fmla="*/ 0 w 9"/>
                  <a:gd name="T3" fmla="*/ 0 h 5"/>
                  <a:gd name="T4" fmla="*/ 0 w 9"/>
                  <a:gd name="T5" fmla="*/ 0 h 5"/>
                  <a:gd name="T6" fmla="*/ 0 w 9"/>
                  <a:gd name="T7" fmla="*/ 0 h 5"/>
                  <a:gd name="T8" fmla="*/ 0 w 9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5">
                    <a:moveTo>
                      <a:pt x="8" y="0"/>
                    </a:moveTo>
                    <a:lnTo>
                      <a:pt x="9" y="3"/>
                    </a:lnTo>
                    <a:lnTo>
                      <a:pt x="9" y="2"/>
                    </a:lnTo>
                    <a:lnTo>
                      <a:pt x="0" y="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33" name="Rectangle 5024"/>
              <p:cNvSpPr>
                <a:spLocks noChangeArrowheads="1"/>
              </p:cNvSpPr>
              <p:nvPr/>
            </p:nvSpPr>
            <p:spPr bwMode="auto">
              <a:xfrm>
                <a:off x="2765" y="1563"/>
                <a:ext cx="5" cy="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34" name="Rectangle 5025"/>
              <p:cNvSpPr>
                <a:spLocks noChangeArrowheads="1"/>
              </p:cNvSpPr>
              <p:nvPr/>
            </p:nvSpPr>
            <p:spPr bwMode="auto">
              <a:xfrm>
                <a:off x="2765" y="1566"/>
                <a:ext cx="5" cy="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35" name="Rectangle 5026"/>
              <p:cNvSpPr>
                <a:spLocks noChangeArrowheads="1"/>
              </p:cNvSpPr>
              <p:nvPr/>
            </p:nvSpPr>
            <p:spPr bwMode="auto">
              <a:xfrm>
                <a:off x="2765" y="1569"/>
                <a:ext cx="5" cy="2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36" name="Rectangle 5027"/>
              <p:cNvSpPr>
                <a:spLocks noChangeArrowheads="1"/>
              </p:cNvSpPr>
              <p:nvPr/>
            </p:nvSpPr>
            <p:spPr bwMode="auto">
              <a:xfrm>
                <a:off x="2765" y="1571"/>
                <a:ext cx="5" cy="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37" name="Rectangle 5028"/>
              <p:cNvSpPr>
                <a:spLocks noChangeArrowheads="1"/>
              </p:cNvSpPr>
              <p:nvPr/>
            </p:nvSpPr>
            <p:spPr bwMode="auto">
              <a:xfrm>
                <a:off x="2765" y="1574"/>
                <a:ext cx="5" cy="2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38" name="Freeform 5029"/>
              <p:cNvSpPr>
                <a:spLocks/>
              </p:cNvSpPr>
              <p:nvPr/>
            </p:nvSpPr>
            <p:spPr bwMode="auto">
              <a:xfrm>
                <a:off x="2767" y="1576"/>
                <a:ext cx="3" cy="1"/>
              </a:xfrm>
              <a:custGeom>
                <a:avLst/>
                <a:gdLst>
                  <a:gd name="T0" fmla="*/ 0 w 9"/>
                  <a:gd name="T1" fmla="*/ 0 h 3"/>
                  <a:gd name="T2" fmla="*/ 0 w 9"/>
                  <a:gd name="T3" fmla="*/ 0 h 3"/>
                  <a:gd name="T4" fmla="*/ 0 w 9"/>
                  <a:gd name="T5" fmla="*/ 0 h 3"/>
                  <a:gd name="T6" fmla="*/ 0 w 9"/>
                  <a:gd name="T7" fmla="*/ 0 h 3"/>
                  <a:gd name="T8" fmla="*/ 0 w 9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3">
                    <a:moveTo>
                      <a:pt x="9" y="0"/>
                    </a:moveTo>
                    <a:lnTo>
                      <a:pt x="9" y="0"/>
                    </a:lnTo>
                    <a:lnTo>
                      <a:pt x="8" y="3"/>
                    </a:lnTo>
                    <a:lnTo>
                      <a:pt x="0" y="2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39" name="Freeform 5030"/>
              <p:cNvSpPr>
                <a:spLocks/>
              </p:cNvSpPr>
              <p:nvPr/>
            </p:nvSpPr>
            <p:spPr bwMode="auto">
              <a:xfrm>
                <a:off x="2765" y="1575"/>
                <a:ext cx="5" cy="2"/>
              </a:xfrm>
              <a:custGeom>
                <a:avLst/>
                <a:gdLst>
                  <a:gd name="T0" fmla="*/ 0 w 16"/>
                  <a:gd name="T1" fmla="*/ 0 h 8"/>
                  <a:gd name="T2" fmla="*/ 0 w 16"/>
                  <a:gd name="T3" fmla="*/ 0 h 8"/>
                  <a:gd name="T4" fmla="*/ 0 w 16"/>
                  <a:gd name="T5" fmla="*/ 0 h 8"/>
                  <a:gd name="T6" fmla="*/ 0 w 16"/>
                  <a:gd name="T7" fmla="*/ 0 h 8"/>
                  <a:gd name="T8" fmla="*/ 0 w 16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8">
                    <a:moveTo>
                      <a:pt x="1" y="0"/>
                    </a:moveTo>
                    <a:lnTo>
                      <a:pt x="16" y="6"/>
                    </a:lnTo>
                    <a:lnTo>
                      <a:pt x="15" y="8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40" name="Freeform 5031"/>
              <p:cNvSpPr>
                <a:spLocks/>
              </p:cNvSpPr>
              <p:nvPr/>
            </p:nvSpPr>
            <p:spPr bwMode="auto">
              <a:xfrm>
                <a:off x="2767" y="1577"/>
                <a:ext cx="3" cy="1"/>
              </a:xfrm>
              <a:custGeom>
                <a:avLst/>
                <a:gdLst>
                  <a:gd name="T0" fmla="*/ 0 w 8"/>
                  <a:gd name="T1" fmla="*/ 0 h 3"/>
                  <a:gd name="T2" fmla="*/ 0 w 8"/>
                  <a:gd name="T3" fmla="*/ 0 h 3"/>
                  <a:gd name="T4" fmla="*/ 0 w 8"/>
                  <a:gd name="T5" fmla="*/ 0 h 3"/>
                  <a:gd name="T6" fmla="*/ 0 w 8"/>
                  <a:gd name="T7" fmla="*/ 0 h 3"/>
                  <a:gd name="T8" fmla="*/ 0 w 8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3">
                    <a:moveTo>
                      <a:pt x="8" y="1"/>
                    </a:moveTo>
                    <a:lnTo>
                      <a:pt x="8" y="0"/>
                    </a:lnTo>
                    <a:lnTo>
                      <a:pt x="5" y="3"/>
                    </a:lnTo>
                    <a:lnTo>
                      <a:pt x="0" y="0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41" name="Freeform 5032"/>
              <p:cNvSpPr>
                <a:spLocks/>
              </p:cNvSpPr>
              <p:nvPr/>
            </p:nvSpPr>
            <p:spPr bwMode="auto">
              <a:xfrm>
                <a:off x="2765" y="1575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lnTo>
                      <a:pt x="12" y="10"/>
                    </a:lnTo>
                    <a:lnTo>
                      <a:pt x="10" y="12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42" name="Freeform 5033"/>
              <p:cNvSpPr>
                <a:spLocks/>
              </p:cNvSpPr>
              <p:nvPr/>
            </p:nvSpPr>
            <p:spPr bwMode="auto">
              <a:xfrm>
                <a:off x="2764" y="1575"/>
                <a:ext cx="2" cy="3"/>
              </a:xfrm>
              <a:custGeom>
                <a:avLst/>
                <a:gdLst>
                  <a:gd name="T0" fmla="*/ 0 w 6"/>
                  <a:gd name="T1" fmla="*/ 0 h 7"/>
                  <a:gd name="T2" fmla="*/ 0 w 6"/>
                  <a:gd name="T3" fmla="*/ 0 h 7"/>
                  <a:gd name="T4" fmla="*/ 0 w 6"/>
                  <a:gd name="T5" fmla="*/ 0 h 7"/>
                  <a:gd name="T6" fmla="*/ 0 w 6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1" y="0"/>
                    </a:moveTo>
                    <a:lnTo>
                      <a:pt x="6" y="7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5187" name="Group 5034"/>
            <p:cNvGrpSpPr>
              <a:grpSpLocks/>
            </p:cNvGrpSpPr>
            <p:nvPr/>
          </p:nvGrpSpPr>
          <p:grpSpPr bwMode="auto">
            <a:xfrm>
              <a:off x="2763" y="1513"/>
              <a:ext cx="84" cy="381"/>
              <a:chOff x="2763" y="1513"/>
              <a:chExt cx="84" cy="381"/>
            </a:xfrm>
          </p:grpSpPr>
          <p:sp>
            <p:nvSpPr>
              <p:cNvPr id="5943" name="Freeform 5035"/>
              <p:cNvSpPr>
                <a:spLocks/>
              </p:cNvSpPr>
              <p:nvPr/>
            </p:nvSpPr>
            <p:spPr bwMode="auto">
              <a:xfrm>
                <a:off x="2764" y="1576"/>
                <a:ext cx="4" cy="3"/>
              </a:xfrm>
              <a:custGeom>
                <a:avLst/>
                <a:gdLst>
                  <a:gd name="T0" fmla="*/ 0 w 14"/>
                  <a:gd name="T1" fmla="*/ 0 h 11"/>
                  <a:gd name="T2" fmla="*/ 0 w 14"/>
                  <a:gd name="T3" fmla="*/ 0 h 11"/>
                  <a:gd name="T4" fmla="*/ 0 w 14"/>
                  <a:gd name="T5" fmla="*/ 0 h 11"/>
                  <a:gd name="T6" fmla="*/ 0 w 14"/>
                  <a:gd name="T7" fmla="*/ 0 h 11"/>
                  <a:gd name="T8" fmla="*/ 0 w 14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1">
                    <a:moveTo>
                      <a:pt x="2" y="0"/>
                    </a:moveTo>
                    <a:lnTo>
                      <a:pt x="14" y="8"/>
                    </a:lnTo>
                    <a:lnTo>
                      <a:pt x="12" y="11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44" name="Freeform 5036"/>
              <p:cNvSpPr>
                <a:spLocks/>
              </p:cNvSpPr>
              <p:nvPr/>
            </p:nvSpPr>
            <p:spPr bwMode="auto">
              <a:xfrm>
                <a:off x="2763" y="1577"/>
                <a:ext cx="3" cy="2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0 w 7"/>
                  <a:gd name="T5" fmla="*/ 0 h 6"/>
                  <a:gd name="T6" fmla="*/ 0 w 7"/>
                  <a:gd name="T7" fmla="*/ 0 h 6"/>
                  <a:gd name="T8" fmla="*/ 0 w 7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1" y="0"/>
                    </a:moveTo>
                    <a:lnTo>
                      <a:pt x="0" y="1"/>
                    </a:lnTo>
                    <a:lnTo>
                      <a:pt x="0" y="4"/>
                    </a:lnTo>
                    <a:lnTo>
                      <a:pt x="7" y="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45" name="Rectangle 5037"/>
              <p:cNvSpPr>
                <a:spLocks noChangeArrowheads="1"/>
              </p:cNvSpPr>
              <p:nvPr/>
            </p:nvSpPr>
            <p:spPr bwMode="auto">
              <a:xfrm>
                <a:off x="2763" y="1578"/>
                <a:ext cx="5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46" name="Rectangle 5038"/>
              <p:cNvSpPr>
                <a:spLocks noChangeArrowheads="1"/>
              </p:cNvSpPr>
              <p:nvPr/>
            </p:nvSpPr>
            <p:spPr bwMode="auto">
              <a:xfrm>
                <a:off x="2763" y="1579"/>
                <a:ext cx="5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47" name="Rectangle 5039"/>
              <p:cNvSpPr>
                <a:spLocks noChangeArrowheads="1"/>
              </p:cNvSpPr>
              <p:nvPr/>
            </p:nvSpPr>
            <p:spPr bwMode="auto">
              <a:xfrm>
                <a:off x="2763" y="1580"/>
                <a:ext cx="5" cy="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48" name="Rectangle 5040"/>
              <p:cNvSpPr>
                <a:spLocks noChangeArrowheads="1"/>
              </p:cNvSpPr>
              <p:nvPr/>
            </p:nvSpPr>
            <p:spPr bwMode="auto">
              <a:xfrm>
                <a:off x="2763" y="1583"/>
                <a:ext cx="5" cy="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49" name="Rectangle 5041"/>
              <p:cNvSpPr>
                <a:spLocks noChangeArrowheads="1"/>
              </p:cNvSpPr>
              <p:nvPr/>
            </p:nvSpPr>
            <p:spPr bwMode="auto">
              <a:xfrm>
                <a:off x="2763" y="1586"/>
                <a:ext cx="5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50" name="Freeform 5042"/>
              <p:cNvSpPr>
                <a:spLocks/>
              </p:cNvSpPr>
              <p:nvPr/>
            </p:nvSpPr>
            <p:spPr bwMode="auto">
              <a:xfrm>
                <a:off x="2763" y="1591"/>
                <a:ext cx="3" cy="1"/>
              </a:xfrm>
              <a:custGeom>
                <a:avLst/>
                <a:gdLst>
                  <a:gd name="T0" fmla="*/ 0 w 7"/>
                  <a:gd name="T1" fmla="*/ 0 h 2"/>
                  <a:gd name="T2" fmla="*/ 0 w 7"/>
                  <a:gd name="T3" fmla="*/ 1 h 2"/>
                  <a:gd name="T4" fmla="*/ 0 w 7"/>
                  <a:gd name="T5" fmla="*/ 1 h 2"/>
                  <a:gd name="T6" fmla="*/ 0 w 7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7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51" name="Freeform 5043"/>
              <p:cNvSpPr>
                <a:spLocks/>
              </p:cNvSpPr>
              <p:nvPr/>
            </p:nvSpPr>
            <p:spPr bwMode="auto">
              <a:xfrm>
                <a:off x="2763" y="1591"/>
                <a:ext cx="6" cy="5"/>
              </a:xfrm>
              <a:custGeom>
                <a:avLst/>
                <a:gdLst>
                  <a:gd name="T0" fmla="*/ 0 w 16"/>
                  <a:gd name="T1" fmla="*/ 0 h 17"/>
                  <a:gd name="T2" fmla="*/ 0 w 16"/>
                  <a:gd name="T3" fmla="*/ 0 h 17"/>
                  <a:gd name="T4" fmla="*/ 0 w 16"/>
                  <a:gd name="T5" fmla="*/ 0 h 17"/>
                  <a:gd name="T6" fmla="*/ 0 w 16"/>
                  <a:gd name="T7" fmla="*/ 0 h 17"/>
                  <a:gd name="T8" fmla="*/ 0 w 16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7">
                    <a:moveTo>
                      <a:pt x="0" y="2"/>
                    </a:moveTo>
                    <a:lnTo>
                      <a:pt x="14" y="0"/>
                    </a:lnTo>
                    <a:lnTo>
                      <a:pt x="16" y="15"/>
                    </a:lnTo>
                    <a:lnTo>
                      <a:pt x="2" y="17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52" name="Freeform 5044"/>
              <p:cNvSpPr>
                <a:spLocks/>
              </p:cNvSpPr>
              <p:nvPr/>
            </p:nvSpPr>
            <p:spPr bwMode="auto">
              <a:xfrm>
                <a:off x="2766" y="1596"/>
                <a:ext cx="3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7" y="0"/>
                    </a:moveTo>
                    <a:lnTo>
                      <a:pt x="0" y="3"/>
                    </a:lnTo>
                    <a:lnTo>
                      <a:pt x="7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53" name="Freeform 5045"/>
              <p:cNvSpPr>
                <a:spLocks/>
              </p:cNvSpPr>
              <p:nvPr/>
            </p:nvSpPr>
            <p:spPr bwMode="auto">
              <a:xfrm>
                <a:off x="2764" y="1596"/>
                <a:ext cx="6" cy="17"/>
              </a:xfrm>
              <a:custGeom>
                <a:avLst/>
                <a:gdLst>
                  <a:gd name="T0" fmla="*/ 0 w 18"/>
                  <a:gd name="T1" fmla="*/ 0 h 52"/>
                  <a:gd name="T2" fmla="*/ 0 w 18"/>
                  <a:gd name="T3" fmla="*/ 0 h 52"/>
                  <a:gd name="T4" fmla="*/ 0 w 18"/>
                  <a:gd name="T5" fmla="*/ 0 h 52"/>
                  <a:gd name="T6" fmla="*/ 0 w 18"/>
                  <a:gd name="T7" fmla="*/ 0 h 52"/>
                  <a:gd name="T8" fmla="*/ 0 w 18"/>
                  <a:gd name="T9" fmla="*/ 0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52">
                    <a:moveTo>
                      <a:pt x="0" y="0"/>
                    </a:moveTo>
                    <a:lnTo>
                      <a:pt x="14" y="0"/>
                    </a:lnTo>
                    <a:lnTo>
                      <a:pt x="18" y="52"/>
                    </a:lnTo>
                    <a:lnTo>
                      <a:pt x="3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54" name="Freeform 5046"/>
              <p:cNvSpPr>
                <a:spLocks/>
              </p:cNvSpPr>
              <p:nvPr/>
            </p:nvSpPr>
            <p:spPr bwMode="auto">
              <a:xfrm>
                <a:off x="2767" y="1613"/>
                <a:ext cx="3" cy="1"/>
              </a:xfrm>
              <a:custGeom>
                <a:avLst/>
                <a:gdLst>
                  <a:gd name="T0" fmla="*/ 0 w 8"/>
                  <a:gd name="T1" fmla="*/ 0 h 2"/>
                  <a:gd name="T2" fmla="*/ 0 w 8"/>
                  <a:gd name="T3" fmla="*/ 1 h 2"/>
                  <a:gd name="T4" fmla="*/ 0 w 8"/>
                  <a:gd name="T5" fmla="*/ 0 h 2"/>
                  <a:gd name="T6" fmla="*/ 0 w 8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8" y="0"/>
                    </a:moveTo>
                    <a:lnTo>
                      <a:pt x="0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55" name="Freeform 5047"/>
              <p:cNvSpPr>
                <a:spLocks/>
              </p:cNvSpPr>
              <p:nvPr/>
            </p:nvSpPr>
            <p:spPr bwMode="auto">
              <a:xfrm>
                <a:off x="2765" y="1613"/>
                <a:ext cx="5" cy="16"/>
              </a:xfrm>
              <a:custGeom>
                <a:avLst/>
                <a:gdLst>
                  <a:gd name="T0" fmla="*/ 0 w 16"/>
                  <a:gd name="T1" fmla="*/ 0 h 48"/>
                  <a:gd name="T2" fmla="*/ 0 w 16"/>
                  <a:gd name="T3" fmla="*/ 0 h 48"/>
                  <a:gd name="T4" fmla="*/ 0 w 16"/>
                  <a:gd name="T5" fmla="*/ 0 h 48"/>
                  <a:gd name="T6" fmla="*/ 0 w 16"/>
                  <a:gd name="T7" fmla="*/ 0 h 48"/>
                  <a:gd name="T8" fmla="*/ 0 w 16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48">
                    <a:moveTo>
                      <a:pt x="1" y="0"/>
                    </a:moveTo>
                    <a:lnTo>
                      <a:pt x="16" y="0"/>
                    </a:lnTo>
                    <a:lnTo>
                      <a:pt x="15" y="48"/>
                    </a:lnTo>
                    <a:lnTo>
                      <a:pt x="0" y="4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56" name="Freeform 5048"/>
              <p:cNvSpPr>
                <a:spLocks/>
              </p:cNvSpPr>
              <p:nvPr/>
            </p:nvSpPr>
            <p:spPr bwMode="auto">
              <a:xfrm>
                <a:off x="2765" y="1629"/>
                <a:ext cx="2" cy="1"/>
              </a:xfrm>
              <a:custGeom>
                <a:avLst/>
                <a:gdLst>
                  <a:gd name="T0" fmla="*/ 0 w 7"/>
                  <a:gd name="T1" fmla="*/ 0 h 2"/>
                  <a:gd name="T2" fmla="*/ 0 w 7"/>
                  <a:gd name="T3" fmla="*/ 1 h 2"/>
                  <a:gd name="T4" fmla="*/ 0 w 7"/>
                  <a:gd name="T5" fmla="*/ 0 h 2"/>
                  <a:gd name="T6" fmla="*/ 0 w 7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7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57" name="Rectangle 5049"/>
              <p:cNvSpPr>
                <a:spLocks noChangeArrowheads="1"/>
              </p:cNvSpPr>
              <p:nvPr/>
            </p:nvSpPr>
            <p:spPr bwMode="auto">
              <a:xfrm>
                <a:off x="2765" y="1629"/>
                <a:ext cx="5" cy="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58" name="Rectangle 5050"/>
              <p:cNvSpPr>
                <a:spLocks noChangeArrowheads="1"/>
              </p:cNvSpPr>
              <p:nvPr/>
            </p:nvSpPr>
            <p:spPr bwMode="auto">
              <a:xfrm>
                <a:off x="2765" y="1632"/>
                <a:ext cx="5" cy="2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59" name="Freeform 5051"/>
              <p:cNvSpPr>
                <a:spLocks/>
              </p:cNvSpPr>
              <p:nvPr/>
            </p:nvSpPr>
            <p:spPr bwMode="auto">
              <a:xfrm>
                <a:off x="2767" y="1633"/>
                <a:ext cx="3" cy="2"/>
              </a:xfrm>
              <a:custGeom>
                <a:avLst/>
                <a:gdLst>
                  <a:gd name="T0" fmla="*/ 0 w 9"/>
                  <a:gd name="T1" fmla="*/ 0 h 6"/>
                  <a:gd name="T2" fmla="*/ 0 w 9"/>
                  <a:gd name="T3" fmla="*/ 0 h 6"/>
                  <a:gd name="T4" fmla="*/ 0 w 9"/>
                  <a:gd name="T5" fmla="*/ 0 h 6"/>
                  <a:gd name="T6" fmla="*/ 0 w 9"/>
                  <a:gd name="T7" fmla="*/ 0 h 6"/>
                  <a:gd name="T8" fmla="*/ 0 w 9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6">
                    <a:moveTo>
                      <a:pt x="9" y="3"/>
                    </a:moveTo>
                    <a:lnTo>
                      <a:pt x="9" y="0"/>
                    </a:lnTo>
                    <a:lnTo>
                      <a:pt x="8" y="6"/>
                    </a:lnTo>
                    <a:lnTo>
                      <a:pt x="0" y="6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60" name="Freeform 5052"/>
              <p:cNvSpPr>
                <a:spLocks/>
              </p:cNvSpPr>
              <p:nvPr/>
            </p:nvSpPr>
            <p:spPr bwMode="auto">
              <a:xfrm>
                <a:off x="2764" y="1633"/>
                <a:ext cx="6" cy="5"/>
              </a:xfrm>
              <a:custGeom>
                <a:avLst/>
                <a:gdLst>
                  <a:gd name="T0" fmla="*/ 0 w 17"/>
                  <a:gd name="T1" fmla="*/ 0 h 13"/>
                  <a:gd name="T2" fmla="*/ 0 w 17"/>
                  <a:gd name="T3" fmla="*/ 0 h 13"/>
                  <a:gd name="T4" fmla="*/ 0 w 17"/>
                  <a:gd name="T5" fmla="*/ 0 h 13"/>
                  <a:gd name="T6" fmla="*/ 0 w 17"/>
                  <a:gd name="T7" fmla="*/ 0 h 13"/>
                  <a:gd name="T8" fmla="*/ 0 w 17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3">
                    <a:moveTo>
                      <a:pt x="2" y="0"/>
                    </a:moveTo>
                    <a:lnTo>
                      <a:pt x="17" y="5"/>
                    </a:lnTo>
                    <a:lnTo>
                      <a:pt x="14" y="13"/>
                    </a:lnTo>
                    <a:lnTo>
                      <a:pt x="0" y="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61" name="Freeform 5053"/>
              <p:cNvSpPr>
                <a:spLocks/>
              </p:cNvSpPr>
              <p:nvPr/>
            </p:nvSpPr>
            <p:spPr bwMode="auto">
              <a:xfrm>
                <a:off x="2764" y="1636"/>
                <a:ext cx="2" cy="2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1 h 4"/>
                  <a:gd name="T4" fmla="*/ 0 w 7"/>
                  <a:gd name="T5" fmla="*/ 1 h 4"/>
                  <a:gd name="T6" fmla="*/ 0 w 7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7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62" name="Rectangle 5054"/>
              <p:cNvSpPr>
                <a:spLocks noChangeArrowheads="1"/>
              </p:cNvSpPr>
              <p:nvPr/>
            </p:nvSpPr>
            <p:spPr bwMode="auto">
              <a:xfrm>
                <a:off x="2764" y="1637"/>
                <a:ext cx="5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63" name="Freeform 5055"/>
              <p:cNvSpPr>
                <a:spLocks/>
              </p:cNvSpPr>
              <p:nvPr/>
            </p:nvSpPr>
            <p:spPr bwMode="auto">
              <a:xfrm>
                <a:off x="2766" y="1638"/>
                <a:ext cx="3" cy="1"/>
              </a:xfrm>
              <a:custGeom>
                <a:avLst/>
                <a:gdLst>
                  <a:gd name="T0" fmla="*/ 0 w 9"/>
                  <a:gd name="T1" fmla="*/ 0 h 4"/>
                  <a:gd name="T2" fmla="*/ 0 w 9"/>
                  <a:gd name="T3" fmla="*/ 0 h 4"/>
                  <a:gd name="T4" fmla="*/ 0 w 9"/>
                  <a:gd name="T5" fmla="*/ 0 h 4"/>
                  <a:gd name="T6" fmla="*/ 0 w 9"/>
                  <a:gd name="T7" fmla="*/ 0 h 4"/>
                  <a:gd name="T8" fmla="*/ 0 w 9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4">
                    <a:moveTo>
                      <a:pt x="9" y="0"/>
                    </a:moveTo>
                    <a:lnTo>
                      <a:pt x="9" y="0"/>
                    </a:lnTo>
                    <a:lnTo>
                      <a:pt x="6" y="4"/>
                    </a:lnTo>
                    <a:lnTo>
                      <a:pt x="0" y="2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64" name="Freeform 5056"/>
              <p:cNvSpPr>
                <a:spLocks/>
              </p:cNvSpPr>
              <p:nvPr/>
            </p:nvSpPr>
            <p:spPr bwMode="auto">
              <a:xfrm>
                <a:off x="2764" y="1637"/>
                <a:ext cx="4" cy="3"/>
              </a:xfrm>
              <a:custGeom>
                <a:avLst/>
                <a:gdLst>
                  <a:gd name="T0" fmla="*/ 0 w 14"/>
                  <a:gd name="T1" fmla="*/ 0 h 11"/>
                  <a:gd name="T2" fmla="*/ 0 w 14"/>
                  <a:gd name="T3" fmla="*/ 0 h 11"/>
                  <a:gd name="T4" fmla="*/ 0 w 14"/>
                  <a:gd name="T5" fmla="*/ 0 h 11"/>
                  <a:gd name="T6" fmla="*/ 0 w 14"/>
                  <a:gd name="T7" fmla="*/ 0 h 11"/>
                  <a:gd name="T8" fmla="*/ 0 w 14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1">
                    <a:moveTo>
                      <a:pt x="2" y="0"/>
                    </a:moveTo>
                    <a:lnTo>
                      <a:pt x="14" y="8"/>
                    </a:lnTo>
                    <a:lnTo>
                      <a:pt x="12" y="11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65" name="Freeform 5057"/>
              <p:cNvSpPr>
                <a:spLocks/>
              </p:cNvSpPr>
              <p:nvPr/>
            </p:nvSpPr>
            <p:spPr bwMode="auto">
              <a:xfrm>
                <a:off x="2763" y="1638"/>
                <a:ext cx="3" cy="2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0 w 7"/>
                  <a:gd name="T5" fmla="*/ 0 h 6"/>
                  <a:gd name="T6" fmla="*/ 0 w 7"/>
                  <a:gd name="T7" fmla="*/ 0 h 6"/>
                  <a:gd name="T8" fmla="*/ 0 w 7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1" y="0"/>
                    </a:moveTo>
                    <a:lnTo>
                      <a:pt x="0" y="1"/>
                    </a:lnTo>
                    <a:lnTo>
                      <a:pt x="0" y="4"/>
                    </a:lnTo>
                    <a:lnTo>
                      <a:pt x="7" y="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66" name="Rectangle 5058"/>
              <p:cNvSpPr>
                <a:spLocks noChangeArrowheads="1"/>
              </p:cNvSpPr>
              <p:nvPr/>
            </p:nvSpPr>
            <p:spPr bwMode="auto">
              <a:xfrm>
                <a:off x="2763" y="1639"/>
                <a:ext cx="5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67" name="Rectangle 5059"/>
              <p:cNvSpPr>
                <a:spLocks noChangeArrowheads="1"/>
              </p:cNvSpPr>
              <p:nvPr/>
            </p:nvSpPr>
            <p:spPr bwMode="auto">
              <a:xfrm>
                <a:off x="2763" y="1640"/>
                <a:ext cx="5" cy="4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68" name="Freeform 5060"/>
              <p:cNvSpPr>
                <a:spLocks/>
              </p:cNvSpPr>
              <p:nvPr/>
            </p:nvSpPr>
            <p:spPr bwMode="auto">
              <a:xfrm>
                <a:off x="2763" y="1644"/>
                <a:ext cx="3" cy="1"/>
              </a:xfrm>
              <a:custGeom>
                <a:avLst/>
                <a:gdLst>
                  <a:gd name="T0" fmla="*/ 0 w 7"/>
                  <a:gd name="T1" fmla="*/ 0 h 2"/>
                  <a:gd name="T2" fmla="*/ 0 w 7"/>
                  <a:gd name="T3" fmla="*/ 1 h 2"/>
                  <a:gd name="T4" fmla="*/ 0 w 7"/>
                  <a:gd name="T5" fmla="*/ 1 h 2"/>
                  <a:gd name="T6" fmla="*/ 0 w 7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7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69" name="Freeform 5061"/>
              <p:cNvSpPr>
                <a:spLocks/>
              </p:cNvSpPr>
              <p:nvPr/>
            </p:nvSpPr>
            <p:spPr bwMode="auto">
              <a:xfrm>
                <a:off x="2763" y="1643"/>
                <a:ext cx="6" cy="4"/>
              </a:xfrm>
              <a:custGeom>
                <a:avLst/>
                <a:gdLst>
                  <a:gd name="T0" fmla="*/ 0 w 16"/>
                  <a:gd name="T1" fmla="*/ 0 h 13"/>
                  <a:gd name="T2" fmla="*/ 0 w 16"/>
                  <a:gd name="T3" fmla="*/ 0 h 13"/>
                  <a:gd name="T4" fmla="*/ 0 w 16"/>
                  <a:gd name="T5" fmla="*/ 0 h 13"/>
                  <a:gd name="T6" fmla="*/ 0 w 16"/>
                  <a:gd name="T7" fmla="*/ 0 h 13"/>
                  <a:gd name="T8" fmla="*/ 0 w 16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3">
                    <a:moveTo>
                      <a:pt x="0" y="5"/>
                    </a:moveTo>
                    <a:lnTo>
                      <a:pt x="14" y="0"/>
                    </a:lnTo>
                    <a:lnTo>
                      <a:pt x="16" y="9"/>
                    </a:lnTo>
                    <a:lnTo>
                      <a:pt x="2" y="1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70" name="Freeform 5062"/>
              <p:cNvSpPr>
                <a:spLocks/>
              </p:cNvSpPr>
              <p:nvPr/>
            </p:nvSpPr>
            <p:spPr bwMode="auto">
              <a:xfrm>
                <a:off x="2764" y="1646"/>
                <a:ext cx="6" cy="4"/>
              </a:xfrm>
              <a:custGeom>
                <a:avLst/>
                <a:gdLst>
                  <a:gd name="T0" fmla="*/ 0 w 17"/>
                  <a:gd name="T1" fmla="*/ 0 h 12"/>
                  <a:gd name="T2" fmla="*/ 0 w 17"/>
                  <a:gd name="T3" fmla="*/ 0 h 12"/>
                  <a:gd name="T4" fmla="*/ 0 w 17"/>
                  <a:gd name="T5" fmla="*/ 0 h 12"/>
                  <a:gd name="T6" fmla="*/ 0 w 17"/>
                  <a:gd name="T7" fmla="*/ 0 h 12"/>
                  <a:gd name="T8" fmla="*/ 0 w 17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2">
                    <a:moveTo>
                      <a:pt x="0" y="4"/>
                    </a:moveTo>
                    <a:lnTo>
                      <a:pt x="14" y="0"/>
                    </a:lnTo>
                    <a:lnTo>
                      <a:pt x="17" y="8"/>
                    </a:lnTo>
                    <a:lnTo>
                      <a:pt x="2" y="1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71" name="Freeform 5063"/>
              <p:cNvSpPr>
                <a:spLocks/>
              </p:cNvSpPr>
              <p:nvPr/>
            </p:nvSpPr>
            <p:spPr bwMode="auto">
              <a:xfrm>
                <a:off x="2767" y="1649"/>
                <a:ext cx="3" cy="1"/>
              </a:xfrm>
              <a:custGeom>
                <a:avLst/>
                <a:gdLst>
                  <a:gd name="T0" fmla="*/ 0 w 8"/>
                  <a:gd name="T1" fmla="*/ 0 h 4"/>
                  <a:gd name="T2" fmla="*/ 0 w 8"/>
                  <a:gd name="T3" fmla="*/ 0 h 4"/>
                  <a:gd name="T4" fmla="*/ 0 w 8"/>
                  <a:gd name="T5" fmla="*/ 0 h 4"/>
                  <a:gd name="T6" fmla="*/ 0 w 8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4">
                    <a:moveTo>
                      <a:pt x="8" y="0"/>
                    </a:moveTo>
                    <a:lnTo>
                      <a:pt x="0" y="4"/>
                    </a:lnTo>
                    <a:lnTo>
                      <a:pt x="8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72" name="Freeform 5064"/>
              <p:cNvSpPr>
                <a:spLocks/>
              </p:cNvSpPr>
              <p:nvPr/>
            </p:nvSpPr>
            <p:spPr bwMode="auto">
              <a:xfrm>
                <a:off x="2765" y="1649"/>
                <a:ext cx="5" cy="5"/>
              </a:xfrm>
              <a:custGeom>
                <a:avLst/>
                <a:gdLst>
                  <a:gd name="T0" fmla="*/ 0 w 16"/>
                  <a:gd name="T1" fmla="*/ 0 h 15"/>
                  <a:gd name="T2" fmla="*/ 0 w 16"/>
                  <a:gd name="T3" fmla="*/ 0 h 15"/>
                  <a:gd name="T4" fmla="*/ 0 w 16"/>
                  <a:gd name="T5" fmla="*/ 0 h 15"/>
                  <a:gd name="T6" fmla="*/ 0 w 16"/>
                  <a:gd name="T7" fmla="*/ 0 h 15"/>
                  <a:gd name="T8" fmla="*/ 0 w 16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5">
                    <a:moveTo>
                      <a:pt x="0" y="2"/>
                    </a:moveTo>
                    <a:lnTo>
                      <a:pt x="15" y="0"/>
                    </a:lnTo>
                    <a:lnTo>
                      <a:pt x="16" y="13"/>
                    </a:lnTo>
                    <a:lnTo>
                      <a:pt x="1" y="1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73" name="Freeform 5065"/>
              <p:cNvSpPr>
                <a:spLocks/>
              </p:cNvSpPr>
              <p:nvPr/>
            </p:nvSpPr>
            <p:spPr bwMode="auto">
              <a:xfrm>
                <a:off x="2765" y="1654"/>
                <a:ext cx="2" cy="0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1 h 1"/>
                  <a:gd name="T4" fmla="*/ 0 w 7"/>
                  <a:gd name="T5" fmla="*/ 0 h 1"/>
                  <a:gd name="T6" fmla="*/ 0 w 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0" y="0"/>
                    </a:moveTo>
                    <a:lnTo>
                      <a:pt x="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74" name="Freeform 5066"/>
              <p:cNvSpPr>
                <a:spLocks/>
              </p:cNvSpPr>
              <p:nvPr/>
            </p:nvSpPr>
            <p:spPr bwMode="auto">
              <a:xfrm>
                <a:off x="2765" y="1653"/>
                <a:ext cx="6" cy="6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0 h 17"/>
                  <a:gd name="T8" fmla="*/ 0 w 17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0" y="2"/>
                    </a:moveTo>
                    <a:lnTo>
                      <a:pt x="15" y="0"/>
                    </a:lnTo>
                    <a:lnTo>
                      <a:pt x="17" y="15"/>
                    </a:lnTo>
                    <a:lnTo>
                      <a:pt x="2" y="17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75" name="Freeform 5067"/>
              <p:cNvSpPr>
                <a:spLocks/>
              </p:cNvSpPr>
              <p:nvPr/>
            </p:nvSpPr>
            <p:spPr bwMode="auto">
              <a:xfrm>
                <a:off x="2768" y="1658"/>
                <a:ext cx="3" cy="1"/>
              </a:xfrm>
              <a:custGeom>
                <a:avLst/>
                <a:gdLst>
                  <a:gd name="T0" fmla="*/ 0 w 8"/>
                  <a:gd name="T1" fmla="*/ 0 h 3"/>
                  <a:gd name="T2" fmla="*/ 0 w 8"/>
                  <a:gd name="T3" fmla="*/ 0 h 3"/>
                  <a:gd name="T4" fmla="*/ 0 w 8"/>
                  <a:gd name="T5" fmla="*/ 0 h 3"/>
                  <a:gd name="T6" fmla="*/ 0 w 8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3">
                    <a:moveTo>
                      <a:pt x="8" y="0"/>
                    </a:moveTo>
                    <a:lnTo>
                      <a:pt x="0" y="3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76" name="Freeform 5068"/>
              <p:cNvSpPr>
                <a:spLocks/>
              </p:cNvSpPr>
              <p:nvPr/>
            </p:nvSpPr>
            <p:spPr bwMode="auto">
              <a:xfrm>
                <a:off x="2766" y="1658"/>
                <a:ext cx="7" cy="20"/>
              </a:xfrm>
              <a:custGeom>
                <a:avLst/>
                <a:gdLst>
                  <a:gd name="T0" fmla="*/ 0 w 21"/>
                  <a:gd name="T1" fmla="*/ 0 h 58"/>
                  <a:gd name="T2" fmla="*/ 0 w 21"/>
                  <a:gd name="T3" fmla="*/ 0 h 58"/>
                  <a:gd name="T4" fmla="*/ 0 w 21"/>
                  <a:gd name="T5" fmla="*/ 0 h 58"/>
                  <a:gd name="T6" fmla="*/ 0 w 21"/>
                  <a:gd name="T7" fmla="*/ 0 h 58"/>
                  <a:gd name="T8" fmla="*/ 0 w 21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58">
                    <a:moveTo>
                      <a:pt x="0" y="2"/>
                    </a:moveTo>
                    <a:lnTo>
                      <a:pt x="15" y="0"/>
                    </a:lnTo>
                    <a:lnTo>
                      <a:pt x="21" y="56"/>
                    </a:lnTo>
                    <a:lnTo>
                      <a:pt x="6" y="58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77" name="Freeform 5069"/>
              <p:cNvSpPr>
                <a:spLocks/>
              </p:cNvSpPr>
              <p:nvPr/>
            </p:nvSpPr>
            <p:spPr bwMode="auto">
              <a:xfrm>
                <a:off x="2770" y="1677"/>
                <a:ext cx="3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7" y="0"/>
                    </a:moveTo>
                    <a:lnTo>
                      <a:pt x="0" y="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78" name="Freeform 5070"/>
              <p:cNvSpPr>
                <a:spLocks/>
              </p:cNvSpPr>
              <p:nvPr/>
            </p:nvSpPr>
            <p:spPr bwMode="auto">
              <a:xfrm>
                <a:off x="2768" y="1677"/>
                <a:ext cx="6" cy="19"/>
              </a:xfrm>
              <a:custGeom>
                <a:avLst/>
                <a:gdLst>
                  <a:gd name="T0" fmla="*/ 0 w 20"/>
                  <a:gd name="T1" fmla="*/ 0 h 57"/>
                  <a:gd name="T2" fmla="*/ 0 w 20"/>
                  <a:gd name="T3" fmla="*/ 0 h 57"/>
                  <a:gd name="T4" fmla="*/ 0 w 20"/>
                  <a:gd name="T5" fmla="*/ 0 h 57"/>
                  <a:gd name="T6" fmla="*/ 0 w 20"/>
                  <a:gd name="T7" fmla="*/ 0 h 57"/>
                  <a:gd name="T8" fmla="*/ 0 w 20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57">
                    <a:moveTo>
                      <a:pt x="0" y="2"/>
                    </a:moveTo>
                    <a:lnTo>
                      <a:pt x="15" y="0"/>
                    </a:lnTo>
                    <a:lnTo>
                      <a:pt x="20" y="55"/>
                    </a:lnTo>
                    <a:lnTo>
                      <a:pt x="6" y="57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79" name="Freeform 5071"/>
              <p:cNvSpPr>
                <a:spLocks/>
              </p:cNvSpPr>
              <p:nvPr/>
            </p:nvSpPr>
            <p:spPr bwMode="auto">
              <a:xfrm>
                <a:off x="2770" y="1696"/>
                <a:ext cx="2" cy="0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1 h 1"/>
                  <a:gd name="T4" fmla="*/ 0 w 7"/>
                  <a:gd name="T5" fmla="*/ 0 h 1"/>
                  <a:gd name="T6" fmla="*/ 0 w 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0" y="0"/>
                    </a:moveTo>
                    <a:lnTo>
                      <a:pt x="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80" name="Freeform 5072"/>
              <p:cNvSpPr>
                <a:spLocks/>
              </p:cNvSpPr>
              <p:nvPr/>
            </p:nvSpPr>
            <p:spPr bwMode="auto">
              <a:xfrm>
                <a:off x="2770" y="1695"/>
                <a:ext cx="7" cy="23"/>
              </a:xfrm>
              <a:custGeom>
                <a:avLst/>
                <a:gdLst>
                  <a:gd name="T0" fmla="*/ 0 w 23"/>
                  <a:gd name="T1" fmla="*/ 0 h 67"/>
                  <a:gd name="T2" fmla="*/ 0 w 23"/>
                  <a:gd name="T3" fmla="*/ 0 h 67"/>
                  <a:gd name="T4" fmla="*/ 0 w 23"/>
                  <a:gd name="T5" fmla="*/ 0 h 67"/>
                  <a:gd name="T6" fmla="*/ 0 w 23"/>
                  <a:gd name="T7" fmla="*/ 0 h 67"/>
                  <a:gd name="T8" fmla="*/ 0 w 23"/>
                  <a:gd name="T9" fmla="*/ 0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67">
                    <a:moveTo>
                      <a:pt x="0" y="2"/>
                    </a:moveTo>
                    <a:lnTo>
                      <a:pt x="14" y="0"/>
                    </a:lnTo>
                    <a:lnTo>
                      <a:pt x="23" y="65"/>
                    </a:lnTo>
                    <a:lnTo>
                      <a:pt x="9" y="67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81" name="Freeform 5073"/>
              <p:cNvSpPr>
                <a:spLocks/>
              </p:cNvSpPr>
              <p:nvPr/>
            </p:nvSpPr>
            <p:spPr bwMode="auto">
              <a:xfrm>
                <a:off x="2775" y="1717"/>
                <a:ext cx="2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7" y="0"/>
                    </a:moveTo>
                    <a:lnTo>
                      <a:pt x="0" y="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82" name="Freeform 5074"/>
              <p:cNvSpPr>
                <a:spLocks/>
              </p:cNvSpPr>
              <p:nvPr/>
            </p:nvSpPr>
            <p:spPr bwMode="auto">
              <a:xfrm>
                <a:off x="2773" y="1717"/>
                <a:ext cx="7" cy="21"/>
              </a:xfrm>
              <a:custGeom>
                <a:avLst/>
                <a:gdLst>
                  <a:gd name="T0" fmla="*/ 0 w 22"/>
                  <a:gd name="T1" fmla="*/ 0 h 64"/>
                  <a:gd name="T2" fmla="*/ 0 w 22"/>
                  <a:gd name="T3" fmla="*/ 0 h 64"/>
                  <a:gd name="T4" fmla="*/ 0 w 22"/>
                  <a:gd name="T5" fmla="*/ 0 h 64"/>
                  <a:gd name="T6" fmla="*/ 0 w 22"/>
                  <a:gd name="T7" fmla="*/ 0 h 64"/>
                  <a:gd name="T8" fmla="*/ 0 w 22"/>
                  <a:gd name="T9" fmla="*/ 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64">
                    <a:moveTo>
                      <a:pt x="0" y="2"/>
                    </a:moveTo>
                    <a:lnTo>
                      <a:pt x="14" y="0"/>
                    </a:lnTo>
                    <a:lnTo>
                      <a:pt x="22" y="62"/>
                    </a:lnTo>
                    <a:lnTo>
                      <a:pt x="7" y="6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83" name="Freeform 5075"/>
              <p:cNvSpPr>
                <a:spLocks/>
              </p:cNvSpPr>
              <p:nvPr/>
            </p:nvSpPr>
            <p:spPr bwMode="auto">
              <a:xfrm>
                <a:off x="2775" y="1738"/>
                <a:ext cx="2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1 h 1"/>
                  <a:gd name="T4" fmla="*/ 0 w 7"/>
                  <a:gd name="T5" fmla="*/ 0 h 1"/>
                  <a:gd name="T6" fmla="*/ 0 w 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0" y="0"/>
                    </a:moveTo>
                    <a:lnTo>
                      <a:pt x="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84" name="Freeform 5076"/>
              <p:cNvSpPr>
                <a:spLocks/>
              </p:cNvSpPr>
              <p:nvPr/>
            </p:nvSpPr>
            <p:spPr bwMode="auto">
              <a:xfrm>
                <a:off x="2775" y="1738"/>
                <a:ext cx="9" cy="37"/>
              </a:xfrm>
              <a:custGeom>
                <a:avLst/>
                <a:gdLst>
                  <a:gd name="T0" fmla="*/ 0 w 28"/>
                  <a:gd name="T1" fmla="*/ 0 h 113"/>
                  <a:gd name="T2" fmla="*/ 0 w 28"/>
                  <a:gd name="T3" fmla="*/ 0 h 113"/>
                  <a:gd name="T4" fmla="*/ 0 w 28"/>
                  <a:gd name="T5" fmla="*/ 0 h 113"/>
                  <a:gd name="T6" fmla="*/ 0 w 28"/>
                  <a:gd name="T7" fmla="*/ 0 h 113"/>
                  <a:gd name="T8" fmla="*/ 0 w 28"/>
                  <a:gd name="T9" fmla="*/ 0 h 1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113">
                    <a:moveTo>
                      <a:pt x="0" y="2"/>
                    </a:moveTo>
                    <a:lnTo>
                      <a:pt x="15" y="0"/>
                    </a:lnTo>
                    <a:lnTo>
                      <a:pt x="28" y="111"/>
                    </a:lnTo>
                    <a:lnTo>
                      <a:pt x="14" y="11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85" name="Freeform 5077"/>
              <p:cNvSpPr>
                <a:spLocks/>
              </p:cNvSpPr>
              <p:nvPr/>
            </p:nvSpPr>
            <p:spPr bwMode="auto">
              <a:xfrm>
                <a:off x="2780" y="1775"/>
                <a:ext cx="2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1 h 1"/>
                  <a:gd name="T4" fmla="*/ 0 w 7"/>
                  <a:gd name="T5" fmla="*/ 0 h 1"/>
                  <a:gd name="T6" fmla="*/ 0 w 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0" y="0"/>
                    </a:moveTo>
                    <a:lnTo>
                      <a:pt x="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86" name="Freeform 5078"/>
              <p:cNvSpPr>
                <a:spLocks/>
              </p:cNvSpPr>
              <p:nvPr/>
            </p:nvSpPr>
            <p:spPr bwMode="auto">
              <a:xfrm>
                <a:off x="2780" y="1775"/>
                <a:ext cx="10" cy="37"/>
              </a:xfrm>
              <a:custGeom>
                <a:avLst/>
                <a:gdLst>
                  <a:gd name="T0" fmla="*/ 0 w 30"/>
                  <a:gd name="T1" fmla="*/ 0 h 112"/>
                  <a:gd name="T2" fmla="*/ 0 w 30"/>
                  <a:gd name="T3" fmla="*/ 0 h 112"/>
                  <a:gd name="T4" fmla="*/ 0 w 30"/>
                  <a:gd name="T5" fmla="*/ 0 h 112"/>
                  <a:gd name="T6" fmla="*/ 0 w 30"/>
                  <a:gd name="T7" fmla="*/ 0 h 112"/>
                  <a:gd name="T8" fmla="*/ 0 w 30"/>
                  <a:gd name="T9" fmla="*/ 0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" h="112">
                    <a:moveTo>
                      <a:pt x="0" y="2"/>
                    </a:moveTo>
                    <a:lnTo>
                      <a:pt x="14" y="0"/>
                    </a:lnTo>
                    <a:lnTo>
                      <a:pt x="30" y="109"/>
                    </a:lnTo>
                    <a:lnTo>
                      <a:pt x="15" y="11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87" name="Freeform 5079"/>
              <p:cNvSpPr>
                <a:spLocks/>
              </p:cNvSpPr>
              <p:nvPr/>
            </p:nvSpPr>
            <p:spPr bwMode="auto">
              <a:xfrm>
                <a:off x="2787" y="1811"/>
                <a:ext cx="3" cy="1"/>
              </a:xfrm>
              <a:custGeom>
                <a:avLst/>
                <a:gdLst>
                  <a:gd name="T0" fmla="*/ 0 w 8"/>
                  <a:gd name="T1" fmla="*/ 0 h 4"/>
                  <a:gd name="T2" fmla="*/ 0 w 8"/>
                  <a:gd name="T3" fmla="*/ 0 h 4"/>
                  <a:gd name="T4" fmla="*/ 0 w 8"/>
                  <a:gd name="T5" fmla="*/ 0 h 4"/>
                  <a:gd name="T6" fmla="*/ 0 w 8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lnTo>
                      <a:pt x="0" y="4"/>
                    </a:lnTo>
                    <a:lnTo>
                      <a:pt x="8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88" name="Rectangle 5080"/>
              <p:cNvSpPr>
                <a:spLocks noChangeArrowheads="1"/>
              </p:cNvSpPr>
              <p:nvPr/>
            </p:nvSpPr>
            <p:spPr bwMode="auto">
              <a:xfrm>
                <a:off x="2785" y="1812"/>
                <a:ext cx="5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89" name="Freeform 5081"/>
              <p:cNvSpPr>
                <a:spLocks/>
              </p:cNvSpPr>
              <p:nvPr/>
            </p:nvSpPr>
            <p:spPr bwMode="auto">
              <a:xfrm>
                <a:off x="2785" y="1813"/>
                <a:ext cx="2" cy="1"/>
              </a:xfrm>
              <a:custGeom>
                <a:avLst/>
                <a:gdLst>
                  <a:gd name="T0" fmla="*/ 0 w 8"/>
                  <a:gd name="T1" fmla="*/ 0 h 2"/>
                  <a:gd name="T2" fmla="*/ 0 w 8"/>
                  <a:gd name="T3" fmla="*/ 1 h 2"/>
                  <a:gd name="T4" fmla="*/ 0 w 8"/>
                  <a:gd name="T5" fmla="*/ 1 h 2"/>
                  <a:gd name="T6" fmla="*/ 0 w 8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lnTo>
                      <a:pt x="8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90" name="Freeform 5082"/>
              <p:cNvSpPr>
                <a:spLocks/>
              </p:cNvSpPr>
              <p:nvPr/>
            </p:nvSpPr>
            <p:spPr bwMode="auto">
              <a:xfrm>
                <a:off x="2785" y="1812"/>
                <a:ext cx="5" cy="3"/>
              </a:xfrm>
              <a:custGeom>
                <a:avLst/>
                <a:gdLst>
                  <a:gd name="T0" fmla="*/ 0 w 16"/>
                  <a:gd name="T1" fmla="*/ 0 h 8"/>
                  <a:gd name="T2" fmla="*/ 0 w 16"/>
                  <a:gd name="T3" fmla="*/ 0 h 8"/>
                  <a:gd name="T4" fmla="*/ 0 w 16"/>
                  <a:gd name="T5" fmla="*/ 0 h 8"/>
                  <a:gd name="T6" fmla="*/ 0 w 16"/>
                  <a:gd name="T7" fmla="*/ 0 h 8"/>
                  <a:gd name="T8" fmla="*/ 0 w 16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8">
                    <a:moveTo>
                      <a:pt x="0" y="4"/>
                    </a:moveTo>
                    <a:lnTo>
                      <a:pt x="15" y="0"/>
                    </a:lnTo>
                    <a:lnTo>
                      <a:pt x="16" y="4"/>
                    </a:lnTo>
                    <a:lnTo>
                      <a:pt x="1" y="8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91" name="Freeform 5083"/>
              <p:cNvSpPr>
                <a:spLocks/>
              </p:cNvSpPr>
              <p:nvPr/>
            </p:nvSpPr>
            <p:spPr bwMode="auto">
              <a:xfrm>
                <a:off x="2788" y="1814"/>
                <a:ext cx="2" cy="1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0 h 4"/>
                  <a:gd name="T4" fmla="*/ 0 w 7"/>
                  <a:gd name="T5" fmla="*/ 0 h 4"/>
                  <a:gd name="T6" fmla="*/ 0 w 7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7" y="0"/>
                    </a:moveTo>
                    <a:lnTo>
                      <a:pt x="0" y="4"/>
                    </a:lnTo>
                    <a:lnTo>
                      <a:pt x="7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92" name="Freeform 5084"/>
              <p:cNvSpPr>
                <a:spLocks/>
              </p:cNvSpPr>
              <p:nvPr/>
            </p:nvSpPr>
            <p:spPr bwMode="auto">
              <a:xfrm>
                <a:off x="2785" y="1814"/>
                <a:ext cx="6" cy="6"/>
              </a:xfrm>
              <a:custGeom>
                <a:avLst/>
                <a:gdLst>
                  <a:gd name="T0" fmla="*/ 0 w 17"/>
                  <a:gd name="T1" fmla="*/ 0 h 18"/>
                  <a:gd name="T2" fmla="*/ 0 w 17"/>
                  <a:gd name="T3" fmla="*/ 0 h 18"/>
                  <a:gd name="T4" fmla="*/ 0 w 17"/>
                  <a:gd name="T5" fmla="*/ 0 h 18"/>
                  <a:gd name="T6" fmla="*/ 0 w 17"/>
                  <a:gd name="T7" fmla="*/ 0 h 18"/>
                  <a:gd name="T8" fmla="*/ 0 w 17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8">
                    <a:moveTo>
                      <a:pt x="0" y="2"/>
                    </a:moveTo>
                    <a:lnTo>
                      <a:pt x="15" y="0"/>
                    </a:lnTo>
                    <a:lnTo>
                      <a:pt x="17" y="16"/>
                    </a:lnTo>
                    <a:lnTo>
                      <a:pt x="2" y="18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93" name="Freeform 5085"/>
              <p:cNvSpPr>
                <a:spLocks/>
              </p:cNvSpPr>
              <p:nvPr/>
            </p:nvSpPr>
            <p:spPr bwMode="auto">
              <a:xfrm>
                <a:off x="2788" y="1819"/>
                <a:ext cx="3" cy="2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1 h 4"/>
                  <a:gd name="T4" fmla="*/ 0 w 7"/>
                  <a:gd name="T5" fmla="*/ 1 h 4"/>
                  <a:gd name="T6" fmla="*/ 0 w 7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7" y="0"/>
                    </a:moveTo>
                    <a:lnTo>
                      <a:pt x="0" y="4"/>
                    </a:lnTo>
                    <a:lnTo>
                      <a:pt x="7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94" name="Freeform 5086"/>
              <p:cNvSpPr>
                <a:spLocks/>
              </p:cNvSpPr>
              <p:nvPr/>
            </p:nvSpPr>
            <p:spPr bwMode="auto">
              <a:xfrm>
                <a:off x="2786" y="1820"/>
                <a:ext cx="5" cy="6"/>
              </a:xfrm>
              <a:custGeom>
                <a:avLst/>
                <a:gdLst>
                  <a:gd name="T0" fmla="*/ 0 w 16"/>
                  <a:gd name="T1" fmla="*/ 0 h 19"/>
                  <a:gd name="T2" fmla="*/ 0 w 16"/>
                  <a:gd name="T3" fmla="*/ 0 h 19"/>
                  <a:gd name="T4" fmla="*/ 0 w 16"/>
                  <a:gd name="T5" fmla="*/ 0 h 19"/>
                  <a:gd name="T6" fmla="*/ 0 w 16"/>
                  <a:gd name="T7" fmla="*/ 0 h 19"/>
                  <a:gd name="T8" fmla="*/ 0 w 16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9">
                    <a:moveTo>
                      <a:pt x="0" y="0"/>
                    </a:moveTo>
                    <a:lnTo>
                      <a:pt x="15" y="0"/>
                    </a:lnTo>
                    <a:lnTo>
                      <a:pt x="16" y="19"/>
                    </a:lnTo>
                    <a:lnTo>
                      <a:pt x="1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95" name="Freeform 5087"/>
              <p:cNvSpPr>
                <a:spLocks/>
              </p:cNvSpPr>
              <p:nvPr/>
            </p:nvSpPr>
            <p:spPr bwMode="auto">
              <a:xfrm>
                <a:off x="2786" y="1826"/>
                <a:ext cx="3" cy="1"/>
              </a:xfrm>
              <a:custGeom>
                <a:avLst/>
                <a:gdLst>
                  <a:gd name="T0" fmla="*/ 0 w 8"/>
                  <a:gd name="T1" fmla="*/ 0 h 2"/>
                  <a:gd name="T2" fmla="*/ 0 w 8"/>
                  <a:gd name="T3" fmla="*/ 1 h 2"/>
                  <a:gd name="T4" fmla="*/ 0 w 8"/>
                  <a:gd name="T5" fmla="*/ 1 h 2"/>
                  <a:gd name="T6" fmla="*/ 0 w 8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lnTo>
                      <a:pt x="8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96" name="Freeform 5088"/>
              <p:cNvSpPr>
                <a:spLocks/>
              </p:cNvSpPr>
              <p:nvPr/>
            </p:nvSpPr>
            <p:spPr bwMode="auto">
              <a:xfrm>
                <a:off x="2786" y="1826"/>
                <a:ext cx="6" cy="8"/>
              </a:xfrm>
              <a:custGeom>
                <a:avLst/>
                <a:gdLst>
                  <a:gd name="T0" fmla="*/ 0 w 19"/>
                  <a:gd name="T1" fmla="*/ 0 h 25"/>
                  <a:gd name="T2" fmla="*/ 0 w 19"/>
                  <a:gd name="T3" fmla="*/ 0 h 25"/>
                  <a:gd name="T4" fmla="*/ 0 w 19"/>
                  <a:gd name="T5" fmla="*/ 0 h 25"/>
                  <a:gd name="T6" fmla="*/ 0 w 19"/>
                  <a:gd name="T7" fmla="*/ 0 h 25"/>
                  <a:gd name="T8" fmla="*/ 0 w 19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25">
                    <a:moveTo>
                      <a:pt x="0" y="2"/>
                    </a:moveTo>
                    <a:lnTo>
                      <a:pt x="15" y="0"/>
                    </a:lnTo>
                    <a:lnTo>
                      <a:pt x="19" y="23"/>
                    </a:lnTo>
                    <a:lnTo>
                      <a:pt x="5" y="2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97" name="Freeform 5089"/>
              <p:cNvSpPr>
                <a:spLocks/>
              </p:cNvSpPr>
              <p:nvPr/>
            </p:nvSpPr>
            <p:spPr bwMode="auto">
              <a:xfrm>
                <a:off x="2790" y="1833"/>
                <a:ext cx="2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7" y="0"/>
                    </a:moveTo>
                    <a:lnTo>
                      <a:pt x="0" y="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98" name="Freeform 5090"/>
              <p:cNvSpPr>
                <a:spLocks/>
              </p:cNvSpPr>
              <p:nvPr/>
            </p:nvSpPr>
            <p:spPr bwMode="auto">
              <a:xfrm>
                <a:off x="2788" y="1833"/>
                <a:ext cx="5" cy="8"/>
              </a:xfrm>
              <a:custGeom>
                <a:avLst/>
                <a:gdLst>
                  <a:gd name="T0" fmla="*/ 0 w 17"/>
                  <a:gd name="T1" fmla="*/ 0 h 23"/>
                  <a:gd name="T2" fmla="*/ 0 w 17"/>
                  <a:gd name="T3" fmla="*/ 0 h 23"/>
                  <a:gd name="T4" fmla="*/ 0 w 17"/>
                  <a:gd name="T5" fmla="*/ 0 h 23"/>
                  <a:gd name="T6" fmla="*/ 0 w 17"/>
                  <a:gd name="T7" fmla="*/ 0 h 23"/>
                  <a:gd name="T8" fmla="*/ 0 w 17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23">
                    <a:moveTo>
                      <a:pt x="0" y="2"/>
                    </a:moveTo>
                    <a:lnTo>
                      <a:pt x="14" y="0"/>
                    </a:lnTo>
                    <a:lnTo>
                      <a:pt x="17" y="21"/>
                    </a:lnTo>
                    <a:lnTo>
                      <a:pt x="3" y="2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99" name="Freeform 5091"/>
              <p:cNvSpPr>
                <a:spLocks/>
              </p:cNvSpPr>
              <p:nvPr/>
            </p:nvSpPr>
            <p:spPr bwMode="auto">
              <a:xfrm>
                <a:off x="2789" y="1841"/>
                <a:ext cx="2" cy="0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1 h 1"/>
                  <a:gd name="T4" fmla="*/ 0 w 7"/>
                  <a:gd name="T5" fmla="*/ 1 h 1"/>
                  <a:gd name="T6" fmla="*/ 0 w 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0" y="0"/>
                    </a:moveTo>
                    <a:lnTo>
                      <a:pt x="7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000" name="Freeform 5092"/>
              <p:cNvSpPr>
                <a:spLocks/>
              </p:cNvSpPr>
              <p:nvPr/>
            </p:nvSpPr>
            <p:spPr bwMode="auto">
              <a:xfrm>
                <a:off x="2789" y="1840"/>
                <a:ext cx="6" cy="8"/>
              </a:xfrm>
              <a:custGeom>
                <a:avLst/>
                <a:gdLst>
                  <a:gd name="T0" fmla="*/ 0 w 18"/>
                  <a:gd name="T1" fmla="*/ 0 h 24"/>
                  <a:gd name="T2" fmla="*/ 0 w 18"/>
                  <a:gd name="T3" fmla="*/ 0 h 24"/>
                  <a:gd name="T4" fmla="*/ 0 w 18"/>
                  <a:gd name="T5" fmla="*/ 0 h 24"/>
                  <a:gd name="T6" fmla="*/ 0 w 18"/>
                  <a:gd name="T7" fmla="*/ 0 h 24"/>
                  <a:gd name="T8" fmla="*/ 0 w 18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24">
                    <a:moveTo>
                      <a:pt x="0" y="4"/>
                    </a:moveTo>
                    <a:lnTo>
                      <a:pt x="14" y="0"/>
                    </a:lnTo>
                    <a:lnTo>
                      <a:pt x="18" y="19"/>
                    </a:lnTo>
                    <a:lnTo>
                      <a:pt x="4" y="2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001" name="Freeform 5093"/>
              <p:cNvSpPr>
                <a:spLocks/>
              </p:cNvSpPr>
              <p:nvPr/>
            </p:nvSpPr>
            <p:spPr bwMode="auto">
              <a:xfrm>
                <a:off x="2792" y="1846"/>
                <a:ext cx="3" cy="2"/>
              </a:xfrm>
              <a:custGeom>
                <a:avLst/>
                <a:gdLst>
                  <a:gd name="T0" fmla="*/ 0 w 7"/>
                  <a:gd name="T1" fmla="*/ 0 h 5"/>
                  <a:gd name="T2" fmla="*/ 0 w 7"/>
                  <a:gd name="T3" fmla="*/ 0 h 5"/>
                  <a:gd name="T4" fmla="*/ 0 w 7"/>
                  <a:gd name="T5" fmla="*/ 0 h 5"/>
                  <a:gd name="T6" fmla="*/ 0 w 7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7" y="0"/>
                    </a:moveTo>
                    <a:lnTo>
                      <a:pt x="0" y="5"/>
                    </a:lnTo>
                    <a:lnTo>
                      <a:pt x="7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002" name="Freeform 5094"/>
              <p:cNvSpPr>
                <a:spLocks/>
              </p:cNvSpPr>
              <p:nvPr/>
            </p:nvSpPr>
            <p:spPr bwMode="auto">
              <a:xfrm>
                <a:off x="2790" y="1847"/>
                <a:ext cx="5" cy="6"/>
              </a:xfrm>
              <a:custGeom>
                <a:avLst/>
                <a:gdLst>
                  <a:gd name="T0" fmla="*/ 0 w 16"/>
                  <a:gd name="T1" fmla="*/ 0 h 18"/>
                  <a:gd name="T2" fmla="*/ 0 w 16"/>
                  <a:gd name="T3" fmla="*/ 0 h 18"/>
                  <a:gd name="T4" fmla="*/ 0 w 16"/>
                  <a:gd name="T5" fmla="*/ 0 h 18"/>
                  <a:gd name="T6" fmla="*/ 0 w 16"/>
                  <a:gd name="T7" fmla="*/ 0 h 18"/>
                  <a:gd name="T8" fmla="*/ 0 w 1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8">
                    <a:moveTo>
                      <a:pt x="0" y="2"/>
                    </a:moveTo>
                    <a:lnTo>
                      <a:pt x="14" y="0"/>
                    </a:lnTo>
                    <a:lnTo>
                      <a:pt x="16" y="16"/>
                    </a:lnTo>
                    <a:lnTo>
                      <a:pt x="2" y="18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003" name="Freeform 5095"/>
              <p:cNvSpPr>
                <a:spLocks/>
              </p:cNvSpPr>
              <p:nvPr/>
            </p:nvSpPr>
            <p:spPr bwMode="auto">
              <a:xfrm>
                <a:off x="2793" y="1852"/>
                <a:ext cx="3" cy="1"/>
              </a:xfrm>
              <a:custGeom>
                <a:avLst/>
                <a:gdLst>
                  <a:gd name="T0" fmla="*/ 0 w 9"/>
                  <a:gd name="T1" fmla="*/ 0 h 3"/>
                  <a:gd name="T2" fmla="*/ 0 w 9"/>
                  <a:gd name="T3" fmla="*/ 0 h 3"/>
                  <a:gd name="T4" fmla="*/ 0 w 9"/>
                  <a:gd name="T5" fmla="*/ 0 h 3"/>
                  <a:gd name="T6" fmla="*/ 0 w 9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3">
                    <a:moveTo>
                      <a:pt x="7" y="0"/>
                    </a:moveTo>
                    <a:lnTo>
                      <a:pt x="0" y="3"/>
                    </a:lnTo>
                    <a:lnTo>
                      <a:pt x="9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004" name="Rectangle 5096"/>
              <p:cNvSpPr>
                <a:spLocks noChangeArrowheads="1"/>
              </p:cNvSpPr>
              <p:nvPr/>
            </p:nvSpPr>
            <p:spPr bwMode="auto">
              <a:xfrm>
                <a:off x="2791" y="1853"/>
                <a:ext cx="5" cy="2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005" name="Freeform 5097"/>
              <p:cNvSpPr>
                <a:spLocks/>
              </p:cNvSpPr>
              <p:nvPr/>
            </p:nvSpPr>
            <p:spPr bwMode="auto">
              <a:xfrm>
                <a:off x="2791" y="1855"/>
                <a:ext cx="2" cy="1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0 h 4"/>
                  <a:gd name="T4" fmla="*/ 0 w 7"/>
                  <a:gd name="T5" fmla="*/ 0 h 4"/>
                  <a:gd name="T6" fmla="*/ 0 w 7"/>
                  <a:gd name="T7" fmla="*/ 0 h 4"/>
                  <a:gd name="T8" fmla="*/ 0 w 7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7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006" name="Freeform 5098"/>
              <p:cNvSpPr>
                <a:spLocks/>
              </p:cNvSpPr>
              <p:nvPr/>
            </p:nvSpPr>
            <p:spPr bwMode="auto">
              <a:xfrm>
                <a:off x="2791" y="1854"/>
                <a:ext cx="5" cy="3"/>
              </a:xfrm>
              <a:custGeom>
                <a:avLst/>
                <a:gdLst>
                  <a:gd name="T0" fmla="*/ 0 w 17"/>
                  <a:gd name="T1" fmla="*/ 0 h 11"/>
                  <a:gd name="T2" fmla="*/ 0 w 17"/>
                  <a:gd name="T3" fmla="*/ 0 h 11"/>
                  <a:gd name="T4" fmla="*/ 0 w 17"/>
                  <a:gd name="T5" fmla="*/ 0 h 11"/>
                  <a:gd name="T6" fmla="*/ 0 w 17"/>
                  <a:gd name="T7" fmla="*/ 0 h 11"/>
                  <a:gd name="T8" fmla="*/ 0 w 17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1">
                    <a:moveTo>
                      <a:pt x="0" y="7"/>
                    </a:moveTo>
                    <a:lnTo>
                      <a:pt x="14" y="0"/>
                    </a:lnTo>
                    <a:lnTo>
                      <a:pt x="17" y="4"/>
                    </a:lnTo>
                    <a:lnTo>
                      <a:pt x="2" y="11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007" name="Freeform 5099"/>
              <p:cNvSpPr>
                <a:spLocks/>
              </p:cNvSpPr>
              <p:nvPr/>
            </p:nvSpPr>
            <p:spPr bwMode="auto">
              <a:xfrm>
                <a:off x="2791" y="1857"/>
                <a:ext cx="3" cy="1"/>
              </a:xfrm>
              <a:custGeom>
                <a:avLst/>
                <a:gdLst>
                  <a:gd name="T0" fmla="*/ 0 w 7"/>
                  <a:gd name="T1" fmla="*/ 1 h 2"/>
                  <a:gd name="T2" fmla="*/ 0 w 7"/>
                  <a:gd name="T3" fmla="*/ 0 h 2"/>
                  <a:gd name="T4" fmla="*/ 0 w 7"/>
                  <a:gd name="T5" fmla="*/ 1 h 2"/>
                  <a:gd name="T6" fmla="*/ 0 w 7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1"/>
                    </a:moveTo>
                    <a:lnTo>
                      <a:pt x="7" y="0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008" name="Freeform 5100"/>
              <p:cNvSpPr>
                <a:spLocks/>
              </p:cNvSpPr>
              <p:nvPr/>
            </p:nvSpPr>
            <p:spPr bwMode="auto">
              <a:xfrm>
                <a:off x="2792" y="1855"/>
                <a:ext cx="6" cy="5"/>
              </a:xfrm>
              <a:custGeom>
                <a:avLst/>
                <a:gdLst>
                  <a:gd name="T0" fmla="*/ 0 w 18"/>
                  <a:gd name="T1" fmla="*/ 0 h 16"/>
                  <a:gd name="T2" fmla="*/ 0 w 18"/>
                  <a:gd name="T3" fmla="*/ 0 h 16"/>
                  <a:gd name="T4" fmla="*/ 0 w 18"/>
                  <a:gd name="T5" fmla="*/ 0 h 16"/>
                  <a:gd name="T6" fmla="*/ 0 w 18"/>
                  <a:gd name="T7" fmla="*/ 0 h 16"/>
                  <a:gd name="T8" fmla="*/ 0 w 18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6">
                    <a:moveTo>
                      <a:pt x="0" y="9"/>
                    </a:moveTo>
                    <a:lnTo>
                      <a:pt x="13" y="0"/>
                    </a:lnTo>
                    <a:lnTo>
                      <a:pt x="18" y="8"/>
                    </a:lnTo>
                    <a:lnTo>
                      <a:pt x="5" y="16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009" name="Freeform 5101"/>
              <p:cNvSpPr>
                <a:spLocks/>
              </p:cNvSpPr>
              <p:nvPr/>
            </p:nvSpPr>
            <p:spPr bwMode="auto">
              <a:xfrm>
                <a:off x="2793" y="1859"/>
                <a:ext cx="2" cy="1"/>
              </a:xfrm>
              <a:custGeom>
                <a:avLst/>
                <a:gdLst>
                  <a:gd name="T0" fmla="*/ 0 w 6"/>
                  <a:gd name="T1" fmla="*/ 0 h 3"/>
                  <a:gd name="T2" fmla="*/ 0 w 6"/>
                  <a:gd name="T3" fmla="*/ 0 h 3"/>
                  <a:gd name="T4" fmla="*/ 0 w 6"/>
                  <a:gd name="T5" fmla="*/ 0 h 3"/>
                  <a:gd name="T6" fmla="*/ 0 w 6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0" y="2"/>
                    </a:moveTo>
                    <a:lnTo>
                      <a:pt x="6" y="0"/>
                    </a:lnTo>
                    <a:lnTo>
                      <a:pt x="0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010" name="Freeform 5102"/>
              <p:cNvSpPr>
                <a:spLocks/>
              </p:cNvSpPr>
              <p:nvPr/>
            </p:nvSpPr>
            <p:spPr bwMode="auto">
              <a:xfrm>
                <a:off x="2793" y="1857"/>
                <a:ext cx="7" cy="6"/>
              </a:xfrm>
              <a:custGeom>
                <a:avLst/>
                <a:gdLst>
                  <a:gd name="T0" fmla="*/ 0 w 20"/>
                  <a:gd name="T1" fmla="*/ 0 h 18"/>
                  <a:gd name="T2" fmla="*/ 0 w 20"/>
                  <a:gd name="T3" fmla="*/ 0 h 18"/>
                  <a:gd name="T4" fmla="*/ 0 w 20"/>
                  <a:gd name="T5" fmla="*/ 0 h 18"/>
                  <a:gd name="T6" fmla="*/ 0 w 20"/>
                  <a:gd name="T7" fmla="*/ 0 h 18"/>
                  <a:gd name="T8" fmla="*/ 0 w 20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8">
                    <a:moveTo>
                      <a:pt x="0" y="10"/>
                    </a:moveTo>
                    <a:lnTo>
                      <a:pt x="13" y="0"/>
                    </a:lnTo>
                    <a:lnTo>
                      <a:pt x="20" y="8"/>
                    </a:lnTo>
                    <a:lnTo>
                      <a:pt x="8" y="1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011" name="Freeform 5103"/>
              <p:cNvSpPr>
                <a:spLocks/>
              </p:cNvSpPr>
              <p:nvPr/>
            </p:nvSpPr>
            <p:spPr bwMode="auto">
              <a:xfrm>
                <a:off x="2796" y="1862"/>
                <a:ext cx="2" cy="1"/>
              </a:xfrm>
              <a:custGeom>
                <a:avLst/>
                <a:gdLst>
                  <a:gd name="T0" fmla="*/ 0 w 6"/>
                  <a:gd name="T1" fmla="*/ 0 h 4"/>
                  <a:gd name="T2" fmla="*/ 0 w 6"/>
                  <a:gd name="T3" fmla="*/ 0 h 4"/>
                  <a:gd name="T4" fmla="*/ 0 w 6"/>
                  <a:gd name="T5" fmla="*/ 0 h 4"/>
                  <a:gd name="T6" fmla="*/ 0 w 6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0" y="3"/>
                    </a:moveTo>
                    <a:lnTo>
                      <a:pt x="6" y="0"/>
                    </a:lnTo>
                    <a:lnTo>
                      <a:pt x="1" y="4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012" name="Freeform 5104"/>
              <p:cNvSpPr>
                <a:spLocks/>
              </p:cNvSpPr>
              <p:nvPr/>
            </p:nvSpPr>
            <p:spPr bwMode="auto">
              <a:xfrm>
                <a:off x="2796" y="1859"/>
                <a:ext cx="6" cy="6"/>
              </a:xfrm>
              <a:custGeom>
                <a:avLst/>
                <a:gdLst>
                  <a:gd name="T0" fmla="*/ 0 w 16"/>
                  <a:gd name="T1" fmla="*/ 0 h 18"/>
                  <a:gd name="T2" fmla="*/ 0 w 16"/>
                  <a:gd name="T3" fmla="*/ 0 h 18"/>
                  <a:gd name="T4" fmla="*/ 0 w 16"/>
                  <a:gd name="T5" fmla="*/ 0 h 18"/>
                  <a:gd name="T6" fmla="*/ 0 w 16"/>
                  <a:gd name="T7" fmla="*/ 0 h 18"/>
                  <a:gd name="T8" fmla="*/ 0 w 1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8">
                    <a:moveTo>
                      <a:pt x="0" y="12"/>
                    </a:moveTo>
                    <a:lnTo>
                      <a:pt x="10" y="0"/>
                    </a:lnTo>
                    <a:lnTo>
                      <a:pt x="16" y="5"/>
                    </a:lnTo>
                    <a:lnTo>
                      <a:pt x="6" y="1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013" name="Freeform 5105"/>
              <p:cNvSpPr>
                <a:spLocks/>
              </p:cNvSpPr>
              <p:nvPr/>
            </p:nvSpPr>
            <p:spPr bwMode="auto">
              <a:xfrm>
                <a:off x="2800" y="1861"/>
                <a:ext cx="2" cy="3"/>
              </a:xfrm>
              <a:custGeom>
                <a:avLst/>
                <a:gdLst>
                  <a:gd name="T0" fmla="*/ 0 w 5"/>
                  <a:gd name="T1" fmla="*/ 0 h 8"/>
                  <a:gd name="T2" fmla="*/ 0 w 5"/>
                  <a:gd name="T3" fmla="*/ 0 h 8"/>
                  <a:gd name="T4" fmla="*/ 0 w 5"/>
                  <a:gd name="T5" fmla="*/ 0 h 8"/>
                  <a:gd name="T6" fmla="*/ 0 w 5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8">
                    <a:moveTo>
                      <a:pt x="5" y="0"/>
                    </a:moveTo>
                    <a:lnTo>
                      <a:pt x="0" y="8"/>
                    </a:lnTo>
                    <a:lnTo>
                      <a:pt x="5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014" name="Freeform 5106"/>
              <p:cNvSpPr>
                <a:spLocks/>
              </p:cNvSpPr>
              <p:nvPr/>
            </p:nvSpPr>
            <p:spPr bwMode="auto">
              <a:xfrm>
                <a:off x="2800" y="1866"/>
                <a:ext cx="5" cy="1"/>
              </a:xfrm>
              <a:custGeom>
                <a:avLst/>
                <a:gdLst>
                  <a:gd name="T0" fmla="*/ 0 w 13"/>
                  <a:gd name="T1" fmla="*/ 0 h 3"/>
                  <a:gd name="T2" fmla="*/ 0 w 13"/>
                  <a:gd name="T3" fmla="*/ 0 h 3"/>
                  <a:gd name="T4" fmla="*/ 0 w 13"/>
                  <a:gd name="T5" fmla="*/ 0 h 3"/>
                  <a:gd name="T6" fmla="*/ 0 w 13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3">
                    <a:moveTo>
                      <a:pt x="0" y="3"/>
                    </a:moveTo>
                    <a:lnTo>
                      <a:pt x="5" y="0"/>
                    </a:lnTo>
                    <a:lnTo>
                      <a:pt x="1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015" name="Freeform 5107"/>
              <p:cNvSpPr>
                <a:spLocks/>
              </p:cNvSpPr>
              <p:nvPr/>
            </p:nvSpPr>
            <p:spPr bwMode="auto">
              <a:xfrm>
                <a:off x="2798" y="1861"/>
                <a:ext cx="6" cy="6"/>
              </a:xfrm>
              <a:custGeom>
                <a:avLst/>
                <a:gdLst>
                  <a:gd name="T0" fmla="*/ 0 w 16"/>
                  <a:gd name="T1" fmla="*/ 0 h 17"/>
                  <a:gd name="T2" fmla="*/ 0 w 16"/>
                  <a:gd name="T3" fmla="*/ 0 h 17"/>
                  <a:gd name="T4" fmla="*/ 0 w 16"/>
                  <a:gd name="T5" fmla="*/ 0 h 17"/>
                  <a:gd name="T6" fmla="*/ 0 w 16"/>
                  <a:gd name="T7" fmla="*/ 0 h 17"/>
                  <a:gd name="T8" fmla="*/ 0 w 16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7">
                    <a:moveTo>
                      <a:pt x="0" y="11"/>
                    </a:moveTo>
                    <a:lnTo>
                      <a:pt x="10" y="0"/>
                    </a:lnTo>
                    <a:lnTo>
                      <a:pt x="16" y="6"/>
                    </a:lnTo>
                    <a:lnTo>
                      <a:pt x="6" y="17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016" name="Freeform 5108"/>
              <p:cNvSpPr>
                <a:spLocks/>
              </p:cNvSpPr>
              <p:nvPr/>
            </p:nvSpPr>
            <p:spPr bwMode="auto">
              <a:xfrm>
                <a:off x="2781" y="1514"/>
                <a:ext cx="63" cy="379"/>
              </a:xfrm>
              <a:custGeom>
                <a:avLst/>
                <a:gdLst>
                  <a:gd name="T0" fmla="*/ 0 w 191"/>
                  <a:gd name="T1" fmla="*/ 5 h 1139"/>
                  <a:gd name="T2" fmla="*/ 0 w 191"/>
                  <a:gd name="T3" fmla="*/ 5 h 1139"/>
                  <a:gd name="T4" fmla="*/ 0 w 191"/>
                  <a:gd name="T5" fmla="*/ 5 h 1139"/>
                  <a:gd name="T6" fmla="*/ 0 w 191"/>
                  <a:gd name="T7" fmla="*/ 5 h 1139"/>
                  <a:gd name="T8" fmla="*/ 0 w 191"/>
                  <a:gd name="T9" fmla="*/ 5 h 1139"/>
                  <a:gd name="T10" fmla="*/ 0 w 191"/>
                  <a:gd name="T11" fmla="*/ 4 h 1139"/>
                  <a:gd name="T12" fmla="*/ 0 w 191"/>
                  <a:gd name="T13" fmla="*/ 4 h 1139"/>
                  <a:gd name="T14" fmla="*/ 0 w 191"/>
                  <a:gd name="T15" fmla="*/ 3 h 1139"/>
                  <a:gd name="T16" fmla="*/ 1 w 191"/>
                  <a:gd name="T17" fmla="*/ 3 h 1139"/>
                  <a:gd name="T18" fmla="*/ 1 w 191"/>
                  <a:gd name="T19" fmla="*/ 3 h 1139"/>
                  <a:gd name="T20" fmla="*/ 1 w 191"/>
                  <a:gd name="T21" fmla="*/ 3 h 1139"/>
                  <a:gd name="T22" fmla="*/ 1 w 191"/>
                  <a:gd name="T23" fmla="*/ 3 h 1139"/>
                  <a:gd name="T24" fmla="*/ 1 w 191"/>
                  <a:gd name="T25" fmla="*/ 3 h 1139"/>
                  <a:gd name="T26" fmla="*/ 1 w 191"/>
                  <a:gd name="T27" fmla="*/ 3 h 1139"/>
                  <a:gd name="T28" fmla="*/ 1 w 191"/>
                  <a:gd name="T29" fmla="*/ 3 h 1139"/>
                  <a:gd name="T30" fmla="*/ 1 w 191"/>
                  <a:gd name="T31" fmla="*/ 2 h 1139"/>
                  <a:gd name="T32" fmla="*/ 1 w 191"/>
                  <a:gd name="T33" fmla="*/ 2 h 1139"/>
                  <a:gd name="T34" fmla="*/ 1 w 191"/>
                  <a:gd name="T35" fmla="*/ 1 h 1139"/>
                  <a:gd name="T36" fmla="*/ 1 w 191"/>
                  <a:gd name="T37" fmla="*/ 0 h 1139"/>
                  <a:gd name="T38" fmla="*/ 1 w 191"/>
                  <a:gd name="T39" fmla="*/ 0 h 1139"/>
                  <a:gd name="T40" fmla="*/ 1 w 191"/>
                  <a:gd name="T41" fmla="*/ 0 h 1139"/>
                  <a:gd name="T42" fmla="*/ 1 w 191"/>
                  <a:gd name="T43" fmla="*/ 0 h 1139"/>
                  <a:gd name="T44" fmla="*/ 1 w 191"/>
                  <a:gd name="T45" fmla="*/ 0 h 1139"/>
                  <a:gd name="T46" fmla="*/ 1 w 191"/>
                  <a:gd name="T47" fmla="*/ 1 h 1139"/>
                  <a:gd name="T48" fmla="*/ 1 w 191"/>
                  <a:gd name="T49" fmla="*/ 1 h 1139"/>
                  <a:gd name="T50" fmla="*/ 1 w 191"/>
                  <a:gd name="T51" fmla="*/ 1 h 1139"/>
                  <a:gd name="T52" fmla="*/ 1 w 191"/>
                  <a:gd name="T53" fmla="*/ 1 h 1139"/>
                  <a:gd name="T54" fmla="*/ 1 w 191"/>
                  <a:gd name="T55" fmla="*/ 1 h 1139"/>
                  <a:gd name="T56" fmla="*/ 0 w 191"/>
                  <a:gd name="T57" fmla="*/ 1 h 1139"/>
                  <a:gd name="T58" fmla="*/ 0 w 191"/>
                  <a:gd name="T59" fmla="*/ 1 h 1139"/>
                  <a:gd name="T60" fmla="*/ 0 w 191"/>
                  <a:gd name="T61" fmla="*/ 1 h 1139"/>
                  <a:gd name="T62" fmla="*/ 0 w 191"/>
                  <a:gd name="T63" fmla="*/ 1 h 1139"/>
                  <a:gd name="T64" fmla="*/ 0 w 191"/>
                  <a:gd name="T65" fmla="*/ 1 h 1139"/>
                  <a:gd name="T66" fmla="*/ 0 w 191"/>
                  <a:gd name="T67" fmla="*/ 1 h 1139"/>
                  <a:gd name="T68" fmla="*/ 0 w 191"/>
                  <a:gd name="T69" fmla="*/ 1 h 1139"/>
                  <a:gd name="T70" fmla="*/ 0 w 191"/>
                  <a:gd name="T71" fmla="*/ 2 h 1139"/>
                  <a:gd name="T72" fmla="*/ 0 w 191"/>
                  <a:gd name="T73" fmla="*/ 2 h 1139"/>
                  <a:gd name="T74" fmla="*/ 0 w 191"/>
                  <a:gd name="T75" fmla="*/ 2 h 1139"/>
                  <a:gd name="T76" fmla="*/ 0 w 191"/>
                  <a:gd name="T77" fmla="*/ 2 h 1139"/>
                  <a:gd name="T78" fmla="*/ 0 w 191"/>
                  <a:gd name="T79" fmla="*/ 2 h 1139"/>
                  <a:gd name="T80" fmla="*/ 0 w 191"/>
                  <a:gd name="T81" fmla="*/ 2 h 1139"/>
                  <a:gd name="T82" fmla="*/ 0 w 191"/>
                  <a:gd name="T83" fmla="*/ 2 h 1139"/>
                  <a:gd name="T84" fmla="*/ 0 w 191"/>
                  <a:gd name="T85" fmla="*/ 3 h 1139"/>
                  <a:gd name="T86" fmla="*/ 0 w 191"/>
                  <a:gd name="T87" fmla="*/ 3 h 1139"/>
                  <a:gd name="T88" fmla="*/ 0 w 191"/>
                  <a:gd name="T89" fmla="*/ 4 h 1139"/>
                  <a:gd name="T90" fmla="*/ 0 w 191"/>
                  <a:gd name="T91" fmla="*/ 4 h 1139"/>
                  <a:gd name="T92" fmla="*/ 0 w 191"/>
                  <a:gd name="T93" fmla="*/ 4 h 1139"/>
                  <a:gd name="T94" fmla="*/ 0 w 191"/>
                  <a:gd name="T95" fmla="*/ 4 h 1139"/>
                  <a:gd name="T96" fmla="*/ 0 w 191"/>
                  <a:gd name="T97" fmla="*/ 4 h 1139"/>
                  <a:gd name="T98" fmla="*/ 0 w 191"/>
                  <a:gd name="T99" fmla="*/ 5 h 1139"/>
                  <a:gd name="T100" fmla="*/ 0 w 191"/>
                  <a:gd name="T101" fmla="*/ 5 h 1139"/>
                  <a:gd name="T102" fmla="*/ 0 w 191"/>
                  <a:gd name="T103" fmla="*/ 5 h 113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91" h="1139">
                    <a:moveTo>
                      <a:pt x="17" y="1139"/>
                    </a:moveTo>
                    <a:lnTo>
                      <a:pt x="21" y="1133"/>
                    </a:lnTo>
                    <a:lnTo>
                      <a:pt x="24" y="1125"/>
                    </a:lnTo>
                    <a:lnTo>
                      <a:pt x="28" y="1120"/>
                    </a:lnTo>
                    <a:lnTo>
                      <a:pt x="30" y="1118"/>
                    </a:lnTo>
                    <a:lnTo>
                      <a:pt x="28" y="1118"/>
                    </a:lnTo>
                    <a:lnTo>
                      <a:pt x="30" y="1114"/>
                    </a:lnTo>
                    <a:lnTo>
                      <a:pt x="31" y="1106"/>
                    </a:lnTo>
                    <a:lnTo>
                      <a:pt x="33" y="1100"/>
                    </a:lnTo>
                    <a:lnTo>
                      <a:pt x="36" y="1090"/>
                    </a:lnTo>
                    <a:lnTo>
                      <a:pt x="62" y="1007"/>
                    </a:lnTo>
                    <a:lnTo>
                      <a:pt x="90" y="923"/>
                    </a:lnTo>
                    <a:lnTo>
                      <a:pt x="104" y="883"/>
                    </a:lnTo>
                    <a:lnTo>
                      <a:pt x="114" y="844"/>
                    </a:lnTo>
                    <a:lnTo>
                      <a:pt x="118" y="824"/>
                    </a:lnTo>
                    <a:lnTo>
                      <a:pt x="121" y="802"/>
                    </a:lnTo>
                    <a:lnTo>
                      <a:pt x="126" y="792"/>
                    </a:lnTo>
                    <a:lnTo>
                      <a:pt x="130" y="780"/>
                    </a:lnTo>
                    <a:lnTo>
                      <a:pt x="137" y="751"/>
                    </a:lnTo>
                    <a:lnTo>
                      <a:pt x="141" y="717"/>
                    </a:lnTo>
                    <a:lnTo>
                      <a:pt x="145" y="686"/>
                    </a:lnTo>
                    <a:lnTo>
                      <a:pt x="152" y="652"/>
                    </a:lnTo>
                    <a:lnTo>
                      <a:pt x="153" y="642"/>
                    </a:lnTo>
                    <a:lnTo>
                      <a:pt x="155" y="636"/>
                    </a:lnTo>
                    <a:lnTo>
                      <a:pt x="157" y="630"/>
                    </a:lnTo>
                    <a:lnTo>
                      <a:pt x="157" y="627"/>
                    </a:lnTo>
                    <a:lnTo>
                      <a:pt x="158" y="625"/>
                    </a:lnTo>
                    <a:lnTo>
                      <a:pt x="158" y="621"/>
                    </a:lnTo>
                    <a:lnTo>
                      <a:pt x="160" y="617"/>
                    </a:lnTo>
                    <a:lnTo>
                      <a:pt x="162" y="607"/>
                    </a:lnTo>
                    <a:lnTo>
                      <a:pt x="168" y="548"/>
                    </a:lnTo>
                    <a:lnTo>
                      <a:pt x="174" y="489"/>
                    </a:lnTo>
                    <a:lnTo>
                      <a:pt x="181" y="374"/>
                    </a:lnTo>
                    <a:lnTo>
                      <a:pt x="186" y="265"/>
                    </a:lnTo>
                    <a:lnTo>
                      <a:pt x="191" y="156"/>
                    </a:lnTo>
                    <a:lnTo>
                      <a:pt x="189" y="79"/>
                    </a:lnTo>
                    <a:lnTo>
                      <a:pt x="188" y="2"/>
                    </a:lnTo>
                    <a:lnTo>
                      <a:pt x="188" y="0"/>
                    </a:lnTo>
                    <a:lnTo>
                      <a:pt x="188" y="2"/>
                    </a:lnTo>
                    <a:lnTo>
                      <a:pt x="186" y="8"/>
                    </a:lnTo>
                    <a:lnTo>
                      <a:pt x="184" y="15"/>
                    </a:lnTo>
                    <a:lnTo>
                      <a:pt x="184" y="24"/>
                    </a:lnTo>
                    <a:lnTo>
                      <a:pt x="181" y="41"/>
                    </a:lnTo>
                    <a:lnTo>
                      <a:pt x="176" y="60"/>
                    </a:lnTo>
                    <a:lnTo>
                      <a:pt x="168" y="93"/>
                    </a:lnTo>
                    <a:lnTo>
                      <a:pt x="162" y="120"/>
                    </a:lnTo>
                    <a:lnTo>
                      <a:pt x="152" y="147"/>
                    </a:lnTo>
                    <a:lnTo>
                      <a:pt x="134" y="198"/>
                    </a:lnTo>
                    <a:lnTo>
                      <a:pt x="130" y="210"/>
                    </a:lnTo>
                    <a:lnTo>
                      <a:pt x="128" y="215"/>
                    </a:lnTo>
                    <a:lnTo>
                      <a:pt x="128" y="221"/>
                    </a:lnTo>
                    <a:lnTo>
                      <a:pt x="126" y="225"/>
                    </a:lnTo>
                    <a:lnTo>
                      <a:pt x="126" y="227"/>
                    </a:lnTo>
                    <a:lnTo>
                      <a:pt x="126" y="232"/>
                    </a:lnTo>
                    <a:lnTo>
                      <a:pt x="123" y="237"/>
                    </a:lnTo>
                    <a:lnTo>
                      <a:pt x="121" y="246"/>
                    </a:lnTo>
                    <a:lnTo>
                      <a:pt x="120" y="254"/>
                    </a:lnTo>
                    <a:lnTo>
                      <a:pt x="118" y="262"/>
                    </a:lnTo>
                    <a:lnTo>
                      <a:pt x="116" y="265"/>
                    </a:lnTo>
                    <a:lnTo>
                      <a:pt x="114" y="267"/>
                    </a:lnTo>
                    <a:lnTo>
                      <a:pt x="113" y="269"/>
                    </a:lnTo>
                    <a:lnTo>
                      <a:pt x="111" y="269"/>
                    </a:lnTo>
                    <a:lnTo>
                      <a:pt x="110" y="271"/>
                    </a:lnTo>
                    <a:lnTo>
                      <a:pt x="110" y="274"/>
                    </a:lnTo>
                    <a:lnTo>
                      <a:pt x="107" y="278"/>
                    </a:lnTo>
                    <a:lnTo>
                      <a:pt x="106" y="287"/>
                    </a:lnTo>
                    <a:lnTo>
                      <a:pt x="105" y="297"/>
                    </a:lnTo>
                    <a:lnTo>
                      <a:pt x="104" y="308"/>
                    </a:lnTo>
                    <a:lnTo>
                      <a:pt x="101" y="324"/>
                    </a:lnTo>
                    <a:lnTo>
                      <a:pt x="90" y="374"/>
                    </a:lnTo>
                    <a:lnTo>
                      <a:pt x="81" y="422"/>
                    </a:lnTo>
                    <a:lnTo>
                      <a:pt x="79" y="430"/>
                    </a:lnTo>
                    <a:lnTo>
                      <a:pt x="77" y="437"/>
                    </a:lnTo>
                    <a:lnTo>
                      <a:pt x="74" y="442"/>
                    </a:lnTo>
                    <a:lnTo>
                      <a:pt x="72" y="446"/>
                    </a:lnTo>
                    <a:lnTo>
                      <a:pt x="67" y="448"/>
                    </a:lnTo>
                    <a:lnTo>
                      <a:pt x="66" y="454"/>
                    </a:lnTo>
                    <a:lnTo>
                      <a:pt x="64" y="464"/>
                    </a:lnTo>
                    <a:lnTo>
                      <a:pt x="64" y="471"/>
                    </a:lnTo>
                    <a:lnTo>
                      <a:pt x="62" y="480"/>
                    </a:lnTo>
                    <a:lnTo>
                      <a:pt x="62" y="491"/>
                    </a:lnTo>
                    <a:lnTo>
                      <a:pt x="60" y="508"/>
                    </a:lnTo>
                    <a:lnTo>
                      <a:pt x="54" y="563"/>
                    </a:lnTo>
                    <a:lnTo>
                      <a:pt x="47" y="619"/>
                    </a:lnTo>
                    <a:lnTo>
                      <a:pt x="39" y="684"/>
                    </a:lnTo>
                    <a:lnTo>
                      <a:pt x="37" y="716"/>
                    </a:lnTo>
                    <a:lnTo>
                      <a:pt x="33" y="747"/>
                    </a:lnTo>
                    <a:lnTo>
                      <a:pt x="23" y="859"/>
                    </a:lnTo>
                    <a:lnTo>
                      <a:pt x="11" y="969"/>
                    </a:lnTo>
                    <a:lnTo>
                      <a:pt x="11" y="974"/>
                    </a:lnTo>
                    <a:lnTo>
                      <a:pt x="9" y="978"/>
                    </a:lnTo>
                    <a:lnTo>
                      <a:pt x="7" y="994"/>
                    </a:lnTo>
                    <a:lnTo>
                      <a:pt x="6" y="1013"/>
                    </a:lnTo>
                    <a:lnTo>
                      <a:pt x="4" y="1034"/>
                    </a:lnTo>
                    <a:lnTo>
                      <a:pt x="3" y="1059"/>
                    </a:lnTo>
                    <a:lnTo>
                      <a:pt x="1" y="1077"/>
                    </a:lnTo>
                    <a:lnTo>
                      <a:pt x="0" y="1094"/>
                    </a:lnTo>
                    <a:lnTo>
                      <a:pt x="0" y="1100"/>
                    </a:lnTo>
                    <a:lnTo>
                      <a:pt x="0" y="1103"/>
                    </a:lnTo>
                    <a:lnTo>
                      <a:pt x="3" y="1114"/>
                    </a:lnTo>
                    <a:lnTo>
                      <a:pt x="7" y="1124"/>
                    </a:lnTo>
                    <a:lnTo>
                      <a:pt x="13" y="1133"/>
                    </a:lnTo>
                    <a:lnTo>
                      <a:pt x="17" y="1139"/>
                    </a:ln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017" name="Freeform 5109"/>
              <p:cNvSpPr>
                <a:spLocks/>
              </p:cNvSpPr>
              <p:nvPr/>
            </p:nvSpPr>
            <p:spPr bwMode="auto">
              <a:xfrm>
                <a:off x="2784" y="1889"/>
                <a:ext cx="6" cy="5"/>
              </a:xfrm>
              <a:custGeom>
                <a:avLst/>
                <a:gdLst>
                  <a:gd name="T0" fmla="*/ 0 w 18"/>
                  <a:gd name="T1" fmla="*/ 0 h 13"/>
                  <a:gd name="T2" fmla="*/ 0 w 18"/>
                  <a:gd name="T3" fmla="*/ 0 h 13"/>
                  <a:gd name="T4" fmla="*/ 0 w 18"/>
                  <a:gd name="T5" fmla="*/ 0 h 13"/>
                  <a:gd name="T6" fmla="*/ 0 w 18"/>
                  <a:gd name="T7" fmla="*/ 0 h 13"/>
                  <a:gd name="T8" fmla="*/ 0 w 18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3">
                    <a:moveTo>
                      <a:pt x="15" y="13"/>
                    </a:moveTo>
                    <a:lnTo>
                      <a:pt x="0" y="7"/>
                    </a:lnTo>
                    <a:lnTo>
                      <a:pt x="3" y="0"/>
                    </a:lnTo>
                    <a:lnTo>
                      <a:pt x="18" y="7"/>
                    </a:lnTo>
                    <a:lnTo>
                      <a:pt x="15" y="1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018" name="Freeform 5110"/>
              <p:cNvSpPr>
                <a:spLocks/>
              </p:cNvSpPr>
              <p:nvPr/>
            </p:nvSpPr>
            <p:spPr bwMode="auto">
              <a:xfrm>
                <a:off x="2788" y="1891"/>
                <a:ext cx="2" cy="1"/>
              </a:xfrm>
              <a:custGeom>
                <a:avLst/>
                <a:gdLst>
                  <a:gd name="T0" fmla="*/ 0 w 7"/>
                  <a:gd name="T1" fmla="*/ 1 h 1"/>
                  <a:gd name="T2" fmla="*/ 0 w 7"/>
                  <a:gd name="T3" fmla="*/ 0 h 1"/>
                  <a:gd name="T4" fmla="*/ 0 w 7"/>
                  <a:gd name="T5" fmla="*/ 1 h 1"/>
                  <a:gd name="T6" fmla="*/ 0 w 7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7" y="1"/>
                    </a:moveTo>
                    <a:lnTo>
                      <a:pt x="0" y="0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019" name="Freeform 5111"/>
              <p:cNvSpPr>
                <a:spLocks/>
              </p:cNvSpPr>
              <p:nvPr/>
            </p:nvSpPr>
            <p:spPr bwMode="auto">
              <a:xfrm>
                <a:off x="2785" y="1887"/>
                <a:ext cx="6" cy="5"/>
              </a:xfrm>
              <a:custGeom>
                <a:avLst/>
                <a:gdLst>
                  <a:gd name="T0" fmla="*/ 0 w 18"/>
                  <a:gd name="T1" fmla="*/ 0 h 14"/>
                  <a:gd name="T2" fmla="*/ 0 w 18"/>
                  <a:gd name="T3" fmla="*/ 0 h 14"/>
                  <a:gd name="T4" fmla="*/ 0 w 18"/>
                  <a:gd name="T5" fmla="*/ 0 h 14"/>
                  <a:gd name="T6" fmla="*/ 0 w 18"/>
                  <a:gd name="T7" fmla="*/ 0 h 14"/>
                  <a:gd name="T8" fmla="*/ 0 w 18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4">
                    <a:moveTo>
                      <a:pt x="15" y="14"/>
                    </a:moveTo>
                    <a:lnTo>
                      <a:pt x="0" y="7"/>
                    </a:lnTo>
                    <a:lnTo>
                      <a:pt x="3" y="0"/>
                    </a:lnTo>
                    <a:lnTo>
                      <a:pt x="18" y="6"/>
                    </a:lnTo>
                    <a:lnTo>
                      <a:pt x="15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020" name="Freeform 5112"/>
              <p:cNvSpPr>
                <a:spLocks/>
              </p:cNvSpPr>
              <p:nvPr/>
            </p:nvSpPr>
            <p:spPr bwMode="auto">
              <a:xfrm>
                <a:off x="2786" y="1886"/>
                <a:ext cx="3" cy="3"/>
              </a:xfrm>
              <a:custGeom>
                <a:avLst/>
                <a:gdLst>
                  <a:gd name="T0" fmla="*/ 0 w 8"/>
                  <a:gd name="T1" fmla="*/ 0 h 8"/>
                  <a:gd name="T2" fmla="*/ 0 w 8"/>
                  <a:gd name="T3" fmla="*/ 0 h 8"/>
                  <a:gd name="T4" fmla="*/ 0 w 8"/>
                  <a:gd name="T5" fmla="*/ 0 h 8"/>
                  <a:gd name="T6" fmla="*/ 0 w 8"/>
                  <a:gd name="T7" fmla="*/ 0 h 8"/>
                  <a:gd name="T8" fmla="*/ 0 w 8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0" y="3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8" y="8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021" name="Freeform 5113"/>
              <p:cNvSpPr>
                <a:spLocks/>
              </p:cNvSpPr>
              <p:nvPr/>
            </p:nvSpPr>
            <p:spPr bwMode="auto">
              <a:xfrm>
                <a:off x="2786" y="1885"/>
                <a:ext cx="6" cy="5"/>
              </a:xfrm>
              <a:custGeom>
                <a:avLst/>
                <a:gdLst>
                  <a:gd name="T0" fmla="*/ 0 w 17"/>
                  <a:gd name="T1" fmla="*/ 0 h 15"/>
                  <a:gd name="T2" fmla="*/ 0 w 17"/>
                  <a:gd name="T3" fmla="*/ 0 h 15"/>
                  <a:gd name="T4" fmla="*/ 0 w 17"/>
                  <a:gd name="T5" fmla="*/ 0 h 15"/>
                  <a:gd name="T6" fmla="*/ 0 w 17"/>
                  <a:gd name="T7" fmla="*/ 0 h 15"/>
                  <a:gd name="T8" fmla="*/ 0 w 17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5">
                    <a:moveTo>
                      <a:pt x="13" y="15"/>
                    </a:moveTo>
                    <a:lnTo>
                      <a:pt x="0" y="5"/>
                    </a:lnTo>
                    <a:lnTo>
                      <a:pt x="5" y="0"/>
                    </a:lnTo>
                    <a:lnTo>
                      <a:pt x="17" y="10"/>
                    </a:lnTo>
                    <a:lnTo>
                      <a:pt x="13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022" name="Freeform 5114"/>
              <p:cNvSpPr>
                <a:spLocks/>
              </p:cNvSpPr>
              <p:nvPr/>
            </p:nvSpPr>
            <p:spPr bwMode="auto">
              <a:xfrm>
                <a:off x="2788" y="1885"/>
                <a:ext cx="2" cy="2"/>
              </a:xfrm>
              <a:custGeom>
                <a:avLst/>
                <a:gdLst>
                  <a:gd name="T0" fmla="*/ 0 w 6"/>
                  <a:gd name="T1" fmla="*/ 0 h 7"/>
                  <a:gd name="T2" fmla="*/ 0 w 6"/>
                  <a:gd name="T3" fmla="*/ 0 h 7"/>
                  <a:gd name="T4" fmla="*/ 0 w 6"/>
                  <a:gd name="T5" fmla="*/ 0 h 7"/>
                  <a:gd name="T6" fmla="*/ 0 w 6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0" y="0"/>
                    </a:moveTo>
                    <a:lnTo>
                      <a:pt x="6" y="7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023" name="Freeform 5115"/>
              <p:cNvSpPr>
                <a:spLocks/>
              </p:cNvSpPr>
              <p:nvPr/>
            </p:nvSpPr>
            <p:spPr bwMode="auto">
              <a:xfrm>
                <a:off x="2788" y="1884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10" y="1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12" y="10"/>
                    </a:lnTo>
                    <a:lnTo>
                      <a:pt x="1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024" name="Freeform 5116"/>
              <p:cNvSpPr>
                <a:spLocks/>
              </p:cNvSpPr>
              <p:nvPr/>
            </p:nvSpPr>
            <p:spPr bwMode="auto">
              <a:xfrm>
                <a:off x="2791" y="1883"/>
                <a:ext cx="1" cy="4"/>
              </a:xfrm>
              <a:custGeom>
                <a:avLst/>
                <a:gdLst>
                  <a:gd name="T0" fmla="*/ 0 w 5"/>
                  <a:gd name="T1" fmla="*/ 0 h 12"/>
                  <a:gd name="T2" fmla="*/ 0 w 5"/>
                  <a:gd name="T3" fmla="*/ 0 h 12"/>
                  <a:gd name="T4" fmla="*/ 0 w 5"/>
                  <a:gd name="T5" fmla="*/ 0 h 12"/>
                  <a:gd name="T6" fmla="*/ 0 w 5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12">
                    <a:moveTo>
                      <a:pt x="5" y="12"/>
                    </a:moveTo>
                    <a:lnTo>
                      <a:pt x="0" y="9"/>
                    </a:lnTo>
                    <a:lnTo>
                      <a:pt x="0" y="0"/>
                    </a:lnTo>
                    <a:lnTo>
                      <a:pt x="5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025" name="Rectangle 5117"/>
              <p:cNvSpPr>
                <a:spLocks noChangeArrowheads="1"/>
              </p:cNvSpPr>
              <p:nvPr/>
            </p:nvSpPr>
            <p:spPr bwMode="auto">
              <a:xfrm>
                <a:off x="2790" y="1883"/>
                <a:ext cx="1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026" name="Freeform 5118"/>
              <p:cNvSpPr>
                <a:spLocks/>
              </p:cNvSpPr>
              <p:nvPr/>
            </p:nvSpPr>
            <p:spPr bwMode="auto">
              <a:xfrm>
                <a:off x="2788" y="1885"/>
                <a:ext cx="2" cy="3"/>
              </a:xfrm>
              <a:custGeom>
                <a:avLst/>
                <a:gdLst>
                  <a:gd name="T0" fmla="*/ 0 w 7"/>
                  <a:gd name="T1" fmla="*/ 0 h 11"/>
                  <a:gd name="T2" fmla="*/ 0 w 7"/>
                  <a:gd name="T3" fmla="*/ 0 h 11"/>
                  <a:gd name="T4" fmla="*/ 0 w 7"/>
                  <a:gd name="T5" fmla="*/ 0 h 11"/>
                  <a:gd name="T6" fmla="*/ 0 w 7"/>
                  <a:gd name="T7" fmla="*/ 0 h 1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1">
                    <a:moveTo>
                      <a:pt x="7" y="11"/>
                    </a:moveTo>
                    <a:lnTo>
                      <a:pt x="7" y="5"/>
                    </a:lnTo>
                    <a:lnTo>
                      <a:pt x="0" y="0"/>
                    </a:lnTo>
                    <a:lnTo>
                      <a:pt x="7" y="1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027" name="Freeform 5119"/>
              <p:cNvSpPr>
                <a:spLocks/>
              </p:cNvSpPr>
              <p:nvPr/>
            </p:nvSpPr>
            <p:spPr bwMode="auto">
              <a:xfrm>
                <a:off x="2788" y="1883"/>
                <a:ext cx="5" cy="4"/>
              </a:xfrm>
              <a:custGeom>
                <a:avLst/>
                <a:gdLst>
                  <a:gd name="T0" fmla="*/ 0 w 16"/>
                  <a:gd name="T1" fmla="*/ 0 h 10"/>
                  <a:gd name="T2" fmla="*/ 0 w 16"/>
                  <a:gd name="T3" fmla="*/ 0 h 10"/>
                  <a:gd name="T4" fmla="*/ 0 w 16"/>
                  <a:gd name="T5" fmla="*/ 0 h 10"/>
                  <a:gd name="T6" fmla="*/ 0 w 16"/>
                  <a:gd name="T7" fmla="*/ 0 h 10"/>
                  <a:gd name="T8" fmla="*/ 0 w 16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0">
                    <a:moveTo>
                      <a:pt x="14" y="10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16" y="6"/>
                    </a:lnTo>
                    <a:lnTo>
                      <a:pt x="14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028" name="Freeform 5120"/>
              <p:cNvSpPr>
                <a:spLocks/>
              </p:cNvSpPr>
              <p:nvPr/>
            </p:nvSpPr>
            <p:spPr bwMode="auto">
              <a:xfrm>
                <a:off x="2791" y="1885"/>
                <a:ext cx="2" cy="0"/>
              </a:xfrm>
              <a:custGeom>
                <a:avLst/>
                <a:gdLst>
                  <a:gd name="T0" fmla="*/ 0 w 7"/>
                  <a:gd name="T1" fmla="*/ 1 h 2"/>
                  <a:gd name="T2" fmla="*/ 0 w 7"/>
                  <a:gd name="T3" fmla="*/ 1 h 2"/>
                  <a:gd name="T4" fmla="*/ 0 w 7"/>
                  <a:gd name="T5" fmla="*/ 0 h 2"/>
                  <a:gd name="T6" fmla="*/ 0 w 7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7" y="2"/>
                    </a:moveTo>
                    <a:lnTo>
                      <a:pt x="0" y="1"/>
                    </a:lnTo>
                    <a:lnTo>
                      <a:pt x="7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029" name="Freeform 5121"/>
              <p:cNvSpPr>
                <a:spLocks/>
              </p:cNvSpPr>
              <p:nvPr/>
            </p:nvSpPr>
            <p:spPr bwMode="auto">
              <a:xfrm>
                <a:off x="2788" y="1881"/>
                <a:ext cx="5" cy="4"/>
              </a:xfrm>
              <a:custGeom>
                <a:avLst/>
                <a:gdLst>
                  <a:gd name="T0" fmla="*/ 0 w 15"/>
                  <a:gd name="T1" fmla="*/ 0 h 11"/>
                  <a:gd name="T2" fmla="*/ 0 w 15"/>
                  <a:gd name="T3" fmla="*/ 0 h 11"/>
                  <a:gd name="T4" fmla="*/ 0 w 15"/>
                  <a:gd name="T5" fmla="*/ 0 h 11"/>
                  <a:gd name="T6" fmla="*/ 0 w 15"/>
                  <a:gd name="T7" fmla="*/ 0 h 11"/>
                  <a:gd name="T8" fmla="*/ 0 w 15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1">
                    <a:moveTo>
                      <a:pt x="14" y="11"/>
                    </a:moveTo>
                    <a:lnTo>
                      <a:pt x="0" y="9"/>
                    </a:lnTo>
                    <a:lnTo>
                      <a:pt x="1" y="0"/>
                    </a:lnTo>
                    <a:lnTo>
                      <a:pt x="15" y="2"/>
                    </a:lnTo>
                    <a:lnTo>
                      <a:pt x="14" y="1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030" name="Freeform 5122"/>
              <p:cNvSpPr>
                <a:spLocks/>
              </p:cNvSpPr>
              <p:nvPr/>
            </p:nvSpPr>
            <p:spPr bwMode="auto">
              <a:xfrm>
                <a:off x="2789" y="1880"/>
                <a:ext cx="2" cy="2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0 w 7"/>
                  <a:gd name="T5" fmla="*/ 0 h 6"/>
                  <a:gd name="T6" fmla="*/ 0 w 7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0" y="2"/>
                    </a:moveTo>
                    <a:lnTo>
                      <a:pt x="7" y="6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031" name="Freeform 5123"/>
              <p:cNvSpPr>
                <a:spLocks/>
              </p:cNvSpPr>
              <p:nvPr/>
            </p:nvSpPr>
            <p:spPr bwMode="auto">
              <a:xfrm>
                <a:off x="2789" y="1879"/>
                <a:ext cx="5" cy="4"/>
              </a:xfrm>
              <a:custGeom>
                <a:avLst/>
                <a:gdLst>
                  <a:gd name="T0" fmla="*/ 0 w 16"/>
                  <a:gd name="T1" fmla="*/ 0 h 12"/>
                  <a:gd name="T2" fmla="*/ 0 w 16"/>
                  <a:gd name="T3" fmla="*/ 0 h 12"/>
                  <a:gd name="T4" fmla="*/ 0 w 16"/>
                  <a:gd name="T5" fmla="*/ 0 h 12"/>
                  <a:gd name="T6" fmla="*/ 0 w 16"/>
                  <a:gd name="T7" fmla="*/ 0 h 12"/>
                  <a:gd name="T8" fmla="*/ 0 w 16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2">
                    <a:moveTo>
                      <a:pt x="14" y="12"/>
                    </a:moveTo>
                    <a:lnTo>
                      <a:pt x="0" y="5"/>
                    </a:lnTo>
                    <a:lnTo>
                      <a:pt x="2" y="0"/>
                    </a:lnTo>
                    <a:lnTo>
                      <a:pt x="16" y="6"/>
                    </a:lnTo>
                    <a:lnTo>
                      <a:pt x="14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032" name="Freeform 5124"/>
              <p:cNvSpPr>
                <a:spLocks/>
              </p:cNvSpPr>
              <p:nvPr/>
            </p:nvSpPr>
            <p:spPr bwMode="auto">
              <a:xfrm>
                <a:off x="2792" y="1880"/>
                <a:ext cx="2" cy="1"/>
              </a:xfrm>
              <a:custGeom>
                <a:avLst/>
                <a:gdLst>
                  <a:gd name="T0" fmla="*/ 0 w 7"/>
                  <a:gd name="T1" fmla="*/ 1 h 1"/>
                  <a:gd name="T2" fmla="*/ 0 w 7"/>
                  <a:gd name="T3" fmla="*/ 0 h 1"/>
                  <a:gd name="T4" fmla="*/ 0 w 7"/>
                  <a:gd name="T5" fmla="*/ 0 h 1"/>
                  <a:gd name="T6" fmla="*/ 0 w 7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7" y="1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033" name="Freeform 5125"/>
              <p:cNvSpPr>
                <a:spLocks/>
              </p:cNvSpPr>
              <p:nvPr/>
            </p:nvSpPr>
            <p:spPr bwMode="auto">
              <a:xfrm>
                <a:off x="2789" y="1876"/>
                <a:ext cx="6" cy="4"/>
              </a:xfrm>
              <a:custGeom>
                <a:avLst/>
                <a:gdLst>
                  <a:gd name="T0" fmla="*/ 0 w 17"/>
                  <a:gd name="T1" fmla="*/ 0 h 14"/>
                  <a:gd name="T2" fmla="*/ 0 w 17"/>
                  <a:gd name="T3" fmla="*/ 0 h 14"/>
                  <a:gd name="T4" fmla="*/ 0 w 17"/>
                  <a:gd name="T5" fmla="*/ 0 h 14"/>
                  <a:gd name="T6" fmla="*/ 0 w 17"/>
                  <a:gd name="T7" fmla="*/ 0 h 14"/>
                  <a:gd name="T8" fmla="*/ 0 w 17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4">
                    <a:moveTo>
                      <a:pt x="14" y="14"/>
                    </a:moveTo>
                    <a:lnTo>
                      <a:pt x="0" y="10"/>
                    </a:lnTo>
                    <a:lnTo>
                      <a:pt x="3" y="0"/>
                    </a:lnTo>
                    <a:lnTo>
                      <a:pt x="17" y="4"/>
                    </a:lnTo>
                    <a:lnTo>
                      <a:pt x="14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034" name="Freeform 5126"/>
              <p:cNvSpPr>
                <a:spLocks/>
              </p:cNvSpPr>
              <p:nvPr/>
            </p:nvSpPr>
            <p:spPr bwMode="auto">
              <a:xfrm>
                <a:off x="2790" y="1876"/>
                <a:ext cx="3" cy="1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0 h 4"/>
                  <a:gd name="T4" fmla="*/ 0 w 7"/>
                  <a:gd name="T5" fmla="*/ 0 h 4"/>
                  <a:gd name="T6" fmla="*/ 0 w 7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7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035" name="Freeform 5127"/>
              <p:cNvSpPr>
                <a:spLocks/>
              </p:cNvSpPr>
              <p:nvPr/>
            </p:nvSpPr>
            <p:spPr bwMode="auto">
              <a:xfrm>
                <a:off x="2790" y="1848"/>
                <a:ext cx="14" cy="29"/>
              </a:xfrm>
              <a:custGeom>
                <a:avLst/>
                <a:gdLst>
                  <a:gd name="T0" fmla="*/ 0 w 40"/>
                  <a:gd name="T1" fmla="*/ 0 h 87"/>
                  <a:gd name="T2" fmla="*/ 0 w 40"/>
                  <a:gd name="T3" fmla="*/ 0 h 87"/>
                  <a:gd name="T4" fmla="*/ 0 w 40"/>
                  <a:gd name="T5" fmla="*/ 0 h 87"/>
                  <a:gd name="T6" fmla="*/ 0 w 40"/>
                  <a:gd name="T7" fmla="*/ 0 h 87"/>
                  <a:gd name="T8" fmla="*/ 0 w 40"/>
                  <a:gd name="T9" fmla="*/ 0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0" h="87">
                    <a:moveTo>
                      <a:pt x="14" y="87"/>
                    </a:moveTo>
                    <a:lnTo>
                      <a:pt x="0" y="83"/>
                    </a:lnTo>
                    <a:lnTo>
                      <a:pt x="26" y="0"/>
                    </a:lnTo>
                    <a:lnTo>
                      <a:pt x="40" y="4"/>
                    </a:lnTo>
                    <a:lnTo>
                      <a:pt x="14" y="8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036" name="Freeform 5128"/>
              <p:cNvSpPr>
                <a:spLocks/>
              </p:cNvSpPr>
              <p:nvPr/>
            </p:nvSpPr>
            <p:spPr bwMode="auto">
              <a:xfrm>
                <a:off x="2799" y="1848"/>
                <a:ext cx="2" cy="1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0 h 4"/>
                  <a:gd name="T4" fmla="*/ 0 w 7"/>
                  <a:gd name="T5" fmla="*/ 0 h 4"/>
                  <a:gd name="T6" fmla="*/ 0 w 7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7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037" name="Freeform 5129"/>
              <p:cNvSpPr>
                <a:spLocks/>
              </p:cNvSpPr>
              <p:nvPr/>
            </p:nvSpPr>
            <p:spPr bwMode="auto">
              <a:xfrm>
                <a:off x="2799" y="1820"/>
                <a:ext cx="14" cy="29"/>
              </a:xfrm>
              <a:custGeom>
                <a:avLst/>
                <a:gdLst>
                  <a:gd name="T0" fmla="*/ 0 w 42"/>
                  <a:gd name="T1" fmla="*/ 0 h 89"/>
                  <a:gd name="T2" fmla="*/ 0 w 42"/>
                  <a:gd name="T3" fmla="*/ 0 h 89"/>
                  <a:gd name="T4" fmla="*/ 0 w 42"/>
                  <a:gd name="T5" fmla="*/ 0 h 89"/>
                  <a:gd name="T6" fmla="*/ 0 w 42"/>
                  <a:gd name="T7" fmla="*/ 0 h 89"/>
                  <a:gd name="T8" fmla="*/ 0 w 42"/>
                  <a:gd name="T9" fmla="*/ 0 h 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2" h="89">
                    <a:moveTo>
                      <a:pt x="14" y="89"/>
                    </a:moveTo>
                    <a:lnTo>
                      <a:pt x="0" y="85"/>
                    </a:lnTo>
                    <a:lnTo>
                      <a:pt x="28" y="0"/>
                    </a:lnTo>
                    <a:lnTo>
                      <a:pt x="42" y="5"/>
                    </a:lnTo>
                    <a:lnTo>
                      <a:pt x="14" y="8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038" name="Freeform 5130"/>
              <p:cNvSpPr>
                <a:spLocks/>
              </p:cNvSpPr>
              <p:nvPr/>
            </p:nvSpPr>
            <p:spPr bwMode="auto">
              <a:xfrm>
                <a:off x="2808" y="1820"/>
                <a:ext cx="3" cy="1"/>
              </a:xfrm>
              <a:custGeom>
                <a:avLst/>
                <a:gdLst>
                  <a:gd name="T0" fmla="*/ 0 w 7"/>
                  <a:gd name="T1" fmla="*/ 0 h 5"/>
                  <a:gd name="T2" fmla="*/ 0 w 7"/>
                  <a:gd name="T3" fmla="*/ 0 h 5"/>
                  <a:gd name="T4" fmla="*/ 0 w 7"/>
                  <a:gd name="T5" fmla="*/ 0 h 5"/>
                  <a:gd name="T6" fmla="*/ 0 w 7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0" y="0"/>
                    </a:moveTo>
                    <a:lnTo>
                      <a:pt x="7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039" name="Freeform 5131"/>
              <p:cNvSpPr>
                <a:spLocks/>
              </p:cNvSpPr>
              <p:nvPr/>
            </p:nvSpPr>
            <p:spPr bwMode="auto">
              <a:xfrm>
                <a:off x="2808" y="1807"/>
                <a:ext cx="10" cy="14"/>
              </a:xfrm>
              <a:custGeom>
                <a:avLst/>
                <a:gdLst>
                  <a:gd name="T0" fmla="*/ 0 w 28"/>
                  <a:gd name="T1" fmla="*/ 0 h 44"/>
                  <a:gd name="T2" fmla="*/ 0 w 28"/>
                  <a:gd name="T3" fmla="*/ 0 h 44"/>
                  <a:gd name="T4" fmla="*/ 0 w 28"/>
                  <a:gd name="T5" fmla="*/ 0 h 44"/>
                  <a:gd name="T6" fmla="*/ 0 w 28"/>
                  <a:gd name="T7" fmla="*/ 0 h 44"/>
                  <a:gd name="T8" fmla="*/ 0 w 28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44">
                    <a:moveTo>
                      <a:pt x="14" y="44"/>
                    </a:moveTo>
                    <a:lnTo>
                      <a:pt x="0" y="39"/>
                    </a:lnTo>
                    <a:lnTo>
                      <a:pt x="13" y="0"/>
                    </a:lnTo>
                    <a:lnTo>
                      <a:pt x="28" y="4"/>
                    </a:lnTo>
                    <a:lnTo>
                      <a:pt x="14" y="4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040" name="Freeform 5132"/>
              <p:cNvSpPr>
                <a:spLocks/>
              </p:cNvSpPr>
              <p:nvPr/>
            </p:nvSpPr>
            <p:spPr bwMode="auto">
              <a:xfrm>
                <a:off x="2815" y="1808"/>
                <a:ext cx="3" cy="0"/>
              </a:xfrm>
              <a:custGeom>
                <a:avLst/>
                <a:gdLst>
                  <a:gd name="T0" fmla="*/ 0 w 7"/>
                  <a:gd name="T1" fmla="*/ 0 w 7"/>
                  <a:gd name="T2" fmla="*/ 0 w 7"/>
                  <a:gd name="T3" fmla="*/ 0 w 7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7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041" name="Freeform 5133"/>
              <p:cNvSpPr>
                <a:spLocks/>
              </p:cNvSpPr>
              <p:nvPr/>
            </p:nvSpPr>
            <p:spPr bwMode="auto">
              <a:xfrm>
                <a:off x="2813" y="1793"/>
                <a:ext cx="8" cy="15"/>
              </a:xfrm>
              <a:custGeom>
                <a:avLst/>
                <a:gdLst>
                  <a:gd name="T0" fmla="*/ 0 w 25"/>
                  <a:gd name="T1" fmla="*/ 0 h 44"/>
                  <a:gd name="T2" fmla="*/ 0 w 25"/>
                  <a:gd name="T3" fmla="*/ 0 h 44"/>
                  <a:gd name="T4" fmla="*/ 0 w 25"/>
                  <a:gd name="T5" fmla="*/ 0 h 44"/>
                  <a:gd name="T6" fmla="*/ 0 w 25"/>
                  <a:gd name="T7" fmla="*/ 0 h 44"/>
                  <a:gd name="T8" fmla="*/ 0 w 25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44">
                    <a:moveTo>
                      <a:pt x="15" y="44"/>
                    </a:moveTo>
                    <a:lnTo>
                      <a:pt x="0" y="40"/>
                    </a:lnTo>
                    <a:lnTo>
                      <a:pt x="11" y="0"/>
                    </a:lnTo>
                    <a:lnTo>
                      <a:pt x="25" y="5"/>
                    </a:lnTo>
                    <a:lnTo>
                      <a:pt x="15" y="4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042" name="Freeform 5134"/>
              <p:cNvSpPr>
                <a:spLocks/>
              </p:cNvSpPr>
              <p:nvPr/>
            </p:nvSpPr>
            <p:spPr bwMode="auto">
              <a:xfrm>
                <a:off x="2819" y="1795"/>
                <a:ext cx="2" cy="0"/>
              </a:xfrm>
              <a:custGeom>
                <a:avLst/>
                <a:gdLst>
                  <a:gd name="T0" fmla="*/ 0 w 7"/>
                  <a:gd name="T1" fmla="*/ 0 w 7"/>
                  <a:gd name="T2" fmla="*/ 0 w 7"/>
                  <a:gd name="T3" fmla="*/ 0 w 7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7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043" name="Freeform 5135"/>
              <p:cNvSpPr>
                <a:spLocks/>
              </p:cNvSpPr>
              <p:nvPr/>
            </p:nvSpPr>
            <p:spPr bwMode="auto">
              <a:xfrm>
                <a:off x="2816" y="1787"/>
                <a:ext cx="7" cy="8"/>
              </a:xfrm>
              <a:custGeom>
                <a:avLst/>
                <a:gdLst>
                  <a:gd name="T0" fmla="*/ 0 w 19"/>
                  <a:gd name="T1" fmla="*/ 0 h 24"/>
                  <a:gd name="T2" fmla="*/ 0 w 19"/>
                  <a:gd name="T3" fmla="*/ 0 h 24"/>
                  <a:gd name="T4" fmla="*/ 0 w 19"/>
                  <a:gd name="T5" fmla="*/ 0 h 24"/>
                  <a:gd name="T6" fmla="*/ 0 w 19"/>
                  <a:gd name="T7" fmla="*/ 0 h 24"/>
                  <a:gd name="T8" fmla="*/ 0 w 19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24">
                    <a:moveTo>
                      <a:pt x="14" y="24"/>
                    </a:moveTo>
                    <a:lnTo>
                      <a:pt x="0" y="19"/>
                    </a:lnTo>
                    <a:lnTo>
                      <a:pt x="4" y="0"/>
                    </a:lnTo>
                    <a:lnTo>
                      <a:pt x="19" y="4"/>
                    </a:lnTo>
                    <a:lnTo>
                      <a:pt x="14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044" name="Freeform 5136"/>
              <p:cNvSpPr>
                <a:spLocks/>
              </p:cNvSpPr>
              <p:nvPr/>
            </p:nvSpPr>
            <p:spPr bwMode="auto">
              <a:xfrm>
                <a:off x="2820" y="1788"/>
                <a:ext cx="3" cy="0"/>
              </a:xfrm>
              <a:custGeom>
                <a:avLst/>
                <a:gdLst>
                  <a:gd name="T0" fmla="*/ 0 w 8"/>
                  <a:gd name="T1" fmla="*/ 1 h 1"/>
                  <a:gd name="T2" fmla="*/ 0 w 8"/>
                  <a:gd name="T3" fmla="*/ 1 h 1"/>
                  <a:gd name="T4" fmla="*/ 0 w 8"/>
                  <a:gd name="T5" fmla="*/ 0 h 1"/>
                  <a:gd name="T6" fmla="*/ 0 w 8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8" y="1"/>
                    </a:moveTo>
                    <a:lnTo>
                      <a:pt x="0" y="1"/>
                    </a:lnTo>
                    <a:lnTo>
                      <a:pt x="8" y="0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045" name="Freeform 5137"/>
              <p:cNvSpPr>
                <a:spLocks/>
              </p:cNvSpPr>
              <p:nvPr/>
            </p:nvSpPr>
            <p:spPr bwMode="auto">
              <a:xfrm>
                <a:off x="2818" y="1780"/>
                <a:ext cx="6" cy="8"/>
              </a:xfrm>
              <a:custGeom>
                <a:avLst/>
                <a:gdLst>
                  <a:gd name="T0" fmla="*/ 0 w 18"/>
                  <a:gd name="T1" fmla="*/ 0 h 24"/>
                  <a:gd name="T2" fmla="*/ 0 w 18"/>
                  <a:gd name="T3" fmla="*/ 0 h 24"/>
                  <a:gd name="T4" fmla="*/ 0 w 18"/>
                  <a:gd name="T5" fmla="*/ 0 h 24"/>
                  <a:gd name="T6" fmla="*/ 0 w 18"/>
                  <a:gd name="T7" fmla="*/ 0 h 24"/>
                  <a:gd name="T8" fmla="*/ 0 w 18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24">
                    <a:moveTo>
                      <a:pt x="15" y="24"/>
                    </a:moveTo>
                    <a:lnTo>
                      <a:pt x="0" y="22"/>
                    </a:lnTo>
                    <a:lnTo>
                      <a:pt x="3" y="0"/>
                    </a:lnTo>
                    <a:lnTo>
                      <a:pt x="18" y="2"/>
                    </a:lnTo>
                    <a:lnTo>
                      <a:pt x="15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046" name="Freeform 5138"/>
              <p:cNvSpPr>
                <a:spLocks/>
              </p:cNvSpPr>
              <p:nvPr/>
            </p:nvSpPr>
            <p:spPr bwMode="auto">
              <a:xfrm>
                <a:off x="2819" y="1779"/>
                <a:ext cx="2" cy="2"/>
              </a:xfrm>
              <a:custGeom>
                <a:avLst/>
                <a:gdLst>
                  <a:gd name="T0" fmla="*/ 0 w 7"/>
                  <a:gd name="T1" fmla="*/ 0 h 5"/>
                  <a:gd name="T2" fmla="*/ 0 w 7"/>
                  <a:gd name="T3" fmla="*/ 0 h 5"/>
                  <a:gd name="T4" fmla="*/ 0 w 7"/>
                  <a:gd name="T5" fmla="*/ 0 h 5"/>
                  <a:gd name="T6" fmla="*/ 0 w 7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0" y="2"/>
                    </a:moveTo>
                    <a:lnTo>
                      <a:pt x="7" y="5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047" name="Freeform 5139"/>
              <p:cNvSpPr>
                <a:spLocks/>
              </p:cNvSpPr>
              <p:nvPr/>
            </p:nvSpPr>
            <p:spPr bwMode="auto">
              <a:xfrm>
                <a:off x="2819" y="1776"/>
                <a:ext cx="6" cy="5"/>
              </a:xfrm>
              <a:custGeom>
                <a:avLst/>
                <a:gdLst>
                  <a:gd name="T0" fmla="*/ 0 w 19"/>
                  <a:gd name="T1" fmla="*/ 0 h 17"/>
                  <a:gd name="T2" fmla="*/ 0 w 19"/>
                  <a:gd name="T3" fmla="*/ 0 h 17"/>
                  <a:gd name="T4" fmla="*/ 0 w 19"/>
                  <a:gd name="T5" fmla="*/ 0 h 17"/>
                  <a:gd name="T6" fmla="*/ 0 w 19"/>
                  <a:gd name="T7" fmla="*/ 0 h 17"/>
                  <a:gd name="T8" fmla="*/ 0 w 19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7">
                    <a:moveTo>
                      <a:pt x="15" y="17"/>
                    </a:moveTo>
                    <a:lnTo>
                      <a:pt x="0" y="11"/>
                    </a:lnTo>
                    <a:lnTo>
                      <a:pt x="4" y="0"/>
                    </a:lnTo>
                    <a:lnTo>
                      <a:pt x="19" y="7"/>
                    </a:lnTo>
                    <a:lnTo>
                      <a:pt x="15" y="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048" name="Freeform 5140"/>
              <p:cNvSpPr>
                <a:spLocks/>
              </p:cNvSpPr>
              <p:nvPr/>
            </p:nvSpPr>
            <p:spPr bwMode="auto">
              <a:xfrm>
                <a:off x="2823" y="1778"/>
                <a:ext cx="2" cy="0"/>
              </a:xfrm>
              <a:custGeom>
                <a:avLst/>
                <a:gdLst>
                  <a:gd name="T0" fmla="*/ 0 w 7"/>
                  <a:gd name="T1" fmla="*/ 1 h 1"/>
                  <a:gd name="T2" fmla="*/ 0 w 7"/>
                  <a:gd name="T3" fmla="*/ 0 h 1"/>
                  <a:gd name="T4" fmla="*/ 0 w 7"/>
                  <a:gd name="T5" fmla="*/ 1 h 1"/>
                  <a:gd name="T6" fmla="*/ 0 w 7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7" y="1"/>
                    </a:moveTo>
                    <a:lnTo>
                      <a:pt x="0" y="0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049" name="Freeform 5141"/>
              <p:cNvSpPr>
                <a:spLocks/>
              </p:cNvSpPr>
              <p:nvPr/>
            </p:nvSpPr>
            <p:spPr bwMode="auto">
              <a:xfrm>
                <a:off x="2820" y="1772"/>
                <a:ext cx="6" cy="6"/>
              </a:xfrm>
              <a:custGeom>
                <a:avLst/>
                <a:gdLst>
                  <a:gd name="T0" fmla="*/ 0 w 19"/>
                  <a:gd name="T1" fmla="*/ 0 h 18"/>
                  <a:gd name="T2" fmla="*/ 0 w 19"/>
                  <a:gd name="T3" fmla="*/ 0 h 18"/>
                  <a:gd name="T4" fmla="*/ 0 w 19"/>
                  <a:gd name="T5" fmla="*/ 0 h 18"/>
                  <a:gd name="T6" fmla="*/ 0 w 19"/>
                  <a:gd name="T7" fmla="*/ 0 h 18"/>
                  <a:gd name="T8" fmla="*/ 0 w 19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8">
                    <a:moveTo>
                      <a:pt x="15" y="18"/>
                    </a:moveTo>
                    <a:lnTo>
                      <a:pt x="0" y="11"/>
                    </a:lnTo>
                    <a:lnTo>
                      <a:pt x="4" y="0"/>
                    </a:lnTo>
                    <a:lnTo>
                      <a:pt x="19" y="6"/>
                    </a:lnTo>
                    <a:lnTo>
                      <a:pt x="15" y="1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050" name="Freeform 5142"/>
              <p:cNvSpPr>
                <a:spLocks/>
              </p:cNvSpPr>
              <p:nvPr/>
            </p:nvSpPr>
            <p:spPr bwMode="auto">
              <a:xfrm>
                <a:off x="2824" y="1774"/>
                <a:ext cx="2" cy="0"/>
              </a:xfrm>
              <a:custGeom>
                <a:avLst/>
                <a:gdLst>
                  <a:gd name="T0" fmla="*/ 0 w 7"/>
                  <a:gd name="T1" fmla="*/ 1 h 1"/>
                  <a:gd name="T2" fmla="*/ 0 w 7"/>
                  <a:gd name="T3" fmla="*/ 0 h 1"/>
                  <a:gd name="T4" fmla="*/ 0 w 7"/>
                  <a:gd name="T5" fmla="*/ 0 h 1"/>
                  <a:gd name="T6" fmla="*/ 0 w 7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7" y="1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051" name="Freeform 5143"/>
              <p:cNvSpPr>
                <a:spLocks/>
              </p:cNvSpPr>
              <p:nvPr/>
            </p:nvSpPr>
            <p:spPr bwMode="auto">
              <a:xfrm>
                <a:off x="2821" y="1763"/>
                <a:ext cx="8" cy="11"/>
              </a:xfrm>
              <a:custGeom>
                <a:avLst/>
                <a:gdLst>
                  <a:gd name="T0" fmla="*/ 0 w 22"/>
                  <a:gd name="T1" fmla="*/ 0 h 33"/>
                  <a:gd name="T2" fmla="*/ 0 w 22"/>
                  <a:gd name="T3" fmla="*/ 0 h 33"/>
                  <a:gd name="T4" fmla="*/ 0 w 22"/>
                  <a:gd name="T5" fmla="*/ 0 h 33"/>
                  <a:gd name="T6" fmla="*/ 0 w 22"/>
                  <a:gd name="T7" fmla="*/ 0 h 33"/>
                  <a:gd name="T8" fmla="*/ 0 w 22"/>
                  <a:gd name="T9" fmla="*/ 0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33">
                    <a:moveTo>
                      <a:pt x="15" y="33"/>
                    </a:moveTo>
                    <a:lnTo>
                      <a:pt x="0" y="29"/>
                    </a:lnTo>
                    <a:lnTo>
                      <a:pt x="8" y="0"/>
                    </a:lnTo>
                    <a:lnTo>
                      <a:pt x="22" y="4"/>
                    </a:lnTo>
                    <a:lnTo>
                      <a:pt x="15" y="3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052" name="Freeform 5144"/>
              <p:cNvSpPr>
                <a:spLocks/>
              </p:cNvSpPr>
              <p:nvPr/>
            </p:nvSpPr>
            <p:spPr bwMode="auto">
              <a:xfrm>
                <a:off x="2826" y="1764"/>
                <a:ext cx="3" cy="0"/>
              </a:xfrm>
              <a:custGeom>
                <a:avLst/>
                <a:gdLst>
                  <a:gd name="T0" fmla="*/ 0 w 7"/>
                  <a:gd name="T1" fmla="*/ 1 h 1"/>
                  <a:gd name="T2" fmla="*/ 0 w 7"/>
                  <a:gd name="T3" fmla="*/ 1 h 1"/>
                  <a:gd name="T4" fmla="*/ 0 w 7"/>
                  <a:gd name="T5" fmla="*/ 0 h 1"/>
                  <a:gd name="T6" fmla="*/ 0 w 7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7" y="1"/>
                    </a:moveTo>
                    <a:lnTo>
                      <a:pt x="0" y="1"/>
                    </a:lnTo>
                    <a:lnTo>
                      <a:pt x="7" y="0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053" name="Freeform 5145"/>
              <p:cNvSpPr>
                <a:spLocks/>
              </p:cNvSpPr>
              <p:nvPr/>
            </p:nvSpPr>
            <p:spPr bwMode="auto">
              <a:xfrm>
                <a:off x="2824" y="1752"/>
                <a:ext cx="6" cy="12"/>
              </a:xfrm>
              <a:custGeom>
                <a:avLst/>
                <a:gdLst>
                  <a:gd name="T0" fmla="*/ 0 w 18"/>
                  <a:gd name="T1" fmla="*/ 0 h 36"/>
                  <a:gd name="T2" fmla="*/ 0 w 18"/>
                  <a:gd name="T3" fmla="*/ 0 h 36"/>
                  <a:gd name="T4" fmla="*/ 0 w 18"/>
                  <a:gd name="T5" fmla="*/ 0 h 36"/>
                  <a:gd name="T6" fmla="*/ 0 w 18"/>
                  <a:gd name="T7" fmla="*/ 0 h 36"/>
                  <a:gd name="T8" fmla="*/ 0 w 18"/>
                  <a:gd name="T9" fmla="*/ 0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36">
                    <a:moveTo>
                      <a:pt x="14" y="36"/>
                    </a:moveTo>
                    <a:lnTo>
                      <a:pt x="0" y="34"/>
                    </a:lnTo>
                    <a:lnTo>
                      <a:pt x="4" y="0"/>
                    </a:lnTo>
                    <a:lnTo>
                      <a:pt x="18" y="2"/>
                    </a:lnTo>
                    <a:lnTo>
                      <a:pt x="14" y="3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054" name="Freeform 5146"/>
              <p:cNvSpPr>
                <a:spLocks/>
              </p:cNvSpPr>
              <p:nvPr/>
            </p:nvSpPr>
            <p:spPr bwMode="auto">
              <a:xfrm>
                <a:off x="2825" y="1752"/>
                <a:ext cx="3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7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055" name="Freeform 5147"/>
              <p:cNvSpPr>
                <a:spLocks/>
              </p:cNvSpPr>
              <p:nvPr/>
            </p:nvSpPr>
            <p:spPr bwMode="auto">
              <a:xfrm>
                <a:off x="2825" y="1741"/>
                <a:ext cx="7" cy="11"/>
              </a:xfrm>
              <a:custGeom>
                <a:avLst/>
                <a:gdLst>
                  <a:gd name="T0" fmla="*/ 0 w 19"/>
                  <a:gd name="T1" fmla="*/ 0 h 33"/>
                  <a:gd name="T2" fmla="*/ 0 w 19"/>
                  <a:gd name="T3" fmla="*/ 0 h 33"/>
                  <a:gd name="T4" fmla="*/ 0 w 19"/>
                  <a:gd name="T5" fmla="*/ 0 h 33"/>
                  <a:gd name="T6" fmla="*/ 0 w 19"/>
                  <a:gd name="T7" fmla="*/ 0 h 33"/>
                  <a:gd name="T8" fmla="*/ 0 w 19"/>
                  <a:gd name="T9" fmla="*/ 0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33">
                    <a:moveTo>
                      <a:pt x="14" y="33"/>
                    </a:moveTo>
                    <a:lnTo>
                      <a:pt x="0" y="31"/>
                    </a:lnTo>
                    <a:lnTo>
                      <a:pt x="4" y="0"/>
                    </a:lnTo>
                    <a:lnTo>
                      <a:pt x="19" y="2"/>
                    </a:lnTo>
                    <a:lnTo>
                      <a:pt x="14" y="3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056" name="Freeform 5148"/>
              <p:cNvSpPr>
                <a:spLocks/>
              </p:cNvSpPr>
              <p:nvPr/>
            </p:nvSpPr>
            <p:spPr bwMode="auto">
              <a:xfrm>
                <a:off x="2827" y="1741"/>
                <a:ext cx="2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7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057" name="Freeform 5149"/>
              <p:cNvSpPr>
                <a:spLocks/>
              </p:cNvSpPr>
              <p:nvPr/>
            </p:nvSpPr>
            <p:spPr bwMode="auto">
              <a:xfrm>
                <a:off x="2827" y="1730"/>
                <a:ext cx="7" cy="12"/>
              </a:xfrm>
              <a:custGeom>
                <a:avLst/>
                <a:gdLst>
                  <a:gd name="T0" fmla="*/ 0 w 21"/>
                  <a:gd name="T1" fmla="*/ 0 h 36"/>
                  <a:gd name="T2" fmla="*/ 0 w 21"/>
                  <a:gd name="T3" fmla="*/ 0 h 36"/>
                  <a:gd name="T4" fmla="*/ 0 w 21"/>
                  <a:gd name="T5" fmla="*/ 0 h 36"/>
                  <a:gd name="T6" fmla="*/ 0 w 21"/>
                  <a:gd name="T7" fmla="*/ 0 h 36"/>
                  <a:gd name="T8" fmla="*/ 0 w 21"/>
                  <a:gd name="T9" fmla="*/ 0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36">
                    <a:moveTo>
                      <a:pt x="15" y="36"/>
                    </a:moveTo>
                    <a:lnTo>
                      <a:pt x="0" y="34"/>
                    </a:lnTo>
                    <a:lnTo>
                      <a:pt x="6" y="0"/>
                    </a:lnTo>
                    <a:lnTo>
                      <a:pt x="21" y="2"/>
                    </a:lnTo>
                    <a:lnTo>
                      <a:pt x="15" y="3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058" name="Freeform 5150"/>
              <p:cNvSpPr>
                <a:spLocks/>
              </p:cNvSpPr>
              <p:nvPr/>
            </p:nvSpPr>
            <p:spPr bwMode="auto">
              <a:xfrm>
                <a:off x="2831" y="1731"/>
                <a:ext cx="3" cy="0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1 h 1"/>
                  <a:gd name="T4" fmla="*/ 0 w 7"/>
                  <a:gd name="T5" fmla="*/ 0 h 1"/>
                  <a:gd name="T6" fmla="*/ 0 w 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7" y="0"/>
                    </a:moveTo>
                    <a:lnTo>
                      <a:pt x="0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059" name="Freeform 5151"/>
              <p:cNvSpPr>
                <a:spLocks/>
              </p:cNvSpPr>
              <p:nvPr/>
            </p:nvSpPr>
            <p:spPr bwMode="auto">
              <a:xfrm>
                <a:off x="2829" y="1727"/>
                <a:ext cx="5" cy="4"/>
              </a:xfrm>
              <a:custGeom>
                <a:avLst/>
                <a:gdLst>
                  <a:gd name="T0" fmla="*/ 0 w 16"/>
                  <a:gd name="T1" fmla="*/ 0 h 12"/>
                  <a:gd name="T2" fmla="*/ 0 w 16"/>
                  <a:gd name="T3" fmla="*/ 0 h 12"/>
                  <a:gd name="T4" fmla="*/ 0 w 16"/>
                  <a:gd name="T5" fmla="*/ 0 h 12"/>
                  <a:gd name="T6" fmla="*/ 0 w 16"/>
                  <a:gd name="T7" fmla="*/ 0 h 12"/>
                  <a:gd name="T8" fmla="*/ 0 w 16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2">
                    <a:moveTo>
                      <a:pt x="15" y="12"/>
                    </a:moveTo>
                    <a:lnTo>
                      <a:pt x="0" y="10"/>
                    </a:lnTo>
                    <a:lnTo>
                      <a:pt x="1" y="0"/>
                    </a:lnTo>
                    <a:lnTo>
                      <a:pt x="16" y="2"/>
                    </a:lnTo>
                    <a:lnTo>
                      <a:pt x="15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060" name="Freeform 5152"/>
              <p:cNvSpPr>
                <a:spLocks/>
              </p:cNvSpPr>
              <p:nvPr/>
            </p:nvSpPr>
            <p:spPr bwMode="auto">
              <a:xfrm>
                <a:off x="2829" y="1726"/>
                <a:ext cx="3" cy="2"/>
              </a:xfrm>
              <a:custGeom>
                <a:avLst/>
                <a:gdLst>
                  <a:gd name="T0" fmla="*/ 0 w 8"/>
                  <a:gd name="T1" fmla="*/ 1 h 4"/>
                  <a:gd name="T2" fmla="*/ 0 w 8"/>
                  <a:gd name="T3" fmla="*/ 1 h 4"/>
                  <a:gd name="T4" fmla="*/ 0 w 8"/>
                  <a:gd name="T5" fmla="*/ 0 h 4"/>
                  <a:gd name="T6" fmla="*/ 0 w 8"/>
                  <a:gd name="T7" fmla="*/ 1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4">
                    <a:moveTo>
                      <a:pt x="0" y="1"/>
                    </a:moveTo>
                    <a:lnTo>
                      <a:pt x="8" y="4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061" name="Freeform 5153"/>
              <p:cNvSpPr>
                <a:spLocks/>
              </p:cNvSpPr>
              <p:nvPr/>
            </p:nvSpPr>
            <p:spPr bwMode="auto">
              <a:xfrm>
                <a:off x="2829" y="1724"/>
                <a:ext cx="6" cy="4"/>
              </a:xfrm>
              <a:custGeom>
                <a:avLst/>
                <a:gdLst>
                  <a:gd name="T0" fmla="*/ 0 w 17"/>
                  <a:gd name="T1" fmla="*/ 0 h 10"/>
                  <a:gd name="T2" fmla="*/ 0 w 17"/>
                  <a:gd name="T3" fmla="*/ 0 h 10"/>
                  <a:gd name="T4" fmla="*/ 0 w 17"/>
                  <a:gd name="T5" fmla="*/ 0 h 10"/>
                  <a:gd name="T6" fmla="*/ 0 w 17"/>
                  <a:gd name="T7" fmla="*/ 0 h 10"/>
                  <a:gd name="T8" fmla="*/ 0 w 17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0">
                    <a:moveTo>
                      <a:pt x="15" y="10"/>
                    </a:moveTo>
                    <a:lnTo>
                      <a:pt x="0" y="6"/>
                    </a:lnTo>
                    <a:lnTo>
                      <a:pt x="2" y="0"/>
                    </a:lnTo>
                    <a:lnTo>
                      <a:pt x="17" y="4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062" name="Freeform 5154"/>
              <p:cNvSpPr>
                <a:spLocks/>
              </p:cNvSpPr>
              <p:nvPr/>
            </p:nvSpPr>
            <p:spPr bwMode="auto">
              <a:xfrm>
                <a:off x="2830" y="1722"/>
                <a:ext cx="5" cy="4"/>
              </a:xfrm>
              <a:custGeom>
                <a:avLst/>
                <a:gdLst>
                  <a:gd name="T0" fmla="*/ 0 w 17"/>
                  <a:gd name="T1" fmla="*/ 0 h 11"/>
                  <a:gd name="T2" fmla="*/ 0 w 17"/>
                  <a:gd name="T3" fmla="*/ 0 h 11"/>
                  <a:gd name="T4" fmla="*/ 0 w 17"/>
                  <a:gd name="T5" fmla="*/ 0 h 11"/>
                  <a:gd name="T6" fmla="*/ 0 w 17"/>
                  <a:gd name="T7" fmla="*/ 0 h 11"/>
                  <a:gd name="T8" fmla="*/ 0 w 17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1">
                    <a:moveTo>
                      <a:pt x="15" y="11"/>
                    </a:moveTo>
                    <a:lnTo>
                      <a:pt x="0" y="7"/>
                    </a:lnTo>
                    <a:lnTo>
                      <a:pt x="2" y="0"/>
                    </a:lnTo>
                    <a:lnTo>
                      <a:pt x="17" y="5"/>
                    </a:lnTo>
                    <a:lnTo>
                      <a:pt x="15" y="1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063" name="Freeform 5155"/>
              <p:cNvSpPr>
                <a:spLocks/>
              </p:cNvSpPr>
              <p:nvPr/>
            </p:nvSpPr>
            <p:spPr bwMode="auto">
              <a:xfrm>
                <a:off x="2833" y="1723"/>
                <a:ext cx="3" cy="1"/>
              </a:xfrm>
              <a:custGeom>
                <a:avLst/>
                <a:gdLst>
                  <a:gd name="T0" fmla="*/ 0 w 8"/>
                  <a:gd name="T1" fmla="*/ 0 h 3"/>
                  <a:gd name="T2" fmla="*/ 0 w 8"/>
                  <a:gd name="T3" fmla="*/ 0 h 3"/>
                  <a:gd name="T4" fmla="*/ 0 w 8"/>
                  <a:gd name="T5" fmla="*/ 0 h 3"/>
                  <a:gd name="T6" fmla="*/ 0 w 8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3">
                    <a:moveTo>
                      <a:pt x="7" y="3"/>
                    </a:moveTo>
                    <a:lnTo>
                      <a:pt x="0" y="3"/>
                    </a:lnTo>
                    <a:lnTo>
                      <a:pt x="8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064" name="Rectangle 5156"/>
              <p:cNvSpPr>
                <a:spLocks noChangeArrowheads="1"/>
              </p:cNvSpPr>
              <p:nvPr/>
            </p:nvSpPr>
            <p:spPr bwMode="auto">
              <a:xfrm>
                <a:off x="2830" y="1722"/>
                <a:ext cx="6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065" name="Freeform 5157"/>
              <p:cNvSpPr>
                <a:spLocks/>
              </p:cNvSpPr>
              <p:nvPr/>
            </p:nvSpPr>
            <p:spPr bwMode="auto">
              <a:xfrm>
                <a:off x="2830" y="1721"/>
                <a:ext cx="3" cy="2"/>
              </a:xfrm>
              <a:custGeom>
                <a:avLst/>
                <a:gdLst>
                  <a:gd name="T0" fmla="*/ 0 w 8"/>
                  <a:gd name="T1" fmla="*/ 0 h 5"/>
                  <a:gd name="T2" fmla="*/ 0 w 8"/>
                  <a:gd name="T3" fmla="*/ 0 h 5"/>
                  <a:gd name="T4" fmla="*/ 0 w 8"/>
                  <a:gd name="T5" fmla="*/ 0 h 5"/>
                  <a:gd name="T6" fmla="*/ 0 w 8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5">
                    <a:moveTo>
                      <a:pt x="0" y="3"/>
                    </a:moveTo>
                    <a:lnTo>
                      <a:pt x="8" y="5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066" name="Freeform 5158"/>
              <p:cNvSpPr>
                <a:spLocks/>
              </p:cNvSpPr>
              <p:nvPr/>
            </p:nvSpPr>
            <p:spPr bwMode="auto">
              <a:xfrm>
                <a:off x="2830" y="1720"/>
                <a:ext cx="6" cy="3"/>
              </a:xfrm>
              <a:custGeom>
                <a:avLst/>
                <a:gdLst>
                  <a:gd name="T0" fmla="*/ 0 w 16"/>
                  <a:gd name="T1" fmla="*/ 0 h 9"/>
                  <a:gd name="T2" fmla="*/ 0 w 16"/>
                  <a:gd name="T3" fmla="*/ 0 h 9"/>
                  <a:gd name="T4" fmla="*/ 0 w 16"/>
                  <a:gd name="T5" fmla="*/ 0 h 9"/>
                  <a:gd name="T6" fmla="*/ 0 w 16"/>
                  <a:gd name="T7" fmla="*/ 0 h 9"/>
                  <a:gd name="T8" fmla="*/ 0 w 16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9">
                    <a:moveTo>
                      <a:pt x="15" y="9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16" y="6"/>
                    </a:lnTo>
                    <a:lnTo>
                      <a:pt x="15" y="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067" name="Freeform 5159"/>
              <p:cNvSpPr>
                <a:spLocks/>
              </p:cNvSpPr>
              <p:nvPr/>
            </p:nvSpPr>
            <p:spPr bwMode="auto">
              <a:xfrm>
                <a:off x="2833" y="1721"/>
                <a:ext cx="3" cy="1"/>
              </a:xfrm>
              <a:custGeom>
                <a:avLst/>
                <a:gdLst>
                  <a:gd name="T0" fmla="*/ 0 w 8"/>
                  <a:gd name="T1" fmla="*/ 0 h 3"/>
                  <a:gd name="T2" fmla="*/ 0 w 8"/>
                  <a:gd name="T3" fmla="*/ 0 h 3"/>
                  <a:gd name="T4" fmla="*/ 0 w 8"/>
                  <a:gd name="T5" fmla="*/ 0 h 3"/>
                  <a:gd name="T6" fmla="*/ 0 w 8"/>
                  <a:gd name="T7" fmla="*/ 0 h 3"/>
                  <a:gd name="T8" fmla="*/ 0 w 8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3">
                    <a:moveTo>
                      <a:pt x="7" y="3"/>
                    </a:moveTo>
                    <a:lnTo>
                      <a:pt x="8" y="0"/>
                    </a:lnTo>
                    <a:lnTo>
                      <a:pt x="0" y="2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068" name="Rectangle 5160"/>
              <p:cNvSpPr>
                <a:spLocks noChangeArrowheads="1"/>
              </p:cNvSpPr>
              <p:nvPr/>
            </p:nvSpPr>
            <p:spPr bwMode="auto">
              <a:xfrm>
                <a:off x="2831" y="1720"/>
                <a:ext cx="5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069" name="Freeform 5161"/>
              <p:cNvSpPr>
                <a:spLocks/>
              </p:cNvSpPr>
              <p:nvPr/>
            </p:nvSpPr>
            <p:spPr bwMode="auto">
              <a:xfrm>
                <a:off x="2831" y="1719"/>
                <a:ext cx="2" cy="2"/>
              </a:xfrm>
              <a:custGeom>
                <a:avLst/>
                <a:gdLst>
                  <a:gd name="T0" fmla="*/ 0 w 8"/>
                  <a:gd name="T1" fmla="*/ 0 h 6"/>
                  <a:gd name="T2" fmla="*/ 0 w 8"/>
                  <a:gd name="T3" fmla="*/ 0 h 6"/>
                  <a:gd name="T4" fmla="*/ 0 w 8"/>
                  <a:gd name="T5" fmla="*/ 0 h 6"/>
                  <a:gd name="T6" fmla="*/ 0 w 8"/>
                  <a:gd name="T7" fmla="*/ 0 h 6"/>
                  <a:gd name="T8" fmla="*/ 0 w 8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6">
                    <a:moveTo>
                      <a:pt x="0" y="4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8" y="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070" name="Freeform 5162"/>
              <p:cNvSpPr>
                <a:spLocks/>
              </p:cNvSpPr>
              <p:nvPr/>
            </p:nvSpPr>
            <p:spPr bwMode="auto">
              <a:xfrm>
                <a:off x="2831" y="1718"/>
                <a:ext cx="5" cy="3"/>
              </a:xfrm>
              <a:custGeom>
                <a:avLst/>
                <a:gdLst>
                  <a:gd name="T0" fmla="*/ 0 w 17"/>
                  <a:gd name="T1" fmla="*/ 0 h 10"/>
                  <a:gd name="T2" fmla="*/ 0 w 17"/>
                  <a:gd name="T3" fmla="*/ 0 h 10"/>
                  <a:gd name="T4" fmla="*/ 0 w 17"/>
                  <a:gd name="T5" fmla="*/ 0 h 10"/>
                  <a:gd name="T6" fmla="*/ 0 w 17"/>
                  <a:gd name="T7" fmla="*/ 0 h 10"/>
                  <a:gd name="T8" fmla="*/ 0 w 17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0">
                    <a:moveTo>
                      <a:pt x="15" y="10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17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071" name="Freeform 5163"/>
              <p:cNvSpPr>
                <a:spLocks/>
              </p:cNvSpPr>
              <p:nvPr/>
            </p:nvSpPr>
            <p:spPr bwMode="auto">
              <a:xfrm>
                <a:off x="2834" y="1719"/>
                <a:ext cx="2" cy="1"/>
              </a:xfrm>
              <a:custGeom>
                <a:avLst/>
                <a:gdLst>
                  <a:gd name="T0" fmla="*/ 0 w 7"/>
                  <a:gd name="T1" fmla="*/ 1 h 2"/>
                  <a:gd name="T2" fmla="*/ 0 w 7"/>
                  <a:gd name="T3" fmla="*/ 1 h 2"/>
                  <a:gd name="T4" fmla="*/ 0 w 7"/>
                  <a:gd name="T5" fmla="*/ 0 h 2"/>
                  <a:gd name="T6" fmla="*/ 0 w 7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7" y="2"/>
                    </a:moveTo>
                    <a:lnTo>
                      <a:pt x="0" y="1"/>
                    </a:lnTo>
                    <a:lnTo>
                      <a:pt x="7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072" name="Freeform 5164"/>
              <p:cNvSpPr>
                <a:spLocks/>
              </p:cNvSpPr>
              <p:nvPr/>
            </p:nvSpPr>
            <p:spPr bwMode="auto">
              <a:xfrm>
                <a:off x="2832" y="1715"/>
                <a:ext cx="5" cy="4"/>
              </a:xfrm>
              <a:custGeom>
                <a:avLst/>
                <a:gdLst>
                  <a:gd name="T0" fmla="*/ 0 w 16"/>
                  <a:gd name="T1" fmla="*/ 0 h 12"/>
                  <a:gd name="T2" fmla="*/ 0 w 16"/>
                  <a:gd name="T3" fmla="*/ 0 h 12"/>
                  <a:gd name="T4" fmla="*/ 0 w 16"/>
                  <a:gd name="T5" fmla="*/ 0 h 12"/>
                  <a:gd name="T6" fmla="*/ 0 w 16"/>
                  <a:gd name="T7" fmla="*/ 0 h 12"/>
                  <a:gd name="T8" fmla="*/ 0 w 16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2">
                    <a:moveTo>
                      <a:pt x="14" y="12"/>
                    </a:moveTo>
                    <a:lnTo>
                      <a:pt x="0" y="10"/>
                    </a:lnTo>
                    <a:lnTo>
                      <a:pt x="2" y="0"/>
                    </a:lnTo>
                    <a:lnTo>
                      <a:pt x="16" y="2"/>
                    </a:lnTo>
                    <a:lnTo>
                      <a:pt x="14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073" name="Freeform 5165"/>
              <p:cNvSpPr>
                <a:spLocks/>
              </p:cNvSpPr>
              <p:nvPr/>
            </p:nvSpPr>
            <p:spPr bwMode="auto">
              <a:xfrm>
                <a:off x="2835" y="1716"/>
                <a:ext cx="2" cy="0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1 h 1"/>
                  <a:gd name="T4" fmla="*/ 0 w 7"/>
                  <a:gd name="T5" fmla="*/ 0 h 1"/>
                  <a:gd name="T6" fmla="*/ 0 w 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7" y="0"/>
                    </a:moveTo>
                    <a:lnTo>
                      <a:pt x="0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074" name="Freeform 5166"/>
              <p:cNvSpPr>
                <a:spLocks/>
              </p:cNvSpPr>
              <p:nvPr/>
            </p:nvSpPr>
            <p:spPr bwMode="auto">
              <a:xfrm>
                <a:off x="2832" y="1695"/>
                <a:ext cx="7" cy="21"/>
              </a:xfrm>
              <a:custGeom>
                <a:avLst/>
                <a:gdLst>
                  <a:gd name="T0" fmla="*/ 0 w 20"/>
                  <a:gd name="T1" fmla="*/ 0 h 61"/>
                  <a:gd name="T2" fmla="*/ 0 w 20"/>
                  <a:gd name="T3" fmla="*/ 0 h 61"/>
                  <a:gd name="T4" fmla="*/ 0 w 20"/>
                  <a:gd name="T5" fmla="*/ 0 h 61"/>
                  <a:gd name="T6" fmla="*/ 0 w 20"/>
                  <a:gd name="T7" fmla="*/ 0 h 61"/>
                  <a:gd name="T8" fmla="*/ 0 w 20"/>
                  <a:gd name="T9" fmla="*/ 0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61">
                    <a:moveTo>
                      <a:pt x="14" y="61"/>
                    </a:moveTo>
                    <a:lnTo>
                      <a:pt x="0" y="59"/>
                    </a:lnTo>
                    <a:lnTo>
                      <a:pt x="6" y="0"/>
                    </a:lnTo>
                    <a:lnTo>
                      <a:pt x="20" y="2"/>
                    </a:lnTo>
                    <a:lnTo>
                      <a:pt x="14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075" name="Freeform 5167"/>
              <p:cNvSpPr>
                <a:spLocks/>
              </p:cNvSpPr>
              <p:nvPr/>
            </p:nvSpPr>
            <p:spPr bwMode="auto">
              <a:xfrm>
                <a:off x="2837" y="1696"/>
                <a:ext cx="2" cy="0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1 h 1"/>
                  <a:gd name="T4" fmla="*/ 0 w 7"/>
                  <a:gd name="T5" fmla="*/ 0 h 1"/>
                  <a:gd name="T6" fmla="*/ 0 w 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7" y="0"/>
                    </a:moveTo>
                    <a:lnTo>
                      <a:pt x="0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076" name="Freeform 5168"/>
              <p:cNvSpPr>
                <a:spLocks/>
              </p:cNvSpPr>
              <p:nvPr/>
            </p:nvSpPr>
            <p:spPr bwMode="auto">
              <a:xfrm>
                <a:off x="2834" y="1676"/>
                <a:ext cx="7" cy="20"/>
              </a:xfrm>
              <a:custGeom>
                <a:avLst/>
                <a:gdLst>
                  <a:gd name="T0" fmla="*/ 0 w 21"/>
                  <a:gd name="T1" fmla="*/ 0 h 61"/>
                  <a:gd name="T2" fmla="*/ 0 w 21"/>
                  <a:gd name="T3" fmla="*/ 0 h 61"/>
                  <a:gd name="T4" fmla="*/ 0 w 21"/>
                  <a:gd name="T5" fmla="*/ 0 h 61"/>
                  <a:gd name="T6" fmla="*/ 0 w 21"/>
                  <a:gd name="T7" fmla="*/ 0 h 61"/>
                  <a:gd name="T8" fmla="*/ 0 w 21"/>
                  <a:gd name="T9" fmla="*/ 0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61">
                    <a:moveTo>
                      <a:pt x="14" y="61"/>
                    </a:moveTo>
                    <a:lnTo>
                      <a:pt x="0" y="59"/>
                    </a:lnTo>
                    <a:lnTo>
                      <a:pt x="6" y="0"/>
                    </a:lnTo>
                    <a:lnTo>
                      <a:pt x="21" y="2"/>
                    </a:lnTo>
                    <a:lnTo>
                      <a:pt x="14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077" name="Freeform 5169"/>
              <p:cNvSpPr>
                <a:spLocks/>
              </p:cNvSpPr>
              <p:nvPr/>
            </p:nvSpPr>
            <p:spPr bwMode="auto">
              <a:xfrm>
                <a:off x="2839" y="1676"/>
                <a:ext cx="2" cy="1"/>
              </a:xfrm>
              <a:custGeom>
                <a:avLst/>
                <a:gdLst>
                  <a:gd name="T0" fmla="*/ 0 w 8"/>
                  <a:gd name="T1" fmla="*/ 1 h 2"/>
                  <a:gd name="T2" fmla="*/ 0 w 8"/>
                  <a:gd name="T3" fmla="*/ 1 h 2"/>
                  <a:gd name="T4" fmla="*/ 0 w 8"/>
                  <a:gd name="T5" fmla="*/ 0 h 2"/>
                  <a:gd name="T6" fmla="*/ 0 w 8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8" y="1"/>
                    </a:moveTo>
                    <a:lnTo>
                      <a:pt x="0" y="2"/>
                    </a:lnTo>
                    <a:lnTo>
                      <a:pt x="8" y="0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078" name="Freeform 5170"/>
              <p:cNvSpPr>
                <a:spLocks/>
              </p:cNvSpPr>
              <p:nvPr/>
            </p:nvSpPr>
            <p:spPr bwMode="auto">
              <a:xfrm>
                <a:off x="2836" y="1638"/>
                <a:ext cx="7" cy="38"/>
              </a:xfrm>
              <a:custGeom>
                <a:avLst/>
                <a:gdLst>
                  <a:gd name="T0" fmla="*/ 0 w 21"/>
                  <a:gd name="T1" fmla="*/ 0 h 115"/>
                  <a:gd name="T2" fmla="*/ 0 w 21"/>
                  <a:gd name="T3" fmla="*/ 0 h 115"/>
                  <a:gd name="T4" fmla="*/ 0 w 21"/>
                  <a:gd name="T5" fmla="*/ 0 h 115"/>
                  <a:gd name="T6" fmla="*/ 0 w 21"/>
                  <a:gd name="T7" fmla="*/ 0 h 115"/>
                  <a:gd name="T8" fmla="*/ 0 w 21"/>
                  <a:gd name="T9" fmla="*/ 0 h 1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115">
                    <a:moveTo>
                      <a:pt x="15" y="115"/>
                    </a:moveTo>
                    <a:lnTo>
                      <a:pt x="0" y="115"/>
                    </a:lnTo>
                    <a:lnTo>
                      <a:pt x="6" y="0"/>
                    </a:lnTo>
                    <a:lnTo>
                      <a:pt x="21" y="0"/>
                    </a:lnTo>
                    <a:lnTo>
                      <a:pt x="15" y="1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079" name="Freeform 5171"/>
              <p:cNvSpPr>
                <a:spLocks/>
              </p:cNvSpPr>
              <p:nvPr/>
            </p:nvSpPr>
            <p:spPr bwMode="auto">
              <a:xfrm>
                <a:off x="2841" y="1638"/>
                <a:ext cx="2" cy="0"/>
              </a:xfrm>
              <a:custGeom>
                <a:avLst/>
                <a:gdLst>
                  <a:gd name="T0" fmla="*/ 0 w 7"/>
                  <a:gd name="T1" fmla="*/ 0 h 2"/>
                  <a:gd name="T2" fmla="*/ 0 w 7"/>
                  <a:gd name="T3" fmla="*/ 1 h 2"/>
                  <a:gd name="T4" fmla="*/ 0 w 7"/>
                  <a:gd name="T5" fmla="*/ 0 h 2"/>
                  <a:gd name="T6" fmla="*/ 0 w 7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7" y="0"/>
                    </a:moveTo>
                    <a:lnTo>
                      <a:pt x="0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080" name="Freeform 5172"/>
              <p:cNvSpPr>
                <a:spLocks/>
              </p:cNvSpPr>
              <p:nvPr/>
            </p:nvSpPr>
            <p:spPr bwMode="auto">
              <a:xfrm>
                <a:off x="2838" y="1601"/>
                <a:ext cx="7" cy="37"/>
              </a:xfrm>
              <a:custGeom>
                <a:avLst/>
                <a:gdLst>
                  <a:gd name="T0" fmla="*/ 0 w 20"/>
                  <a:gd name="T1" fmla="*/ 0 h 109"/>
                  <a:gd name="T2" fmla="*/ 0 w 20"/>
                  <a:gd name="T3" fmla="*/ 0 h 109"/>
                  <a:gd name="T4" fmla="*/ 0 w 20"/>
                  <a:gd name="T5" fmla="*/ 0 h 109"/>
                  <a:gd name="T6" fmla="*/ 0 w 20"/>
                  <a:gd name="T7" fmla="*/ 0 h 109"/>
                  <a:gd name="T8" fmla="*/ 0 w 20"/>
                  <a:gd name="T9" fmla="*/ 0 h 1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09">
                    <a:moveTo>
                      <a:pt x="15" y="109"/>
                    </a:moveTo>
                    <a:lnTo>
                      <a:pt x="0" y="109"/>
                    </a:lnTo>
                    <a:lnTo>
                      <a:pt x="6" y="0"/>
                    </a:lnTo>
                    <a:lnTo>
                      <a:pt x="20" y="0"/>
                    </a:lnTo>
                    <a:lnTo>
                      <a:pt x="15" y="10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081" name="Freeform 5173"/>
              <p:cNvSpPr>
                <a:spLocks/>
              </p:cNvSpPr>
              <p:nvPr/>
            </p:nvSpPr>
            <p:spPr bwMode="auto">
              <a:xfrm>
                <a:off x="2840" y="1565"/>
                <a:ext cx="7" cy="36"/>
              </a:xfrm>
              <a:custGeom>
                <a:avLst/>
                <a:gdLst>
                  <a:gd name="T0" fmla="*/ 0 w 19"/>
                  <a:gd name="T1" fmla="*/ 0 h 109"/>
                  <a:gd name="T2" fmla="*/ 0 w 19"/>
                  <a:gd name="T3" fmla="*/ 0 h 109"/>
                  <a:gd name="T4" fmla="*/ 0 w 19"/>
                  <a:gd name="T5" fmla="*/ 0 h 109"/>
                  <a:gd name="T6" fmla="*/ 0 w 19"/>
                  <a:gd name="T7" fmla="*/ 0 h 109"/>
                  <a:gd name="T8" fmla="*/ 0 w 19"/>
                  <a:gd name="T9" fmla="*/ 0 h 1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09">
                    <a:moveTo>
                      <a:pt x="14" y="109"/>
                    </a:moveTo>
                    <a:lnTo>
                      <a:pt x="0" y="109"/>
                    </a:lnTo>
                    <a:lnTo>
                      <a:pt x="5" y="0"/>
                    </a:lnTo>
                    <a:lnTo>
                      <a:pt x="19" y="0"/>
                    </a:lnTo>
                    <a:lnTo>
                      <a:pt x="14" y="10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082" name="Freeform 5174"/>
              <p:cNvSpPr>
                <a:spLocks/>
              </p:cNvSpPr>
              <p:nvPr/>
            </p:nvSpPr>
            <p:spPr bwMode="auto">
              <a:xfrm>
                <a:off x="2844" y="1565"/>
                <a:ext cx="3" cy="1"/>
              </a:xfrm>
              <a:custGeom>
                <a:avLst/>
                <a:gdLst>
                  <a:gd name="T0" fmla="*/ 0 w 7"/>
                  <a:gd name="T1" fmla="*/ 0 h 2"/>
                  <a:gd name="T2" fmla="*/ 0 w 7"/>
                  <a:gd name="T3" fmla="*/ 1 h 2"/>
                  <a:gd name="T4" fmla="*/ 0 w 7"/>
                  <a:gd name="T5" fmla="*/ 0 h 2"/>
                  <a:gd name="T6" fmla="*/ 0 w 7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7" y="0"/>
                    </a:moveTo>
                    <a:lnTo>
                      <a:pt x="0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083" name="Freeform 5175"/>
              <p:cNvSpPr>
                <a:spLocks/>
              </p:cNvSpPr>
              <p:nvPr/>
            </p:nvSpPr>
            <p:spPr bwMode="auto">
              <a:xfrm>
                <a:off x="2841" y="1539"/>
                <a:ext cx="6" cy="26"/>
              </a:xfrm>
              <a:custGeom>
                <a:avLst/>
                <a:gdLst>
                  <a:gd name="T0" fmla="*/ 0 w 16"/>
                  <a:gd name="T1" fmla="*/ 0 h 77"/>
                  <a:gd name="T2" fmla="*/ 0 w 16"/>
                  <a:gd name="T3" fmla="*/ 0 h 77"/>
                  <a:gd name="T4" fmla="*/ 0 w 16"/>
                  <a:gd name="T5" fmla="*/ 0 h 77"/>
                  <a:gd name="T6" fmla="*/ 0 w 16"/>
                  <a:gd name="T7" fmla="*/ 0 h 77"/>
                  <a:gd name="T8" fmla="*/ 0 w 16"/>
                  <a:gd name="T9" fmla="*/ 0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77">
                    <a:moveTo>
                      <a:pt x="16" y="77"/>
                    </a:moveTo>
                    <a:lnTo>
                      <a:pt x="2" y="77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6" y="7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084" name="Freeform 5176"/>
              <p:cNvSpPr>
                <a:spLocks/>
              </p:cNvSpPr>
              <p:nvPr/>
            </p:nvSpPr>
            <p:spPr bwMode="auto">
              <a:xfrm>
                <a:off x="2841" y="1539"/>
                <a:ext cx="3" cy="1"/>
              </a:xfrm>
              <a:custGeom>
                <a:avLst/>
                <a:gdLst>
                  <a:gd name="T0" fmla="*/ 0 w 7"/>
                  <a:gd name="T1" fmla="*/ 0 h 2"/>
                  <a:gd name="T2" fmla="*/ 0 w 7"/>
                  <a:gd name="T3" fmla="*/ 1 h 2"/>
                  <a:gd name="T4" fmla="*/ 0 w 7"/>
                  <a:gd name="T5" fmla="*/ 0 h 2"/>
                  <a:gd name="T6" fmla="*/ 0 w 7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7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085" name="Freeform 5177"/>
              <p:cNvSpPr>
                <a:spLocks/>
              </p:cNvSpPr>
              <p:nvPr/>
            </p:nvSpPr>
            <p:spPr bwMode="auto">
              <a:xfrm>
                <a:off x="2841" y="1514"/>
                <a:ext cx="5" cy="25"/>
              </a:xfrm>
              <a:custGeom>
                <a:avLst/>
                <a:gdLst>
                  <a:gd name="T0" fmla="*/ 0 w 15"/>
                  <a:gd name="T1" fmla="*/ 0 h 77"/>
                  <a:gd name="T2" fmla="*/ 0 w 15"/>
                  <a:gd name="T3" fmla="*/ 0 h 77"/>
                  <a:gd name="T4" fmla="*/ 0 w 15"/>
                  <a:gd name="T5" fmla="*/ 0 h 77"/>
                  <a:gd name="T6" fmla="*/ 0 w 15"/>
                  <a:gd name="T7" fmla="*/ 0 h 77"/>
                  <a:gd name="T8" fmla="*/ 0 w 15"/>
                  <a:gd name="T9" fmla="*/ 0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77">
                    <a:moveTo>
                      <a:pt x="15" y="77"/>
                    </a:moveTo>
                    <a:lnTo>
                      <a:pt x="1" y="77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5" y="7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086" name="Freeform 5178"/>
              <p:cNvSpPr>
                <a:spLocks/>
              </p:cNvSpPr>
              <p:nvPr/>
            </p:nvSpPr>
            <p:spPr bwMode="auto">
              <a:xfrm>
                <a:off x="2841" y="1514"/>
                <a:ext cx="2" cy="0"/>
              </a:xfrm>
              <a:custGeom>
                <a:avLst/>
                <a:gdLst>
                  <a:gd name="T0" fmla="*/ 0 w 7"/>
                  <a:gd name="T1" fmla="*/ 0 h 2"/>
                  <a:gd name="T2" fmla="*/ 0 w 7"/>
                  <a:gd name="T3" fmla="*/ 1 h 2"/>
                  <a:gd name="T4" fmla="*/ 0 w 7"/>
                  <a:gd name="T5" fmla="*/ 0 h 2"/>
                  <a:gd name="T6" fmla="*/ 0 w 7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7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087" name="Rectangle 5179"/>
              <p:cNvSpPr>
                <a:spLocks noChangeArrowheads="1"/>
              </p:cNvSpPr>
              <p:nvPr/>
            </p:nvSpPr>
            <p:spPr bwMode="auto">
              <a:xfrm>
                <a:off x="2841" y="1513"/>
                <a:ext cx="5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088" name="Rectangle 5180"/>
              <p:cNvSpPr>
                <a:spLocks noChangeArrowheads="1"/>
              </p:cNvSpPr>
              <p:nvPr/>
            </p:nvSpPr>
            <p:spPr bwMode="auto">
              <a:xfrm>
                <a:off x="2841" y="1513"/>
                <a:ext cx="5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089" name="Freeform 5181"/>
              <p:cNvSpPr>
                <a:spLocks/>
              </p:cNvSpPr>
              <p:nvPr/>
            </p:nvSpPr>
            <p:spPr bwMode="auto">
              <a:xfrm>
                <a:off x="2843" y="1514"/>
                <a:ext cx="3" cy="0"/>
              </a:xfrm>
              <a:custGeom>
                <a:avLst/>
                <a:gdLst>
                  <a:gd name="T0" fmla="*/ 0 w 8"/>
                  <a:gd name="T1" fmla="*/ 0 h 2"/>
                  <a:gd name="T2" fmla="*/ 0 w 8"/>
                  <a:gd name="T3" fmla="*/ 1 h 2"/>
                  <a:gd name="T4" fmla="*/ 0 w 8"/>
                  <a:gd name="T5" fmla="*/ 1 h 2"/>
                  <a:gd name="T6" fmla="*/ 0 w 8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8" y="0"/>
                    </a:moveTo>
                    <a:lnTo>
                      <a:pt x="0" y="2"/>
                    </a:lnTo>
                    <a:lnTo>
                      <a:pt x="7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090" name="Freeform 5182"/>
              <p:cNvSpPr>
                <a:spLocks/>
              </p:cNvSpPr>
              <p:nvPr/>
            </p:nvSpPr>
            <p:spPr bwMode="auto">
              <a:xfrm>
                <a:off x="2840" y="1513"/>
                <a:ext cx="6" cy="3"/>
              </a:xfrm>
              <a:custGeom>
                <a:avLst/>
                <a:gdLst>
                  <a:gd name="T0" fmla="*/ 0 w 16"/>
                  <a:gd name="T1" fmla="*/ 0 h 10"/>
                  <a:gd name="T2" fmla="*/ 0 w 16"/>
                  <a:gd name="T3" fmla="*/ 0 h 10"/>
                  <a:gd name="T4" fmla="*/ 0 w 16"/>
                  <a:gd name="T5" fmla="*/ 0 h 10"/>
                  <a:gd name="T6" fmla="*/ 0 w 16"/>
                  <a:gd name="T7" fmla="*/ 0 h 10"/>
                  <a:gd name="T8" fmla="*/ 0 w 16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0">
                    <a:moveTo>
                      <a:pt x="2" y="0"/>
                    </a:moveTo>
                    <a:lnTo>
                      <a:pt x="16" y="4"/>
                    </a:lnTo>
                    <a:lnTo>
                      <a:pt x="14" y="10"/>
                    </a:lnTo>
                    <a:lnTo>
                      <a:pt x="0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091" name="Freeform 5183"/>
              <p:cNvSpPr>
                <a:spLocks/>
              </p:cNvSpPr>
              <p:nvPr/>
            </p:nvSpPr>
            <p:spPr bwMode="auto">
              <a:xfrm>
                <a:off x="2840" y="1515"/>
                <a:ext cx="3" cy="1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0 h 4"/>
                  <a:gd name="T4" fmla="*/ 0 w 7"/>
                  <a:gd name="T5" fmla="*/ 0 h 4"/>
                  <a:gd name="T6" fmla="*/ 0 w 7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7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092" name="Freeform 5184"/>
              <p:cNvSpPr>
                <a:spLocks/>
              </p:cNvSpPr>
              <p:nvPr/>
            </p:nvSpPr>
            <p:spPr bwMode="auto">
              <a:xfrm>
                <a:off x="2839" y="1515"/>
                <a:ext cx="6" cy="4"/>
              </a:xfrm>
              <a:custGeom>
                <a:avLst/>
                <a:gdLst>
                  <a:gd name="T0" fmla="*/ 0 w 17"/>
                  <a:gd name="T1" fmla="*/ 0 h 11"/>
                  <a:gd name="T2" fmla="*/ 0 w 17"/>
                  <a:gd name="T3" fmla="*/ 0 h 11"/>
                  <a:gd name="T4" fmla="*/ 0 w 17"/>
                  <a:gd name="T5" fmla="*/ 0 h 11"/>
                  <a:gd name="T6" fmla="*/ 0 w 17"/>
                  <a:gd name="T7" fmla="*/ 0 h 11"/>
                  <a:gd name="T8" fmla="*/ 0 w 17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1">
                    <a:moveTo>
                      <a:pt x="3" y="0"/>
                    </a:moveTo>
                    <a:lnTo>
                      <a:pt x="17" y="4"/>
                    </a:lnTo>
                    <a:lnTo>
                      <a:pt x="15" y="11"/>
                    </a:lnTo>
                    <a:lnTo>
                      <a:pt x="0" y="7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093" name="Freeform 5185"/>
              <p:cNvSpPr>
                <a:spLocks/>
              </p:cNvSpPr>
              <p:nvPr/>
            </p:nvSpPr>
            <p:spPr bwMode="auto">
              <a:xfrm>
                <a:off x="2839" y="1517"/>
                <a:ext cx="3" cy="2"/>
              </a:xfrm>
              <a:custGeom>
                <a:avLst/>
                <a:gdLst>
                  <a:gd name="T0" fmla="*/ 0 w 8"/>
                  <a:gd name="T1" fmla="*/ 0 h 4"/>
                  <a:gd name="T2" fmla="*/ 0 w 8"/>
                  <a:gd name="T3" fmla="*/ 1 h 4"/>
                  <a:gd name="T4" fmla="*/ 0 w 8"/>
                  <a:gd name="T5" fmla="*/ 1 h 4"/>
                  <a:gd name="T6" fmla="*/ 0 w 8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4">
                    <a:moveTo>
                      <a:pt x="0" y="0"/>
                    </a:moveTo>
                    <a:lnTo>
                      <a:pt x="8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094" name="Rectangle 5186"/>
              <p:cNvSpPr>
                <a:spLocks noChangeArrowheads="1"/>
              </p:cNvSpPr>
              <p:nvPr/>
            </p:nvSpPr>
            <p:spPr bwMode="auto">
              <a:xfrm>
                <a:off x="2839" y="1518"/>
                <a:ext cx="6" cy="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095" name="Freeform 5187"/>
              <p:cNvSpPr>
                <a:spLocks/>
              </p:cNvSpPr>
              <p:nvPr/>
            </p:nvSpPr>
            <p:spPr bwMode="auto">
              <a:xfrm>
                <a:off x="2842" y="1521"/>
                <a:ext cx="3" cy="1"/>
              </a:xfrm>
              <a:custGeom>
                <a:avLst/>
                <a:gdLst>
                  <a:gd name="T0" fmla="*/ 0 w 8"/>
                  <a:gd name="T1" fmla="*/ 0 h 2"/>
                  <a:gd name="T2" fmla="*/ 0 w 8"/>
                  <a:gd name="T3" fmla="*/ 1 h 2"/>
                  <a:gd name="T4" fmla="*/ 0 w 8"/>
                  <a:gd name="T5" fmla="*/ 1 h 2"/>
                  <a:gd name="T6" fmla="*/ 0 w 8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8" y="0"/>
                    </a:moveTo>
                    <a:lnTo>
                      <a:pt x="0" y="2"/>
                    </a:lnTo>
                    <a:lnTo>
                      <a:pt x="7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096" name="Freeform 5188"/>
              <p:cNvSpPr>
                <a:spLocks/>
              </p:cNvSpPr>
              <p:nvPr/>
            </p:nvSpPr>
            <p:spPr bwMode="auto">
              <a:xfrm>
                <a:off x="2838" y="1521"/>
                <a:ext cx="6" cy="6"/>
              </a:xfrm>
              <a:custGeom>
                <a:avLst/>
                <a:gdLst>
                  <a:gd name="T0" fmla="*/ 0 w 18"/>
                  <a:gd name="T1" fmla="*/ 0 h 19"/>
                  <a:gd name="T2" fmla="*/ 0 w 18"/>
                  <a:gd name="T3" fmla="*/ 0 h 19"/>
                  <a:gd name="T4" fmla="*/ 0 w 18"/>
                  <a:gd name="T5" fmla="*/ 0 h 19"/>
                  <a:gd name="T6" fmla="*/ 0 w 18"/>
                  <a:gd name="T7" fmla="*/ 0 h 19"/>
                  <a:gd name="T8" fmla="*/ 0 w 18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9">
                    <a:moveTo>
                      <a:pt x="3" y="0"/>
                    </a:moveTo>
                    <a:lnTo>
                      <a:pt x="18" y="2"/>
                    </a:lnTo>
                    <a:lnTo>
                      <a:pt x="15" y="19"/>
                    </a:lnTo>
                    <a:lnTo>
                      <a:pt x="0" y="17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097" name="Freeform 5189"/>
              <p:cNvSpPr>
                <a:spLocks/>
              </p:cNvSpPr>
              <p:nvPr/>
            </p:nvSpPr>
            <p:spPr bwMode="auto">
              <a:xfrm>
                <a:off x="2841" y="1527"/>
                <a:ext cx="2" cy="0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1 h 1"/>
                  <a:gd name="T4" fmla="*/ 0 w 7"/>
                  <a:gd name="T5" fmla="*/ 1 h 1"/>
                  <a:gd name="T6" fmla="*/ 0 w 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7" y="0"/>
                    </a:moveTo>
                    <a:lnTo>
                      <a:pt x="0" y="1"/>
                    </a:lnTo>
                    <a:lnTo>
                      <a:pt x="7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098" name="Freeform 5190"/>
              <p:cNvSpPr>
                <a:spLocks/>
              </p:cNvSpPr>
              <p:nvPr/>
            </p:nvSpPr>
            <p:spPr bwMode="auto">
              <a:xfrm>
                <a:off x="2837" y="1526"/>
                <a:ext cx="6" cy="8"/>
              </a:xfrm>
              <a:custGeom>
                <a:avLst/>
                <a:gdLst>
                  <a:gd name="T0" fmla="*/ 0 w 19"/>
                  <a:gd name="T1" fmla="*/ 0 h 23"/>
                  <a:gd name="T2" fmla="*/ 0 w 19"/>
                  <a:gd name="T3" fmla="*/ 0 h 23"/>
                  <a:gd name="T4" fmla="*/ 0 w 19"/>
                  <a:gd name="T5" fmla="*/ 0 h 23"/>
                  <a:gd name="T6" fmla="*/ 0 w 19"/>
                  <a:gd name="T7" fmla="*/ 0 h 23"/>
                  <a:gd name="T8" fmla="*/ 0 w 19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23">
                    <a:moveTo>
                      <a:pt x="4" y="0"/>
                    </a:moveTo>
                    <a:lnTo>
                      <a:pt x="19" y="4"/>
                    </a:lnTo>
                    <a:lnTo>
                      <a:pt x="15" y="23"/>
                    </a:lnTo>
                    <a:lnTo>
                      <a:pt x="0" y="19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099" name="Freeform 5191"/>
              <p:cNvSpPr>
                <a:spLocks/>
              </p:cNvSpPr>
              <p:nvPr/>
            </p:nvSpPr>
            <p:spPr bwMode="auto">
              <a:xfrm>
                <a:off x="2839" y="1534"/>
                <a:ext cx="3" cy="0"/>
              </a:xfrm>
              <a:custGeom>
                <a:avLst/>
                <a:gdLst>
                  <a:gd name="T0" fmla="*/ 0 w 8"/>
                  <a:gd name="T1" fmla="*/ 0 w 8"/>
                  <a:gd name="T2" fmla="*/ 0 w 8"/>
                  <a:gd name="T3" fmla="*/ 0 w 8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8">
                    <a:moveTo>
                      <a:pt x="8" y="0"/>
                    </a:moveTo>
                    <a:lnTo>
                      <a:pt x="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00" name="Freeform 5192"/>
              <p:cNvSpPr>
                <a:spLocks/>
              </p:cNvSpPr>
              <p:nvPr/>
            </p:nvSpPr>
            <p:spPr bwMode="auto">
              <a:xfrm>
                <a:off x="2834" y="1532"/>
                <a:ext cx="8" cy="13"/>
              </a:xfrm>
              <a:custGeom>
                <a:avLst/>
                <a:gdLst>
                  <a:gd name="T0" fmla="*/ 0 w 23"/>
                  <a:gd name="T1" fmla="*/ 0 h 37"/>
                  <a:gd name="T2" fmla="*/ 0 w 23"/>
                  <a:gd name="T3" fmla="*/ 0 h 37"/>
                  <a:gd name="T4" fmla="*/ 0 w 23"/>
                  <a:gd name="T5" fmla="*/ 0 h 37"/>
                  <a:gd name="T6" fmla="*/ 0 w 23"/>
                  <a:gd name="T7" fmla="*/ 0 h 37"/>
                  <a:gd name="T8" fmla="*/ 0 w 23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37">
                    <a:moveTo>
                      <a:pt x="8" y="0"/>
                    </a:moveTo>
                    <a:lnTo>
                      <a:pt x="23" y="4"/>
                    </a:lnTo>
                    <a:lnTo>
                      <a:pt x="14" y="37"/>
                    </a:lnTo>
                    <a:lnTo>
                      <a:pt x="0" y="33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01" name="Freeform 5193"/>
              <p:cNvSpPr>
                <a:spLocks/>
              </p:cNvSpPr>
              <p:nvPr/>
            </p:nvSpPr>
            <p:spPr bwMode="auto">
              <a:xfrm>
                <a:off x="2834" y="1543"/>
                <a:ext cx="3" cy="2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1 h 4"/>
                  <a:gd name="T4" fmla="*/ 0 w 7"/>
                  <a:gd name="T5" fmla="*/ 0 h 4"/>
                  <a:gd name="T6" fmla="*/ 0 w 7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7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02" name="Freeform 5194"/>
              <p:cNvSpPr>
                <a:spLocks/>
              </p:cNvSpPr>
              <p:nvPr/>
            </p:nvSpPr>
            <p:spPr bwMode="auto">
              <a:xfrm>
                <a:off x="2832" y="1543"/>
                <a:ext cx="7" cy="11"/>
              </a:xfrm>
              <a:custGeom>
                <a:avLst/>
                <a:gdLst>
                  <a:gd name="T0" fmla="*/ 0 w 20"/>
                  <a:gd name="T1" fmla="*/ 0 h 31"/>
                  <a:gd name="T2" fmla="*/ 0 w 20"/>
                  <a:gd name="T3" fmla="*/ 0 h 31"/>
                  <a:gd name="T4" fmla="*/ 0 w 20"/>
                  <a:gd name="T5" fmla="*/ 0 h 31"/>
                  <a:gd name="T6" fmla="*/ 0 w 20"/>
                  <a:gd name="T7" fmla="*/ 0 h 31"/>
                  <a:gd name="T8" fmla="*/ 0 w 20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31">
                    <a:moveTo>
                      <a:pt x="6" y="0"/>
                    </a:moveTo>
                    <a:lnTo>
                      <a:pt x="20" y="4"/>
                    </a:lnTo>
                    <a:lnTo>
                      <a:pt x="14" y="31"/>
                    </a:lnTo>
                    <a:lnTo>
                      <a:pt x="0" y="27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03" name="Freeform 5195"/>
              <p:cNvSpPr>
                <a:spLocks/>
              </p:cNvSpPr>
              <p:nvPr/>
            </p:nvSpPr>
            <p:spPr bwMode="auto">
              <a:xfrm>
                <a:off x="2835" y="1554"/>
                <a:ext cx="2" cy="0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0 w 7"/>
                  <a:gd name="T5" fmla="*/ 1 h 1"/>
                  <a:gd name="T6" fmla="*/ 0 w 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7" y="0"/>
                    </a:moveTo>
                    <a:lnTo>
                      <a:pt x="0" y="0"/>
                    </a:lnTo>
                    <a:lnTo>
                      <a:pt x="7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04" name="Freeform 5196"/>
              <p:cNvSpPr>
                <a:spLocks/>
              </p:cNvSpPr>
              <p:nvPr/>
            </p:nvSpPr>
            <p:spPr bwMode="auto">
              <a:xfrm>
                <a:off x="2829" y="1552"/>
                <a:ext cx="8" cy="11"/>
              </a:xfrm>
              <a:custGeom>
                <a:avLst/>
                <a:gdLst>
                  <a:gd name="T0" fmla="*/ 0 w 25"/>
                  <a:gd name="T1" fmla="*/ 0 h 33"/>
                  <a:gd name="T2" fmla="*/ 0 w 25"/>
                  <a:gd name="T3" fmla="*/ 0 h 33"/>
                  <a:gd name="T4" fmla="*/ 0 w 25"/>
                  <a:gd name="T5" fmla="*/ 0 h 33"/>
                  <a:gd name="T6" fmla="*/ 0 w 25"/>
                  <a:gd name="T7" fmla="*/ 0 h 33"/>
                  <a:gd name="T8" fmla="*/ 0 w 25"/>
                  <a:gd name="T9" fmla="*/ 0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33">
                    <a:moveTo>
                      <a:pt x="11" y="0"/>
                    </a:moveTo>
                    <a:lnTo>
                      <a:pt x="25" y="6"/>
                    </a:lnTo>
                    <a:lnTo>
                      <a:pt x="15" y="33"/>
                    </a:lnTo>
                    <a:lnTo>
                      <a:pt x="0" y="27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05" name="Freeform 5197"/>
              <p:cNvSpPr>
                <a:spLocks/>
              </p:cNvSpPr>
              <p:nvPr/>
            </p:nvSpPr>
            <p:spPr bwMode="auto">
              <a:xfrm>
                <a:off x="2829" y="1561"/>
                <a:ext cx="2" cy="2"/>
              </a:xfrm>
              <a:custGeom>
                <a:avLst/>
                <a:gdLst>
                  <a:gd name="T0" fmla="*/ 0 w 8"/>
                  <a:gd name="T1" fmla="*/ 0 h 5"/>
                  <a:gd name="T2" fmla="*/ 0 w 8"/>
                  <a:gd name="T3" fmla="*/ 0 h 5"/>
                  <a:gd name="T4" fmla="*/ 0 w 8"/>
                  <a:gd name="T5" fmla="*/ 0 h 5"/>
                  <a:gd name="T6" fmla="*/ 0 w 8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5">
                    <a:moveTo>
                      <a:pt x="0" y="0"/>
                    </a:moveTo>
                    <a:lnTo>
                      <a:pt x="8" y="5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06" name="Freeform 5198"/>
              <p:cNvSpPr>
                <a:spLocks/>
              </p:cNvSpPr>
              <p:nvPr/>
            </p:nvSpPr>
            <p:spPr bwMode="auto">
              <a:xfrm>
                <a:off x="2823" y="1561"/>
                <a:ext cx="11" cy="19"/>
              </a:xfrm>
              <a:custGeom>
                <a:avLst/>
                <a:gdLst>
                  <a:gd name="T0" fmla="*/ 0 w 32"/>
                  <a:gd name="T1" fmla="*/ 0 h 55"/>
                  <a:gd name="T2" fmla="*/ 0 w 32"/>
                  <a:gd name="T3" fmla="*/ 0 h 55"/>
                  <a:gd name="T4" fmla="*/ 0 w 32"/>
                  <a:gd name="T5" fmla="*/ 0 h 55"/>
                  <a:gd name="T6" fmla="*/ 0 w 32"/>
                  <a:gd name="T7" fmla="*/ 0 h 55"/>
                  <a:gd name="T8" fmla="*/ 0 w 32"/>
                  <a:gd name="T9" fmla="*/ 0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55">
                    <a:moveTo>
                      <a:pt x="17" y="0"/>
                    </a:moveTo>
                    <a:lnTo>
                      <a:pt x="32" y="4"/>
                    </a:lnTo>
                    <a:lnTo>
                      <a:pt x="14" y="55"/>
                    </a:lnTo>
                    <a:lnTo>
                      <a:pt x="0" y="51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07" name="Freeform 5199"/>
              <p:cNvSpPr>
                <a:spLocks/>
              </p:cNvSpPr>
              <p:nvPr/>
            </p:nvSpPr>
            <p:spPr bwMode="auto">
              <a:xfrm>
                <a:off x="2825" y="1580"/>
                <a:ext cx="3" cy="0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0 w 7"/>
                  <a:gd name="T5" fmla="*/ 1 h 1"/>
                  <a:gd name="T6" fmla="*/ 0 w 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7" y="0"/>
                    </a:moveTo>
                    <a:lnTo>
                      <a:pt x="0" y="0"/>
                    </a:lnTo>
                    <a:lnTo>
                      <a:pt x="7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08" name="Freeform 5200"/>
              <p:cNvSpPr>
                <a:spLocks/>
              </p:cNvSpPr>
              <p:nvPr/>
            </p:nvSpPr>
            <p:spPr bwMode="auto">
              <a:xfrm>
                <a:off x="2821" y="1578"/>
                <a:ext cx="7" cy="6"/>
              </a:xfrm>
              <a:custGeom>
                <a:avLst/>
                <a:gdLst>
                  <a:gd name="T0" fmla="*/ 0 w 19"/>
                  <a:gd name="T1" fmla="*/ 0 h 18"/>
                  <a:gd name="T2" fmla="*/ 0 w 19"/>
                  <a:gd name="T3" fmla="*/ 0 h 18"/>
                  <a:gd name="T4" fmla="*/ 0 w 19"/>
                  <a:gd name="T5" fmla="*/ 0 h 18"/>
                  <a:gd name="T6" fmla="*/ 0 w 19"/>
                  <a:gd name="T7" fmla="*/ 0 h 18"/>
                  <a:gd name="T8" fmla="*/ 0 w 19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8">
                    <a:moveTo>
                      <a:pt x="5" y="0"/>
                    </a:moveTo>
                    <a:lnTo>
                      <a:pt x="19" y="6"/>
                    </a:lnTo>
                    <a:lnTo>
                      <a:pt x="15" y="18"/>
                    </a:lnTo>
                    <a:lnTo>
                      <a:pt x="0" y="1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09" name="Freeform 5201"/>
              <p:cNvSpPr>
                <a:spLocks/>
              </p:cNvSpPr>
              <p:nvPr/>
            </p:nvSpPr>
            <p:spPr bwMode="auto">
              <a:xfrm>
                <a:off x="2824" y="1584"/>
                <a:ext cx="2" cy="0"/>
              </a:xfrm>
              <a:custGeom>
                <a:avLst/>
                <a:gdLst>
                  <a:gd name="T0" fmla="*/ 0 w 7"/>
                  <a:gd name="T1" fmla="*/ 1 h 1"/>
                  <a:gd name="T2" fmla="*/ 0 w 7"/>
                  <a:gd name="T3" fmla="*/ 0 h 1"/>
                  <a:gd name="T4" fmla="*/ 0 w 7"/>
                  <a:gd name="T5" fmla="*/ 1 h 1"/>
                  <a:gd name="T6" fmla="*/ 0 w 7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7" y="1"/>
                    </a:moveTo>
                    <a:lnTo>
                      <a:pt x="0" y="0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10" name="Freeform 5202"/>
              <p:cNvSpPr>
                <a:spLocks/>
              </p:cNvSpPr>
              <p:nvPr/>
            </p:nvSpPr>
            <p:spPr bwMode="auto">
              <a:xfrm>
                <a:off x="2821" y="1582"/>
                <a:ext cx="5" cy="4"/>
              </a:xfrm>
              <a:custGeom>
                <a:avLst/>
                <a:gdLst>
                  <a:gd name="T0" fmla="*/ 0 w 17"/>
                  <a:gd name="T1" fmla="*/ 0 h 11"/>
                  <a:gd name="T2" fmla="*/ 0 w 17"/>
                  <a:gd name="T3" fmla="*/ 0 h 11"/>
                  <a:gd name="T4" fmla="*/ 0 w 17"/>
                  <a:gd name="T5" fmla="*/ 0 h 11"/>
                  <a:gd name="T6" fmla="*/ 0 w 17"/>
                  <a:gd name="T7" fmla="*/ 0 h 11"/>
                  <a:gd name="T8" fmla="*/ 0 w 17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1">
                    <a:moveTo>
                      <a:pt x="2" y="0"/>
                    </a:moveTo>
                    <a:lnTo>
                      <a:pt x="17" y="6"/>
                    </a:lnTo>
                    <a:lnTo>
                      <a:pt x="15" y="11"/>
                    </a:lnTo>
                    <a:lnTo>
                      <a:pt x="0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11" name="Freeform 5203"/>
              <p:cNvSpPr>
                <a:spLocks/>
              </p:cNvSpPr>
              <p:nvPr/>
            </p:nvSpPr>
            <p:spPr bwMode="auto">
              <a:xfrm>
                <a:off x="2821" y="1583"/>
                <a:ext cx="2" cy="2"/>
              </a:xfrm>
              <a:custGeom>
                <a:avLst/>
                <a:gdLst>
                  <a:gd name="T0" fmla="*/ 0 w 8"/>
                  <a:gd name="T1" fmla="*/ 0 h 6"/>
                  <a:gd name="T2" fmla="*/ 0 w 8"/>
                  <a:gd name="T3" fmla="*/ 0 h 6"/>
                  <a:gd name="T4" fmla="*/ 0 w 8"/>
                  <a:gd name="T5" fmla="*/ 0 h 6"/>
                  <a:gd name="T6" fmla="*/ 0 w 8"/>
                  <a:gd name="T7" fmla="*/ 0 h 6"/>
                  <a:gd name="T8" fmla="*/ 0 w 8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6">
                    <a:moveTo>
                      <a:pt x="0" y="1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8" y="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12" name="Rectangle 5204"/>
              <p:cNvSpPr>
                <a:spLocks noChangeArrowheads="1"/>
              </p:cNvSpPr>
              <p:nvPr/>
            </p:nvSpPr>
            <p:spPr bwMode="auto">
              <a:xfrm>
                <a:off x="2821" y="1585"/>
                <a:ext cx="5" cy="2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13" name="Freeform 5205"/>
              <p:cNvSpPr>
                <a:spLocks/>
              </p:cNvSpPr>
              <p:nvPr/>
            </p:nvSpPr>
            <p:spPr bwMode="auto">
              <a:xfrm>
                <a:off x="2823" y="1587"/>
                <a:ext cx="3" cy="1"/>
              </a:xfrm>
              <a:custGeom>
                <a:avLst/>
                <a:gdLst>
                  <a:gd name="T0" fmla="*/ 0 w 8"/>
                  <a:gd name="T1" fmla="*/ 0 h 3"/>
                  <a:gd name="T2" fmla="*/ 0 w 8"/>
                  <a:gd name="T3" fmla="*/ 0 h 3"/>
                  <a:gd name="T4" fmla="*/ 0 w 8"/>
                  <a:gd name="T5" fmla="*/ 0 h 3"/>
                  <a:gd name="T6" fmla="*/ 0 w 8"/>
                  <a:gd name="T7" fmla="*/ 0 h 3"/>
                  <a:gd name="T8" fmla="*/ 0 w 8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3">
                    <a:moveTo>
                      <a:pt x="8" y="0"/>
                    </a:moveTo>
                    <a:lnTo>
                      <a:pt x="8" y="0"/>
                    </a:lnTo>
                    <a:lnTo>
                      <a:pt x="7" y="3"/>
                    </a:lnTo>
                    <a:lnTo>
                      <a:pt x="0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14" name="Freeform 5206"/>
              <p:cNvSpPr>
                <a:spLocks/>
              </p:cNvSpPr>
              <p:nvPr/>
            </p:nvSpPr>
            <p:spPr bwMode="auto">
              <a:xfrm>
                <a:off x="2820" y="1586"/>
                <a:ext cx="6" cy="3"/>
              </a:xfrm>
              <a:custGeom>
                <a:avLst/>
                <a:gdLst>
                  <a:gd name="T0" fmla="*/ 0 w 17"/>
                  <a:gd name="T1" fmla="*/ 0 h 10"/>
                  <a:gd name="T2" fmla="*/ 0 w 17"/>
                  <a:gd name="T3" fmla="*/ 0 h 10"/>
                  <a:gd name="T4" fmla="*/ 0 w 17"/>
                  <a:gd name="T5" fmla="*/ 0 h 10"/>
                  <a:gd name="T6" fmla="*/ 0 w 17"/>
                  <a:gd name="T7" fmla="*/ 0 h 10"/>
                  <a:gd name="T8" fmla="*/ 0 w 17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0">
                    <a:moveTo>
                      <a:pt x="2" y="0"/>
                    </a:moveTo>
                    <a:lnTo>
                      <a:pt x="17" y="6"/>
                    </a:lnTo>
                    <a:lnTo>
                      <a:pt x="15" y="10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15" name="Freeform 5207"/>
              <p:cNvSpPr>
                <a:spLocks/>
              </p:cNvSpPr>
              <p:nvPr/>
            </p:nvSpPr>
            <p:spPr bwMode="auto">
              <a:xfrm>
                <a:off x="2820" y="1587"/>
                <a:ext cx="3" cy="2"/>
              </a:xfrm>
              <a:custGeom>
                <a:avLst/>
                <a:gdLst>
                  <a:gd name="T0" fmla="*/ 0 w 8"/>
                  <a:gd name="T1" fmla="*/ 0 h 5"/>
                  <a:gd name="T2" fmla="*/ 0 w 8"/>
                  <a:gd name="T3" fmla="*/ 0 h 5"/>
                  <a:gd name="T4" fmla="*/ 0 w 8"/>
                  <a:gd name="T5" fmla="*/ 0 h 5"/>
                  <a:gd name="T6" fmla="*/ 0 w 8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5">
                    <a:moveTo>
                      <a:pt x="0" y="0"/>
                    </a:moveTo>
                    <a:lnTo>
                      <a:pt x="8" y="5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16" name="Rectangle 5208"/>
              <p:cNvSpPr>
                <a:spLocks noChangeArrowheads="1"/>
              </p:cNvSpPr>
              <p:nvPr/>
            </p:nvSpPr>
            <p:spPr bwMode="auto">
              <a:xfrm>
                <a:off x="2820" y="1588"/>
                <a:ext cx="5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17" name="Rectangle 5209"/>
              <p:cNvSpPr>
                <a:spLocks noChangeArrowheads="1"/>
              </p:cNvSpPr>
              <p:nvPr/>
            </p:nvSpPr>
            <p:spPr bwMode="auto">
              <a:xfrm>
                <a:off x="2820" y="1589"/>
                <a:ext cx="5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18" name="Freeform 5210"/>
              <p:cNvSpPr>
                <a:spLocks/>
              </p:cNvSpPr>
              <p:nvPr/>
            </p:nvSpPr>
            <p:spPr bwMode="auto">
              <a:xfrm>
                <a:off x="2823" y="1590"/>
                <a:ext cx="2" cy="1"/>
              </a:xfrm>
              <a:custGeom>
                <a:avLst/>
                <a:gdLst>
                  <a:gd name="T0" fmla="*/ 0 w 8"/>
                  <a:gd name="T1" fmla="*/ 0 h 4"/>
                  <a:gd name="T2" fmla="*/ 0 w 8"/>
                  <a:gd name="T3" fmla="*/ 0 h 4"/>
                  <a:gd name="T4" fmla="*/ 0 w 8"/>
                  <a:gd name="T5" fmla="*/ 0 h 4"/>
                  <a:gd name="T6" fmla="*/ 0 w 8"/>
                  <a:gd name="T7" fmla="*/ 0 h 4"/>
                  <a:gd name="T8" fmla="*/ 0 w 8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8" y="0"/>
                    </a:moveTo>
                    <a:lnTo>
                      <a:pt x="8" y="0"/>
                    </a:lnTo>
                    <a:lnTo>
                      <a:pt x="7" y="4"/>
                    </a:lnTo>
                    <a:lnTo>
                      <a:pt x="0" y="3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19" name="Freeform 5211"/>
              <p:cNvSpPr>
                <a:spLocks/>
              </p:cNvSpPr>
              <p:nvPr/>
            </p:nvSpPr>
            <p:spPr bwMode="auto">
              <a:xfrm>
                <a:off x="2819" y="1589"/>
                <a:ext cx="6" cy="4"/>
              </a:xfrm>
              <a:custGeom>
                <a:avLst/>
                <a:gdLst>
                  <a:gd name="T0" fmla="*/ 0 w 17"/>
                  <a:gd name="T1" fmla="*/ 0 h 12"/>
                  <a:gd name="T2" fmla="*/ 0 w 17"/>
                  <a:gd name="T3" fmla="*/ 0 h 12"/>
                  <a:gd name="T4" fmla="*/ 0 w 17"/>
                  <a:gd name="T5" fmla="*/ 0 h 12"/>
                  <a:gd name="T6" fmla="*/ 0 w 17"/>
                  <a:gd name="T7" fmla="*/ 0 h 12"/>
                  <a:gd name="T8" fmla="*/ 0 w 17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2">
                    <a:moveTo>
                      <a:pt x="2" y="0"/>
                    </a:moveTo>
                    <a:lnTo>
                      <a:pt x="17" y="7"/>
                    </a:lnTo>
                    <a:lnTo>
                      <a:pt x="15" y="12"/>
                    </a:lnTo>
                    <a:lnTo>
                      <a:pt x="0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20" name="Freeform 5212"/>
              <p:cNvSpPr>
                <a:spLocks/>
              </p:cNvSpPr>
              <p:nvPr/>
            </p:nvSpPr>
            <p:spPr bwMode="auto">
              <a:xfrm>
                <a:off x="2819" y="1591"/>
                <a:ext cx="3" cy="2"/>
              </a:xfrm>
              <a:custGeom>
                <a:avLst/>
                <a:gdLst>
                  <a:gd name="T0" fmla="*/ 0 w 7"/>
                  <a:gd name="T1" fmla="*/ 0 h 5"/>
                  <a:gd name="T2" fmla="*/ 0 w 7"/>
                  <a:gd name="T3" fmla="*/ 0 h 5"/>
                  <a:gd name="T4" fmla="*/ 0 w 7"/>
                  <a:gd name="T5" fmla="*/ 0 h 5"/>
                  <a:gd name="T6" fmla="*/ 0 w 7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0" y="0"/>
                    </a:moveTo>
                    <a:lnTo>
                      <a:pt x="7" y="5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21" name="Freeform 5213"/>
              <p:cNvSpPr>
                <a:spLocks/>
              </p:cNvSpPr>
              <p:nvPr/>
            </p:nvSpPr>
            <p:spPr bwMode="auto">
              <a:xfrm>
                <a:off x="2819" y="1591"/>
                <a:ext cx="5" cy="5"/>
              </a:xfrm>
              <a:custGeom>
                <a:avLst/>
                <a:gdLst>
                  <a:gd name="T0" fmla="*/ 0 w 17"/>
                  <a:gd name="T1" fmla="*/ 0 h 13"/>
                  <a:gd name="T2" fmla="*/ 0 w 17"/>
                  <a:gd name="T3" fmla="*/ 0 h 13"/>
                  <a:gd name="T4" fmla="*/ 0 w 17"/>
                  <a:gd name="T5" fmla="*/ 0 h 13"/>
                  <a:gd name="T6" fmla="*/ 0 w 17"/>
                  <a:gd name="T7" fmla="*/ 0 h 13"/>
                  <a:gd name="T8" fmla="*/ 0 w 17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3">
                    <a:moveTo>
                      <a:pt x="2" y="0"/>
                    </a:moveTo>
                    <a:lnTo>
                      <a:pt x="17" y="4"/>
                    </a:lnTo>
                    <a:lnTo>
                      <a:pt x="15" y="13"/>
                    </a:lnTo>
                    <a:lnTo>
                      <a:pt x="0" y="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22" name="Freeform 5214"/>
              <p:cNvSpPr>
                <a:spLocks/>
              </p:cNvSpPr>
              <p:nvPr/>
            </p:nvSpPr>
            <p:spPr bwMode="auto">
              <a:xfrm>
                <a:off x="2819" y="1594"/>
                <a:ext cx="2" cy="2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1 h 4"/>
                  <a:gd name="T4" fmla="*/ 0 w 7"/>
                  <a:gd name="T5" fmla="*/ 1 h 4"/>
                  <a:gd name="T6" fmla="*/ 0 w 7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7" y="4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23" name="Freeform 5215"/>
              <p:cNvSpPr>
                <a:spLocks/>
              </p:cNvSpPr>
              <p:nvPr/>
            </p:nvSpPr>
            <p:spPr bwMode="auto">
              <a:xfrm>
                <a:off x="2818" y="1595"/>
                <a:ext cx="6" cy="3"/>
              </a:xfrm>
              <a:custGeom>
                <a:avLst/>
                <a:gdLst>
                  <a:gd name="T0" fmla="*/ 0 w 16"/>
                  <a:gd name="T1" fmla="*/ 0 h 10"/>
                  <a:gd name="T2" fmla="*/ 0 w 16"/>
                  <a:gd name="T3" fmla="*/ 0 h 10"/>
                  <a:gd name="T4" fmla="*/ 0 w 16"/>
                  <a:gd name="T5" fmla="*/ 0 h 10"/>
                  <a:gd name="T6" fmla="*/ 0 w 16"/>
                  <a:gd name="T7" fmla="*/ 0 h 10"/>
                  <a:gd name="T8" fmla="*/ 0 w 16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0">
                    <a:moveTo>
                      <a:pt x="1" y="0"/>
                    </a:moveTo>
                    <a:lnTo>
                      <a:pt x="16" y="2"/>
                    </a:lnTo>
                    <a:lnTo>
                      <a:pt x="15" y="10"/>
                    </a:lnTo>
                    <a:lnTo>
                      <a:pt x="0" y="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24" name="Freeform 5216"/>
              <p:cNvSpPr>
                <a:spLocks/>
              </p:cNvSpPr>
              <p:nvPr/>
            </p:nvSpPr>
            <p:spPr bwMode="auto">
              <a:xfrm>
                <a:off x="2821" y="1598"/>
                <a:ext cx="2" cy="0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1 h 1"/>
                  <a:gd name="T4" fmla="*/ 0 w 8"/>
                  <a:gd name="T5" fmla="*/ 1 h 1"/>
                  <a:gd name="T6" fmla="*/ 0 w 8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8" y="0"/>
                    </a:moveTo>
                    <a:lnTo>
                      <a:pt x="0" y="1"/>
                    </a:lnTo>
                    <a:lnTo>
                      <a:pt x="8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25" name="Freeform 5217"/>
              <p:cNvSpPr>
                <a:spLocks/>
              </p:cNvSpPr>
              <p:nvPr/>
            </p:nvSpPr>
            <p:spPr bwMode="auto">
              <a:xfrm>
                <a:off x="2818" y="1597"/>
                <a:ext cx="5" cy="4"/>
              </a:xfrm>
              <a:custGeom>
                <a:avLst/>
                <a:gdLst>
                  <a:gd name="T0" fmla="*/ 0 w 17"/>
                  <a:gd name="T1" fmla="*/ 0 h 12"/>
                  <a:gd name="T2" fmla="*/ 0 w 17"/>
                  <a:gd name="T3" fmla="*/ 0 h 12"/>
                  <a:gd name="T4" fmla="*/ 0 w 17"/>
                  <a:gd name="T5" fmla="*/ 0 h 12"/>
                  <a:gd name="T6" fmla="*/ 0 w 17"/>
                  <a:gd name="T7" fmla="*/ 0 h 12"/>
                  <a:gd name="T8" fmla="*/ 0 w 17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2">
                    <a:moveTo>
                      <a:pt x="2" y="0"/>
                    </a:moveTo>
                    <a:lnTo>
                      <a:pt x="17" y="4"/>
                    </a:lnTo>
                    <a:lnTo>
                      <a:pt x="15" y="12"/>
                    </a:lnTo>
                    <a:lnTo>
                      <a:pt x="0" y="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26" name="Freeform 5218"/>
              <p:cNvSpPr>
                <a:spLocks/>
              </p:cNvSpPr>
              <p:nvPr/>
            </p:nvSpPr>
            <p:spPr bwMode="auto">
              <a:xfrm>
                <a:off x="2820" y="1601"/>
                <a:ext cx="3" cy="1"/>
              </a:xfrm>
              <a:custGeom>
                <a:avLst/>
                <a:gdLst>
                  <a:gd name="T0" fmla="*/ 0 w 8"/>
                  <a:gd name="T1" fmla="*/ 0 h 2"/>
                  <a:gd name="T2" fmla="*/ 0 w 8"/>
                  <a:gd name="T3" fmla="*/ 0 h 2"/>
                  <a:gd name="T4" fmla="*/ 0 w 8"/>
                  <a:gd name="T5" fmla="*/ 1 h 2"/>
                  <a:gd name="T6" fmla="*/ 0 w 8"/>
                  <a:gd name="T7" fmla="*/ 0 h 2"/>
                  <a:gd name="T8" fmla="*/ 0 w 8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2">
                    <a:moveTo>
                      <a:pt x="8" y="0"/>
                    </a:moveTo>
                    <a:lnTo>
                      <a:pt x="8" y="0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27" name="Freeform 5219"/>
              <p:cNvSpPr>
                <a:spLocks/>
              </p:cNvSpPr>
              <p:nvPr/>
            </p:nvSpPr>
            <p:spPr bwMode="auto">
              <a:xfrm>
                <a:off x="2817" y="1599"/>
                <a:ext cx="5" cy="4"/>
              </a:xfrm>
              <a:custGeom>
                <a:avLst/>
                <a:gdLst>
                  <a:gd name="T0" fmla="*/ 0 w 15"/>
                  <a:gd name="T1" fmla="*/ 0 h 12"/>
                  <a:gd name="T2" fmla="*/ 0 w 15"/>
                  <a:gd name="T3" fmla="*/ 0 h 12"/>
                  <a:gd name="T4" fmla="*/ 0 w 15"/>
                  <a:gd name="T5" fmla="*/ 0 h 12"/>
                  <a:gd name="T6" fmla="*/ 0 w 15"/>
                  <a:gd name="T7" fmla="*/ 0 h 12"/>
                  <a:gd name="T8" fmla="*/ 0 w 15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2">
                    <a:moveTo>
                      <a:pt x="2" y="0"/>
                    </a:moveTo>
                    <a:lnTo>
                      <a:pt x="15" y="9"/>
                    </a:lnTo>
                    <a:lnTo>
                      <a:pt x="12" y="12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28" name="Freeform 5220"/>
              <p:cNvSpPr>
                <a:spLocks/>
              </p:cNvSpPr>
              <p:nvPr/>
            </p:nvSpPr>
            <p:spPr bwMode="auto">
              <a:xfrm>
                <a:off x="2819" y="1602"/>
                <a:ext cx="2" cy="1"/>
              </a:xfrm>
              <a:custGeom>
                <a:avLst/>
                <a:gdLst>
                  <a:gd name="T0" fmla="*/ 0 w 6"/>
                  <a:gd name="T1" fmla="*/ 0 h 3"/>
                  <a:gd name="T2" fmla="*/ 0 w 6"/>
                  <a:gd name="T3" fmla="*/ 0 h 3"/>
                  <a:gd name="T4" fmla="*/ 0 w 6"/>
                  <a:gd name="T5" fmla="*/ 0 h 3"/>
                  <a:gd name="T6" fmla="*/ 0 w 6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6" y="2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29" name="Freeform 5221"/>
              <p:cNvSpPr>
                <a:spLocks/>
              </p:cNvSpPr>
              <p:nvPr/>
            </p:nvSpPr>
            <p:spPr bwMode="auto">
              <a:xfrm>
                <a:off x="2817" y="1600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lnTo>
                      <a:pt x="12" y="10"/>
                    </a:lnTo>
                    <a:lnTo>
                      <a:pt x="10" y="12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30" name="Freeform 5222"/>
              <p:cNvSpPr>
                <a:spLocks/>
              </p:cNvSpPr>
              <p:nvPr/>
            </p:nvSpPr>
            <p:spPr bwMode="auto">
              <a:xfrm>
                <a:off x="2816" y="1600"/>
                <a:ext cx="3" cy="3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0 h 7"/>
                  <a:gd name="T4" fmla="*/ 0 w 7"/>
                  <a:gd name="T5" fmla="*/ 0 h 7"/>
                  <a:gd name="T6" fmla="*/ 0 w 7"/>
                  <a:gd name="T7" fmla="*/ 0 h 7"/>
                  <a:gd name="T8" fmla="*/ 0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2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7" y="7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31" name="Freeform 5223"/>
              <p:cNvSpPr>
                <a:spLocks/>
              </p:cNvSpPr>
              <p:nvPr/>
            </p:nvSpPr>
            <p:spPr bwMode="auto">
              <a:xfrm>
                <a:off x="2816" y="1601"/>
                <a:ext cx="5" cy="3"/>
              </a:xfrm>
              <a:custGeom>
                <a:avLst/>
                <a:gdLst>
                  <a:gd name="T0" fmla="*/ 0 w 15"/>
                  <a:gd name="T1" fmla="*/ 0 h 8"/>
                  <a:gd name="T2" fmla="*/ 0 w 15"/>
                  <a:gd name="T3" fmla="*/ 0 h 8"/>
                  <a:gd name="T4" fmla="*/ 0 w 15"/>
                  <a:gd name="T5" fmla="*/ 0 h 8"/>
                  <a:gd name="T6" fmla="*/ 0 w 15"/>
                  <a:gd name="T7" fmla="*/ 0 h 8"/>
                  <a:gd name="T8" fmla="*/ 0 w 15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1" y="0"/>
                    </a:moveTo>
                    <a:lnTo>
                      <a:pt x="15" y="6"/>
                    </a:lnTo>
                    <a:lnTo>
                      <a:pt x="14" y="8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32" name="Freeform 5224"/>
              <p:cNvSpPr>
                <a:spLocks/>
              </p:cNvSpPr>
              <p:nvPr/>
            </p:nvSpPr>
            <p:spPr bwMode="auto">
              <a:xfrm>
                <a:off x="2818" y="1603"/>
                <a:ext cx="3" cy="2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0 w 7"/>
                  <a:gd name="T5" fmla="*/ 0 h 6"/>
                  <a:gd name="T6" fmla="*/ 0 w 7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7" y="1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33" name="Rectangle 5225"/>
              <p:cNvSpPr>
                <a:spLocks noChangeArrowheads="1"/>
              </p:cNvSpPr>
              <p:nvPr/>
            </p:nvSpPr>
            <p:spPr bwMode="auto">
              <a:xfrm>
                <a:off x="2818" y="1600"/>
                <a:ext cx="1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34" name="Freeform 5226"/>
              <p:cNvSpPr>
                <a:spLocks/>
              </p:cNvSpPr>
              <p:nvPr/>
            </p:nvSpPr>
            <p:spPr bwMode="auto">
              <a:xfrm>
                <a:off x="2815" y="1600"/>
                <a:ext cx="3" cy="3"/>
              </a:xfrm>
              <a:custGeom>
                <a:avLst/>
                <a:gdLst>
                  <a:gd name="T0" fmla="*/ 0 w 7"/>
                  <a:gd name="T1" fmla="*/ 0 h 9"/>
                  <a:gd name="T2" fmla="*/ 0 w 7"/>
                  <a:gd name="T3" fmla="*/ 0 h 9"/>
                  <a:gd name="T4" fmla="*/ 0 w 7"/>
                  <a:gd name="T5" fmla="*/ 0 h 9"/>
                  <a:gd name="T6" fmla="*/ 0 w 7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9">
                    <a:moveTo>
                      <a:pt x="7" y="0"/>
                    </a:moveTo>
                    <a:lnTo>
                      <a:pt x="7" y="9"/>
                    </a:lnTo>
                    <a:lnTo>
                      <a:pt x="0" y="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35" name="Freeform 5227"/>
              <p:cNvSpPr>
                <a:spLocks/>
              </p:cNvSpPr>
              <p:nvPr/>
            </p:nvSpPr>
            <p:spPr bwMode="auto">
              <a:xfrm>
                <a:off x="2815" y="1602"/>
                <a:ext cx="5" cy="2"/>
              </a:xfrm>
              <a:custGeom>
                <a:avLst/>
                <a:gdLst>
                  <a:gd name="T0" fmla="*/ 0 w 15"/>
                  <a:gd name="T1" fmla="*/ 0 h 8"/>
                  <a:gd name="T2" fmla="*/ 0 w 15"/>
                  <a:gd name="T3" fmla="*/ 0 h 8"/>
                  <a:gd name="T4" fmla="*/ 0 w 15"/>
                  <a:gd name="T5" fmla="*/ 0 h 8"/>
                  <a:gd name="T6" fmla="*/ 0 w 15"/>
                  <a:gd name="T7" fmla="*/ 0 h 8"/>
                  <a:gd name="T8" fmla="*/ 0 w 15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1" y="0"/>
                    </a:moveTo>
                    <a:lnTo>
                      <a:pt x="15" y="6"/>
                    </a:lnTo>
                    <a:lnTo>
                      <a:pt x="14" y="8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36" name="Freeform 5228"/>
              <p:cNvSpPr>
                <a:spLocks/>
              </p:cNvSpPr>
              <p:nvPr/>
            </p:nvSpPr>
            <p:spPr bwMode="auto">
              <a:xfrm>
                <a:off x="2815" y="1602"/>
                <a:ext cx="2" cy="2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0 w 7"/>
                  <a:gd name="T5" fmla="*/ 0 h 6"/>
                  <a:gd name="T6" fmla="*/ 0 w 7"/>
                  <a:gd name="T7" fmla="*/ 0 h 6"/>
                  <a:gd name="T8" fmla="*/ 0 w 7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0" y="1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7" y="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37" name="Rectangle 5229"/>
              <p:cNvSpPr>
                <a:spLocks noChangeArrowheads="1"/>
              </p:cNvSpPr>
              <p:nvPr/>
            </p:nvSpPr>
            <p:spPr bwMode="auto">
              <a:xfrm>
                <a:off x="2815" y="1603"/>
                <a:ext cx="5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38" name="Freeform 5230"/>
              <p:cNvSpPr>
                <a:spLocks/>
              </p:cNvSpPr>
              <p:nvPr/>
            </p:nvSpPr>
            <p:spPr bwMode="auto">
              <a:xfrm>
                <a:off x="2817" y="1604"/>
                <a:ext cx="3" cy="2"/>
              </a:xfrm>
              <a:custGeom>
                <a:avLst/>
                <a:gdLst>
                  <a:gd name="T0" fmla="*/ 0 w 8"/>
                  <a:gd name="T1" fmla="*/ 0 h 5"/>
                  <a:gd name="T2" fmla="*/ 0 w 8"/>
                  <a:gd name="T3" fmla="*/ 0 h 5"/>
                  <a:gd name="T4" fmla="*/ 0 w 8"/>
                  <a:gd name="T5" fmla="*/ 0 h 5"/>
                  <a:gd name="T6" fmla="*/ 0 w 8"/>
                  <a:gd name="T7" fmla="*/ 0 h 5"/>
                  <a:gd name="T8" fmla="*/ 0 w 8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8" y="0"/>
                    </a:moveTo>
                    <a:lnTo>
                      <a:pt x="8" y="1"/>
                    </a:lnTo>
                    <a:lnTo>
                      <a:pt x="6" y="5"/>
                    </a:lnTo>
                    <a:lnTo>
                      <a:pt x="0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39" name="Freeform 5231"/>
              <p:cNvSpPr>
                <a:spLocks/>
              </p:cNvSpPr>
              <p:nvPr/>
            </p:nvSpPr>
            <p:spPr bwMode="auto">
              <a:xfrm>
                <a:off x="2814" y="1603"/>
                <a:ext cx="5" cy="4"/>
              </a:xfrm>
              <a:custGeom>
                <a:avLst/>
                <a:gdLst>
                  <a:gd name="T0" fmla="*/ 0 w 15"/>
                  <a:gd name="T1" fmla="*/ 0 h 13"/>
                  <a:gd name="T2" fmla="*/ 0 w 15"/>
                  <a:gd name="T3" fmla="*/ 0 h 13"/>
                  <a:gd name="T4" fmla="*/ 0 w 15"/>
                  <a:gd name="T5" fmla="*/ 0 h 13"/>
                  <a:gd name="T6" fmla="*/ 0 w 15"/>
                  <a:gd name="T7" fmla="*/ 0 h 13"/>
                  <a:gd name="T8" fmla="*/ 0 w 15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3">
                    <a:moveTo>
                      <a:pt x="3" y="0"/>
                    </a:moveTo>
                    <a:lnTo>
                      <a:pt x="15" y="9"/>
                    </a:lnTo>
                    <a:lnTo>
                      <a:pt x="12" y="13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40" name="Freeform 5232"/>
              <p:cNvSpPr>
                <a:spLocks/>
              </p:cNvSpPr>
              <p:nvPr/>
            </p:nvSpPr>
            <p:spPr bwMode="auto">
              <a:xfrm>
                <a:off x="2814" y="1604"/>
                <a:ext cx="2" cy="2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0 w 7"/>
                  <a:gd name="T5" fmla="*/ 0 h 6"/>
                  <a:gd name="T6" fmla="*/ 0 w 7"/>
                  <a:gd name="T7" fmla="*/ 0 h 6"/>
                  <a:gd name="T8" fmla="*/ 0 w 7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1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7" y="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41" name="Freeform 5233"/>
              <p:cNvSpPr>
                <a:spLocks/>
              </p:cNvSpPr>
              <p:nvPr/>
            </p:nvSpPr>
            <p:spPr bwMode="auto">
              <a:xfrm>
                <a:off x="2814" y="1605"/>
                <a:ext cx="5" cy="4"/>
              </a:xfrm>
              <a:custGeom>
                <a:avLst/>
                <a:gdLst>
                  <a:gd name="T0" fmla="*/ 0 w 15"/>
                  <a:gd name="T1" fmla="*/ 0 h 11"/>
                  <a:gd name="T2" fmla="*/ 0 w 15"/>
                  <a:gd name="T3" fmla="*/ 0 h 11"/>
                  <a:gd name="T4" fmla="*/ 0 w 15"/>
                  <a:gd name="T5" fmla="*/ 0 h 11"/>
                  <a:gd name="T6" fmla="*/ 0 w 15"/>
                  <a:gd name="T7" fmla="*/ 0 h 11"/>
                  <a:gd name="T8" fmla="*/ 0 w 15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1">
                    <a:moveTo>
                      <a:pt x="1" y="0"/>
                    </a:moveTo>
                    <a:lnTo>
                      <a:pt x="15" y="2"/>
                    </a:lnTo>
                    <a:lnTo>
                      <a:pt x="14" y="11"/>
                    </a:lnTo>
                    <a:lnTo>
                      <a:pt x="0" y="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42" name="Freeform 5234"/>
              <p:cNvSpPr>
                <a:spLocks/>
              </p:cNvSpPr>
              <p:nvPr/>
            </p:nvSpPr>
            <p:spPr bwMode="auto">
              <a:xfrm>
                <a:off x="2814" y="1608"/>
                <a:ext cx="2" cy="1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0 h 4"/>
                  <a:gd name="T4" fmla="*/ 0 w 7"/>
                  <a:gd name="T5" fmla="*/ 0 h 4"/>
                  <a:gd name="T6" fmla="*/ 0 w 7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7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5188" name="Group 5235"/>
            <p:cNvGrpSpPr>
              <a:grpSpLocks/>
            </p:cNvGrpSpPr>
            <p:nvPr/>
          </p:nvGrpSpPr>
          <p:grpSpPr bwMode="auto">
            <a:xfrm>
              <a:off x="2725" y="1389"/>
              <a:ext cx="115" cy="658"/>
              <a:chOff x="2725" y="1389"/>
              <a:chExt cx="115" cy="658"/>
            </a:xfrm>
          </p:grpSpPr>
          <p:sp>
            <p:nvSpPr>
              <p:cNvPr id="5743" name="Freeform 5236"/>
              <p:cNvSpPr>
                <a:spLocks/>
              </p:cNvSpPr>
              <p:nvPr/>
            </p:nvSpPr>
            <p:spPr bwMode="auto">
              <a:xfrm>
                <a:off x="2813" y="1608"/>
                <a:ext cx="5" cy="4"/>
              </a:xfrm>
              <a:custGeom>
                <a:avLst/>
                <a:gdLst>
                  <a:gd name="T0" fmla="*/ 0 w 16"/>
                  <a:gd name="T1" fmla="*/ 0 h 13"/>
                  <a:gd name="T2" fmla="*/ 0 w 16"/>
                  <a:gd name="T3" fmla="*/ 0 h 13"/>
                  <a:gd name="T4" fmla="*/ 0 w 16"/>
                  <a:gd name="T5" fmla="*/ 0 h 13"/>
                  <a:gd name="T6" fmla="*/ 0 w 16"/>
                  <a:gd name="T7" fmla="*/ 0 h 13"/>
                  <a:gd name="T8" fmla="*/ 0 w 16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3">
                    <a:moveTo>
                      <a:pt x="2" y="0"/>
                    </a:moveTo>
                    <a:lnTo>
                      <a:pt x="16" y="3"/>
                    </a:lnTo>
                    <a:lnTo>
                      <a:pt x="15" y="13"/>
                    </a:lnTo>
                    <a:lnTo>
                      <a:pt x="0" y="1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44" name="Freeform 5237"/>
              <p:cNvSpPr>
                <a:spLocks/>
              </p:cNvSpPr>
              <p:nvPr/>
            </p:nvSpPr>
            <p:spPr bwMode="auto">
              <a:xfrm>
                <a:off x="2813" y="1612"/>
                <a:ext cx="3" cy="1"/>
              </a:xfrm>
              <a:custGeom>
                <a:avLst/>
                <a:gdLst>
                  <a:gd name="T0" fmla="*/ 0 w 8"/>
                  <a:gd name="T1" fmla="*/ 0 h 3"/>
                  <a:gd name="T2" fmla="*/ 0 w 8"/>
                  <a:gd name="T3" fmla="*/ 0 h 3"/>
                  <a:gd name="T4" fmla="*/ 0 w 8"/>
                  <a:gd name="T5" fmla="*/ 0 h 3"/>
                  <a:gd name="T6" fmla="*/ 0 w 8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3">
                    <a:moveTo>
                      <a:pt x="0" y="0"/>
                    </a:moveTo>
                    <a:lnTo>
                      <a:pt x="8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45" name="Freeform 5238"/>
              <p:cNvSpPr>
                <a:spLocks/>
              </p:cNvSpPr>
              <p:nvPr/>
            </p:nvSpPr>
            <p:spPr bwMode="auto">
              <a:xfrm>
                <a:off x="2813" y="1612"/>
                <a:ext cx="5" cy="4"/>
              </a:xfrm>
              <a:custGeom>
                <a:avLst/>
                <a:gdLst>
                  <a:gd name="T0" fmla="*/ 0 w 16"/>
                  <a:gd name="T1" fmla="*/ 0 h 13"/>
                  <a:gd name="T2" fmla="*/ 0 w 16"/>
                  <a:gd name="T3" fmla="*/ 0 h 13"/>
                  <a:gd name="T4" fmla="*/ 0 w 16"/>
                  <a:gd name="T5" fmla="*/ 0 h 13"/>
                  <a:gd name="T6" fmla="*/ 0 w 16"/>
                  <a:gd name="T7" fmla="*/ 0 h 13"/>
                  <a:gd name="T8" fmla="*/ 0 w 16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3">
                    <a:moveTo>
                      <a:pt x="1" y="0"/>
                    </a:moveTo>
                    <a:lnTo>
                      <a:pt x="16" y="2"/>
                    </a:lnTo>
                    <a:lnTo>
                      <a:pt x="15" y="13"/>
                    </a:lnTo>
                    <a:lnTo>
                      <a:pt x="0" y="1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46" name="Freeform 5239"/>
              <p:cNvSpPr>
                <a:spLocks/>
              </p:cNvSpPr>
              <p:nvPr/>
            </p:nvSpPr>
            <p:spPr bwMode="auto">
              <a:xfrm>
                <a:off x="2815" y="1616"/>
                <a:ext cx="3" cy="0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1 h 1"/>
                  <a:gd name="T4" fmla="*/ 0 w 7"/>
                  <a:gd name="T5" fmla="*/ 0 h 1"/>
                  <a:gd name="T6" fmla="*/ 0 w 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7" y="0"/>
                    </a:moveTo>
                    <a:lnTo>
                      <a:pt x="0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47" name="Freeform 5240"/>
              <p:cNvSpPr>
                <a:spLocks/>
              </p:cNvSpPr>
              <p:nvPr/>
            </p:nvSpPr>
            <p:spPr bwMode="auto">
              <a:xfrm>
                <a:off x="2812" y="1615"/>
                <a:ext cx="6" cy="6"/>
              </a:xfrm>
              <a:custGeom>
                <a:avLst/>
                <a:gdLst>
                  <a:gd name="T0" fmla="*/ 0 w 18"/>
                  <a:gd name="T1" fmla="*/ 0 h 18"/>
                  <a:gd name="T2" fmla="*/ 0 w 18"/>
                  <a:gd name="T3" fmla="*/ 0 h 18"/>
                  <a:gd name="T4" fmla="*/ 0 w 18"/>
                  <a:gd name="T5" fmla="*/ 0 h 18"/>
                  <a:gd name="T6" fmla="*/ 0 w 18"/>
                  <a:gd name="T7" fmla="*/ 0 h 18"/>
                  <a:gd name="T8" fmla="*/ 0 w 18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3" y="0"/>
                    </a:moveTo>
                    <a:lnTo>
                      <a:pt x="18" y="2"/>
                    </a:lnTo>
                    <a:lnTo>
                      <a:pt x="15" y="18"/>
                    </a:lnTo>
                    <a:lnTo>
                      <a:pt x="0" y="1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48" name="Freeform 5241"/>
              <p:cNvSpPr>
                <a:spLocks/>
              </p:cNvSpPr>
              <p:nvPr/>
            </p:nvSpPr>
            <p:spPr bwMode="auto">
              <a:xfrm>
                <a:off x="2814" y="1621"/>
                <a:ext cx="3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1 h 1"/>
                  <a:gd name="T4" fmla="*/ 0 w 7"/>
                  <a:gd name="T5" fmla="*/ 1 h 1"/>
                  <a:gd name="T6" fmla="*/ 0 w 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7" y="0"/>
                    </a:moveTo>
                    <a:lnTo>
                      <a:pt x="0" y="1"/>
                    </a:lnTo>
                    <a:lnTo>
                      <a:pt x="7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49" name="Freeform 5242"/>
              <p:cNvSpPr>
                <a:spLocks/>
              </p:cNvSpPr>
              <p:nvPr/>
            </p:nvSpPr>
            <p:spPr bwMode="auto">
              <a:xfrm>
                <a:off x="2808" y="1620"/>
                <a:ext cx="9" cy="18"/>
              </a:xfrm>
              <a:custGeom>
                <a:avLst/>
                <a:gdLst>
                  <a:gd name="T0" fmla="*/ 0 w 25"/>
                  <a:gd name="T1" fmla="*/ 0 h 54"/>
                  <a:gd name="T2" fmla="*/ 0 w 25"/>
                  <a:gd name="T3" fmla="*/ 0 h 54"/>
                  <a:gd name="T4" fmla="*/ 0 w 25"/>
                  <a:gd name="T5" fmla="*/ 0 h 54"/>
                  <a:gd name="T6" fmla="*/ 0 w 25"/>
                  <a:gd name="T7" fmla="*/ 0 h 54"/>
                  <a:gd name="T8" fmla="*/ 0 w 25"/>
                  <a:gd name="T9" fmla="*/ 0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54">
                    <a:moveTo>
                      <a:pt x="10" y="0"/>
                    </a:moveTo>
                    <a:lnTo>
                      <a:pt x="25" y="4"/>
                    </a:lnTo>
                    <a:lnTo>
                      <a:pt x="14" y="54"/>
                    </a:lnTo>
                    <a:lnTo>
                      <a:pt x="0" y="5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50" name="Freeform 5243"/>
              <p:cNvSpPr>
                <a:spLocks/>
              </p:cNvSpPr>
              <p:nvPr/>
            </p:nvSpPr>
            <p:spPr bwMode="auto">
              <a:xfrm>
                <a:off x="2808" y="1637"/>
                <a:ext cx="3" cy="1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0 h 4"/>
                  <a:gd name="T4" fmla="*/ 0 w 7"/>
                  <a:gd name="T5" fmla="*/ 0 h 4"/>
                  <a:gd name="T6" fmla="*/ 0 w 7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7" y="4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51" name="Freeform 5244"/>
              <p:cNvSpPr>
                <a:spLocks/>
              </p:cNvSpPr>
              <p:nvPr/>
            </p:nvSpPr>
            <p:spPr bwMode="auto">
              <a:xfrm>
                <a:off x="2805" y="1637"/>
                <a:ext cx="8" cy="17"/>
              </a:xfrm>
              <a:custGeom>
                <a:avLst/>
                <a:gdLst>
                  <a:gd name="T0" fmla="*/ 0 w 23"/>
                  <a:gd name="T1" fmla="*/ 0 h 50"/>
                  <a:gd name="T2" fmla="*/ 0 w 23"/>
                  <a:gd name="T3" fmla="*/ 0 h 50"/>
                  <a:gd name="T4" fmla="*/ 0 w 23"/>
                  <a:gd name="T5" fmla="*/ 0 h 50"/>
                  <a:gd name="T6" fmla="*/ 0 w 23"/>
                  <a:gd name="T7" fmla="*/ 0 h 50"/>
                  <a:gd name="T8" fmla="*/ 0 w 23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50">
                    <a:moveTo>
                      <a:pt x="9" y="0"/>
                    </a:moveTo>
                    <a:lnTo>
                      <a:pt x="23" y="2"/>
                    </a:lnTo>
                    <a:lnTo>
                      <a:pt x="14" y="50"/>
                    </a:lnTo>
                    <a:lnTo>
                      <a:pt x="0" y="4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52" name="Freeform 5245"/>
              <p:cNvSpPr>
                <a:spLocks/>
              </p:cNvSpPr>
              <p:nvPr/>
            </p:nvSpPr>
            <p:spPr bwMode="auto">
              <a:xfrm>
                <a:off x="2808" y="1654"/>
                <a:ext cx="2" cy="0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1 h 1"/>
                  <a:gd name="T4" fmla="*/ 0 w 7"/>
                  <a:gd name="T5" fmla="*/ 1 h 1"/>
                  <a:gd name="T6" fmla="*/ 0 w 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7" y="0"/>
                    </a:moveTo>
                    <a:lnTo>
                      <a:pt x="0" y="1"/>
                    </a:lnTo>
                    <a:lnTo>
                      <a:pt x="7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53" name="Freeform 5246"/>
              <p:cNvSpPr>
                <a:spLocks/>
              </p:cNvSpPr>
              <p:nvPr/>
            </p:nvSpPr>
            <p:spPr bwMode="auto">
              <a:xfrm>
                <a:off x="2805" y="1653"/>
                <a:ext cx="5" cy="4"/>
              </a:xfrm>
              <a:custGeom>
                <a:avLst/>
                <a:gdLst>
                  <a:gd name="T0" fmla="*/ 0 w 16"/>
                  <a:gd name="T1" fmla="*/ 0 h 12"/>
                  <a:gd name="T2" fmla="*/ 0 w 16"/>
                  <a:gd name="T3" fmla="*/ 0 h 12"/>
                  <a:gd name="T4" fmla="*/ 0 w 16"/>
                  <a:gd name="T5" fmla="*/ 0 h 12"/>
                  <a:gd name="T6" fmla="*/ 0 w 16"/>
                  <a:gd name="T7" fmla="*/ 0 h 12"/>
                  <a:gd name="T8" fmla="*/ 0 w 16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2">
                    <a:moveTo>
                      <a:pt x="2" y="0"/>
                    </a:moveTo>
                    <a:lnTo>
                      <a:pt x="16" y="4"/>
                    </a:lnTo>
                    <a:lnTo>
                      <a:pt x="14" y="12"/>
                    </a:lnTo>
                    <a:lnTo>
                      <a:pt x="0" y="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54" name="Freeform 5247"/>
              <p:cNvSpPr>
                <a:spLocks/>
              </p:cNvSpPr>
              <p:nvPr/>
            </p:nvSpPr>
            <p:spPr bwMode="auto">
              <a:xfrm>
                <a:off x="2807" y="1657"/>
                <a:ext cx="2" cy="0"/>
              </a:xfrm>
              <a:custGeom>
                <a:avLst/>
                <a:gdLst>
                  <a:gd name="T0" fmla="*/ 0 w 7"/>
                  <a:gd name="T1" fmla="*/ 0 w 7"/>
                  <a:gd name="T2" fmla="*/ 0 w 7"/>
                  <a:gd name="T3" fmla="*/ 0 w 7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7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55" name="Freeform 5248"/>
              <p:cNvSpPr>
                <a:spLocks/>
              </p:cNvSpPr>
              <p:nvPr/>
            </p:nvSpPr>
            <p:spPr bwMode="auto">
              <a:xfrm>
                <a:off x="2804" y="1656"/>
                <a:ext cx="5" cy="3"/>
              </a:xfrm>
              <a:custGeom>
                <a:avLst/>
                <a:gdLst>
                  <a:gd name="T0" fmla="*/ 0 w 17"/>
                  <a:gd name="T1" fmla="*/ 0 h 11"/>
                  <a:gd name="T2" fmla="*/ 0 w 17"/>
                  <a:gd name="T3" fmla="*/ 0 h 11"/>
                  <a:gd name="T4" fmla="*/ 0 w 17"/>
                  <a:gd name="T5" fmla="*/ 0 h 11"/>
                  <a:gd name="T6" fmla="*/ 0 w 17"/>
                  <a:gd name="T7" fmla="*/ 0 h 11"/>
                  <a:gd name="T8" fmla="*/ 0 w 17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1">
                    <a:moveTo>
                      <a:pt x="3" y="0"/>
                    </a:moveTo>
                    <a:lnTo>
                      <a:pt x="17" y="4"/>
                    </a:lnTo>
                    <a:lnTo>
                      <a:pt x="15" y="11"/>
                    </a:lnTo>
                    <a:lnTo>
                      <a:pt x="0" y="7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56" name="Freeform 5249"/>
              <p:cNvSpPr>
                <a:spLocks/>
              </p:cNvSpPr>
              <p:nvPr/>
            </p:nvSpPr>
            <p:spPr bwMode="auto">
              <a:xfrm>
                <a:off x="2806" y="1659"/>
                <a:ext cx="3" cy="1"/>
              </a:xfrm>
              <a:custGeom>
                <a:avLst/>
                <a:gdLst>
                  <a:gd name="T0" fmla="*/ 0 w 7"/>
                  <a:gd name="T1" fmla="*/ 0 h 2"/>
                  <a:gd name="T2" fmla="*/ 0 w 7"/>
                  <a:gd name="T3" fmla="*/ 0 h 2"/>
                  <a:gd name="T4" fmla="*/ 0 w 7"/>
                  <a:gd name="T5" fmla="*/ 1 h 2"/>
                  <a:gd name="T6" fmla="*/ 0 w 7"/>
                  <a:gd name="T7" fmla="*/ 0 h 2"/>
                  <a:gd name="T8" fmla="*/ 0 w 7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7" y="0"/>
                    </a:moveTo>
                    <a:lnTo>
                      <a:pt x="7" y="0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57" name="Freeform 5250"/>
              <p:cNvSpPr>
                <a:spLocks/>
              </p:cNvSpPr>
              <p:nvPr/>
            </p:nvSpPr>
            <p:spPr bwMode="auto">
              <a:xfrm>
                <a:off x="2803" y="1657"/>
                <a:ext cx="5" cy="5"/>
              </a:xfrm>
              <a:custGeom>
                <a:avLst/>
                <a:gdLst>
                  <a:gd name="T0" fmla="*/ 0 w 16"/>
                  <a:gd name="T1" fmla="*/ 0 h 14"/>
                  <a:gd name="T2" fmla="*/ 0 w 16"/>
                  <a:gd name="T3" fmla="*/ 0 h 14"/>
                  <a:gd name="T4" fmla="*/ 0 w 16"/>
                  <a:gd name="T5" fmla="*/ 0 h 14"/>
                  <a:gd name="T6" fmla="*/ 0 w 16"/>
                  <a:gd name="T7" fmla="*/ 0 h 14"/>
                  <a:gd name="T8" fmla="*/ 0 w 16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4">
                    <a:moveTo>
                      <a:pt x="3" y="0"/>
                    </a:moveTo>
                    <a:lnTo>
                      <a:pt x="16" y="8"/>
                    </a:lnTo>
                    <a:lnTo>
                      <a:pt x="13" y="14"/>
                    </a:lnTo>
                    <a:lnTo>
                      <a:pt x="0" y="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58" name="Freeform 5251"/>
              <p:cNvSpPr>
                <a:spLocks/>
              </p:cNvSpPr>
              <p:nvPr/>
            </p:nvSpPr>
            <p:spPr bwMode="auto">
              <a:xfrm>
                <a:off x="2805" y="1661"/>
                <a:ext cx="2" cy="1"/>
              </a:xfrm>
              <a:custGeom>
                <a:avLst/>
                <a:gdLst>
                  <a:gd name="T0" fmla="*/ 0 w 6"/>
                  <a:gd name="T1" fmla="*/ 0 h 3"/>
                  <a:gd name="T2" fmla="*/ 0 w 6"/>
                  <a:gd name="T3" fmla="*/ 0 h 3"/>
                  <a:gd name="T4" fmla="*/ 0 w 6"/>
                  <a:gd name="T5" fmla="*/ 0 h 3"/>
                  <a:gd name="T6" fmla="*/ 0 w 6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0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59" name="Freeform 5252"/>
              <p:cNvSpPr>
                <a:spLocks/>
              </p:cNvSpPr>
              <p:nvPr/>
            </p:nvSpPr>
            <p:spPr bwMode="auto">
              <a:xfrm>
                <a:off x="2802" y="1659"/>
                <a:ext cx="5" cy="4"/>
              </a:xfrm>
              <a:custGeom>
                <a:avLst/>
                <a:gdLst>
                  <a:gd name="T0" fmla="*/ 0 w 15"/>
                  <a:gd name="T1" fmla="*/ 0 h 12"/>
                  <a:gd name="T2" fmla="*/ 0 w 15"/>
                  <a:gd name="T3" fmla="*/ 0 h 12"/>
                  <a:gd name="T4" fmla="*/ 0 w 15"/>
                  <a:gd name="T5" fmla="*/ 0 h 12"/>
                  <a:gd name="T6" fmla="*/ 0 w 15"/>
                  <a:gd name="T7" fmla="*/ 0 h 12"/>
                  <a:gd name="T8" fmla="*/ 0 w 15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2">
                    <a:moveTo>
                      <a:pt x="2" y="0"/>
                    </a:moveTo>
                    <a:lnTo>
                      <a:pt x="15" y="9"/>
                    </a:lnTo>
                    <a:lnTo>
                      <a:pt x="13" y="12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60" name="Freeform 5253"/>
              <p:cNvSpPr>
                <a:spLocks/>
              </p:cNvSpPr>
              <p:nvPr/>
            </p:nvSpPr>
            <p:spPr bwMode="auto">
              <a:xfrm>
                <a:off x="2805" y="1662"/>
                <a:ext cx="2" cy="2"/>
              </a:xfrm>
              <a:custGeom>
                <a:avLst/>
                <a:gdLst>
                  <a:gd name="T0" fmla="*/ 0 w 6"/>
                  <a:gd name="T1" fmla="*/ 0 h 5"/>
                  <a:gd name="T2" fmla="*/ 0 w 6"/>
                  <a:gd name="T3" fmla="*/ 0 h 5"/>
                  <a:gd name="T4" fmla="*/ 0 w 6"/>
                  <a:gd name="T5" fmla="*/ 0 h 5"/>
                  <a:gd name="T6" fmla="*/ 0 w 6"/>
                  <a:gd name="T7" fmla="*/ 0 h 5"/>
                  <a:gd name="T8" fmla="*/ 0 w 6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6" y="2"/>
                    </a:moveTo>
                    <a:lnTo>
                      <a:pt x="5" y="3"/>
                    </a:lnTo>
                    <a:lnTo>
                      <a:pt x="3" y="5"/>
                    </a:lnTo>
                    <a:lnTo>
                      <a:pt x="0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61" name="Freeform 5254"/>
              <p:cNvSpPr>
                <a:spLocks/>
              </p:cNvSpPr>
              <p:nvPr/>
            </p:nvSpPr>
            <p:spPr bwMode="auto">
              <a:xfrm>
                <a:off x="2802" y="1659"/>
                <a:ext cx="4" cy="6"/>
              </a:xfrm>
              <a:custGeom>
                <a:avLst/>
                <a:gdLst>
                  <a:gd name="T0" fmla="*/ 0 w 11"/>
                  <a:gd name="T1" fmla="*/ 0 h 17"/>
                  <a:gd name="T2" fmla="*/ 0 w 11"/>
                  <a:gd name="T3" fmla="*/ 0 h 17"/>
                  <a:gd name="T4" fmla="*/ 0 w 11"/>
                  <a:gd name="T5" fmla="*/ 0 h 17"/>
                  <a:gd name="T6" fmla="*/ 0 w 11"/>
                  <a:gd name="T7" fmla="*/ 0 h 17"/>
                  <a:gd name="T8" fmla="*/ 0 w 11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17">
                    <a:moveTo>
                      <a:pt x="4" y="0"/>
                    </a:moveTo>
                    <a:lnTo>
                      <a:pt x="11" y="15"/>
                    </a:lnTo>
                    <a:lnTo>
                      <a:pt x="6" y="17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62" name="Freeform 5255"/>
              <p:cNvSpPr>
                <a:spLocks/>
              </p:cNvSpPr>
              <p:nvPr/>
            </p:nvSpPr>
            <p:spPr bwMode="auto">
              <a:xfrm>
                <a:off x="2801" y="1660"/>
                <a:ext cx="2" cy="3"/>
              </a:xfrm>
              <a:custGeom>
                <a:avLst/>
                <a:gdLst>
                  <a:gd name="T0" fmla="*/ 0 w 7"/>
                  <a:gd name="T1" fmla="*/ 0 h 10"/>
                  <a:gd name="T2" fmla="*/ 0 w 7"/>
                  <a:gd name="T3" fmla="*/ 0 h 10"/>
                  <a:gd name="T4" fmla="*/ 0 w 7"/>
                  <a:gd name="T5" fmla="*/ 0 h 10"/>
                  <a:gd name="T6" fmla="*/ 0 w 7"/>
                  <a:gd name="T7" fmla="*/ 0 h 10"/>
                  <a:gd name="T8" fmla="*/ 0 w 7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0">
                    <a:moveTo>
                      <a:pt x="4" y="0"/>
                    </a:moveTo>
                    <a:lnTo>
                      <a:pt x="1" y="1"/>
                    </a:lnTo>
                    <a:lnTo>
                      <a:pt x="0" y="7"/>
                    </a:lnTo>
                    <a:lnTo>
                      <a:pt x="7" y="1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63" name="Freeform 5256"/>
              <p:cNvSpPr>
                <a:spLocks/>
              </p:cNvSpPr>
              <p:nvPr/>
            </p:nvSpPr>
            <p:spPr bwMode="auto">
              <a:xfrm>
                <a:off x="2800" y="1662"/>
                <a:ext cx="6" cy="3"/>
              </a:xfrm>
              <a:custGeom>
                <a:avLst/>
                <a:gdLst>
                  <a:gd name="T0" fmla="*/ 0 w 16"/>
                  <a:gd name="T1" fmla="*/ 0 h 8"/>
                  <a:gd name="T2" fmla="*/ 0 w 16"/>
                  <a:gd name="T3" fmla="*/ 0 h 8"/>
                  <a:gd name="T4" fmla="*/ 0 w 16"/>
                  <a:gd name="T5" fmla="*/ 0 h 8"/>
                  <a:gd name="T6" fmla="*/ 0 w 16"/>
                  <a:gd name="T7" fmla="*/ 0 h 8"/>
                  <a:gd name="T8" fmla="*/ 0 w 16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8">
                    <a:moveTo>
                      <a:pt x="1" y="0"/>
                    </a:moveTo>
                    <a:lnTo>
                      <a:pt x="16" y="2"/>
                    </a:lnTo>
                    <a:lnTo>
                      <a:pt x="15" y="8"/>
                    </a:lnTo>
                    <a:lnTo>
                      <a:pt x="0" y="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64" name="Freeform 5257"/>
              <p:cNvSpPr>
                <a:spLocks/>
              </p:cNvSpPr>
              <p:nvPr/>
            </p:nvSpPr>
            <p:spPr bwMode="auto">
              <a:xfrm>
                <a:off x="2803" y="1665"/>
                <a:ext cx="2" cy="0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1 h 1"/>
                  <a:gd name="T4" fmla="*/ 0 w 8"/>
                  <a:gd name="T5" fmla="*/ 0 h 1"/>
                  <a:gd name="T6" fmla="*/ 0 w 8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8" y="0"/>
                    </a:moveTo>
                    <a:lnTo>
                      <a:pt x="0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65" name="Freeform 5258"/>
              <p:cNvSpPr>
                <a:spLocks/>
              </p:cNvSpPr>
              <p:nvPr/>
            </p:nvSpPr>
            <p:spPr bwMode="auto">
              <a:xfrm>
                <a:off x="2800" y="1664"/>
                <a:ext cx="5" cy="4"/>
              </a:xfrm>
              <a:custGeom>
                <a:avLst/>
                <a:gdLst>
                  <a:gd name="T0" fmla="*/ 0 w 17"/>
                  <a:gd name="T1" fmla="*/ 0 h 12"/>
                  <a:gd name="T2" fmla="*/ 0 w 17"/>
                  <a:gd name="T3" fmla="*/ 0 h 12"/>
                  <a:gd name="T4" fmla="*/ 0 w 17"/>
                  <a:gd name="T5" fmla="*/ 0 h 12"/>
                  <a:gd name="T6" fmla="*/ 0 w 17"/>
                  <a:gd name="T7" fmla="*/ 0 h 12"/>
                  <a:gd name="T8" fmla="*/ 0 w 17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2">
                    <a:moveTo>
                      <a:pt x="2" y="0"/>
                    </a:moveTo>
                    <a:lnTo>
                      <a:pt x="17" y="2"/>
                    </a:lnTo>
                    <a:lnTo>
                      <a:pt x="15" y="12"/>
                    </a:lnTo>
                    <a:lnTo>
                      <a:pt x="0" y="1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66" name="Freeform 5259"/>
              <p:cNvSpPr>
                <a:spLocks/>
              </p:cNvSpPr>
              <p:nvPr/>
            </p:nvSpPr>
            <p:spPr bwMode="auto">
              <a:xfrm>
                <a:off x="2800" y="1667"/>
                <a:ext cx="2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7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67" name="Rectangle 5260"/>
              <p:cNvSpPr>
                <a:spLocks noChangeArrowheads="1"/>
              </p:cNvSpPr>
              <p:nvPr/>
            </p:nvSpPr>
            <p:spPr bwMode="auto">
              <a:xfrm>
                <a:off x="2800" y="1668"/>
                <a:ext cx="5" cy="2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68" name="Freeform 5261"/>
              <p:cNvSpPr>
                <a:spLocks/>
              </p:cNvSpPr>
              <p:nvPr/>
            </p:nvSpPr>
            <p:spPr bwMode="auto">
              <a:xfrm>
                <a:off x="2802" y="1669"/>
                <a:ext cx="3" cy="2"/>
              </a:xfrm>
              <a:custGeom>
                <a:avLst/>
                <a:gdLst>
                  <a:gd name="T0" fmla="*/ 0 w 9"/>
                  <a:gd name="T1" fmla="*/ 0 h 6"/>
                  <a:gd name="T2" fmla="*/ 0 w 9"/>
                  <a:gd name="T3" fmla="*/ 0 h 6"/>
                  <a:gd name="T4" fmla="*/ 0 w 9"/>
                  <a:gd name="T5" fmla="*/ 0 h 6"/>
                  <a:gd name="T6" fmla="*/ 0 w 9"/>
                  <a:gd name="T7" fmla="*/ 0 h 6"/>
                  <a:gd name="T8" fmla="*/ 0 w 9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6">
                    <a:moveTo>
                      <a:pt x="9" y="3"/>
                    </a:moveTo>
                    <a:lnTo>
                      <a:pt x="9" y="0"/>
                    </a:lnTo>
                    <a:lnTo>
                      <a:pt x="8" y="6"/>
                    </a:lnTo>
                    <a:lnTo>
                      <a:pt x="0" y="6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69" name="Freeform 5262"/>
              <p:cNvSpPr>
                <a:spLocks/>
              </p:cNvSpPr>
              <p:nvPr/>
            </p:nvSpPr>
            <p:spPr bwMode="auto">
              <a:xfrm>
                <a:off x="2799" y="1669"/>
                <a:ext cx="6" cy="5"/>
              </a:xfrm>
              <a:custGeom>
                <a:avLst/>
                <a:gdLst>
                  <a:gd name="T0" fmla="*/ 0 w 17"/>
                  <a:gd name="T1" fmla="*/ 0 h 14"/>
                  <a:gd name="T2" fmla="*/ 0 w 17"/>
                  <a:gd name="T3" fmla="*/ 0 h 14"/>
                  <a:gd name="T4" fmla="*/ 0 w 17"/>
                  <a:gd name="T5" fmla="*/ 0 h 14"/>
                  <a:gd name="T6" fmla="*/ 0 w 17"/>
                  <a:gd name="T7" fmla="*/ 0 h 14"/>
                  <a:gd name="T8" fmla="*/ 0 w 17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4">
                    <a:moveTo>
                      <a:pt x="2" y="0"/>
                    </a:moveTo>
                    <a:lnTo>
                      <a:pt x="17" y="5"/>
                    </a:lnTo>
                    <a:lnTo>
                      <a:pt x="14" y="14"/>
                    </a:lnTo>
                    <a:lnTo>
                      <a:pt x="0" y="1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70" name="Freeform 5263"/>
              <p:cNvSpPr>
                <a:spLocks/>
              </p:cNvSpPr>
              <p:nvPr/>
            </p:nvSpPr>
            <p:spPr bwMode="auto">
              <a:xfrm>
                <a:off x="2799" y="1672"/>
                <a:ext cx="2" cy="2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1 h 4"/>
                  <a:gd name="T4" fmla="*/ 0 w 7"/>
                  <a:gd name="T5" fmla="*/ 1 h 4"/>
                  <a:gd name="T6" fmla="*/ 0 w 7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7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71" name="Rectangle 5264"/>
              <p:cNvSpPr>
                <a:spLocks noChangeArrowheads="1"/>
              </p:cNvSpPr>
              <p:nvPr/>
            </p:nvSpPr>
            <p:spPr bwMode="auto">
              <a:xfrm>
                <a:off x="2799" y="1673"/>
                <a:ext cx="5" cy="4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72" name="Freeform 5265"/>
              <p:cNvSpPr>
                <a:spLocks/>
              </p:cNvSpPr>
              <p:nvPr/>
            </p:nvSpPr>
            <p:spPr bwMode="auto">
              <a:xfrm>
                <a:off x="2801" y="1677"/>
                <a:ext cx="3" cy="0"/>
              </a:xfrm>
              <a:custGeom>
                <a:avLst/>
                <a:gdLst>
                  <a:gd name="T0" fmla="*/ 0 w 8"/>
                  <a:gd name="T1" fmla="*/ 0 h 2"/>
                  <a:gd name="T2" fmla="*/ 0 w 8"/>
                  <a:gd name="T3" fmla="*/ 1 h 2"/>
                  <a:gd name="T4" fmla="*/ 0 w 8"/>
                  <a:gd name="T5" fmla="*/ 1 h 2"/>
                  <a:gd name="T6" fmla="*/ 0 w 8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8" y="0"/>
                    </a:moveTo>
                    <a:lnTo>
                      <a:pt x="0" y="2"/>
                    </a:lnTo>
                    <a:lnTo>
                      <a:pt x="7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73" name="Freeform 5266"/>
              <p:cNvSpPr>
                <a:spLocks/>
              </p:cNvSpPr>
              <p:nvPr/>
            </p:nvSpPr>
            <p:spPr bwMode="auto">
              <a:xfrm>
                <a:off x="2798" y="1676"/>
                <a:ext cx="6" cy="7"/>
              </a:xfrm>
              <a:custGeom>
                <a:avLst/>
                <a:gdLst>
                  <a:gd name="T0" fmla="*/ 0 w 16"/>
                  <a:gd name="T1" fmla="*/ 0 h 19"/>
                  <a:gd name="T2" fmla="*/ 0 w 16"/>
                  <a:gd name="T3" fmla="*/ 0 h 19"/>
                  <a:gd name="T4" fmla="*/ 0 w 16"/>
                  <a:gd name="T5" fmla="*/ 0 h 19"/>
                  <a:gd name="T6" fmla="*/ 0 w 16"/>
                  <a:gd name="T7" fmla="*/ 0 h 19"/>
                  <a:gd name="T8" fmla="*/ 0 w 16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9">
                    <a:moveTo>
                      <a:pt x="2" y="0"/>
                    </a:moveTo>
                    <a:lnTo>
                      <a:pt x="16" y="2"/>
                    </a:lnTo>
                    <a:lnTo>
                      <a:pt x="14" y="19"/>
                    </a:lnTo>
                    <a:lnTo>
                      <a:pt x="0" y="17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74" name="Freeform 5267"/>
              <p:cNvSpPr>
                <a:spLocks/>
              </p:cNvSpPr>
              <p:nvPr/>
            </p:nvSpPr>
            <p:spPr bwMode="auto">
              <a:xfrm>
                <a:off x="2798" y="1682"/>
                <a:ext cx="3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7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75" name="Freeform 5268"/>
              <p:cNvSpPr>
                <a:spLocks/>
              </p:cNvSpPr>
              <p:nvPr/>
            </p:nvSpPr>
            <p:spPr bwMode="auto">
              <a:xfrm>
                <a:off x="2796" y="1682"/>
                <a:ext cx="7" cy="19"/>
              </a:xfrm>
              <a:custGeom>
                <a:avLst/>
                <a:gdLst>
                  <a:gd name="T0" fmla="*/ 0 w 20"/>
                  <a:gd name="T1" fmla="*/ 0 h 57"/>
                  <a:gd name="T2" fmla="*/ 0 w 20"/>
                  <a:gd name="T3" fmla="*/ 0 h 57"/>
                  <a:gd name="T4" fmla="*/ 0 w 20"/>
                  <a:gd name="T5" fmla="*/ 0 h 57"/>
                  <a:gd name="T6" fmla="*/ 0 w 20"/>
                  <a:gd name="T7" fmla="*/ 0 h 57"/>
                  <a:gd name="T8" fmla="*/ 0 w 20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57">
                    <a:moveTo>
                      <a:pt x="6" y="0"/>
                    </a:moveTo>
                    <a:lnTo>
                      <a:pt x="20" y="2"/>
                    </a:lnTo>
                    <a:lnTo>
                      <a:pt x="14" y="57"/>
                    </a:lnTo>
                    <a:lnTo>
                      <a:pt x="0" y="5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76" name="Freeform 5269"/>
              <p:cNvSpPr>
                <a:spLocks/>
              </p:cNvSpPr>
              <p:nvPr/>
            </p:nvSpPr>
            <p:spPr bwMode="auto">
              <a:xfrm>
                <a:off x="2799" y="1701"/>
                <a:ext cx="2" cy="0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1 h 1"/>
                  <a:gd name="T4" fmla="*/ 0 w 7"/>
                  <a:gd name="T5" fmla="*/ 0 h 1"/>
                  <a:gd name="T6" fmla="*/ 0 w 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7" y="0"/>
                    </a:moveTo>
                    <a:lnTo>
                      <a:pt x="0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77" name="Freeform 5270"/>
              <p:cNvSpPr>
                <a:spLocks/>
              </p:cNvSpPr>
              <p:nvPr/>
            </p:nvSpPr>
            <p:spPr bwMode="auto">
              <a:xfrm>
                <a:off x="2794" y="1700"/>
                <a:ext cx="7" cy="20"/>
              </a:xfrm>
              <a:custGeom>
                <a:avLst/>
                <a:gdLst>
                  <a:gd name="T0" fmla="*/ 0 w 22"/>
                  <a:gd name="T1" fmla="*/ 0 h 58"/>
                  <a:gd name="T2" fmla="*/ 0 w 22"/>
                  <a:gd name="T3" fmla="*/ 0 h 58"/>
                  <a:gd name="T4" fmla="*/ 0 w 22"/>
                  <a:gd name="T5" fmla="*/ 0 h 58"/>
                  <a:gd name="T6" fmla="*/ 0 w 22"/>
                  <a:gd name="T7" fmla="*/ 0 h 58"/>
                  <a:gd name="T8" fmla="*/ 0 w 22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58">
                    <a:moveTo>
                      <a:pt x="8" y="0"/>
                    </a:moveTo>
                    <a:lnTo>
                      <a:pt x="22" y="2"/>
                    </a:lnTo>
                    <a:lnTo>
                      <a:pt x="15" y="58"/>
                    </a:lnTo>
                    <a:lnTo>
                      <a:pt x="0" y="56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78" name="Freeform 5271"/>
              <p:cNvSpPr>
                <a:spLocks/>
              </p:cNvSpPr>
              <p:nvPr/>
            </p:nvSpPr>
            <p:spPr bwMode="auto">
              <a:xfrm>
                <a:off x="2794" y="1719"/>
                <a:ext cx="2" cy="1"/>
              </a:xfrm>
              <a:custGeom>
                <a:avLst/>
                <a:gdLst>
                  <a:gd name="T0" fmla="*/ 0 w 8"/>
                  <a:gd name="T1" fmla="*/ 0 h 3"/>
                  <a:gd name="T2" fmla="*/ 0 w 8"/>
                  <a:gd name="T3" fmla="*/ 0 h 3"/>
                  <a:gd name="T4" fmla="*/ 0 w 8"/>
                  <a:gd name="T5" fmla="*/ 0 h 3"/>
                  <a:gd name="T6" fmla="*/ 0 w 8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3">
                    <a:moveTo>
                      <a:pt x="0" y="0"/>
                    </a:moveTo>
                    <a:lnTo>
                      <a:pt x="8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79" name="Freeform 5272"/>
              <p:cNvSpPr>
                <a:spLocks/>
              </p:cNvSpPr>
              <p:nvPr/>
            </p:nvSpPr>
            <p:spPr bwMode="auto">
              <a:xfrm>
                <a:off x="2791" y="1719"/>
                <a:ext cx="8" cy="22"/>
              </a:xfrm>
              <a:custGeom>
                <a:avLst/>
                <a:gdLst>
                  <a:gd name="T0" fmla="*/ 0 w 22"/>
                  <a:gd name="T1" fmla="*/ 0 h 67"/>
                  <a:gd name="T2" fmla="*/ 0 w 22"/>
                  <a:gd name="T3" fmla="*/ 0 h 67"/>
                  <a:gd name="T4" fmla="*/ 0 w 22"/>
                  <a:gd name="T5" fmla="*/ 0 h 67"/>
                  <a:gd name="T6" fmla="*/ 0 w 22"/>
                  <a:gd name="T7" fmla="*/ 0 h 67"/>
                  <a:gd name="T8" fmla="*/ 0 w 22"/>
                  <a:gd name="T9" fmla="*/ 0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67">
                    <a:moveTo>
                      <a:pt x="7" y="0"/>
                    </a:moveTo>
                    <a:lnTo>
                      <a:pt x="22" y="2"/>
                    </a:lnTo>
                    <a:lnTo>
                      <a:pt x="15" y="67"/>
                    </a:lnTo>
                    <a:lnTo>
                      <a:pt x="0" y="6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80" name="Freeform 5273"/>
              <p:cNvSpPr>
                <a:spLocks/>
              </p:cNvSpPr>
              <p:nvPr/>
            </p:nvSpPr>
            <p:spPr bwMode="auto">
              <a:xfrm>
                <a:off x="2791" y="1740"/>
                <a:ext cx="3" cy="2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1 h 4"/>
                  <a:gd name="T4" fmla="*/ 0 w 7"/>
                  <a:gd name="T5" fmla="*/ 1 h 4"/>
                  <a:gd name="T6" fmla="*/ 0 w 7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7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81" name="Freeform 5274"/>
              <p:cNvSpPr>
                <a:spLocks/>
              </p:cNvSpPr>
              <p:nvPr/>
            </p:nvSpPr>
            <p:spPr bwMode="auto">
              <a:xfrm>
                <a:off x="2791" y="1741"/>
                <a:ext cx="5" cy="11"/>
              </a:xfrm>
              <a:custGeom>
                <a:avLst/>
                <a:gdLst>
                  <a:gd name="T0" fmla="*/ 0 w 17"/>
                  <a:gd name="T1" fmla="*/ 0 h 32"/>
                  <a:gd name="T2" fmla="*/ 0 w 17"/>
                  <a:gd name="T3" fmla="*/ 0 h 32"/>
                  <a:gd name="T4" fmla="*/ 0 w 17"/>
                  <a:gd name="T5" fmla="*/ 0 h 32"/>
                  <a:gd name="T6" fmla="*/ 0 w 17"/>
                  <a:gd name="T7" fmla="*/ 0 h 32"/>
                  <a:gd name="T8" fmla="*/ 0 w 17"/>
                  <a:gd name="T9" fmla="*/ 0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32">
                    <a:moveTo>
                      <a:pt x="2" y="0"/>
                    </a:moveTo>
                    <a:lnTo>
                      <a:pt x="17" y="0"/>
                    </a:lnTo>
                    <a:lnTo>
                      <a:pt x="14" y="32"/>
                    </a:lnTo>
                    <a:lnTo>
                      <a:pt x="0" y="3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82" name="Freeform 5275"/>
              <p:cNvSpPr>
                <a:spLocks/>
              </p:cNvSpPr>
              <p:nvPr/>
            </p:nvSpPr>
            <p:spPr bwMode="auto">
              <a:xfrm>
                <a:off x="2793" y="1752"/>
                <a:ext cx="2" cy="0"/>
              </a:xfrm>
              <a:custGeom>
                <a:avLst/>
                <a:gdLst>
                  <a:gd name="T0" fmla="*/ 0 w 7"/>
                  <a:gd name="T1" fmla="*/ 0 h 2"/>
                  <a:gd name="T2" fmla="*/ 0 w 7"/>
                  <a:gd name="T3" fmla="*/ 1 h 2"/>
                  <a:gd name="T4" fmla="*/ 0 w 7"/>
                  <a:gd name="T5" fmla="*/ 1 h 2"/>
                  <a:gd name="T6" fmla="*/ 0 w 7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7" y="0"/>
                    </a:moveTo>
                    <a:lnTo>
                      <a:pt x="0" y="2"/>
                    </a:lnTo>
                    <a:lnTo>
                      <a:pt x="7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83" name="Freeform 5276"/>
              <p:cNvSpPr>
                <a:spLocks/>
              </p:cNvSpPr>
              <p:nvPr/>
            </p:nvSpPr>
            <p:spPr bwMode="auto">
              <a:xfrm>
                <a:off x="2789" y="1751"/>
                <a:ext cx="6" cy="11"/>
              </a:xfrm>
              <a:custGeom>
                <a:avLst/>
                <a:gdLst>
                  <a:gd name="T0" fmla="*/ 0 w 18"/>
                  <a:gd name="T1" fmla="*/ 0 h 33"/>
                  <a:gd name="T2" fmla="*/ 0 w 18"/>
                  <a:gd name="T3" fmla="*/ 0 h 33"/>
                  <a:gd name="T4" fmla="*/ 0 w 18"/>
                  <a:gd name="T5" fmla="*/ 0 h 33"/>
                  <a:gd name="T6" fmla="*/ 0 w 18"/>
                  <a:gd name="T7" fmla="*/ 0 h 33"/>
                  <a:gd name="T8" fmla="*/ 0 w 18"/>
                  <a:gd name="T9" fmla="*/ 0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33">
                    <a:moveTo>
                      <a:pt x="4" y="0"/>
                    </a:moveTo>
                    <a:lnTo>
                      <a:pt x="18" y="2"/>
                    </a:lnTo>
                    <a:lnTo>
                      <a:pt x="14" y="33"/>
                    </a:lnTo>
                    <a:lnTo>
                      <a:pt x="0" y="3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84" name="Freeform 5277"/>
              <p:cNvSpPr>
                <a:spLocks/>
              </p:cNvSpPr>
              <p:nvPr/>
            </p:nvSpPr>
            <p:spPr bwMode="auto">
              <a:xfrm>
                <a:off x="2789" y="1762"/>
                <a:ext cx="3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7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85" name="Freeform 5278"/>
              <p:cNvSpPr>
                <a:spLocks/>
              </p:cNvSpPr>
              <p:nvPr/>
            </p:nvSpPr>
            <p:spPr bwMode="auto">
              <a:xfrm>
                <a:off x="2786" y="1762"/>
                <a:ext cx="8" cy="38"/>
              </a:xfrm>
              <a:custGeom>
                <a:avLst/>
                <a:gdLst>
                  <a:gd name="T0" fmla="*/ 0 w 25"/>
                  <a:gd name="T1" fmla="*/ 0 h 114"/>
                  <a:gd name="T2" fmla="*/ 0 w 25"/>
                  <a:gd name="T3" fmla="*/ 0 h 114"/>
                  <a:gd name="T4" fmla="*/ 0 w 25"/>
                  <a:gd name="T5" fmla="*/ 0 h 114"/>
                  <a:gd name="T6" fmla="*/ 0 w 25"/>
                  <a:gd name="T7" fmla="*/ 0 h 114"/>
                  <a:gd name="T8" fmla="*/ 0 w 25"/>
                  <a:gd name="T9" fmla="*/ 0 h 1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114">
                    <a:moveTo>
                      <a:pt x="11" y="0"/>
                    </a:moveTo>
                    <a:lnTo>
                      <a:pt x="25" y="2"/>
                    </a:lnTo>
                    <a:lnTo>
                      <a:pt x="15" y="114"/>
                    </a:lnTo>
                    <a:lnTo>
                      <a:pt x="0" y="112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86" name="Freeform 5279"/>
              <p:cNvSpPr>
                <a:spLocks/>
              </p:cNvSpPr>
              <p:nvPr/>
            </p:nvSpPr>
            <p:spPr bwMode="auto">
              <a:xfrm>
                <a:off x="2788" y="1800"/>
                <a:ext cx="3" cy="0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1 h 1"/>
                  <a:gd name="T4" fmla="*/ 0 w 7"/>
                  <a:gd name="T5" fmla="*/ 0 h 1"/>
                  <a:gd name="T6" fmla="*/ 0 w 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7" y="0"/>
                    </a:moveTo>
                    <a:lnTo>
                      <a:pt x="0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87" name="Freeform 5280"/>
              <p:cNvSpPr>
                <a:spLocks/>
              </p:cNvSpPr>
              <p:nvPr/>
            </p:nvSpPr>
            <p:spPr bwMode="auto">
              <a:xfrm>
                <a:off x="2782" y="1799"/>
                <a:ext cx="9" cy="37"/>
              </a:xfrm>
              <a:custGeom>
                <a:avLst/>
                <a:gdLst>
                  <a:gd name="T0" fmla="*/ 0 w 26"/>
                  <a:gd name="T1" fmla="*/ 0 h 112"/>
                  <a:gd name="T2" fmla="*/ 0 w 26"/>
                  <a:gd name="T3" fmla="*/ 0 h 112"/>
                  <a:gd name="T4" fmla="*/ 0 w 26"/>
                  <a:gd name="T5" fmla="*/ 0 h 112"/>
                  <a:gd name="T6" fmla="*/ 0 w 26"/>
                  <a:gd name="T7" fmla="*/ 0 h 112"/>
                  <a:gd name="T8" fmla="*/ 0 w 26"/>
                  <a:gd name="T9" fmla="*/ 0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12">
                    <a:moveTo>
                      <a:pt x="11" y="0"/>
                    </a:moveTo>
                    <a:lnTo>
                      <a:pt x="26" y="2"/>
                    </a:lnTo>
                    <a:lnTo>
                      <a:pt x="15" y="112"/>
                    </a:lnTo>
                    <a:lnTo>
                      <a:pt x="0" y="11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88" name="Freeform 5281"/>
              <p:cNvSpPr>
                <a:spLocks/>
              </p:cNvSpPr>
              <p:nvPr/>
            </p:nvSpPr>
            <p:spPr bwMode="auto">
              <a:xfrm>
                <a:off x="2782" y="1836"/>
                <a:ext cx="2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7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89" name="Rectangle 5282"/>
              <p:cNvSpPr>
                <a:spLocks noChangeArrowheads="1"/>
              </p:cNvSpPr>
              <p:nvPr/>
            </p:nvSpPr>
            <p:spPr bwMode="auto">
              <a:xfrm>
                <a:off x="2782" y="1836"/>
                <a:ext cx="5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90" name="Freeform 5283"/>
              <p:cNvSpPr>
                <a:spLocks/>
              </p:cNvSpPr>
              <p:nvPr/>
            </p:nvSpPr>
            <p:spPr bwMode="auto">
              <a:xfrm>
                <a:off x="2784" y="1837"/>
                <a:ext cx="3" cy="2"/>
              </a:xfrm>
              <a:custGeom>
                <a:avLst/>
                <a:gdLst>
                  <a:gd name="T0" fmla="*/ 0 w 9"/>
                  <a:gd name="T1" fmla="*/ 0 h 4"/>
                  <a:gd name="T2" fmla="*/ 0 w 9"/>
                  <a:gd name="T3" fmla="*/ 0 h 4"/>
                  <a:gd name="T4" fmla="*/ 0 w 9"/>
                  <a:gd name="T5" fmla="*/ 1 h 4"/>
                  <a:gd name="T6" fmla="*/ 0 w 9"/>
                  <a:gd name="T7" fmla="*/ 1 h 4"/>
                  <a:gd name="T8" fmla="*/ 0 w 9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4">
                    <a:moveTo>
                      <a:pt x="9" y="0"/>
                    </a:moveTo>
                    <a:lnTo>
                      <a:pt x="9" y="0"/>
                    </a:lnTo>
                    <a:lnTo>
                      <a:pt x="8" y="4"/>
                    </a:lnTo>
                    <a:lnTo>
                      <a:pt x="0" y="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91" name="Freeform 5284"/>
              <p:cNvSpPr>
                <a:spLocks/>
              </p:cNvSpPr>
              <p:nvPr/>
            </p:nvSpPr>
            <p:spPr bwMode="auto">
              <a:xfrm>
                <a:off x="2781" y="1836"/>
                <a:ext cx="6" cy="4"/>
              </a:xfrm>
              <a:custGeom>
                <a:avLst/>
                <a:gdLst>
                  <a:gd name="T0" fmla="*/ 0 w 17"/>
                  <a:gd name="T1" fmla="*/ 0 h 11"/>
                  <a:gd name="T2" fmla="*/ 0 w 17"/>
                  <a:gd name="T3" fmla="*/ 0 h 11"/>
                  <a:gd name="T4" fmla="*/ 0 w 17"/>
                  <a:gd name="T5" fmla="*/ 0 h 11"/>
                  <a:gd name="T6" fmla="*/ 0 w 17"/>
                  <a:gd name="T7" fmla="*/ 0 h 11"/>
                  <a:gd name="T8" fmla="*/ 0 w 17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1">
                    <a:moveTo>
                      <a:pt x="2" y="0"/>
                    </a:moveTo>
                    <a:lnTo>
                      <a:pt x="17" y="7"/>
                    </a:lnTo>
                    <a:lnTo>
                      <a:pt x="14" y="11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92" name="Freeform 5285"/>
              <p:cNvSpPr>
                <a:spLocks/>
              </p:cNvSpPr>
              <p:nvPr/>
            </p:nvSpPr>
            <p:spPr bwMode="auto">
              <a:xfrm>
                <a:off x="2781" y="1838"/>
                <a:ext cx="3" cy="2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0 w 7"/>
                  <a:gd name="T5" fmla="*/ 0 h 6"/>
                  <a:gd name="T6" fmla="*/ 0 w 7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lnTo>
                      <a:pt x="7" y="6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93" name="Freeform 5286"/>
              <p:cNvSpPr>
                <a:spLocks/>
              </p:cNvSpPr>
              <p:nvPr/>
            </p:nvSpPr>
            <p:spPr bwMode="auto">
              <a:xfrm>
                <a:off x="2781" y="1839"/>
                <a:ext cx="5" cy="6"/>
              </a:xfrm>
              <a:custGeom>
                <a:avLst/>
                <a:gdLst>
                  <a:gd name="T0" fmla="*/ 0 w 16"/>
                  <a:gd name="T1" fmla="*/ 0 h 18"/>
                  <a:gd name="T2" fmla="*/ 0 w 16"/>
                  <a:gd name="T3" fmla="*/ 0 h 18"/>
                  <a:gd name="T4" fmla="*/ 0 w 16"/>
                  <a:gd name="T5" fmla="*/ 0 h 18"/>
                  <a:gd name="T6" fmla="*/ 0 w 16"/>
                  <a:gd name="T7" fmla="*/ 0 h 18"/>
                  <a:gd name="T8" fmla="*/ 0 w 1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8">
                    <a:moveTo>
                      <a:pt x="2" y="0"/>
                    </a:moveTo>
                    <a:lnTo>
                      <a:pt x="16" y="2"/>
                    </a:lnTo>
                    <a:lnTo>
                      <a:pt x="14" y="18"/>
                    </a:lnTo>
                    <a:lnTo>
                      <a:pt x="0" y="1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94" name="Freeform 5287"/>
              <p:cNvSpPr>
                <a:spLocks/>
              </p:cNvSpPr>
              <p:nvPr/>
            </p:nvSpPr>
            <p:spPr bwMode="auto">
              <a:xfrm>
                <a:off x="2781" y="1844"/>
                <a:ext cx="2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7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95" name="Freeform 5288"/>
              <p:cNvSpPr>
                <a:spLocks/>
              </p:cNvSpPr>
              <p:nvPr/>
            </p:nvSpPr>
            <p:spPr bwMode="auto">
              <a:xfrm>
                <a:off x="2780" y="1844"/>
                <a:ext cx="5" cy="7"/>
              </a:xfrm>
              <a:custGeom>
                <a:avLst/>
                <a:gdLst>
                  <a:gd name="T0" fmla="*/ 0 w 15"/>
                  <a:gd name="T1" fmla="*/ 0 h 19"/>
                  <a:gd name="T2" fmla="*/ 0 w 15"/>
                  <a:gd name="T3" fmla="*/ 0 h 19"/>
                  <a:gd name="T4" fmla="*/ 0 w 15"/>
                  <a:gd name="T5" fmla="*/ 0 h 19"/>
                  <a:gd name="T6" fmla="*/ 0 w 15"/>
                  <a:gd name="T7" fmla="*/ 0 h 19"/>
                  <a:gd name="T8" fmla="*/ 0 w 15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9">
                    <a:moveTo>
                      <a:pt x="1" y="0"/>
                    </a:moveTo>
                    <a:lnTo>
                      <a:pt x="15" y="0"/>
                    </a:lnTo>
                    <a:lnTo>
                      <a:pt x="14" y="19"/>
                    </a:lnTo>
                    <a:lnTo>
                      <a:pt x="0" y="1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96" name="Freeform 5289"/>
              <p:cNvSpPr>
                <a:spLocks/>
              </p:cNvSpPr>
              <p:nvPr/>
            </p:nvSpPr>
            <p:spPr bwMode="auto">
              <a:xfrm>
                <a:off x="2783" y="1851"/>
                <a:ext cx="2" cy="0"/>
              </a:xfrm>
              <a:custGeom>
                <a:avLst/>
                <a:gdLst>
                  <a:gd name="T0" fmla="*/ 0 w 7"/>
                  <a:gd name="T1" fmla="*/ 0 h 2"/>
                  <a:gd name="T2" fmla="*/ 0 w 7"/>
                  <a:gd name="T3" fmla="*/ 1 h 2"/>
                  <a:gd name="T4" fmla="*/ 0 w 7"/>
                  <a:gd name="T5" fmla="*/ 1 h 2"/>
                  <a:gd name="T6" fmla="*/ 0 w 7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7" y="0"/>
                    </a:moveTo>
                    <a:lnTo>
                      <a:pt x="0" y="2"/>
                    </a:lnTo>
                    <a:lnTo>
                      <a:pt x="7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97" name="Freeform 5290"/>
              <p:cNvSpPr>
                <a:spLocks/>
              </p:cNvSpPr>
              <p:nvPr/>
            </p:nvSpPr>
            <p:spPr bwMode="auto">
              <a:xfrm>
                <a:off x="2780" y="1850"/>
                <a:ext cx="5" cy="8"/>
              </a:xfrm>
              <a:custGeom>
                <a:avLst/>
                <a:gdLst>
                  <a:gd name="T0" fmla="*/ 0 w 16"/>
                  <a:gd name="T1" fmla="*/ 0 h 23"/>
                  <a:gd name="T2" fmla="*/ 0 w 16"/>
                  <a:gd name="T3" fmla="*/ 0 h 23"/>
                  <a:gd name="T4" fmla="*/ 0 w 16"/>
                  <a:gd name="T5" fmla="*/ 0 h 23"/>
                  <a:gd name="T6" fmla="*/ 0 w 16"/>
                  <a:gd name="T7" fmla="*/ 0 h 23"/>
                  <a:gd name="T8" fmla="*/ 0 w 16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23">
                    <a:moveTo>
                      <a:pt x="2" y="0"/>
                    </a:moveTo>
                    <a:lnTo>
                      <a:pt x="16" y="2"/>
                    </a:lnTo>
                    <a:lnTo>
                      <a:pt x="14" y="23"/>
                    </a:lnTo>
                    <a:lnTo>
                      <a:pt x="0" y="2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98" name="Freeform 5291"/>
              <p:cNvSpPr>
                <a:spLocks/>
              </p:cNvSpPr>
              <p:nvPr/>
            </p:nvSpPr>
            <p:spPr bwMode="auto">
              <a:xfrm>
                <a:off x="2780" y="1857"/>
                <a:ext cx="2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7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99" name="Freeform 5292"/>
              <p:cNvSpPr>
                <a:spLocks/>
              </p:cNvSpPr>
              <p:nvPr/>
            </p:nvSpPr>
            <p:spPr bwMode="auto">
              <a:xfrm>
                <a:off x="2779" y="1858"/>
                <a:ext cx="5" cy="8"/>
              </a:xfrm>
              <a:custGeom>
                <a:avLst/>
                <a:gdLst>
                  <a:gd name="T0" fmla="*/ 0 w 15"/>
                  <a:gd name="T1" fmla="*/ 0 h 25"/>
                  <a:gd name="T2" fmla="*/ 0 w 15"/>
                  <a:gd name="T3" fmla="*/ 0 h 25"/>
                  <a:gd name="T4" fmla="*/ 0 w 15"/>
                  <a:gd name="T5" fmla="*/ 0 h 25"/>
                  <a:gd name="T6" fmla="*/ 0 w 15"/>
                  <a:gd name="T7" fmla="*/ 0 h 25"/>
                  <a:gd name="T8" fmla="*/ 0 w 15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25">
                    <a:moveTo>
                      <a:pt x="1" y="0"/>
                    </a:moveTo>
                    <a:lnTo>
                      <a:pt x="15" y="0"/>
                    </a:lnTo>
                    <a:lnTo>
                      <a:pt x="14" y="25"/>
                    </a:lnTo>
                    <a:lnTo>
                      <a:pt x="0" y="2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800" name="Freeform 5293"/>
              <p:cNvSpPr>
                <a:spLocks/>
              </p:cNvSpPr>
              <p:nvPr/>
            </p:nvSpPr>
            <p:spPr bwMode="auto">
              <a:xfrm>
                <a:off x="2782" y="1866"/>
                <a:ext cx="2" cy="1"/>
              </a:xfrm>
              <a:custGeom>
                <a:avLst/>
                <a:gdLst>
                  <a:gd name="T0" fmla="*/ 0 w 7"/>
                  <a:gd name="T1" fmla="*/ 0 h 2"/>
                  <a:gd name="T2" fmla="*/ 0 w 7"/>
                  <a:gd name="T3" fmla="*/ 1 h 2"/>
                  <a:gd name="T4" fmla="*/ 0 w 7"/>
                  <a:gd name="T5" fmla="*/ 1 h 2"/>
                  <a:gd name="T6" fmla="*/ 0 w 7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7" y="0"/>
                    </a:moveTo>
                    <a:lnTo>
                      <a:pt x="0" y="2"/>
                    </a:lnTo>
                    <a:lnTo>
                      <a:pt x="7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801" name="Freeform 5294"/>
              <p:cNvSpPr>
                <a:spLocks/>
              </p:cNvSpPr>
              <p:nvPr/>
            </p:nvSpPr>
            <p:spPr bwMode="auto">
              <a:xfrm>
                <a:off x="2779" y="1866"/>
                <a:ext cx="5" cy="6"/>
              </a:xfrm>
              <a:custGeom>
                <a:avLst/>
                <a:gdLst>
                  <a:gd name="T0" fmla="*/ 0 w 16"/>
                  <a:gd name="T1" fmla="*/ 0 h 20"/>
                  <a:gd name="T2" fmla="*/ 0 w 16"/>
                  <a:gd name="T3" fmla="*/ 0 h 20"/>
                  <a:gd name="T4" fmla="*/ 0 w 16"/>
                  <a:gd name="T5" fmla="*/ 0 h 20"/>
                  <a:gd name="T6" fmla="*/ 0 w 16"/>
                  <a:gd name="T7" fmla="*/ 0 h 20"/>
                  <a:gd name="T8" fmla="*/ 0 w 16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20">
                    <a:moveTo>
                      <a:pt x="2" y="0"/>
                    </a:moveTo>
                    <a:lnTo>
                      <a:pt x="16" y="2"/>
                    </a:lnTo>
                    <a:lnTo>
                      <a:pt x="14" y="20"/>
                    </a:lnTo>
                    <a:lnTo>
                      <a:pt x="0" y="1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802" name="Freeform 5295"/>
              <p:cNvSpPr>
                <a:spLocks/>
              </p:cNvSpPr>
              <p:nvPr/>
            </p:nvSpPr>
            <p:spPr bwMode="auto">
              <a:xfrm>
                <a:off x="2779" y="1872"/>
                <a:ext cx="2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7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803" name="Freeform 5296"/>
              <p:cNvSpPr>
                <a:spLocks/>
              </p:cNvSpPr>
              <p:nvPr/>
            </p:nvSpPr>
            <p:spPr bwMode="auto">
              <a:xfrm>
                <a:off x="2778" y="1872"/>
                <a:ext cx="5" cy="6"/>
              </a:xfrm>
              <a:custGeom>
                <a:avLst/>
                <a:gdLst>
                  <a:gd name="T0" fmla="*/ 0 w 15"/>
                  <a:gd name="T1" fmla="*/ 0 h 17"/>
                  <a:gd name="T2" fmla="*/ 0 w 15"/>
                  <a:gd name="T3" fmla="*/ 0 h 17"/>
                  <a:gd name="T4" fmla="*/ 0 w 15"/>
                  <a:gd name="T5" fmla="*/ 0 h 17"/>
                  <a:gd name="T6" fmla="*/ 0 w 15"/>
                  <a:gd name="T7" fmla="*/ 0 h 17"/>
                  <a:gd name="T8" fmla="*/ 0 w 15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7">
                    <a:moveTo>
                      <a:pt x="1" y="0"/>
                    </a:moveTo>
                    <a:lnTo>
                      <a:pt x="15" y="0"/>
                    </a:lnTo>
                    <a:lnTo>
                      <a:pt x="14" y="17"/>
                    </a:lnTo>
                    <a:lnTo>
                      <a:pt x="0" y="1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804" name="Freeform 5297"/>
              <p:cNvSpPr>
                <a:spLocks/>
              </p:cNvSpPr>
              <p:nvPr/>
            </p:nvSpPr>
            <p:spPr bwMode="auto">
              <a:xfrm>
                <a:off x="2778" y="1878"/>
                <a:ext cx="3" cy="0"/>
              </a:xfrm>
              <a:custGeom>
                <a:avLst/>
                <a:gdLst>
                  <a:gd name="T0" fmla="*/ 0 w 7"/>
                  <a:gd name="T1" fmla="*/ 0 h 2"/>
                  <a:gd name="T2" fmla="*/ 0 w 7"/>
                  <a:gd name="T3" fmla="*/ 1 h 2"/>
                  <a:gd name="T4" fmla="*/ 0 w 7"/>
                  <a:gd name="T5" fmla="*/ 0 h 2"/>
                  <a:gd name="T6" fmla="*/ 0 w 7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7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805" name="Rectangle 5298"/>
              <p:cNvSpPr>
                <a:spLocks noChangeArrowheads="1"/>
              </p:cNvSpPr>
              <p:nvPr/>
            </p:nvSpPr>
            <p:spPr bwMode="auto">
              <a:xfrm>
                <a:off x="2778" y="1878"/>
                <a:ext cx="5" cy="2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806" name="Rectangle 5299"/>
              <p:cNvSpPr>
                <a:spLocks noChangeArrowheads="1"/>
              </p:cNvSpPr>
              <p:nvPr/>
            </p:nvSpPr>
            <p:spPr bwMode="auto">
              <a:xfrm>
                <a:off x="2778" y="1880"/>
                <a:ext cx="5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807" name="Freeform 5300"/>
              <p:cNvSpPr>
                <a:spLocks/>
              </p:cNvSpPr>
              <p:nvPr/>
            </p:nvSpPr>
            <p:spPr bwMode="auto">
              <a:xfrm>
                <a:off x="2778" y="1881"/>
                <a:ext cx="3" cy="0"/>
              </a:xfrm>
              <a:custGeom>
                <a:avLst/>
                <a:gdLst>
                  <a:gd name="T0" fmla="*/ 0 w 7"/>
                  <a:gd name="T1" fmla="*/ 0 h 2"/>
                  <a:gd name="T2" fmla="*/ 0 w 7"/>
                  <a:gd name="T3" fmla="*/ 1 h 2"/>
                  <a:gd name="T4" fmla="*/ 0 w 7"/>
                  <a:gd name="T5" fmla="*/ 1 h 2"/>
                  <a:gd name="T6" fmla="*/ 0 w 7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7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808" name="Freeform 5301"/>
              <p:cNvSpPr>
                <a:spLocks/>
              </p:cNvSpPr>
              <p:nvPr/>
            </p:nvSpPr>
            <p:spPr bwMode="auto">
              <a:xfrm>
                <a:off x="2778" y="1880"/>
                <a:ext cx="6" cy="5"/>
              </a:xfrm>
              <a:custGeom>
                <a:avLst/>
                <a:gdLst>
                  <a:gd name="T0" fmla="*/ 0 w 17"/>
                  <a:gd name="T1" fmla="*/ 0 h 15"/>
                  <a:gd name="T2" fmla="*/ 0 w 17"/>
                  <a:gd name="T3" fmla="*/ 0 h 15"/>
                  <a:gd name="T4" fmla="*/ 0 w 17"/>
                  <a:gd name="T5" fmla="*/ 0 h 15"/>
                  <a:gd name="T6" fmla="*/ 0 w 17"/>
                  <a:gd name="T7" fmla="*/ 0 h 15"/>
                  <a:gd name="T8" fmla="*/ 0 w 17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5">
                    <a:moveTo>
                      <a:pt x="0" y="4"/>
                    </a:moveTo>
                    <a:lnTo>
                      <a:pt x="14" y="0"/>
                    </a:lnTo>
                    <a:lnTo>
                      <a:pt x="17" y="11"/>
                    </a:lnTo>
                    <a:lnTo>
                      <a:pt x="3" y="15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809" name="Freeform 5302"/>
              <p:cNvSpPr>
                <a:spLocks/>
              </p:cNvSpPr>
              <p:nvPr/>
            </p:nvSpPr>
            <p:spPr bwMode="auto">
              <a:xfrm>
                <a:off x="2779" y="1885"/>
                <a:ext cx="3" cy="0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0 w 7"/>
                  <a:gd name="T5" fmla="*/ 1 h 1"/>
                  <a:gd name="T6" fmla="*/ 0 w 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0" y="0"/>
                    </a:moveTo>
                    <a:lnTo>
                      <a:pt x="7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810" name="Freeform 5303"/>
              <p:cNvSpPr>
                <a:spLocks/>
              </p:cNvSpPr>
              <p:nvPr/>
            </p:nvSpPr>
            <p:spPr bwMode="auto">
              <a:xfrm>
                <a:off x="2779" y="1883"/>
                <a:ext cx="6" cy="6"/>
              </a:xfrm>
              <a:custGeom>
                <a:avLst/>
                <a:gdLst>
                  <a:gd name="T0" fmla="*/ 0 w 18"/>
                  <a:gd name="T1" fmla="*/ 0 h 16"/>
                  <a:gd name="T2" fmla="*/ 0 w 18"/>
                  <a:gd name="T3" fmla="*/ 0 h 16"/>
                  <a:gd name="T4" fmla="*/ 0 w 18"/>
                  <a:gd name="T5" fmla="*/ 0 h 16"/>
                  <a:gd name="T6" fmla="*/ 0 w 18"/>
                  <a:gd name="T7" fmla="*/ 0 h 16"/>
                  <a:gd name="T8" fmla="*/ 0 w 18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6">
                    <a:moveTo>
                      <a:pt x="0" y="6"/>
                    </a:moveTo>
                    <a:lnTo>
                      <a:pt x="14" y="0"/>
                    </a:lnTo>
                    <a:lnTo>
                      <a:pt x="18" y="10"/>
                    </a:lnTo>
                    <a:lnTo>
                      <a:pt x="4" y="1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811" name="Freeform 5304"/>
              <p:cNvSpPr>
                <a:spLocks/>
              </p:cNvSpPr>
              <p:nvPr/>
            </p:nvSpPr>
            <p:spPr bwMode="auto">
              <a:xfrm>
                <a:off x="2781" y="1888"/>
                <a:ext cx="2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0" y="1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7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812" name="Freeform 5305"/>
              <p:cNvSpPr>
                <a:spLocks/>
              </p:cNvSpPr>
              <p:nvPr/>
            </p:nvSpPr>
            <p:spPr bwMode="auto">
              <a:xfrm>
                <a:off x="2781" y="1886"/>
                <a:ext cx="6" cy="6"/>
              </a:xfrm>
              <a:custGeom>
                <a:avLst/>
                <a:gdLst>
                  <a:gd name="T0" fmla="*/ 0 w 19"/>
                  <a:gd name="T1" fmla="*/ 0 h 18"/>
                  <a:gd name="T2" fmla="*/ 0 w 19"/>
                  <a:gd name="T3" fmla="*/ 0 h 18"/>
                  <a:gd name="T4" fmla="*/ 0 w 19"/>
                  <a:gd name="T5" fmla="*/ 0 h 18"/>
                  <a:gd name="T6" fmla="*/ 0 w 19"/>
                  <a:gd name="T7" fmla="*/ 0 h 18"/>
                  <a:gd name="T8" fmla="*/ 0 w 19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8">
                    <a:moveTo>
                      <a:pt x="0" y="9"/>
                    </a:moveTo>
                    <a:lnTo>
                      <a:pt x="12" y="0"/>
                    </a:lnTo>
                    <a:lnTo>
                      <a:pt x="19" y="8"/>
                    </a:lnTo>
                    <a:lnTo>
                      <a:pt x="6" y="18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813" name="Freeform 5306"/>
              <p:cNvSpPr>
                <a:spLocks/>
              </p:cNvSpPr>
              <p:nvPr/>
            </p:nvSpPr>
            <p:spPr bwMode="auto">
              <a:xfrm>
                <a:off x="2785" y="1889"/>
                <a:ext cx="2" cy="2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0 h 7"/>
                  <a:gd name="T4" fmla="*/ 0 w 7"/>
                  <a:gd name="T5" fmla="*/ 0 h 7"/>
                  <a:gd name="T6" fmla="*/ 0 w 7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7">
                    <a:moveTo>
                      <a:pt x="7" y="0"/>
                    </a:moveTo>
                    <a:lnTo>
                      <a:pt x="0" y="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814" name="Freeform 5307"/>
              <p:cNvSpPr>
                <a:spLocks/>
              </p:cNvSpPr>
              <p:nvPr/>
            </p:nvSpPr>
            <p:spPr bwMode="auto">
              <a:xfrm>
                <a:off x="2784" y="1893"/>
                <a:ext cx="5" cy="1"/>
              </a:xfrm>
              <a:custGeom>
                <a:avLst/>
                <a:gdLst>
                  <a:gd name="T0" fmla="*/ 0 w 14"/>
                  <a:gd name="T1" fmla="*/ 1 h 2"/>
                  <a:gd name="T2" fmla="*/ 0 w 14"/>
                  <a:gd name="T3" fmla="*/ 0 h 2"/>
                  <a:gd name="T4" fmla="*/ 0 w 14"/>
                  <a:gd name="T5" fmla="*/ 1 h 2"/>
                  <a:gd name="T6" fmla="*/ 0 w 1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" h="2">
                    <a:moveTo>
                      <a:pt x="0" y="2"/>
                    </a:moveTo>
                    <a:lnTo>
                      <a:pt x="6" y="0"/>
                    </a:lnTo>
                    <a:lnTo>
                      <a:pt x="14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815" name="Freeform 5308"/>
              <p:cNvSpPr>
                <a:spLocks/>
              </p:cNvSpPr>
              <p:nvPr/>
            </p:nvSpPr>
            <p:spPr bwMode="auto">
              <a:xfrm>
                <a:off x="2783" y="1889"/>
                <a:ext cx="6" cy="5"/>
              </a:xfrm>
              <a:custGeom>
                <a:avLst/>
                <a:gdLst>
                  <a:gd name="T0" fmla="*/ 0 w 17"/>
                  <a:gd name="T1" fmla="*/ 0 h 15"/>
                  <a:gd name="T2" fmla="*/ 0 w 17"/>
                  <a:gd name="T3" fmla="*/ 0 h 15"/>
                  <a:gd name="T4" fmla="*/ 0 w 17"/>
                  <a:gd name="T5" fmla="*/ 0 h 15"/>
                  <a:gd name="T6" fmla="*/ 0 w 17"/>
                  <a:gd name="T7" fmla="*/ 0 h 15"/>
                  <a:gd name="T8" fmla="*/ 0 w 17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5">
                    <a:moveTo>
                      <a:pt x="0" y="9"/>
                    </a:moveTo>
                    <a:lnTo>
                      <a:pt x="13" y="0"/>
                    </a:lnTo>
                    <a:lnTo>
                      <a:pt x="17" y="7"/>
                    </a:lnTo>
                    <a:lnTo>
                      <a:pt x="4" y="15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816" name="Freeform 5309"/>
              <p:cNvSpPr>
                <a:spLocks/>
              </p:cNvSpPr>
              <p:nvPr/>
            </p:nvSpPr>
            <p:spPr bwMode="auto">
              <a:xfrm>
                <a:off x="2735" y="1905"/>
                <a:ext cx="90" cy="140"/>
              </a:xfrm>
              <a:custGeom>
                <a:avLst/>
                <a:gdLst>
                  <a:gd name="T0" fmla="*/ 0 w 272"/>
                  <a:gd name="T1" fmla="*/ 0 h 421"/>
                  <a:gd name="T2" fmla="*/ 0 w 272"/>
                  <a:gd name="T3" fmla="*/ 2 h 421"/>
                  <a:gd name="T4" fmla="*/ 1 w 272"/>
                  <a:gd name="T5" fmla="*/ 2 h 421"/>
                  <a:gd name="T6" fmla="*/ 1 w 272"/>
                  <a:gd name="T7" fmla="*/ 0 h 421"/>
                  <a:gd name="T8" fmla="*/ 0 w 272"/>
                  <a:gd name="T9" fmla="*/ 0 h 4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2" h="421">
                    <a:moveTo>
                      <a:pt x="0" y="0"/>
                    </a:moveTo>
                    <a:lnTo>
                      <a:pt x="67" y="421"/>
                    </a:lnTo>
                    <a:lnTo>
                      <a:pt x="202" y="421"/>
                    </a:lnTo>
                    <a:lnTo>
                      <a:pt x="27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817" name="Freeform 5310"/>
              <p:cNvSpPr>
                <a:spLocks/>
              </p:cNvSpPr>
              <p:nvPr/>
            </p:nvSpPr>
            <p:spPr bwMode="auto">
              <a:xfrm>
                <a:off x="2732" y="1904"/>
                <a:ext cx="27" cy="141"/>
              </a:xfrm>
              <a:custGeom>
                <a:avLst/>
                <a:gdLst>
                  <a:gd name="T0" fmla="*/ 0 w 82"/>
                  <a:gd name="T1" fmla="*/ 0 h 423"/>
                  <a:gd name="T2" fmla="*/ 0 w 82"/>
                  <a:gd name="T3" fmla="*/ 0 h 423"/>
                  <a:gd name="T4" fmla="*/ 0 w 82"/>
                  <a:gd name="T5" fmla="*/ 2 h 423"/>
                  <a:gd name="T6" fmla="*/ 0 w 82"/>
                  <a:gd name="T7" fmla="*/ 2 h 423"/>
                  <a:gd name="T8" fmla="*/ 0 w 82"/>
                  <a:gd name="T9" fmla="*/ 0 h 4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2" h="423">
                    <a:moveTo>
                      <a:pt x="0" y="2"/>
                    </a:moveTo>
                    <a:lnTo>
                      <a:pt x="15" y="0"/>
                    </a:lnTo>
                    <a:lnTo>
                      <a:pt x="82" y="421"/>
                    </a:lnTo>
                    <a:lnTo>
                      <a:pt x="68" y="42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818" name="Freeform 5311"/>
              <p:cNvSpPr>
                <a:spLocks/>
              </p:cNvSpPr>
              <p:nvPr/>
            </p:nvSpPr>
            <p:spPr bwMode="auto">
              <a:xfrm>
                <a:off x="2755" y="2045"/>
                <a:ext cx="2" cy="2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0 h 7"/>
                  <a:gd name="T4" fmla="*/ 0 w 7"/>
                  <a:gd name="T5" fmla="*/ 0 h 7"/>
                  <a:gd name="T6" fmla="*/ 0 w 7"/>
                  <a:gd name="T7" fmla="*/ 0 h 7"/>
                  <a:gd name="T8" fmla="*/ 0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1" y="6"/>
                    </a:lnTo>
                    <a:lnTo>
                      <a:pt x="7" y="7"/>
                    </a:lnTo>
                    <a:lnTo>
                      <a:pt x="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819" name="Rectangle 5312"/>
              <p:cNvSpPr>
                <a:spLocks noChangeArrowheads="1"/>
              </p:cNvSpPr>
              <p:nvPr/>
            </p:nvSpPr>
            <p:spPr bwMode="auto">
              <a:xfrm>
                <a:off x="2757" y="2042"/>
                <a:ext cx="45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820" name="Freeform 5313"/>
              <p:cNvSpPr>
                <a:spLocks/>
              </p:cNvSpPr>
              <p:nvPr/>
            </p:nvSpPr>
            <p:spPr bwMode="auto">
              <a:xfrm>
                <a:off x="2802" y="2045"/>
                <a:ext cx="3" cy="2"/>
              </a:xfrm>
              <a:custGeom>
                <a:avLst/>
                <a:gdLst>
                  <a:gd name="T0" fmla="*/ 0 w 8"/>
                  <a:gd name="T1" fmla="*/ 0 h 7"/>
                  <a:gd name="T2" fmla="*/ 0 w 8"/>
                  <a:gd name="T3" fmla="*/ 0 h 7"/>
                  <a:gd name="T4" fmla="*/ 0 w 8"/>
                  <a:gd name="T5" fmla="*/ 0 h 7"/>
                  <a:gd name="T6" fmla="*/ 0 w 8"/>
                  <a:gd name="T7" fmla="*/ 0 h 7"/>
                  <a:gd name="T8" fmla="*/ 0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7"/>
                    </a:moveTo>
                    <a:lnTo>
                      <a:pt x="6" y="6"/>
                    </a:lnTo>
                    <a:lnTo>
                      <a:pt x="8" y="0"/>
                    </a:lnTo>
                    <a:lnTo>
                      <a:pt x="0" y="1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821" name="Freeform 5314"/>
              <p:cNvSpPr>
                <a:spLocks/>
              </p:cNvSpPr>
              <p:nvPr/>
            </p:nvSpPr>
            <p:spPr bwMode="auto">
              <a:xfrm>
                <a:off x="2800" y="1904"/>
                <a:ext cx="28" cy="141"/>
              </a:xfrm>
              <a:custGeom>
                <a:avLst/>
                <a:gdLst>
                  <a:gd name="T0" fmla="*/ 0 w 84"/>
                  <a:gd name="T1" fmla="*/ 2 h 423"/>
                  <a:gd name="T2" fmla="*/ 0 w 84"/>
                  <a:gd name="T3" fmla="*/ 2 h 423"/>
                  <a:gd name="T4" fmla="*/ 0 w 84"/>
                  <a:gd name="T5" fmla="*/ 0 h 423"/>
                  <a:gd name="T6" fmla="*/ 0 w 84"/>
                  <a:gd name="T7" fmla="*/ 0 h 423"/>
                  <a:gd name="T8" fmla="*/ 0 w 84"/>
                  <a:gd name="T9" fmla="*/ 2 h 4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4" h="423">
                    <a:moveTo>
                      <a:pt x="15" y="423"/>
                    </a:moveTo>
                    <a:lnTo>
                      <a:pt x="0" y="421"/>
                    </a:lnTo>
                    <a:lnTo>
                      <a:pt x="70" y="0"/>
                    </a:lnTo>
                    <a:lnTo>
                      <a:pt x="84" y="2"/>
                    </a:lnTo>
                    <a:lnTo>
                      <a:pt x="15" y="42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822" name="Freeform 5315"/>
              <p:cNvSpPr>
                <a:spLocks/>
              </p:cNvSpPr>
              <p:nvPr/>
            </p:nvSpPr>
            <p:spPr bwMode="auto">
              <a:xfrm>
                <a:off x="2825" y="1901"/>
                <a:ext cx="3" cy="4"/>
              </a:xfrm>
              <a:custGeom>
                <a:avLst/>
                <a:gdLst>
                  <a:gd name="T0" fmla="*/ 0 w 8"/>
                  <a:gd name="T1" fmla="*/ 0 h 10"/>
                  <a:gd name="T2" fmla="*/ 0 w 8"/>
                  <a:gd name="T3" fmla="*/ 0 h 10"/>
                  <a:gd name="T4" fmla="*/ 0 w 8"/>
                  <a:gd name="T5" fmla="*/ 0 h 10"/>
                  <a:gd name="T6" fmla="*/ 0 w 8"/>
                  <a:gd name="T7" fmla="*/ 0 h 10"/>
                  <a:gd name="T8" fmla="*/ 0 w 8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0">
                    <a:moveTo>
                      <a:pt x="7" y="9"/>
                    </a:moveTo>
                    <a:lnTo>
                      <a:pt x="8" y="0"/>
                    </a:lnTo>
                    <a:lnTo>
                      <a:pt x="0" y="1"/>
                    </a:lnTo>
                    <a:lnTo>
                      <a:pt x="0" y="10"/>
                    </a:lnTo>
                    <a:lnTo>
                      <a:pt x="7" y="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823" name="Freeform 5316"/>
              <p:cNvSpPr>
                <a:spLocks/>
              </p:cNvSpPr>
              <p:nvPr/>
            </p:nvSpPr>
            <p:spPr bwMode="auto">
              <a:xfrm>
                <a:off x="2732" y="1901"/>
                <a:ext cx="3" cy="4"/>
              </a:xfrm>
              <a:custGeom>
                <a:avLst/>
                <a:gdLst>
                  <a:gd name="T0" fmla="*/ 0 w 9"/>
                  <a:gd name="T1" fmla="*/ 0 h 10"/>
                  <a:gd name="T2" fmla="*/ 0 w 9"/>
                  <a:gd name="T3" fmla="*/ 0 h 10"/>
                  <a:gd name="T4" fmla="*/ 0 w 9"/>
                  <a:gd name="T5" fmla="*/ 0 h 10"/>
                  <a:gd name="T6" fmla="*/ 0 w 9"/>
                  <a:gd name="T7" fmla="*/ 0 h 10"/>
                  <a:gd name="T8" fmla="*/ 0 w 9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10">
                    <a:moveTo>
                      <a:pt x="9" y="1"/>
                    </a:moveTo>
                    <a:lnTo>
                      <a:pt x="0" y="0"/>
                    </a:lnTo>
                    <a:lnTo>
                      <a:pt x="1" y="9"/>
                    </a:lnTo>
                    <a:lnTo>
                      <a:pt x="9" y="10"/>
                    </a:ln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824" name="Rectangle 5317"/>
              <p:cNvSpPr>
                <a:spLocks noChangeArrowheads="1"/>
              </p:cNvSpPr>
              <p:nvPr/>
            </p:nvSpPr>
            <p:spPr bwMode="auto">
              <a:xfrm>
                <a:off x="2735" y="1902"/>
                <a:ext cx="90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825" name="Rectangle 5318"/>
              <p:cNvSpPr>
                <a:spLocks noChangeArrowheads="1"/>
              </p:cNvSpPr>
              <p:nvPr/>
            </p:nvSpPr>
            <p:spPr bwMode="auto">
              <a:xfrm>
                <a:off x="2728" y="1872"/>
                <a:ext cx="105" cy="55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826" name="Rectangle 5319"/>
              <p:cNvSpPr>
                <a:spLocks noChangeArrowheads="1"/>
              </p:cNvSpPr>
              <p:nvPr/>
            </p:nvSpPr>
            <p:spPr bwMode="auto">
              <a:xfrm>
                <a:off x="2728" y="1924"/>
                <a:ext cx="105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827" name="Freeform 5320"/>
              <p:cNvSpPr>
                <a:spLocks/>
              </p:cNvSpPr>
              <p:nvPr/>
            </p:nvSpPr>
            <p:spPr bwMode="auto">
              <a:xfrm>
                <a:off x="2833" y="1927"/>
                <a:ext cx="2" cy="2"/>
              </a:xfrm>
              <a:custGeom>
                <a:avLst/>
                <a:gdLst>
                  <a:gd name="T0" fmla="*/ 0 w 8"/>
                  <a:gd name="T1" fmla="*/ 0 h 8"/>
                  <a:gd name="T2" fmla="*/ 0 w 8"/>
                  <a:gd name="T3" fmla="*/ 0 h 8"/>
                  <a:gd name="T4" fmla="*/ 0 w 8"/>
                  <a:gd name="T5" fmla="*/ 0 h 8"/>
                  <a:gd name="T6" fmla="*/ 0 w 8"/>
                  <a:gd name="T7" fmla="*/ 0 h 8"/>
                  <a:gd name="T8" fmla="*/ 0 w 8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0" y="8"/>
                    </a:moveTo>
                    <a:lnTo>
                      <a:pt x="8" y="8"/>
                    </a:lnTo>
                    <a:lnTo>
                      <a:pt x="8" y="0"/>
                    </a:lnTo>
                    <a:lnTo>
                      <a:pt x="0" y="2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828" name="Rectangle 5321"/>
              <p:cNvSpPr>
                <a:spLocks noChangeArrowheads="1"/>
              </p:cNvSpPr>
              <p:nvPr/>
            </p:nvSpPr>
            <p:spPr bwMode="auto">
              <a:xfrm>
                <a:off x="2830" y="1872"/>
                <a:ext cx="5" cy="5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829" name="Freeform 5322"/>
              <p:cNvSpPr>
                <a:spLocks/>
              </p:cNvSpPr>
              <p:nvPr/>
            </p:nvSpPr>
            <p:spPr bwMode="auto">
              <a:xfrm>
                <a:off x="2833" y="1870"/>
                <a:ext cx="2" cy="3"/>
              </a:xfrm>
              <a:custGeom>
                <a:avLst/>
                <a:gdLst>
                  <a:gd name="T0" fmla="*/ 0 w 8"/>
                  <a:gd name="T1" fmla="*/ 0 h 9"/>
                  <a:gd name="T2" fmla="*/ 0 w 8"/>
                  <a:gd name="T3" fmla="*/ 0 h 9"/>
                  <a:gd name="T4" fmla="*/ 0 w 8"/>
                  <a:gd name="T5" fmla="*/ 0 h 9"/>
                  <a:gd name="T6" fmla="*/ 0 w 8"/>
                  <a:gd name="T7" fmla="*/ 0 h 9"/>
                  <a:gd name="T8" fmla="*/ 0 w 8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9">
                    <a:moveTo>
                      <a:pt x="8" y="7"/>
                    </a:moveTo>
                    <a:lnTo>
                      <a:pt x="8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8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830" name="Rectangle 5323"/>
              <p:cNvSpPr>
                <a:spLocks noChangeArrowheads="1"/>
              </p:cNvSpPr>
              <p:nvPr/>
            </p:nvSpPr>
            <p:spPr bwMode="auto">
              <a:xfrm>
                <a:off x="2728" y="1870"/>
                <a:ext cx="105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831" name="Freeform 5324"/>
              <p:cNvSpPr>
                <a:spLocks/>
              </p:cNvSpPr>
              <p:nvPr/>
            </p:nvSpPr>
            <p:spPr bwMode="auto">
              <a:xfrm>
                <a:off x="2725" y="1870"/>
                <a:ext cx="3" cy="3"/>
              </a:xfrm>
              <a:custGeom>
                <a:avLst/>
                <a:gdLst>
                  <a:gd name="T0" fmla="*/ 0 w 7"/>
                  <a:gd name="T1" fmla="*/ 0 h 9"/>
                  <a:gd name="T2" fmla="*/ 0 w 7"/>
                  <a:gd name="T3" fmla="*/ 0 h 9"/>
                  <a:gd name="T4" fmla="*/ 0 w 7"/>
                  <a:gd name="T5" fmla="*/ 0 h 9"/>
                  <a:gd name="T6" fmla="*/ 0 w 7"/>
                  <a:gd name="T7" fmla="*/ 0 h 9"/>
                  <a:gd name="T8" fmla="*/ 0 w 7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9">
                    <a:moveTo>
                      <a:pt x="7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7" y="9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832" name="Freeform 5325"/>
              <p:cNvSpPr>
                <a:spLocks/>
              </p:cNvSpPr>
              <p:nvPr/>
            </p:nvSpPr>
            <p:spPr bwMode="auto">
              <a:xfrm>
                <a:off x="2725" y="1927"/>
                <a:ext cx="3" cy="2"/>
              </a:xfrm>
              <a:custGeom>
                <a:avLst/>
                <a:gdLst>
                  <a:gd name="T0" fmla="*/ 0 w 7"/>
                  <a:gd name="T1" fmla="*/ 0 h 8"/>
                  <a:gd name="T2" fmla="*/ 0 w 7"/>
                  <a:gd name="T3" fmla="*/ 0 h 8"/>
                  <a:gd name="T4" fmla="*/ 0 w 7"/>
                  <a:gd name="T5" fmla="*/ 0 h 8"/>
                  <a:gd name="T6" fmla="*/ 0 w 7"/>
                  <a:gd name="T7" fmla="*/ 0 h 8"/>
                  <a:gd name="T8" fmla="*/ 0 w 7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0" y="0"/>
                    </a:moveTo>
                    <a:lnTo>
                      <a:pt x="0" y="8"/>
                    </a:lnTo>
                    <a:lnTo>
                      <a:pt x="7" y="8"/>
                    </a:lnTo>
                    <a:lnTo>
                      <a:pt x="7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833" name="Rectangle 5326"/>
              <p:cNvSpPr>
                <a:spLocks noChangeArrowheads="1"/>
              </p:cNvSpPr>
              <p:nvPr/>
            </p:nvSpPr>
            <p:spPr bwMode="auto">
              <a:xfrm>
                <a:off x="2725" y="1872"/>
                <a:ext cx="5" cy="5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834" name="Freeform 5327"/>
              <p:cNvSpPr>
                <a:spLocks/>
              </p:cNvSpPr>
              <p:nvPr/>
            </p:nvSpPr>
            <p:spPr bwMode="auto">
              <a:xfrm>
                <a:off x="2777" y="2034"/>
                <a:ext cx="6" cy="11"/>
              </a:xfrm>
              <a:custGeom>
                <a:avLst/>
                <a:gdLst>
                  <a:gd name="T0" fmla="*/ 0 w 19"/>
                  <a:gd name="T1" fmla="*/ 0 h 32"/>
                  <a:gd name="T2" fmla="*/ 0 w 19"/>
                  <a:gd name="T3" fmla="*/ 0 h 32"/>
                  <a:gd name="T4" fmla="*/ 0 w 19"/>
                  <a:gd name="T5" fmla="*/ 0 h 32"/>
                  <a:gd name="T6" fmla="*/ 0 w 19"/>
                  <a:gd name="T7" fmla="*/ 0 h 32"/>
                  <a:gd name="T8" fmla="*/ 0 w 19"/>
                  <a:gd name="T9" fmla="*/ 0 h 32"/>
                  <a:gd name="T10" fmla="*/ 0 w 19"/>
                  <a:gd name="T11" fmla="*/ 0 h 32"/>
                  <a:gd name="T12" fmla="*/ 0 w 19"/>
                  <a:gd name="T13" fmla="*/ 0 h 32"/>
                  <a:gd name="T14" fmla="*/ 0 w 19"/>
                  <a:gd name="T15" fmla="*/ 0 h 32"/>
                  <a:gd name="T16" fmla="*/ 0 w 19"/>
                  <a:gd name="T17" fmla="*/ 0 h 32"/>
                  <a:gd name="T18" fmla="*/ 0 w 19"/>
                  <a:gd name="T19" fmla="*/ 0 h 32"/>
                  <a:gd name="T20" fmla="*/ 0 w 19"/>
                  <a:gd name="T21" fmla="*/ 0 h 32"/>
                  <a:gd name="T22" fmla="*/ 0 w 19"/>
                  <a:gd name="T23" fmla="*/ 0 h 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" h="32">
                    <a:moveTo>
                      <a:pt x="19" y="16"/>
                    </a:moveTo>
                    <a:lnTo>
                      <a:pt x="19" y="10"/>
                    </a:lnTo>
                    <a:lnTo>
                      <a:pt x="16" y="6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7" y="2"/>
                    </a:lnTo>
                    <a:lnTo>
                      <a:pt x="2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0" y="32"/>
                    </a:lnTo>
                    <a:lnTo>
                      <a:pt x="19" y="32"/>
                    </a:lnTo>
                    <a:lnTo>
                      <a:pt x="19" y="16"/>
                    </a:lnTo>
                    <a:close/>
                  </a:path>
                </a:pathLst>
              </a:custGeom>
              <a:solidFill>
                <a:srgbClr val="FF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835" name="Rectangle 5328"/>
              <p:cNvSpPr>
                <a:spLocks noChangeArrowheads="1"/>
              </p:cNvSpPr>
              <p:nvPr/>
            </p:nvSpPr>
            <p:spPr bwMode="auto">
              <a:xfrm>
                <a:off x="2781" y="2037"/>
                <a:ext cx="5" cy="2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836" name="Freeform 5329"/>
              <p:cNvSpPr>
                <a:spLocks/>
              </p:cNvSpPr>
              <p:nvPr/>
            </p:nvSpPr>
            <p:spPr bwMode="auto">
              <a:xfrm>
                <a:off x="2783" y="2036"/>
                <a:ext cx="3" cy="2"/>
              </a:xfrm>
              <a:custGeom>
                <a:avLst/>
                <a:gdLst>
                  <a:gd name="T0" fmla="*/ 0 w 8"/>
                  <a:gd name="T1" fmla="*/ 0 h 6"/>
                  <a:gd name="T2" fmla="*/ 0 w 8"/>
                  <a:gd name="T3" fmla="*/ 0 h 6"/>
                  <a:gd name="T4" fmla="*/ 0 w 8"/>
                  <a:gd name="T5" fmla="*/ 0 h 6"/>
                  <a:gd name="T6" fmla="*/ 0 w 8"/>
                  <a:gd name="T7" fmla="*/ 0 h 6"/>
                  <a:gd name="T8" fmla="*/ 0 w 8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6">
                    <a:moveTo>
                      <a:pt x="8" y="4"/>
                    </a:moveTo>
                    <a:lnTo>
                      <a:pt x="8" y="2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837" name="Freeform 5330"/>
              <p:cNvSpPr>
                <a:spLocks/>
              </p:cNvSpPr>
              <p:nvPr/>
            </p:nvSpPr>
            <p:spPr bwMode="auto">
              <a:xfrm>
                <a:off x="2780" y="2034"/>
                <a:ext cx="5" cy="5"/>
              </a:xfrm>
              <a:custGeom>
                <a:avLst/>
                <a:gdLst>
                  <a:gd name="T0" fmla="*/ 0 w 15"/>
                  <a:gd name="T1" fmla="*/ 0 h 13"/>
                  <a:gd name="T2" fmla="*/ 0 w 15"/>
                  <a:gd name="T3" fmla="*/ 0 h 13"/>
                  <a:gd name="T4" fmla="*/ 0 w 15"/>
                  <a:gd name="T5" fmla="*/ 0 h 13"/>
                  <a:gd name="T6" fmla="*/ 0 w 15"/>
                  <a:gd name="T7" fmla="*/ 0 h 13"/>
                  <a:gd name="T8" fmla="*/ 0 w 15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3">
                    <a:moveTo>
                      <a:pt x="15" y="4"/>
                    </a:moveTo>
                    <a:lnTo>
                      <a:pt x="3" y="13"/>
                    </a:lnTo>
                    <a:lnTo>
                      <a:pt x="0" y="9"/>
                    </a:lnTo>
                    <a:lnTo>
                      <a:pt x="12" y="0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838" name="Freeform 5331"/>
              <p:cNvSpPr>
                <a:spLocks/>
              </p:cNvSpPr>
              <p:nvPr/>
            </p:nvSpPr>
            <p:spPr bwMode="auto">
              <a:xfrm>
                <a:off x="2779" y="2033"/>
                <a:ext cx="5" cy="4"/>
              </a:xfrm>
              <a:custGeom>
                <a:avLst/>
                <a:gdLst>
                  <a:gd name="T0" fmla="*/ 0 w 15"/>
                  <a:gd name="T1" fmla="*/ 0 h 13"/>
                  <a:gd name="T2" fmla="*/ 0 w 15"/>
                  <a:gd name="T3" fmla="*/ 0 h 13"/>
                  <a:gd name="T4" fmla="*/ 0 w 15"/>
                  <a:gd name="T5" fmla="*/ 0 h 13"/>
                  <a:gd name="T6" fmla="*/ 0 w 15"/>
                  <a:gd name="T7" fmla="*/ 0 h 13"/>
                  <a:gd name="T8" fmla="*/ 0 w 15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3">
                    <a:moveTo>
                      <a:pt x="15" y="4"/>
                    </a:moveTo>
                    <a:lnTo>
                      <a:pt x="3" y="13"/>
                    </a:lnTo>
                    <a:lnTo>
                      <a:pt x="0" y="9"/>
                    </a:lnTo>
                    <a:lnTo>
                      <a:pt x="12" y="0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839" name="Freeform 5332"/>
              <p:cNvSpPr>
                <a:spLocks/>
              </p:cNvSpPr>
              <p:nvPr/>
            </p:nvSpPr>
            <p:spPr bwMode="auto">
              <a:xfrm>
                <a:off x="2781" y="2032"/>
                <a:ext cx="2" cy="3"/>
              </a:xfrm>
              <a:custGeom>
                <a:avLst/>
                <a:gdLst>
                  <a:gd name="T0" fmla="*/ 0 w 6"/>
                  <a:gd name="T1" fmla="*/ 0 h 9"/>
                  <a:gd name="T2" fmla="*/ 0 w 6"/>
                  <a:gd name="T3" fmla="*/ 0 h 9"/>
                  <a:gd name="T4" fmla="*/ 0 w 6"/>
                  <a:gd name="T5" fmla="*/ 0 h 9"/>
                  <a:gd name="T6" fmla="*/ 0 w 6"/>
                  <a:gd name="T7" fmla="*/ 0 h 9"/>
                  <a:gd name="T8" fmla="*/ 0 w 6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9">
                    <a:moveTo>
                      <a:pt x="6" y="3"/>
                    </a:moveTo>
                    <a:lnTo>
                      <a:pt x="5" y="0"/>
                    </a:lnTo>
                    <a:lnTo>
                      <a:pt x="4" y="0"/>
                    </a:lnTo>
                    <a:lnTo>
                      <a:pt x="0" y="9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840" name="Freeform 5333"/>
              <p:cNvSpPr>
                <a:spLocks/>
              </p:cNvSpPr>
              <p:nvPr/>
            </p:nvSpPr>
            <p:spPr bwMode="auto">
              <a:xfrm>
                <a:off x="2779" y="2031"/>
                <a:ext cx="3" cy="5"/>
              </a:xfrm>
              <a:custGeom>
                <a:avLst/>
                <a:gdLst>
                  <a:gd name="T0" fmla="*/ 0 w 11"/>
                  <a:gd name="T1" fmla="*/ 0 h 15"/>
                  <a:gd name="T2" fmla="*/ 0 w 11"/>
                  <a:gd name="T3" fmla="*/ 0 h 15"/>
                  <a:gd name="T4" fmla="*/ 0 w 11"/>
                  <a:gd name="T5" fmla="*/ 0 h 15"/>
                  <a:gd name="T6" fmla="*/ 0 w 11"/>
                  <a:gd name="T7" fmla="*/ 0 h 15"/>
                  <a:gd name="T8" fmla="*/ 0 w 11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15">
                    <a:moveTo>
                      <a:pt x="11" y="2"/>
                    </a:moveTo>
                    <a:lnTo>
                      <a:pt x="3" y="15"/>
                    </a:lnTo>
                    <a:lnTo>
                      <a:pt x="0" y="13"/>
                    </a:lnTo>
                    <a:lnTo>
                      <a:pt x="8" y="0"/>
                    </a:lnTo>
                    <a:lnTo>
                      <a:pt x="11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841" name="Freeform 5334"/>
              <p:cNvSpPr>
                <a:spLocks/>
              </p:cNvSpPr>
              <p:nvPr/>
            </p:nvSpPr>
            <p:spPr bwMode="auto">
              <a:xfrm>
                <a:off x="2779" y="2030"/>
                <a:ext cx="2" cy="4"/>
              </a:xfrm>
              <a:custGeom>
                <a:avLst/>
                <a:gdLst>
                  <a:gd name="T0" fmla="*/ 0 w 8"/>
                  <a:gd name="T1" fmla="*/ 0 h 13"/>
                  <a:gd name="T2" fmla="*/ 0 w 8"/>
                  <a:gd name="T3" fmla="*/ 0 h 13"/>
                  <a:gd name="T4" fmla="*/ 0 w 8"/>
                  <a:gd name="T5" fmla="*/ 0 h 13"/>
                  <a:gd name="T6" fmla="*/ 0 w 8"/>
                  <a:gd name="T7" fmla="*/ 0 h 13"/>
                  <a:gd name="T8" fmla="*/ 0 w 8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3">
                    <a:moveTo>
                      <a:pt x="8" y="4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4" y="13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842" name="Freeform 5335"/>
              <p:cNvSpPr>
                <a:spLocks/>
              </p:cNvSpPr>
              <p:nvPr/>
            </p:nvSpPr>
            <p:spPr bwMode="auto">
              <a:xfrm>
                <a:off x="2777" y="2031"/>
                <a:ext cx="4" cy="5"/>
              </a:xfrm>
              <a:custGeom>
                <a:avLst/>
                <a:gdLst>
                  <a:gd name="T0" fmla="*/ 0 w 12"/>
                  <a:gd name="T1" fmla="*/ 0 h 15"/>
                  <a:gd name="T2" fmla="*/ 0 w 12"/>
                  <a:gd name="T3" fmla="*/ 0 h 15"/>
                  <a:gd name="T4" fmla="*/ 0 w 12"/>
                  <a:gd name="T5" fmla="*/ 0 h 15"/>
                  <a:gd name="T6" fmla="*/ 0 w 12"/>
                  <a:gd name="T7" fmla="*/ 0 h 15"/>
                  <a:gd name="T8" fmla="*/ 0 w 12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15">
                    <a:moveTo>
                      <a:pt x="4" y="0"/>
                    </a:moveTo>
                    <a:lnTo>
                      <a:pt x="12" y="13"/>
                    </a:lnTo>
                    <a:lnTo>
                      <a:pt x="9" y="15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843" name="Freeform 5336"/>
              <p:cNvSpPr>
                <a:spLocks/>
              </p:cNvSpPr>
              <p:nvPr/>
            </p:nvSpPr>
            <p:spPr bwMode="auto">
              <a:xfrm>
                <a:off x="2777" y="2032"/>
                <a:ext cx="2" cy="3"/>
              </a:xfrm>
              <a:custGeom>
                <a:avLst/>
                <a:gdLst>
                  <a:gd name="T0" fmla="*/ 0 w 6"/>
                  <a:gd name="T1" fmla="*/ 0 h 9"/>
                  <a:gd name="T2" fmla="*/ 0 w 6"/>
                  <a:gd name="T3" fmla="*/ 0 h 9"/>
                  <a:gd name="T4" fmla="*/ 0 w 6"/>
                  <a:gd name="T5" fmla="*/ 0 h 9"/>
                  <a:gd name="T6" fmla="*/ 0 w 6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9">
                    <a:moveTo>
                      <a:pt x="1" y="0"/>
                    </a:moveTo>
                    <a:lnTo>
                      <a:pt x="6" y="9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844" name="Freeform 5337"/>
              <p:cNvSpPr>
                <a:spLocks/>
              </p:cNvSpPr>
              <p:nvPr/>
            </p:nvSpPr>
            <p:spPr bwMode="auto">
              <a:xfrm>
                <a:off x="2776" y="2033"/>
                <a:ext cx="5" cy="4"/>
              </a:xfrm>
              <a:custGeom>
                <a:avLst/>
                <a:gdLst>
                  <a:gd name="T0" fmla="*/ 0 w 15"/>
                  <a:gd name="T1" fmla="*/ 0 h 14"/>
                  <a:gd name="T2" fmla="*/ 0 w 15"/>
                  <a:gd name="T3" fmla="*/ 0 h 14"/>
                  <a:gd name="T4" fmla="*/ 0 w 15"/>
                  <a:gd name="T5" fmla="*/ 0 h 14"/>
                  <a:gd name="T6" fmla="*/ 0 w 15"/>
                  <a:gd name="T7" fmla="*/ 0 h 14"/>
                  <a:gd name="T8" fmla="*/ 0 w 15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4">
                    <a:moveTo>
                      <a:pt x="4" y="0"/>
                    </a:moveTo>
                    <a:lnTo>
                      <a:pt x="15" y="10"/>
                    </a:lnTo>
                    <a:lnTo>
                      <a:pt x="11" y="14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845" name="Freeform 5338"/>
              <p:cNvSpPr>
                <a:spLocks/>
              </p:cNvSpPr>
              <p:nvPr/>
            </p:nvSpPr>
            <p:spPr bwMode="auto">
              <a:xfrm>
                <a:off x="2775" y="2034"/>
                <a:ext cx="2" cy="2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0 h 7"/>
                  <a:gd name="T4" fmla="*/ 0 w 7"/>
                  <a:gd name="T5" fmla="*/ 0 h 7"/>
                  <a:gd name="T6" fmla="*/ 0 w 7"/>
                  <a:gd name="T7" fmla="*/ 0 h 7"/>
                  <a:gd name="T8" fmla="*/ 0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2" y="0"/>
                    </a:moveTo>
                    <a:lnTo>
                      <a:pt x="0" y="1"/>
                    </a:lnTo>
                    <a:lnTo>
                      <a:pt x="0" y="5"/>
                    </a:lnTo>
                    <a:lnTo>
                      <a:pt x="7" y="7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846" name="Rectangle 5339"/>
              <p:cNvSpPr>
                <a:spLocks noChangeArrowheads="1"/>
              </p:cNvSpPr>
              <p:nvPr/>
            </p:nvSpPr>
            <p:spPr bwMode="auto">
              <a:xfrm>
                <a:off x="2775" y="2036"/>
                <a:ext cx="5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847" name="Freeform 5340"/>
              <p:cNvSpPr>
                <a:spLocks/>
              </p:cNvSpPr>
              <p:nvPr/>
            </p:nvSpPr>
            <p:spPr bwMode="auto">
              <a:xfrm>
                <a:off x="2777" y="2036"/>
                <a:ext cx="3" cy="2"/>
              </a:xfrm>
              <a:custGeom>
                <a:avLst/>
                <a:gdLst>
                  <a:gd name="T0" fmla="*/ 0 w 9"/>
                  <a:gd name="T1" fmla="*/ 1 h 4"/>
                  <a:gd name="T2" fmla="*/ 0 w 9"/>
                  <a:gd name="T3" fmla="*/ 0 h 4"/>
                  <a:gd name="T4" fmla="*/ 0 w 9"/>
                  <a:gd name="T5" fmla="*/ 1 h 4"/>
                  <a:gd name="T6" fmla="*/ 0 w 9"/>
                  <a:gd name="T7" fmla="*/ 1 h 4"/>
                  <a:gd name="T8" fmla="*/ 0 w 9"/>
                  <a:gd name="T9" fmla="*/ 1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4">
                    <a:moveTo>
                      <a:pt x="9" y="2"/>
                    </a:moveTo>
                    <a:lnTo>
                      <a:pt x="9" y="0"/>
                    </a:lnTo>
                    <a:lnTo>
                      <a:pt x="8" y="4"/>
                    </a:lnTo>
                    <a:lnTo>
                      <a:pt x="0" y="4"/>
                    </a:lnTo>
                    <a:lnTo>
                      <a:pt x="9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848" name="Freeform 5341"/>
              <p:cNvSpPr>
                <a:spLocks/>
              </p:cNvSpPr>
              <p:nvPr/>
            </p:nvSpPr>
            <p:spPr bwMode="auto">
              <a:xfrm>
                <a:off x="2774" y="2036"/>
                <a:ext cx="6" cy="4"/>
              </a:xfrm>
              <a:custGeom>
                <a:avLst/>
                <a:gdLst>
                  <a:gd name="T0" fmla="*/ 0 w 17"/>
                  <a:gd name="T1" fmla="*/ 0 h 10"/>
                  <a:gd name="T2" fmla="*/ 0 w 17"/>
                  <a:gd name="T3" fmla="*/ 0 h 10"/>
                  <a:gd name="T4" fmla="*/ 0 w 17"/>
                  <a:gd name="T5" fmla="*/ 0 h 10"/>
                  <a:gd name="T6" fmla="*/ 0 w 17"/>
                  <a:gd name="T7" fmla="*/ 0 h 10"/>
                  <a:gd name="T8" fmla="*/ 0 w 17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0">
                    <a:moveTo>
                      <a:pt x="2" y="0"/>
                    </a:moveTo>
                    <a:lnTo>
                      <a:pt x="17" y="4"/>
                    </a:lnTo>
                    <a:lnTo>
                      <a:pt x="15" y="10"/>
                    </a:lnTo>
                    <a:lnTo>
                      <a:pt x="0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849" name="Freeform 5342"/>
              <p:cNvSpPr>
                <a:spLocks/>
              </p:cNvSpPr>
              <p:nvPr/>
            </p:nvSpPr>
            <p:spPr bwMode="auto">
              <a:xfrm>
                <a:off x="2774" y="2038"/>
                <a:ext cx="3" cy="2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1 h 4"/>
                  <a:gd name="T4" fmla="*/ 0 w 7"/>
                  <a:gd name="T5" fmla="*/ 1 h 4"/>
                  <a:gd name="T6" fmla="*/ 0 w 7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7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850" name="Rectangle 5343"/>
              <p:cNvSpPr>
                <a:spLocks noChangeArrowheads="1"/>
              </p:cNvSpPr>
              <p:nvPr/>
            </p:nvSpPr>
            <p:spPr bwMode="auto">
              <a:xfrm>
                <a:off x="2774" y="2039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851" name="Freeform 5344"/>
              <p:cNvSpPr>
                <a:spLocks/>
              </p:cNvSpPr>
              <p:nvPr/>
            </p:nvSpPr>
            <p:spPr bwMode="auto">
              <a:xfrm>
                <a:off x="2774" y="2044"/>
                <a:ext cx="3" cy="3"/>
              </a:xfrm>
              <a:custGeom>
                <a:avLst/>
                <a:gdLst>
                  <a:gd name="T0" fmla="*/ 0 w 7"/>
                  <a:gd name="T1" fmla="*/ 0 h 8"/>
                  <a:gd name="T2" fmla="*/ 0 w 7"/>
                  <a:gd name="T3" fmla="*/ 0 h 8"/>
                  <a:gd name="T4" fmla="*/ 0 w 7"/>
                  <a:gd name="T5" fmla="*/ 0 h 8"/>
                  <a:gd name="T6" fmla="*/ 0 w 7"/>
                  <a:gd name="T7" fmla="*/ 0 h 8"/>
                  <a:gd name="T8" fmla="*/ 0 w 7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0" y="0"/>
                    </a:moveTo>
                    <a:lnTo>
                      <a:pt x="0" y="8"/>
                    </a:lnTo>
                    <a:lnTo>
                      <a:pt x="7" y="8"/>
                    </a:lnTo>
                    <a:lnTo>
                      <a:pt x="7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852" name="Rectangle 5345"/>
              <p:cNvSpPr>
                <a:spLocks noChangeArrowheads="1"/>
              </p:cNvSpPr>
              <p:nvPr/>
            </p:nvSpPr>
            <p:spPr bwMode="auto">
              <a:xfrm>
                <a:off x="2777" y="2042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853" name="Freeform 5346"/>
              <p:cNvSpPr>
                <a:spLocks/>
              </p:cNvSpPr>
              <p:nvPr/>
            </p:nvSpPr>
            <p:spPr bwMode="auto">
              <a:xfrm>
                <a:off x="2783" y="2044"/>
                <a:ext cx="3" cy="3"/>
              </a:xfrm>
              <a:custGeom>
                <a:avLst/>
                <a:gdLst>
                  <a:gd name="T0" fmla="*/ 0 w 8"/>
                  <a:gd name="T1" fmla="*/ 0 h 8"/>
                  <a:gd name="T2" fmla="*/ 0 w 8"/>
                  <a:gd name="T3" fmla="*/ 0 h 8"/>
                  <a:gd name="T4" fmla="*/ 0 w 8"/>
                  <a:gd name="T5" fmla="*/ 0 h 8"/>
                  <a:gd name="T6" fmla="*/ 0 w 8"/>
                  <a:gd name="T7" fmla="*/ 0 h 8"/>
                  <a:gd name="T8" fmla="*/ 0 w 8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0" y="8"/>
                    </a:moveTo>
                    <a:lnTo>
                      <a:pt x="8" y="8"/>
                    </a:lnTo>
                    <a:lnTo>
                      <a:pt x="8" y="0"/>
                    </a:lnTo>
                    <a:lnTo>
                      <a:pt x="0" y="2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854" name="Rectangle 5347"/>
              <p:cNvSpPr>
                <a:spLocks noChangeArrowheads="1"/>
              </p:cNvSpPr>
              <p:nvPr/>
            </p:nvSpPr>
            <p:spPr bwMode="auto">
              <a:xfrm>
                <a:off x="2781" y="2039"/>
                <a:ext cx="5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855" name="Freeform 5348"/>
              <p:cNvSpPr>
                <a:spLocks/>
              </p:cNvSpPr>
              <p:nvPr/>
            </p:nvSpPr>
            <p:spPr bwMode="auto">
              <a:xfrm>
                <a:off x="2787" y="1586"/>
                <a:ext cx="53" cy="281"/>
              </a:xfrm>
              <a:custGeom>
                <a:avLst/>
                <a:gdLst>
                  <a:gd name="T0" fmla="*/ 1 w 158"/>
                  <a:gd name="T1" fmla="*/ 0 h 844"/>
                  <a:gd name="T2" fmla="*/ 1 w 158"/>
                  <a:gd name="T3" fmla="*/ 0 h 844"/>
                  <a:gd name="T4" fmla="*/ 0 w 158"/>
                  <a:gd name="T5" fmla="*/ 3 h 844"/>
                  <a:gd name="T6" fmla="*/ 0 w 158"/>
                  <a:gd name="T7" fmla="*/ 3 h 844"/>
                  <a:gd name="T8" fmla="*/ 1 w 158"/>
                  <a:gd name="T9" fmla="*/ 0 h 8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8" h="844">
                    <a:moveTo>
                      <a:pt x="143" y="0"/>
                    </a:moveTo>
                    <a:lnTo>
                      <a:pt x="158" y="2"/>
                    </a:lnTo>
                    <a:lnTo>
                      <a:pt x="14" y="844"/>
                    </a:lnTo>
                    <a:lnTo>
                      <a:pt x="0" y="842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856" name="Freeform 5349"/>
              <p:cNvSpPr>
                <a:spLocks/>
              </p:cNvSpPr>
              <p:nvPr/>
            </p:nvSpPr>
            <p:spPr bwMode="auto">
              <a:xfrm>
                <a:off x="2772" y="1584"/>
                <a:ext cx="26" cy="238"/>
              </a:xfrm>
              <a:custGeom>
                <a:avLst/>
                <a:gdLst>
                  <a:gd name="T0" fmla="*/ 0 w 77"/>
                  <a:gd name="T1" fmla="*/ 0 h 712"/>
                  <a:gd name="T2" fmla="*/ 0 w 77"/>
                  <a:gd name="T3" fmla="*/ 0 h 712"/>
                  <a:gd name="T4" fmla="*/ 0 w 77"/>
                  <a:gd name="T5" fmla="*/ 3 h 712"/>
                  <a:gd name="T6" fmla="*/ 0 w 77"/>
                  <a:gd name="T7" fmla="*/ 3 h 712"/>
                  <a:gd name="T8" fmla="*/ 0 w 77"/>
                  <a:gd name="T9" fmla="*/ 0 h 7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7" h="712">
                    <a:moveTo>
                      <a:pt x="0" y="2"/>
                    </a:moveTo>
                    <a:lnTo>
                      <a:pt x="14" y="0"/>
                    </a:lnTo>
                    <a:lnTo>
                      <a:pt x="77" y="710"/>
                    </a:lnTo>
                    <a:lnTo>
                      <a:pt x="62" y="71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857" name="Freeform 5350"/>
              <p:cNvSpPr>
                <a:spLocks/>
              </p:cNvSpPr>
              <p:nvPr/>
            </p:nvSpPr>
            <p:spPr bwMode="auto">
              <a:xfrm>
                <a:off x="2748" y="1391"/>
                <a:ext cx="38" cy="466"/>
              </a:xfrm>
              <a:custGeom>
                <a:avLst/>
                <a:gdLst>
                  <a:gd name="T0" fmla="*/ 0 w 113"/>
                  <a:gd name="T1" fmla="*/ 6 h 1398"/>
                  <a:gd name="T2" fmla="*/ 0 w 113"/>
                  <a:gd name="T3" fmla="*/ 6 h 1398"/>
                  <a:gd name="T4" fmla="*/ 0 w 113"/>
                  <a:gd name="T5" fmla="*/ 6 h 1398"/>
                  <a:gd name="T6" fmla="*/ 0 w 113"/>
                  <a:gd name="T7" fmla="*/ 6 h 1398"/>
                  <a:gd name="T8" fmla="*/ 0 w 113"/>
                  <a:gd name="T9" fmla="*/ 6 h 1398"/>
                  <a:gd name="T10" fmla="*/ 0 w 113"/>
                  <a:gd name="T11" fmla="*/ 6 h 1398"/>
                  <a:gd name="T12" fmla="*/ 0 w 113"/>
                  <a:gd name="T13" fmla="*/ 5 h 1398"/>
                  <a:gd name="T14" fmla="*/ 0 w 113"/>
                  <a:gd name="T15" fmla="*/ 5 h 1398"/>
                  <a:gd name="T16" fmla="*/ 0 w 113"/>
                  <a:gd name="T17" fmla="*/ 4 h 1398"/>
                  <a:gd name="T18" fmla="*/ 0 w 113"/>
                  <a:gd name="T19" fmla="*/ 4 h 1398"/>
                  <a:gd name="T20" fmla="*/ 0 w 113"/>
                  <a:gd name="T21" fmla="*/ 4 h 1398"/>
                  <a:gd name="T22" fmla="*/ 0 w 113"/>
                  <a:gd name="T23" fmla="*/ 4 h 1398"/>
                  <a:gd name="T24" fmla="*/ 0 w 113"/>
                  <a:gd name="T25" fmla="*/ 4 h 1398"/>
                  <a:gd name="T26" fmla="*/ 0 w 113"/>
                  <a:gd name="T27" fmla="*/ 3 h 1398"/>
                  <a:gd name="T28" fmla="*/ 0 w 113"/>
                  <a:gd name="T29" fmla="*/ 3 h 1398"/>
                  <a:gd name="T30" fmla="*/ 0 w 113"/>
                  <a:gd name="T31" fmla="*/ 3 h 1398"/>
                  <a:gd name="T32" fmla="*/ 0 w 113"/>
                  <a:gd name="T33" fmla="*/ 3 h 1398"/>
                  <a:gd name="T34" fmla="*/ 0 w 113"/>
                  <a:gd name="T35" fmla="*/ 3 h 1398"/>
                  <a:gd name="T36" fmla="*/ 0 w 113"/>
                  <a:gd name="T37" fmla="*/ 3 h 1398"/>
                  <a:gd name="T38" fmla="*/ 0 w 113"/>
                  <a:gd name="T39" fmla="*/ 2 h 1398"/>
                  <a:gd name="T40" fmla="*/ 0 w 113"/>
                  <a:gd name="T41" fmla="*/ 1 h 1398"/>
                  <a:gd name="T42" fmla="*/ 0 w 113"/>
                  <a:gd name="T43" fmla="*/ 0 h 1398"/>
                  <a:gd name="T44" fmla="*/ 0 w 113"/>
                  <a:gd name="T45" fmla="*/ 0 h 1398"/>
                  <a:gd name="T46" fmla="*/ 0 w 113"/>
                  <a:gd name="T47" fmla="*/ 0 h 1398"/>
                  <a:gd name="T48" fmla="*/ 0 w 113"/>
                  <a:gd name="T49" fmla="*/ 0 h 1398"/>
                  <a:gd name="T50" fmla="*/ 0 w 113"/>
                  <a:gd name="T51" fmla="*/ 0 h 1398"/>
                  <a:gd name="T52" fmla="*/ 0 w 113"/>
                  <a:gd name="T53" fmla="*/ 0 h 1398"/>
                  <a:gd name="T54" fmla="*/ 0 w 113"/>
                  <a:gd name="T55" fmla="*/ 1 h 1398"/>
                  <a:gd name="T56" fmla="*/ 0 w 113"/>
                  <a:gd name="T57" fmla="*/ 1 h 1398"/>
                  <a:gd name="T58" fmla="*/ 0 w 113"/>
                  <a:gd name="T59" fmla="*/ 1 h 1398"/>
                  <a:gd name="T60" fmla="*/ 0 w 113"/>
                  <a:gd name="T61" fmla="*/ 1 h 1398"/>
                  <a:gd name="T62" fmla="*/ 0 w 113"/>
                  <a:gd name="T63" fmla="*/ 1 h 1398"/>
                  <a:gd name="T64" fmla="*/ 0 w 113"/>
                  <a:gd name="T65" fmla="*/ 1 h 1398"/>
                  <a:gd name="T66" fmla="*/ 0 w 113"/>
                  <a:gd name="T67" fmla="*/ 1 h 1398"/>
                  <a:gd name="T68" fmla="*/ 0 w 113"/>
                  <a:gd name="T69" fmla="*/ 1 h 1398"/>
                  <a:gd name="T70" fmla="*/ 0 w 113"/>
                  <a:gd name="T71" fmla="*/ 1 h 1398"/>
                  <a:gd name="T72" fmla="*/ 0 w 113"/>
                  <a:gd name="T73" fmla="*/ 1 h 1398"/>
                  <a:gd name="T74" fmla="*/ 0 w 113"/>
                  <a:gd name="T75" fmla="*/ 2 h 1398"/>
                  <a:gd name="T76" fmla="*/ 0 w 113"/>
                  <a:gd name="T77" fmla="*/ 2 h 1398"/>
                  <a:gd name="T78" fmla="*/ 0 w 113"/>
                  <a:gd name="T79" fmla="*/ 2 h 1398"/>
                  <a:gd name="T80" fmla="*/ 0 w 113"/>
                  <a:gd name="T81" fmla="*/ 2 h 1398"/>
                  <a:gd name="T82" fmla="*/ 0 w 113"/>
                  <a:gd name="T83" fmla="*/ 2 h 1398"/>
                  <a:gd name="T84" fmla="*/ 0 w 113"/>
                  <a:gd name="T85" fmla="*/ 2 h 1398"/>
                  <a:gd name="T86" fmla="*/ 0 w 113"/>
                  <a:gd name="T87" fmla="*/ 2 h 1398"/>
                  <a:gd name="T88" fmla="*/ 0 w 113"/>
                  <a:gd name="T89" fmla="*/ 2 h 1398"/>
                  <a:gd name="T90" fmla="*/ 0 w 113"/>
                  <a:gd name="T91" fmla="*/ 3 h 1398"/>
                  <a:gd name="T92" fmla="*/ 0 w 113"/>
                  <a:gd name="T93" fmla="*/ 3 h 1398"/>
                  <a:gd name="T94" fmla="*/ 0 w 113"/>
                  <a:gd name="T95" fmla="*/ 4 h 1398"/>
                  <a:gd name="T96" fmla="*/ 0 w 113"/>
                  <a:gd name="T97" fmla="*/ 5 h 1398"/>
                  <a:gd name="T98" fmla="*/ 0 w 113"/>
                  <a:gd name="T99" fmla="*/ 5 h 1398"/>
                  <a:gd name="T100" fmla="*/ 0 w 113"/>
                  <a:gd name="T101" fmla="*/ 5 h 1398"/>
                  <a:gd name="T102" fmla="*/ 0 w 113"/>
                  <a:gd name="T103" fmla="*/ 5 h 1398"/>
                  <a:gd name="T104" fmla="*/ 0 w 113"/>
                  <a:gd name="T105" fmla="*/ 5 h 1398"/>
                  <a:gd name="T106" fmla="*/ 0 w 113"/>
                  <a:gd name="T107" fmla="*/ 6 h 1398"/>
                  <a:gd name="T108" fmla="*/ 0 w 113"/>
                  <a:gd name="T109" fmla="*/ 6 h 1398"/>
                  <a:gd name="T110" fmla="*/ 0 w 113"/>
                  <a:gd name="T111" fmla="*/ 6 h 139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13" h="1398">
                    <a:moveTo>
                      <a:pt x="74" y="1398"/>
                    </a:moveTo>
                    <a:lnTo>
                      <a:pt x="70" y="1388"/>
                    </a:lnTo>
                    <a:lnTo>
                      <a:pt x="68" y="1382"/>
                    </a:lnTo>
                    <a:lnTo>
                      <a:pt x="67" y="1376"/>
                    </a:lnTo>
                    <a:lnTo>
                      <a:pt x="65" y="1372"/>
                    </a:lnTo>
                    <a:lnTo>
                      <a:pt x="65" y="1370"/>
                    </a:lnTo>
                    <a:lnTo>
                      <a:pt x="67" y="1367"/>
                    </a:lnTo>
                    <a:lnTo>
                      <a:pt x="65" y="1362"/>
                    </a:lnTo>
                    <a:lnTo>
                      <a:pt x="65" y="1357"/>
                    </a:lnTo>
                    <a:lnTo>
                      <a:pt x="65" y="1349"/>
                    </a:lnTo>
                    <a:lnTo>
                      <a:pt x="62" y="1336"/>
                    </a:lnTo>
                    <a:lnTo>
                      <a:pt x="45" y="1232"/>
                    </a:lnTo>
                    <a:lnTo>
                      <a:pt x="39" y="1178"/>
                    </a:lnTo>
                    <a:lnTo>
                      <a:pt x="30" y="1125"/>
                    </a:lnTo>
                    <a:lnTo>
                      <a:pt x="27" y="1099"/>
                    </a:lnTo>
                    <a:lnTo>
                      <a:pt x="23" y="1076"/>
                    </a:lnTo>
                    <a:lnTo>
                      <a:pt x="16" y="1028"/>
                    </a:lnTo>
                    <a:lnTo>
                      <a:pt x="14" y="1016"/>
                    </a:lnTo>
                    <a:lnTo>
                      <a:pt x="14" y="1003"/>
                    </a:lnTo>
                    <a:lnTo>
                      <a:pt x="14" y="978"/>
                    </a:lnTo>
                    <a:lnTo>
                      <a:pt x="14" y="970"/>
                    </a:lnTo>
                    <a:lnTo>
                      <a:pt x="13" y="963"/>
                    </a:lnTo>
                    <a:lnTo>
                      <a:pt x="8" y="950"/>
                    </a:lnTo>
                    <a:lnTo>
                      <a:pt x="6" y="912"/>
                    </a:lnTo>
                    <a:lnTo>
                      <a:pt x="6" y="873"/>
                    </a:lnTo>
                    <a:lnTo>
                      <a:pt x="5" y="833"/>
                    </a:lnTo>
                    <a:lnTo>
                      <a:pt x="3" y="796"/>
                    </a:lnTo>
                    <a:lnTo>
                      <a:pt x="2" y="781"/>
                    </a:lnTo>
                    <a:lnTo>
                      <a:pt x="2" y="772"/>
                    </a:lnTo>
                    <a:lnTo>
                      <a:pt x="2" y="766"/>
                    </a:lnTo>
                    <a:lnTo>
                      <a:pt x="0" y="762"/>
                    </a:lnTo>
                    <a:lnTo>
                      <a:pt x="0" y="758"/>
                    </a:lnTo>
                    <a:lnTo>
                      <a:pt x="0" y="753"/>
                    </a:lnTo>
                    <a:lnTo>
                      <a:pt x="0" y="745"/>
                    </a:lnTo>
                    <a:lnTo>
                      <a:pt x="0" y="735"/>
                    </a:lnTo>
                    <a:lnTo>
                      <a:pt x="0" y="665"/>
                    </a:lnTo>
                    <a:lnTo>
                      <a:pt x="3" y="594"/>
                    </a:lnTo>
                    <a:lnTo>
                      <a:pt x="13" y="452"/>
                    </a:lnTo>
                    <a:lnTo>
                      <a:pt x="20" y="320"/>
                    </a:lnTo>
                    <a:lnTo>
                      <a:pt x="28" y="188"/>
                    </a:lnTo>
                    <a:lnTo>
                      <a:pt x="42" y="95"/>
                    </a:lnTo>
                    <a:lnTo>
                      <a:pt x="51" y="2"/>
                    </a:lnTo>
                    <a:lnTo>
                      <a:pt x="51" y="0"/>
                    </a:lnTo>
                    <a:lnTo>
                      <a:pt x="53" y="2"/>
                    </a:lnTo>
                    <a:lnTo>
                      <a:pt x="53" y="4"/>
                    </a:lnTo>
                    <a:lnTo>
                      <a:pt x="53" y="9"/>
                    </a:lnTo>
                    <a:lnTo>
                      <a:pt x="53" y="20"/>
                    </a:lnTo>
                    <a:lnTo>
                      <a:pt x="53" y="29"/>
                    </a:lnTo>
                    <a:lnTo>
                      <a:pt x="53" y="51"/>
                    </a:lnTo>
                    <a:lnTo>
                      <a:pt x="55" y="73"/>
                    </a:lnTo>
                    <a:lnTo>
                      <a:pt x="57" y="95"/>
                    </a:lnTo>
                    <a:lnTo>
                      <a:pt x="58" y="116"/>
                    </a:lnTo>
                    <a:lnTo>
                      <a:pt x="62" y="153"/>
                    </a:lnTo>
                    <a:lnTo>
                      <a:pt x="67" y="184"/>
                    </a:lnTo>
                    <a:lnTo>
                      <a:pt x="81" y="247"/>
                    </a:lnTo>
                    <a:lnTo>
                      <a:pt x="82" y="260"/>
                    </a:lnTo>
                    <a:lnTo>
                      <a:pt x="84" y="268"/>
                    </a:lnTo>
                    <a:lnTo>
                      <a:pt x="84" y="274"/>
                    </a:lnTo>
                    <a:lnTo>
                      <a:pt x="84" y="281"/>
                    </a:lnTo>
                    <a:lnTo>
                      <a:pt x="84" y="284"/>
                    </a:lnTo>
                    <a:lnTo>
                      <a:pt x="84" y="288"/>
                    </a:lnTo>
                    <a:lnTo>
                      <a:pt x="84" y="295"/>
                    </a:lnTo>
                    <a:lnTo>
                      <a:pt x="86" y="308"/>
                    </a:lnTo>
                    <a:lnTo>
                      <a:pt x="88" y="318"/>
                    </a:lnTo>
                    <a:lnTo>
                      <a:pt x="88" y="326"/>
                    </a:lnTo>
                    <a:lnTo>
                      <a:pt x="88" y="331"/>
                    </a:lnTo>
                    <a:lnTo>
                      <a:pt x="88" y="334"/>
                    </a:lnTo>
                    <a:lnTo>
                      <a:pt x="91" y="335"/>
                    </a:lnTo>
                    <a:lnTo>
                      <a:pt x="91" y="338"/>
                    </a:lnTo>
                    <a:lnTo>
                      <a:pt x="93" y="339"/>
                    </a:lnTo>
                    <a:lnTo>
                      <a:pt x="93" y="343"/>
                    </a:lnTo>
                    <a:lnTo>
                      <a:pt x="95" y="350"/>
                    </a:lnTo>
                    <a:lnTo>
                      <a:pt x="95" y="357"/>
                    </a:lnTo>
                    <a:lnTo>
                      <a:pt x="95" y="369"/>
                    </a:lnTo>
                    <a:lnTo>
                      <a:pt x="96" y="386"/>
                    </a:lnTo>
                    <a:lnTo>
                      <a:pt x="96" y="404"/>
                    </a:lnTo>
                    <a:lnTo>
                      <a:pt x="99" y="466"/>
                    </a:lnTo>
                    <a:lnTo>
                      <a:pt x="105" y="527"/>
                    </a:lnTo>
                    <a:lnTo>
                      <a:pt x="107" y="536"/>
                    </a:lnTo>
                    <a:lnTo>
                      <a:pt x="107" y="542"/>
                    </a:lnTo>
                    <a:lnTo>
                      <a:pt x="109" y="551"/>
                    </a:lnTo>
                    <a:lnTo>
                      <a:pt x="111" y="557"/>
                    </a:lnTo>
                    <a:lnTo>
                      <a:pt x="111" y="559"/>
                    </a:lnTo>
                    <a:lnTo>
                      <a:pt x="111" y="565"/>
                    </a:lnTo>
                    <a:lnTo>
                      <a:pt x="113" y="569"/>
                    </a:lnTo>
                    <a:lnTo>
                      <a:pt x="113" y="577"/>
                    </a:lnTo>
                    <a:lnTo>
                      <a:pt x="113" y="586"/>
                    </a:lnTo>
                    <a:lnTo>
                      <a:pt x="113" y="596"/>
                    </a:lnTo>
                    <a:lnTo>
                      <a:pt x="111" y="612"/>
                    </a:lnTo>
                    <a:lnTo>
                      <a:pt x="111" y="630"/>
                    </a:lnTo>
                    <a:lnTo>
                      <a:pt x="111" y="699"/>
                    </a:lnTo>
                    <a:lnTo>
                      <a:pt x="111" y="768"/>
                    </a:lnTo>
                    <a:lnTo>
                      <a:pt x="111" y="845"/>
                    </a:lnTo>
                    <a:lnTo>
                      <a:pt x="109" y="922"/>
                    </a:lnTo>
                    <a:lnTo>
                      <a:pt x="105" y="1060"/>
                    </a:lnTo>
                    <a:lnTo>
                      <a:pt x="102" y="1196"/>
                    </a:lnTo>
                    <a:lnTo>
                      <a:pt x="102" y="1200"/>
                    </a:lnTo>
                    <a:lnTo>
                      <a:pt x="102" y="1206"/>
                    </a:lnTo>
                    <a:lnTo>
                      <a:pt x="102" y="1215"/>
                    </a:lnTo>
                    <a:lnTo>
                      <a:pt x="102" y="1225"/>
                    </a:lnTo>
                    <a:lnTo>
                      <a:pt x="102" y="1247"/>
                    </a:lnTo>
                    <a:lnTo>
                      <a:pt x="101" y="1275"/>
                    </a:lnTo>
                    <a:lnTo>
                      <a:pt x="101" y="1302"/>
                    </a:lnTo>
                    <a:lnTo>
                      <a:pt x="99" y="1327"/>
                    </a:lnTo>
                    <a:lnTo>
                      <a:pt x="98" y="1346"/>
                    </a:lnTo>
                    <a:lnTo>
                      <a:pt x="98" y="1354"/>
                    </a:lnTo>
                    <a:lnTo>
                      <a:pt x="96" y="1358"/>
                    </a:lnTo>
                    <a:lnTo>
                      <a:pt x="91" y="1370"/>
                    </a:lnTo>
                    <a:lnTo>
                      <a:pt x="86" y="1380"/>
                    </a:lnTo>
                    <a:lnTo>
                      <a:pt x="79" y="1388"/>
                    </a:lnTo>
                    <a:lnTo>
                      <a:pt x="74" y="1398"/>
                    </a:ln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858" name="Freeform 5351"/>
              <p:cNvSpPr>
                <a:spLocks/>
              </p:cNvSpPr>
              <p:nvPr/>
            </p:nvSpPr>
            <p:spPr bwMode="auto">
              <a:xfrm>
                <a:off x="2769" y="1852"/>
                <a:ext cx="6" cy="6"/>
              </a:xfrm>
              <a:custGeom>
                <a:avLst/>
                <a:gdLst>
                  <a:gd name="T0" fmla="*/ 0 w 19"/>
                  <a:gd name="T1" fmla="*/ 0 h 16"/>
                  <a:gd name="T2" fmla="*/ 0 w 19"/>
                  <a:gd name="T3" fmla="*/ 0 h 16"/>
                  <a:gd name="T4" fmla="*/ 0 w 19"/>
                  <a:gd name="T5" fmla="*/ 0 h 16"/>
                  <a:gd name="T6" fmla="*/ 0 w 19"/>
                  <a:gd name="T7" fmla="*/ 0 h 16"/>
                  <a:gd name="T8" fmla="*/ 0 w 19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6">
                    <a:moveTo>
                      <a:pt x="19" y="9"/>
                    </a:moveTo>
                    <a:lnTo>
                      <a:pt x="5" y="16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859" name="Freeform 5352"/>
              <p:cNvSpPr>
                <a:spLocks/>
              </p:cNvSpPr>
              <p:nvPr/>
            </p:nvSpPr>
            <p:spPr bwMode="auto">
              <a:xfrm>
                <a:off x="2769" y="1854"/>
                <a:ext cx="2" cy="0"/>
              </a:xfrm>
              <a:custGeom>
                <a:avLst/>
                <a:gdLst>
                  <a:gd name="T0" fmla="*/ 0 w 8"/>
                  <a:gd name="T1" fmla="*/ 1 h 1"/>
                  <a:gd name="T2" fmla="*/ 0 w 8"/>
                  <a:gd name="T3" fmla="*/ 0 h 1"/>
                  <a:gd name="T4" fmla="*/ 0 w 8"/>
                  <a:gd name="T5" fmla="*/ 0 h 1"/>
                  <a:gd name="T6" fmla="*/ 0 w 8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0" y="1"/>
                    </a:moveTo>
                    <a:lnTo>
                      <a:pt x="8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860" name="Freeform 5353"/>
              <p:cNvSpPr>
                <a:spLocks/>
              </p:cNvSpPr>
              <p:nvPr/>
            </p:nvSpPr>
            <p:spPr bwMode="auto">
              <a:xfrm>
                <a:off x="2768" y="1851"/>
                <a:ext cx="6" cy="3"/>
              </a:xfrm>
              <a:custGeom>
                <a:avLst/>
                <a:gdLst>
                  <a:gd name="T0" fmla="*/ 0 w 17"/>
                  <a:gd name="T1" fmla="*/ 0 h 10"/>
                  <a:gd name="T2" fmla="*/ 0 w 17"/>
                  <a:gd name="T3" fmla="*/ 0 h 10"/>
                  <a:gd name="T4" fmla="*/ 0 w 17"/>
                  <a:gd name="T5" fmla="*/ 0 h 10"/>
                  <a:gd name="T6" fmla="*/ 0 w 17"/>
                  <a:gd name="T7" fmla="*/ 0 h 10"/>
                  <a:gd name="T8" fmla="*/ 0 w 17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0">
                    <a:moveTo>
                      <a:pt x="17" y="6"/>
                    </a:moveTo>
                    <a:lnTo>
                      <a:pt x="2" y="10"/>
                    </a:lnTo>
                    <a:lnTo>
                      <a:pt x="0" y="4"/>
                    </a:lnTo>
                    <a:lnTo>
                      <a:pt x="15" y="0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861" name="Freeform 5354"/>
              <p:cNvSpPr>
                <a:spLocks/>
              </p:cNvSpPr>
              <p:nvPr/>
            </p:nvSpPr>
            <p:spPr bwMode="auto">
              <a:xfrm>
                <a:off x="2768" y="1852"/>
                <a:ext cx="3" cy="0"/>
              </a:xfrm>
              <a:custGeom>
                <a:avLst/>
                <a:gdLst>
                  <a:gd name="T0" fmla="*/ 0 w 8"/>
                  <a:gd name="T1" fmla="*/ 1 h 1"/>
                  <a:gd name="T2" fmla="*/ 0 w 8"/>
                  <a:gd name="T3" fmla="*/ 1 h 1"/>
                  <a:gd name="T4" fmla="*/ 0 w 8"/>
                  <a:gd name="T5" fmla="*/ 0 h 1"/>
                  <a:gd name="T6" fmla="*/ 0 w 8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0" y="1"/>
                    </a:moveTo>
                    <a:lnTo>
                      <a:pt x="8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862" name="Freeform 5355"/>
              <p:cNvSpPr>
                <a:spLocks/>
              </p:cNvSpPr>
              <p:nvPr/>
            </p:nvSpPr>
            <p:spPr bwMode="auto">
              <a:xfrm>
                <a:off x="2768" y="1849"/>
                <a:ext cx="5" cy="3"/>
              </a:xfrm>
              <a:custGeom>
                <a:avLst/>
                <a:gdLst>
                  <a:gd name="T0" fmla="*/ 0 w 16"/>
                  <a:gd name="T1" fmla="*/ 0 h 8"/>
                  <a:gd name="T2" fmla="*/ 0 w 16"/>
                  <a:gd name="T3" fmla="*/ 0 h 8"/>
                  <a:gd name="T4" fmla="*/ 0 w 16"/>
                  <a:gd name="T5" fmla="*/ 0 h 8"/>
                  <a:gd name="T6" fmla="*/ 0 w 16"/>
                  <a:gd name="T7" fmla="*/ 0 h 8"/>
                  <a:gd name="T8" fmla="*/ 0 w 16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8">
                    <a:moveTo>
                      <a:pt x="16" y="6"/>
                    </a:moveTo>
                    <a:lnTo>
                      <a:pt x="1" y="8"/>
                    </a:lnTo>
                    <a:lnTo>
                      <a:pt x="0" y="2"/>
                    </a:lnTo>
                    <a:lnTo>
                      <a:pt x="15" y="0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863" name="Freeform 5356"/>
              <p:cNvSpPr>
                <a:spLocks/>
              </p:cNvSpPr>
              <p:nvPr/>
            </p:nvSpPr>
            <p:spPr bwMode="auto">
              <a:xfrm>
                <a:off x="2770" y="1848"/>
                <a:ext cx="3" cy="2"/>
              </a:xfrm>
              <a:custGeom>
                <a:avLst/>
                <a:gdLst>
                  <a:gd name="T0" fmla="*/ 0 w 7"/>
                  <a:gd name="T1" fmla="*/ 0 h 5"/>
                  <a:gd name="T2" fmla="*/ 0 w 7"/>
                  <a:gd name="T3" fmla="*/ 0 h 5"/>
                  <a:gd name="T4" fmla="*/ 0 w 7"/>
                  <a:gd name="T5" fmla="*/ 0 h 5"/>
                  <a:gd name="T6" fmla="*/ 0 w 7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7" y="2"/>
                    </a:moveTo>
                    <a:lnTo>
                      <a:pt x="0" y="5"/>
                    </a:lnTo>
                    <a:lnTo>
                      <a:pt x="7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864" name="Freeform 5357"/>
              <p:cNvSpPr>
                <a:spLocks/>
              </p:cNvSpPr>
              <p:nvPr/>
            </p:nvSpPr>
            <p:spPr bwMode="auto">
              <a:xfrm>
                <a:off x="2767" y="1847"/>
                <a:ext cx="6" cy="3"/>
              </a:xfrm>
              <a:custGeom>
                <a:avLst/>
                <a:gdLst>
                  <a:gd name="T0" fmla="*/ 0 w 17"/>
                  <a:gd name="T1" fmla="*/ 0 h 10"/>
                  <a:gd name="T2" fmla="*/ 0 w 17"/>
                  <a:gd name="T3" fmla="*/ 0 h 10"/>
                  <a:gd name="T4" fmla="*/ 0 w 17"/>
                  <a:gd name="T5" fmla="*/ 0 h 10"/>
                  <a:gd name="T6" fmla="*/ 0 w 17"/>
                  <a:gd name="T7" fmla="*/ 0 h 10"/>
                  <a:gd name="T8" fmla="*/ 0 w 17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0">
                    <a:moveTo>
                      <a:pt x="17" y="4"/>
                    </a:moveTo>
                    <a:lnTo>
                      <a:pt x="2" y="10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865" name="Freeform 5358"/>
              <p:cNvSpPr>
                <a:spLocks/>
              </p:cNvSpPr>
              <p:nvPr/>
            </p:nvSpPr>
            <p:spPr bwMode="auto">
              <a:xfrm>
                <a:off x="2767" y="1848"/>
                <a:ext cx="3" cy="1"/>
              </a:xfrm>
              <a:custGeom>
                <a:avLst/>
                <a:gdLst>
                  <a:gd name="T0" fmla="*/ 0 w 8"/>
                  <a:gd name="T1" fmla="*/ 0 h 3"/>
                  <a:gd name="T2" fmla="*/ 0 w 8"/>
                  <a:gd name="T3" fmla="*/ 0 h 3"/>
                  <a:gd name="T4" fmla="*/ 0 w 8"/>
                  <a:gd name="T5" fmla="*/ 0 h 3"/>
                  <a:gd name="T6" fmla="*/ 0 w 8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3">
                    <a:moveTo>
                      <a:pt x="0" y="3"/>
                    </a:moveTo>
                    <a:lnTo>
                      <a:pt x="8" y="2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866" name="Rectangle 5359"/>
              <p:cNvSpPr>
                <a:spLocks noChangeArrowheads="1"/>
              </p:cNvSpPr>
              <p:nvPr/>
            </p:nvSpPr>
            <p:spPr bwMode="auto">
              <a:xfrm>
                <a:off x="2767" y="1847"/>
                <a:ext cx="5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867" name="Freeform 5360"/>
              <p:cNvSpPr>
                <a:spLocks/>
              </p:cNvSpPr>
              <p:nvPr/>
            </p:nvSpPr>
            <p:spPr bwMode="auto">
              <a:xfrm>
                <a:off x="2767" y="1846"/>
                <a:ext cx="3" cy="2"/>
              </a:xfrm>
              <a:custGeom>
                <a:avLst/>
                <a:gdLst>
                  <a:gd name="T0" fmla="*/ 0 w 8"/>
                  <a:gd name="T1" fmla="*/ 0 h 7"/>
                  <a:gd name="T2" fmla="*/ 0 w 8"/>
                  <a:gd name="T3" fmla="*/ 0 h 7"/>
                  <a:gd name="T4" fmla="*/ 0 w 8"/>
                  <a:gd name="T5" fmla="*/ 0 h 7"/>
                  <a:gd name="T6" fmla="*/ 0 w 8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7">
                    <a:moveTo>
                      <a:pt x="0" y="5"/>
                    </a:moveTo>
                    <a:lnTo>
                      <a:pt x="8" y="7"/>
                    </a:lnTo>
                    <a:lnTo>
                      <a:pt x="1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868" name="Freeform 5361"/>
              <p:cNvSpPr>
                <a:spLocks/>
              </p:cNvSpPr>
              <p:nvPr/>
            </p:nvSpPr>
            <p:spPr bwMode="auto">
              <a:xfrm>
                <a:off x="2767" y="1845"/>
                <a:ext cx="5" cy="4"/>
              </a:xfrm>
              <a:custGeom>
                <a:avLst/>
                <a:gdLst>
                  <a:gd name="T0" fmla="*/ 0 w 15"/>
                  <a:gd name="T1" fmla="*/ 0 h 12"/>
                  <a:gd name="T2" fmla="*/ 0 w 15"/>
                  <a:gd name="T3" fmla="*/ 0 h 12"/>
                  <a:gd name="T4" fmla="*/ 0 w 15"/>
                  <a:gd name="T5" fmla="*/ 0 h 12"/>
                  <a:gd name="T6" fmla="*/ 0 w 15"/>
                  <a:gd name="T7" fmla="*/ 0 h 12"/>
                  <a:gd name="T8" fmla="*/ 0 w 15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2">
                    <a:moveTo>
                      <a:pt x="13" y="12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15" y="9"/>
                    </a:lnTo>
                    <a:lnTo>
                      <a:pt x="13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869" name="Freeform 5362"/>
              <p:cNvSpPr>
                <a:spLocks/>
              </p:cNvSpPr>
              <p:nvPr/>
            </p:nvSpPr>
            <p:spPr bwMode="auto">
              <a:xfrm>
                <a:off x="2770" y="1845"/>
                <a:ext cx="3" cy="3"/>
              </a:xfrm>
              <a:custGeom>
                <a:avLst/>
                <a:gdLst>
                  <a:gd name="T0" fmla="*/ 0 w 9"/>
                  <a:gd name="T1" fmla="*/ 0 h 8"/>
                  <a:gd name="T2" fmla="*/ 0 w 9"/>
                  <a:gd name="T3" fmla="*/ 0 h 8"/>
                  <a:gd name="T4" fmla="*/ 0 w 9"/>
                  <a:gd name="T5" fmla="*/ 0 h 8"/>
                  <a:gd name="T6" fmla="*/ 0 w 9"/>
                  <a:gd name="T7" fmla="*/ 0 h 8"/>
                  <a:gd name="T8" fmla="*/ 0 w 9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8">
                    <a:moveTo>
                      <a:pt x="6" y="8"/>
                    </a:moveTo>
                    <a:lnTo>
                      <a:pt x="9" y="2"/>
                    </a:lnTo>
                    <a:lnTo>
                      <a:pt x="7" y="0"/>
                    </a:lnTo>
                    <a:lnTo>
                      <a:pt x="0" y="6"/>
                    </a:lnTo>
                    <a:lnTo>
                      <a:pt x="6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870" name="Freeform 5363"/>
              <p:cNvSpPr>
                <a:spLocks/>
              </p:cNvSpPr>
              <p:nvPr/>
            </p:nvSpPr>
            <p:spPr bwMode="auto">
              <a:xfrm>
                <a:off x="2767" y="1844"/>
                <a:ext cx="6" cy="3"/>
              </a:xfrm>
              <a:custGeom>
                <a:avLst/>
                <a:gdLst>
                  <a:gd name="T0" fmla="*/ 0 w 17"/>
                  <a:gd name="T1" fmla="*/ 0 h 11"/>
                  <a:gd name="T2" fmla="*/ 0 w 17"/>
                  <a:gd name="T3" fmla="*/ 0 h 11"/>
                  <a:gd name="T4" fmla="*/ 0 w 17"/>
                  <a:gd name="T5" fmla="*/ 0 h 11"/>
                  <a:gd name="T6" fmla="*/ 0 w 17"/>
                  <a:gd name="T7" fmla="*/ 0 h 11"/>
                  <a:gd name="T8" fmla="*/ 0 w 17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1">
                    <a:moveTo>
                      <a:pt x="17" y="4"/>
                    </a:moveTo>
                    <a:lnTo>
                      <a:pt x="2" y="11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871" name="Freeform 5364"/>
              <p:cNvSpPr>
                <a:spLocks/>
              </p:cNvSpPr>
              <p:nvPr/>
            </p:nvSpPr>
            <p:spPr bwMode="auto">
              <a:xfrm>
                <a:off x="2767" y="1845"/>
                <a:ext cx="3" cy="1"/>
              </a:xfrm>
              <a:custGeom>
                <a:avLst/>
                <a:gdLst>
                  <a:gd name="T0" fmla="*/ 0 w 8"/>
                  <a:gd name="T1" fmla="*/ 0 h 3"/>
                  <a:gd name="T2" fmla="*/ 0 w 8"/>
                  <a:gd name="T3" fmla="*/ 0 h 3"/>
                  <a:gd name="T4" fmla="*/ 0 w 8"/>
                  <a:gd name="T5" fmla="*/ 0 h 3"/>
                  <a:gd name="T6" fmla="*/ 0 w 8"/>
                  <a:gd name="T7" fmla="*/ 0 h 3"/>
                  <a:gd name="T8" fmla="*/ 0 w 8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3">
                    <a:moveTo>
                      <a:pt x="0" y="3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8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872" name="Rectangle 5365"/>
              <p:cNvSpPr>
                <a:spLocks noChangeArrowheads="1"/>
              </p:cNvSpPr>
              <p:nvPr/>
            </p:nvSpPr>
            <p:spPr bwMode="auto">
              <a:xfrm>
                <a:off x="2767" y="1843"/>
                <a:ext cx="5" cy="2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873" name="Rectangle 5366"/>
              <p:cNvSpPr>
                <a:spLocks noChangeArrowheads="1"/>
              </p:cNvSpPr>
              <p:nvPr/>
            </p:nvSpPr>
            <p:spPr bwMode="auto">
              <a:xfrm>
                <a:off x="2767" y="1840"/>
                <a:ext cx="5" cy="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874" name="Freeform 5367"/>
              <p:cNvSpPr>
                <a:spLocks/>
              </p:cNvSpPr>
              <p:nvPr/>
            </p:nvSpPr>
            <p:spPr bwMode="auto">
              <a:xfrm>
                <a:off x="2770" y="1840"/>
                <a:ext cx="2" cy="1"/>
              </a:xfrm>
              <a:custGeom>
                <a:avLst/>
                <a:gdLst>
                  <a:gd name="T0" fmla="*/ 0 w 8"/>
                  <a:gd name="T1" fmla="*/ 0 h 3"/>
                  <a:gd name="T2" fmla="*/ 0 w 8"/>
                  <a:gd name="T3" fmla="*/ 0 h 3"/>
                  <a:gd name="T4" fmla="*/ 0 w 8"/>
                  <a:gd name="T5" fmla="*/ 0 h 3"/>
                  <a:gd name="T6" fmla="*/ 0 w 8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3">
                    <a:moveTo>
                      <a:pt x="8" y="1"/>
                    </a:moveTo>
                    <a:lnTo>
                      <a:pt x="0" y="3"/>
                    </a:lnTo>
                    <a:lnTo>
                      <a:pt x="7" y="0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875" name="Freeform 5368"/>
              <p:cNvSpPr>
                <a:spLocks/>
              </p:cNvSpPr>
              <p:nvPr/>
            </p:nvSpPr>
            <p:spPr bwMode="auto">
              <a:xfrm>
                <a:off x="2766" y="1836"/>
                <a:ext cx="6" cy="5"/>
              </a:xfrm>
              <a:custGeom>
                <a:avLst/>
                <a:gdLst>
                  <a:gd name="T0" fmla="*/ 0 w 17"/>
                  <a:gd name="T1" fmla="*/ 0 h 15"/>
                  <a:gd name="T2" fmla="*/ 0 w 17"/>
                  <a:gd name="T3" fmla="*/ 0 h 15"/>
                  <a:gd name="T4" fmla="*/ 0 w 17"/>
                  <a:gd name="T5" fmla="*/ 0 h 15"/>
                  <a:gd name="T6" fmla="*/ 0 w 17"/>
                  <a:gd name="T7" fmla="*/ 0 h 15"/>
                  <a:gd name="T8" fmla="*/ 0 w 17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5">
                    <a:moveTo>
                      <a:pt x="17" y="13"/>
                    </a:moveTo>
                    <a:lnTo>
                      <a:pt x="2" y="15"/>
                    </a:lnTo>
                    <a:lnTo>
                      <a:pt x="0" y="2"/>
                    </a:lnTo>
                    <a:lnTo>
                      <a:pt x="15" y="0"/>
                    </a:lnTo>
                    <a:lnTo>
                      <a:pt x="17" y="1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876" name="Freeform 5369"/>
              <p:cNvSpPr>
                <a:spLocks/>
              </p:cNvSpPr>
              <p:nvPr/>
            </p:nvSpPr>
            <p:spPr bwMode="auto">
              <a:xfrm>
                <a:off x="2769" y="1836"/>
                <a:ext cx="2" cy="1"/>
              </a:xfrm>
              <a:custGeom>
                <a:avLst/>
                <a:gdLst>
                  <a:gd name="T0" fmla="*/ 0 w 8"/>
                  <a:gd name="T1" fmla="*/ 0 h 3"/>
                  <a:gd name="T2" fmla="*/ 0 w 8"/>
                  <a:gd name="T3" fmla="*/ 0 h 3"/>
                  <a:gd name="T4" fmla="*/ 0 w 8"/>
                  <a:gd name="T5" fmla="*/ 0 h 3"/>
                  <a:gd name="T6" fmla="*/ 0 w 8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3">
                    <a:moveTo>
                      <a:pt x="8" y="0"/>
                    </a:moveTo>
                    <a:lnTo>
                      <a:pt x="0" y="3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877" name="Freeform 5370"/>
              <p:cNvSpPr>
                <a:spLocks/>
              </p:cNvSpPr>
              <p:nvPr/>
            </p:nvSpPr>
            <p:spPr bwMode="auto">
              <a:xfrm>
                <a:off x="2761" y="1801"/>
                <a:ext cx="10" cy="35"/>
              </a:xfrm>
              <a:custGeom>
                <a:avLst/>
                <a:gdLst>
                  <a:gd name="T0" fmla="*/ 0 w 32"/>
                  <a:gd name="T1" fmla="*/ 0 h 106"/>
                  <a:gd name="T2" fmla="*/ 0 w 32"/>
                  <a:gd name="T3" fmla="*/ 0 h 106"/>
                  <a:gd name="T4" fmla="*/ 0 w 32"/>
                  <a:gd name="T5" fmla="*/ 0 h 106"/>
                  <a:gd name="T6" fmla="*/ 0 w 32"/>
                  <a:gd name="T7" fmla="*/ 0 h 106"/>
                  <a:gd name="T8" fmla="*/ 0 w 32"/>
                  <a:gd name="T9" fmla="*/ 0 h 1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106">
                    <a:moveTo>
                      <a:pt x="32" y="104"/>
                    </a:moveTo>
                    <a:lnTo>
                      <a:pt x="17" y="106"/>
                    </a:lnTo>
                    <a:lnTo>
                      <a:pt x="0" y="2"/>
                    </a:lnTo>
                    <a:lnTo>
                      <a:pt x="14" y="0"/>
                    </a:lnTo>
                    <a:lnTo>
                      <a:pt x="32" y="10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878" name="Freeform 5371"/>
              <p:cNvSpPr>
                <a:spLocks/>
              </p:cNvSpPr>
              <p:nvPr/>
            </p:nvSpPr>
            <p:spPr bwMode="auto">
              <a:xfrm>
                <a:off x="2761" y="1802"/>
                <a:ext cx="2" cy="0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1 h 1"/>
                  <a:gd name="T4" fmla="*/ 0 w 7"/>
                  <a:gd name="T5" fmla="*/ 0 h 1"/>
                  <a:gd name="T6" fmla="*/ 0 w 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0" y="0"/>
                    </a:moveTo>
                    <a:lnTo>
                      <a:pt x="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879" name="Freeform 5372"/>
              <p:cNvSpPr>
                <a:spLocks/>
              </p:cNvSpPr>
              <p:nvPr/>
            </p:nvSpPr>
            <p:spPr bwMode="auto">
              <a:xfrm>
                <a:off x="2758" y="1783"/>
                <a:ext cx="7" cy="19"/>
              </a:xfrm>
              <a:custGeom>
                <a:avLst/>
                <a:gdLst>
                  <a:gd name="T0" fmla="*/ 0 w 21"/>
                  <a:gd name="T1" fmla="*/ 0 h 56"/>
                  <a:gd name="T2" fmla="*/ 0 w 21"/>
                  <a:gd name="T3" fmla="*/ 0 h 56"/>
                  <a:gd name="T4" fmla="*/ 0 w 21"/>
                  <a:gd name="T5" fmla="*/ 0 h 56"/>
                  <a:gd name="T6" fmla="*/ 0 w 21"/>
                  <a:gd name="T7" fmla="*/ 0 h 56"/>
                  <a:gd name="T8" fmla="*/ 0 w 21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56">
                    <a:moveTo>
                      <a:pt x="21" y="54"/>
                    </a:moveTo>
                    <a:lnTo>
                      <a:pt x="7" y="56"/>
                    </a:lnTo>
                    <a:lnTo>
                      <a:pt x="0" y="2"/>
                    </a:lnTo>
                    <a:lnTo>
                      <a:pt x="15" y="0"/>
                    </a:lnTo>
                    <a:lnTo>
                      <a:pt x="21" y="5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880" name="Freeform 5373"/>
              <p:cNvSpPr>
                <a:spLocks/>
              </p:cNvSpPr>
              <p:nvPr/>
            </p:nvSpPr>
            <p:spPr bwMode="auto">
              <a:xfrm>
                <a:off x="2761" y="1783"/>
                <a:ext cx="2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7" y="0"/>
                    </a:moveTo>
                    <a:lnTo>
                      <a:pt x="0" y="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881" name="Freeform 5374"/>
              <p:cNvSpPr>
                <a:spLocks/>
              </p:cNvSpPr>
              <p:nvPr/>
            </p:nvSpPr>
            <p:spPr bwMode="auto">
              <a:xfrm>
                <a:off x="2756" y="1765"/>
                <a:ext cx="7" cy="19"/>
              </a:xfrm>
              <a:custGeom>
                <a:avLst/>
                <a:gdLst>
                  <a:gd name="T0" fmla="*/ 0 w 23"/>
                  <a:gd name="T1" fmla="*/ 0 h 55"/>
                  <a:gd name="T2" fmla="*/ 0 w 23"/>
                  <a:gd name="T3" fmla="*/ 0 h 55"/>
                  <a:gd name="T4" fmla="*/ 0 w 23"/>
                  <a:gd name="T5" fmla="*/ 0 h 55"/>
                  <a:gd name="T6" fmla="*/ 0 w 23"/>
                  <a:gd name="T7" fmla="*/ 0 h 55"/>
                  <a:gd name="T8" fmla="*/ 0 w 23"/>
                  <a:gd name="T9" fmla="*/ 0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55">
                    <a:moveTo>
                      <a:pt x="23" y="53"/>
                    </a:moveTo>
                    <a:lnTo>
                      <a:pt x="8" y="55"/>
                    </a:lnTo>
                    <a:lnTo>
                      <a:pt x="0" y="2"/>
                    </a:lnTo>
                    <a:lnTo>
                      <a:pt x="15" y="0"/>
                    </a:lnTo>
                    <a:lnTo>
                      <a:pt x="23" y="5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882" name="Freeform 5375"/>
              <p:cNvSpPr>
                <a:spLocks/>
              </p:cNvSpPr>
              <p:nvPr/>
            </p:nvSpPr>
            <p:spPr bwMode="auto">
              <a:xfrm>
                <a:off x="2756" y="1766"/>
                <a:ext cx="2" cy="0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1 h 1"/>
                  <a:gd name="T4" fmla="*/ 0 w 7"/>
                  <a:gd name="T5" fmla="*/ 0 h 1"/>
                  <a:gd name="T6" fmla="*/ 0 w 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0" y="0"/>
                    </a:moveTo>
                    <a:lnTo>
                      <a:pt x="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883" name="Freeform 5376"/>
              <p:cNvSpPr>
                <a:spLocks/>
              </p:cNvSpPr>
              <p:nvPr/>
            </p:nvSpPr>
            <p:spPr bwMode="auto">
              <a:xfrm>
                <a:off x="2755" y="1757"/>
                <a:ext cx="6" cy="9"/>
              </a:xfrm>
              <a:custGeom>
                <a:avLst/>
                <a:gdLst>
                  <a:gd name="T0" fmla="*/ 0 w 18"/>
                  <a:gd name="T1" fmla="*/ 0 h 28"/>
                  <a:gd name="T2" fmla="*/ 0 w 18"/>
                  <a:gd name="T3" fmla="*/ 0 h 28"/>
                  <a:gd name="T4" fmla="*/ 0 w 18"/>
                  <a:gd name="T5" fmla="*/ 0 h 28"/>
                  <a:gd name="T6" fmla="*/ 0 w 18"/>
                  <a:gd name="T7" fmla="*/ 0 h 28"/>
                  <a:gd name="T8" fmla="*/ 0 w 18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28">
                    <a:moveTo>
                      <a:pt x="18" y="26"/>
                    </a:moveTo>
                    <a:lnTo>
                      <a:pt x="3" y="28"/>
                    </a:lnTo>
                    <a:lnTo>
                      <a:pt x="0" y="2"/>
                    </a:lnTo>
                    <a:lnTo>
                      <a:pt x="14" y="0"/>
                    </a:lnTo>
                    <a:lnTo>
                      <a:pt x="18" y="2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884" name="Freeform 5377"/>
              <p:cNvSpPr>
                <a:spLocks/>
              </p:cNvSpPr>
              <p:nvPr/>
            </p:nvSpPr>
            <p:spPr bwMode="auto">
              <a:xfrm>
                <a:off x="2757" y="1757"/>
                <a:ext cx="2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7" y="0"/>
                    </a:moveTo>
                    <a:lnTo>
                      <a:pt x="0" y="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885" name="Freeform 5378"/>
              <p:cNvSpPr>
                <a:spLocks/>
              </p:cNvSpPr>
              <p:nvPr/>
            </p:nvSpPr>
            <p:spPr bwMode="auto">
              <a:xfrm>
                <a:off x="2753" y="1749"/>
                <a:ext cx="6" cy="8"/>
              </a:xfrm>
              <a:custGeom>
                <a:avLst/>
                <a:gdLst>
                  <a:gd name="T0" fmla="*/ 0 w 18"/>
                  <a:gd name="T1" fmla="*/ 0 h 26"/>
                  <a:gd name="T2" fmla="*/ 0 w 18"/>
                  <a:gd name="T3" fmla="*/ 0 h 26"/>
                  <a:gd name="T4" fmla="*/ 0 w 18"/>
                  <a:gd name="T5" fmla="*/ 0 h 26"/>
                  <a:gd name="T6" fmla="*/ 0 w 18"/>
                  <a:gd name="T7" fmla="*/ 0 h 26"/>
                  <a:gd name="T8" fmla="*/ 0 w 18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26">
                    <a:moveTo>
                      <a:pt x="18" y="24"/>
                    </a:moveTo>
                    <a:lnTo>
                      <a:pt x="4" y="26"/>
                    </a:lnTo>
                    <a:lnTo>
                      <a:pt x="0" y="2"/>
                    </a:lnTo>
                    <a:lnTo>
                      <a:pt x="14" y="0"/>
                    </a:lnTo>
                    <a:lnTo>
                      <a:pt x="18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886" name="Freeform 5379"/>
              <p:cNvSpPr>
                <a:spLocks/>
              </p:cNvSpPr>
              <p:nvPr/>
            </p:nvSpPr>
            <p:spPr bwMode="auto">
              <a:xfrm>
                <a:off x="2753" y="1749"/>
                <a:ext cx="3" cy="1"/>
              </a:xfrm>
              <a:custGeom>
                <a:avLst/>
                <a:gdLst>
                  <a:gd name="T0" fmla="*/ 0 w 7"/>
                  <a:gd name="T1" fmla="*/ 0 h 2"/>
                  <a:gd name="T2" fmla="*/ 0 w 7"/>
                  <a:gd name="T3" fmla="*/ 1 h 2"/>
                  <a:gd name="T4" fmla="*/ 0 w 7"/>
                  <a:gd name="T5" fmla="*/ 0 h 2"/>
                  <a:gd name="T6" fmla="*/ 0 w 7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7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887" name="Freeform 5380"/>
              <p:cNvSpPr>
                <a:spLocks/>
              </p:cNvSpPr>
              <p:nvPr/>
            </p:nvSpPr>
            <p:spPr bwMode="auto">
              <a:xfrm>
                <a:off x="2751" y="1733"/>
                <a:ext cx="7" cy="16"/>
              </a:xfrm>
              <a:custGeom>
                <a:avLst/>
                <a:gdLst>
                  <a:gd name="T0" fmla="*/ 0 w 22"/>
                  <a:gd name="T1" fmla="*/ 0 h 49"/>
                  <a:gd name="T2" fmla="*/ 0 w 22"/>
                  <a:gd name="T3" fmla="*/ 0 h 49"/>
                  <a:gd name="T4" fmla="*/ 0 w 22"/>
                  <a:gd name="T5" fmla="*/ 0 h 49"/>
                  <a:gd name="T6" fmla="*/ 0 w 22"/>
                  <a:gd name="T7" fmla="*/ 0 h 49"/>
                  <a:gd name="T8" fmla="*/ 0 w 22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49">
                    <a:moveTo>
                      <a:pt x="22" y="47"/>
                    </a:moveTo>
                    <a:lnTo>
                      <a:pt x="8" y="49"/>
                    </a:lnTo>
                    <a:lnTo>
                      <a:pt x="0" y="2"/>
                    </a:lnTo>
                    <a:lnTo>
                      <a:pt x="15" y="0"/>
                    </a:lnTo>
                    <a:lnTo>
                      <a:pt x="22" y="4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888" name="Freeform 5381"/>
              <p:cNvSpPr>
                <a:spLocks/>
              </p:cNvSpPr>
              <p:nvPr/>
            </p:nvSpPr>
            <p:spPr bwMode="auto">
              <a:xfrm>
                <a:off x="2753" y="1733"/>
                <a:ext cx="3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7" y="0"/>
                    </a:moveTo>
                    <a:lnTo>
                      <a:pt x="0" y="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889" name="Freeform 5382"/>
              <p:cNvSpPr>
                <a:spLocks/>
              </p:cNvSpPr>
              <p:nvPr/>
            </p:nvSpPr>
            <p:spPr bwMode="auto">
              <a:xfrm>
                <a:off x="2750" y="1729"/>
                <a:ext cx="6" cy="5"/>
              </a:xfrm>
              <a:custGeom>
                <a:avLst/>
                <a:gdLst>
                  <a:gd name="T0" fmla="*/ 0 w 17"/>
                  <a:gd name="T1" fmla="*/ 0 h 14"/>
                  <a:gd name="T2" fmla="*/ 0 w 17"/>
                  <a:gd name="T3" fmla="*/ 0 h 14"/>
                  <a:gd name="T4" fmla="*/ 0 w 17"/>
                  <a:gd name="T5" fmla="*/ 0 h 14"/>
                  <a:gd name="T6" fmla="*/ 0 w 17"/>
                  <a:gd name="T7" fmla="*/ 0 h 14"/>
                  <a:gd name="T8" fmla="*/ 0 w 17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4">
                    <a:moveTo>
                      <a:pt x="17" y="12"/>
                    </a:moveTo>
                    <a:lnTo>
                      <a:pt x="2" y="14"/>
                    </a:lnTo>
                    <a:lnTo>
                      <a:pt x="0" y="2"/>
                    </a:lnTo>
                    <a:lnTo>
                      <a:pt x="15" y="0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890" name="Freeform 5383"/>
              <p:cNvSpPr>
                <a:spLocks/>
              </p:cNvSpPr>
              <p:nvPr/>
            </p:nvSpPr>
            <p:spPr bwMode="auto">
              <a:xfrm>
                <a:off x="2750" y="1729"/>
                <a:ext cx="3" cy="1"/>
              </a:xfrm>
              <a:custGeom>
                <a:avLst/>
                <a:gdLst>
                  <a:gd name="T0" fmla="*/ 0 w 8"/>
                  <a:gd name="T1" fmla="*/ 1 h 2"/>
                  <a:gd name="T2" fmla="*/ 0 w 8"/>
                  <a:gd name="T3" fmla="*/ 1 h 2"/>
                  <a:gd name="T4" fmla="*/ 0 w 8"/>
                  <a:gd name="T5" fmla="*/ 0 h 2"/>
                  <a:gd name="T6" fmla="*/ 0 w 8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0" y="1"/>
                    </a:moveTo>
                    <a:lnTo>
                      <a:pt x="8" y="2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891" name="Rectangle 5384"/>
              <p:cNvSpPr>
                <a:spLocks noChangeArrowheads="1"/>
              </p:cNvSpPr>
              <p:nvPr/>
            </p:nvSpPr>
            <p:spPr bwMode="auto">
              <a:xfrm>
                <a:off x="2750" y="1725"/>
                <a:ext cx="5" cy="4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892" name="Rectangle 5385"/>
              <p:cNvSpPr>
                <a:spLocks noChangeArrowheads="1"/>
              </p:cNvSpPr>
              <p:nvPr/>
            </p:nvSpPr>
            <p:spPr bwMode="auto">
              <a:xfrm>
                <a:off x="2750" y="1717"/>
                <a:ext cx="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893" name="Rectangle 5386"/>
              <p:cNvSpPr>
                <a:spLocks noChangeArrowheads="1"/>
              </p:cNvSpPr>
              <p:nvPr/>
            </p:nvSpPr>
            <p:spPr bwMode="auto">
              <a:xfrm>
                <a:off x="2750" y="1714"/>
                <a:ext cx="5" cy="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894" name="Freeform 5387"/>
              <p:cNvSpPr>
                <a:spLocks/>
              </p:cNvSpPr>
              <p:nvPr/>
            </p:nvSpPr>
            <p:spPr bwMode="auto">
              <a:xfrm>
                <a:off x="2753" y="1713"/>
                <a:ext cx="2" cy="2"/>
              </a:xfrm>
              <a:custGeom>
                <a:avLst/>
                <a:gdLst>
                  <a:gd name="T0" fmla="*/ 0 w 8"/>
                  <a:gd name="T1" fmla="*/ 1 h 4"/>
                  <a:gd name="T2" fmla="*/ 0 w 8"/>
                  <a:gd name="T3" fmla="*/ 1 h 4"/>
                  <a:gd name="T4" fmla="*/ 0 w 8"/>
                  <a:gd name="T5" fmla="*/ 0 h 4"/>
                  <a:gd name="T6" fmla="*/ 0 w 8"/>
                  <a:gd name="T7" fmla="*/ 1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4">
                    <a:moveTo>
                      <a:pt x="8" y="1"/>
                    </a:moveTo>
                    <a:lnTo>
                      <a:pt x="0" y="4"/>
                    </a:lnTo>
                    <a:lnTo>
                      <a:pt x="7" y="0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895" name="Freeform 5388"/>
              <p:cNvSpPr>
                <a:spLocks/>
              </p:cNvSpPr>
              <p:nvPr/>
            </p:nvSpPr>
            <p:spPr bwMode="auto">
              <a:xfrm>
                <a:off x="2750" y="1711"/>
                <a:ext cx="5" cy="3"/>
              </a:xfrm>
              <a:custGeom>
                <a:avLst/>
                <a:gdLst>
                  <a:gd name="T0" fmla="*/ 0 w 16"/>
                  <a:gd name="T1" fmla="*/ 0 h 8"/>
                  <a:gd name="T2" fmla="*/ 0 w 16"/>
                  <a:gd name="T3" fmla="*/ 0 h 8"/>
                  <a:gd name="T4" fmla="*/ 0 w 16"/>
                  <a:gd name="T5" fmla="*/ 0 h 8"/>
                  <a:gd name="T6" fmla="*/ 0 w 16"/>
                  <a:gd name="T7" fmla="*/ 0 h 8"/>
                  <a:gd name="T8" fmla="*/ 0 w 16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8">
                    <a:moveTo>
                      <a:pt x="16" y="6"/>
                    </a:moveTo>
                    <a:lnTo>
                      <a:pt x="1" y="8"/>
                    </a:lnTo>
                    <a:lnTo>
                      <a:pt x="0" y="2"/>
                    </a:lnTo>
                    <a:lnTo>
                      <a:pt x="15" y="0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896" name="Freeform 5389"/>
              <p:cNvSpPr>
                <a:spLocks/>
              </p:cNvSpPr>
              <p:nvPr/>
            </p:nvSpPr>
            <p:spPr bwMode="auto">
              <a:xfrm>
                <a:off x="2752" y="1711"/>
                <a:ext cx="3" cy="1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0 h 4"/>
                  <a:gd name="T4" fmla="*/ 0 w 7"/>
                  <a:gd name="T5" fmla="*/ 0 h 4"/>
                  <a:gd name="T6" fmla="*/ 0 w 7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7" y="1"/>
                    </a:moveTo>
                    <a:lnTo>
                      <a:pt x="0" y="4"/>
                    </a:lnTo>
                    <a:lnTo>
                      <a:pt x="7" y="0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897" name="Freeform 5390"/>
              <p:cNvSpPr>
                <a:spLocks/>
              </p:cNvSpPr>
              <p:nvPr/>
            </p:nvSpPr>
            <p:spPr bwMode="auto">
              <a:xfrm>
                <a:off x="2748" y="1707"/>
                <a:ext cx="7" cy="5"/>
              </a:xfrm>
              <a:custGeom>
                <a:avLst/>
                <a:gdLst>
                  <a:gd name="T0" fmla="*/ 0 w 19"/>
                  <a:gd name="T1" fmla="*/ 0 h 17"/>
                  <a:gd name="T2" fmla="*/ 0 w 19"/>
                  <a:gd name="T3" fmla="*/ 0 h 17"/>
                  <a:gd name="T4" fmla="*/ 0 w 19"/>
                  <a:gd name="T5" fmla="*/ 0 h 17"/>
                  <a:gd name="T6" fmla="*/ 0 w 19"/>
                  <a:gd name="T7" fmla="*/ 0 h 17"/>
                  <a:gd name="T8" fmla="*/ 0 w 19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7">
                    <a:moveTo>
                      <a:pt x="19" y="13"/>
                    </a:moveTo>
                    <a:lnTo>
                      <a:pt x="4" y="17"/>
                    </a:lnTo>
                    <a:lnTo>
                      <a:pt x="0" y="4"/>
                    </a:lnTo>
                    <a:lnTo>
                      <a:pt x="15" y="0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898" name="Freeform 5391"/>
              <p:cNvSpPr>
                <a:spLocks/>
              </p:cNvSpPr>
              <p:nvPr/>
            </p:nvSpPr>
            <p:spPr bwMode="auto">
              <a:xfrm>
                <a:off x="2748" y="1707"/>
                <a:ext cx="3" cy="1"/>
              </a:xfrm>
              <a:custGeom>
                <a:avLst/>
                <a:gdLst>
                  <a:gd name="T0" fmla="*/ 0 w 7"/>
                  <a:gd name="T1" fmla="*/ 1 h 2"/>
                  <a:gd name="T2" fmla="*/ 0 w 7"/>
                  <a:gd name="T3" fmla="*/ 1 h 2"/>
                  <a:gd name="T4" fmla="*/ 0 w 7"/>
                  <a:gd name="T5" fmla="*/ 0 h 2"/>
                  <a:gd name="T6" fmla="*/ 0 w 7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2"/>
                    </a:moveTo>
                    <a:lnTo>
                      <a:pt x="7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899" name="Freeform 5392"/>
              <p:cNvSpPr>
                <a:spLocks/>
              </p:cNvSpPr>
              <p:nvPr/>
            </p:nvSpPr>
            <p:spPr bwMode="auto">
              <a:xfrm>
                <a:off x="2748" y="1695"/>
                <a:ext cx="5" cy="12"/>
              </a:xfrm>
              <a:custGeom>
                <a:avLst/>
                <a:gdLst>
                  <a:gd name="T0" fmla="*/ 0 w 17"/>
                  <a:gd name="T1" fmla="*/ 0 h 38"/>
                  <a:gd name="T2" fmla="*/ 0 w 17"/>
                  <a:gd name="T3" fmla="*/ 0 h 38"/>
                  <a:gd name="T4" fmla="*/ 0 w 17"/>
                  <a:gd name="T5" fmla="*/ 0 h 38"/>
                  <a:gd name="T6" fmla="*/ 0 w 17"/>
                  <a:gd name="T7" fmla="*/ 0 h 38"/>
                  <a:gd name="T8" fmla="*/ 0 w 17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38">
                    <a:moveTo>
                      <a:pt x="17" y="38"/>
                    </a:moveTo>
                    <a:lnTo>
                      <a:pt x="2" y="38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7" y="3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00" name="Freeform 5393"/>
              <p:cNvSpPr>
                <a:spLocks/>
              </p:cNvSpPr>
              <p:nvPr/>
            </p:nvSpPr>
            <p:spPr bwMode="auto">
              <a:xfrm>
                <a:off x="2748" y="1695"/>
                <a:ext cx="2" cy="0"/>
              </a:xfrm>
              <a:custGeom>
                <a:avLst/>
                <a:gdLst>
                  <a:gd name="T0" fmla="*/ 0 w 7"/>
                  <a:gd name="T1" fmla="*/ 0 h 2"/>
                  <a:gd name="T2" fmla="*/ 0 w 7"/>
                  <a:gd name="T3" fmla="*/ 1 h 2"/>
                  <a:gd name="T4" fmla="*/ 0 w 7"/>
                  <a:gd name="T5" fmla="*/ 0 h 2"/>
                  <a:gd name="T6" fmla="*/ 0 w 7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7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01" name="Rectangle 5394"/>
              <p:cNvSpPr>
                <a:spLocks noChangeArrowheads="1"/>
              </p:cNvSpPr>
              <p:nvPr/>
            </p:nvSpPr>
            <p:spPr bwMode="auto">
              <a:xfrm>
                <a:off x="2748" y="1682"/>
                <a:ext cx="5" cy="1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02" name="Freeform 5395"/>
              <p:cNvSpPr>
                <a:spLocks/>
              </p:cNvSpPr>
              <p:nvPr/>
            </p:nvSpPr>
            <p:spPr bwMode="auto">
              <a:xfrm>
                <a:off x="2750" y="1682"/>
                <a:ext cx="3" cy="0"/>
              </a:xfrm>
              <a:custGeom>
                <a:avLst/>
                <a:gdLst>
                  <a:gd name="T0" fmla="*/ 0 w 9"/>
                  <a:gd name="T1" fmla="*/ 0 h 2"/>
                  <a:gd name="T2" fmla="*/ 0 w 9"/>
                  <a:gd name="T3" fmla="*/ 1 h 2"/>
                  <a:gd name="T4" fmla="*/ 0 w 9"/>
                  <a:gd name="T5" fmla="*/ 0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2">
                    <a:moveTo>
                      <a:pt x="9" y="0"/>
                    </a:moveTo>
                    <a:lnTo>
                      <a:pt x="0" y="2"/>
                    </a:lnTo>
                    <a:lnTo>
                      <a:pt x="8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03" name="Freeform 5396"/>
              <p:cNvSpPr>
                <a:spLocks/>
              </p:cNvSpPr>
              <p:nvPr/>
            </p:nvSpPr>
            <p:spPr bwMode="auto">
              <a:xfrm>
                <a:off x="2747" y="1668"/>
                <a:ext cx="6" cy="14"/>
              </a:xfrm>
              <a:custGeom>
                <a:avLst/>
                <a:gdLst>
                  <a:gd name="T0" fmla="*/ 0 w 16"/>
                  <a:gd name="T1" fmla="*/ 0 h 40"/>
                  <a:gd name="T2" fmla="*/ 0 w 16"/>
                  <a:gd name="T3" fmla="*/ 0 h 40"/>
                  <a:gd name="T4" fmla="*/ 0 w 16"/>
                  <a:gd name="T5" fmla="*/ 0 h 40"/>
                  <a:gd name="T6" fmla="*/ 0 w 16"/>
                  <a:gd name="T7" fmla="*/ 0 h 40"/>
                  <a:gd name="T8" fmla="*/ 0 w 16"/>
                  <a:gd name="T9" fmla="*/ 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40">
                    <a:moveTo>
                      <a:pt x="16" y="40"/>
                    </a:moveTo>
                    <a:lnTo>
                      <a:pt x="1" y="40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6" y="4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04" name="Freeform 5397"/>
              <p:cNvSpPr>
                <a:spLocks/>
              </p:cNvSpPr>
              <p:nvPr/>
            </p:nvSpPr>
            <p:spPr bwMode="auto">
              <a:xfrm>
                <a:off x="2750" y="1668"/>
                <a:ext cx="2" cy="1"/>
              </a:xfrm>
              <a:custGeom>
                <a:avLst/>
                <a:gdLst>
                  <a:gd name="T0" fmla="*/ 0 w 8"/>
                  <a:gd name="T1" fmla="*/ 0 h 2"/>
                  <a:gd name="T2" fmla="*/ 0 w 8"/>
                  <a:gd name="T3" fmla="*/ 1 h 2"/>
                  <a:gd name="T4" fmla="*/ 0 w 8"/>
                  <a:gd name="T5" fmla="*/ 0 h 2"/>
                  <a:gd name="T6" fmla="*/ 0 w 8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8" y="0"/>
                    </a:moveTo>
                    <a:lnTo>
                      <a:pt x="0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05" name="Freeform 5398"/>
              <p:cNvSpPr>
                <a:spLocks/>
              </p:cNvSpPr>
              <p:nvPr/>
            </p:nvSpPr>
            <p:spPr bwMode="auto">
              <a:xfrm>
                <a:off x="2747" y="1656"/>
                <a:ext cx="5" cy="12"/>
              </a:xfrm>
              <a:custGeom>
                <a:avLst/>
                <a:gdLst>
                  <a:gd name="T0" fmla="*/ 0 w 17"/>
                  <a:gd name="T1" fmla="*/ 0 h 37"/>
                  <a:gd name="T2" fmla="*/ 0 w 17"/>
                  <a:gd name="T3" fmla="*/ 0 h 37"/>
                  <a:gd name="T4" fmla="*/ 0 w 17"/>
                  <a:gd name="T5" fmla="*/ 0 h 37"/>
                  <a:gd name="T6" fmla="*/ 0 w 17"/>
                  <a:gd name="T7" fmla="*/ 0 h 37"/>
                  <a:gd name="T8" fmla="*/ 0 w 17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37">
                    <a:moveTo>
                      <a:pt x="17" y="37"/>
                    </a:moveTo>
                    <a:lnTo>
                      <a:pt x="2" y="37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7" y="3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06" name="Freeform 5399"/>
              <p:cNvSpPr>
                <a:spLocks/>
              </p:cNvSpPr>
              <p:nvPr/>
            </p:nvSpPr>
            <p:spPr bwMode="auto">
              <a:xfrm>
                <a:off x="2749" y="1656"/>
                <a:ext cx="3" cy="1"/>
              </a:xfrm>
              <a:custGeom>
                <a:avLst/>
                <a:gdLst>
                  <a:gd name="T0" fmla="*/ 0 w 8"/>
                  <a:gd name="T1" fmla="*/ 0 h 3"/>
                  <a:gd name="T2" fmla="*/ 0 w 8"/>
                  <a:gd name="T3" fmla="*/ 0 h 3"/>
                  <a:gd name="T4" fmla="*/ 0 w 8"/>
                  <a:gd name="T5" fmla="*/ 0 h 3"/>
                  <a:gd name="T6" fmla="*/ 0 w 8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3">
                    <a:moveTo>
                      <a:pt x="8" y="1"/>
                    </a:moveTo>
                    <a:lnTo>
                      <a:pt x="0" y="3"/>
                    </a:lnTo>
                    <a:lnTo>
                      <a:pt x="8" y="0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07" name="Freeform 5400"/>
              <p:cNvSpPr>
                <a:spLocks/>
              </p:cNvSpPr>
              <p:nvPr/>
            </p:nvSpPr>
            <p:spPr bwMode="auto">
              <a:xfrm>
                <a:off x="2746" y="1651"/>
                <a:ext cx="6" cy="5"/>
              </a:xfrm>
              <a:custGeom>
                <a:avLst/>
                <a:gdLst>
                  <a:gd name="T0" fmla="*/ 0 w 16"/>
                  <a:gd name="T1" fmla="*/ 0 h 17"/>
                  <a:gd name="T2" fmla="*/ 0 w 16"/>
                  <a:gd name="T3" fmla="*/ 0 h 17"/>
                  <a:gd name="T4" fmla="*/ 0 w 16"/>
                  <a:gd name="T5" fmla="*/ 0 h 17"/>
                  <a:gd name="T6" fmla="*/ 0 w 16"/>
                  <a:gd name="T7" fmla="*/ 0 h 17"/>
                  <a:gd name="T8" fmla="*/ 0 w 16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7">
                    <a:moveTo>
                      <a:pt x="16" y="15"/>
                    </a:moveTo>
                    <a:lnTo>
                      <a:pt x="1" y="17"/>
                    </a:lnTo>
                    <a:lnTo>
                      <a:pt x="0" y="2"/>
                    </a:lnTo>
                    <a:lnTo>
                      <a:pt x="14" y="0"/>
                    </a:lnTo>
                    <a:lnTo>
                      <a:pt x="16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08" name="Freeform 5401"/>
              <p:cNvSpPr>
                <a:spLocks/>
              </p:cNvSpPr>
              <p:nvPr/>
            </p:nvSpPr>
            <p:spPr bwMode="auto">
              <a:xfrm>
                <a:off x="2746" y="1651"/>
                <a:ext cx="3" cy="1"/>
              </a:xfrm>
              <a:custGeom>
                <a:avLst/>
                <a:gdLst>
                  <a:gd name="T0" fmla="*/ 0 w 7"/>
                  <a:gd name="T1" fmla="*/ 1 h 2"/>
                  <a:gd name="T2" fmla="*/ 0 w 7"/>
                  <a:gd name="T3" fmla="*/ 1 h 2"/>
                  <a:gd name="T4" fmla="*/ 0 w 7"/>
                  <a:gd name="T5" fmla="*/ 0 h 2"/>
                  <a:gd name="T6" fmla="*/ 0 w 7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1"/>
                    </a:moveTo>
                    <a:lnTo>
                      <a:pt x="7" y="2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09" name="Rectangle 5402"/>
              <p:cNvSpPr>
                <a:spLocks noChangeArrowheads="1"/>
              </p:cNvSpPr>
              <p:nvPr/>
            </p:nvSpPr>
            <p:spPr bwMode="auto">
              <a:xfrm>
                <a:off x="2746" y="1648"/>
                <a:ext cx="6" cy="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10" name="Rectangle 5403"/>
              <p:cNvSpPr>
                <a:spLocks noChangeArrowheads="1"/>
              </p:cNvSpPr>
              <p:nvPr/>
            </p:nvSpPr>
            <p:spPr bwMode="auto">
              <a:xfrm>
                <a:off x="2746" y="1646"/>
                <a:ext cx="6" cy="2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11" name="Freeform 5404"/>
              <p:cNvSpPr>
                <a:spLocks/>
              </p:cNvSpPr>
              <p:nvPr/>
            </p:nvSpPr>
            <p:spPr bwMode="auto">
              <a:xfrm>
                <a:off x="2749" y="1645"/>
                <a:ext cx="3" cy="2"/>
              </a:xfrm>
              <a:custGeom>
                <a:avLst/>
                <a:gdLst>
                  <a:gd name="T0" fmla="*/ 0 w 9"/>
                  <a:gd name="T1" fmla="*/ 0 h 5"/>
                  <a:gd name="T2" fmla="*/ 0 w 9"/>
                  <a:gd name="T3" fmla="*/ 0 h 5"/>
                  <a:gd name="T4" fmla="*/ 0 w 9"/>
                  <a:gd name="T5" fmla="*/ 0 h 5"/>
                  <a:gd name="T6" fmla="*/ 0 w 9"/>
                  <a:gd name="T7" fmla="*/ 0 h 5"/>
                  <a:gd name="T8" fmla="*/ 0 w 9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5">
                    <a:moveTo>
                      <a:pt x="9" y="3"/>
                    </a:moveTo>
                    <a:lnTo>
                      <a:pt x="9" y="1"/>
                    </a:lnTo>
                    <a:lnTo>
                      <a:pt x="7" y="0"/>
                    </a:lnTo>
                    <a:lnTo>
                      <a:pt x="0" y="5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12" name="Freeform 5405"/>
              <p:cNvSpPr>
                <a:spLocks/>
              </p:cNvSpPr>
              <p:nvPr/>
            </p:nvSpPr>
            <p:spPr bwMode="auto">
              <a:xfrm>
                <a:off x="2746" y="1643"/>
                <a:ext cx="5" cy="4"/>
              </a:xfrm>
              <a:custGeom>
                <a:avLst/>
                <a:gdLst>
                  <a:gd name="T0" fmla="*/ 0 w 16"/>
                  <a:gd name="T1" fmla="*/ 0 h 11"/>
                  <a:gd name="T2" fmla="*/ 0 w 16"/>
                  <a:gd name="T3" fmla="*/ 0 h 11"/>
                  <a:gd name="T4" fmla="*/ 0 w 16"/>
                  <a:gd name="T5" fmla="*/ 0 h 11"/>
                  <a:gd name="T6" fmla="*/ 0 w 16"/>
                  <a:gd name="T7" fmla="*/ 0 h 11"/>
                  <a:gd name="T8" fmla="*/ 0 w 16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1">
                    <a:moveTo>
                      <a:pt x="16" y="5"/>
                    </a:moveTo>
                    <a:lnTo>
                      <a:pt x="2" y="11"/>
                    </a:lnTo>
                    <a:lnTo>
                      <a:pt x="0" y="7"/>
                    </a:lnTo>
                    <a:lnTo>
                      <a:pt x="14" y="0"/>
                    </a:lnTo>
                    <a:lnTo>
                      <a:pt x="16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13" name="Freeform 5406"/>
              <p:cNvSpPr>
                <a:spLocks/>
              </p:cNvSpPr>
              <p:nvPr/>
            </p:nvSpPr>
            <p:spPr bwMode="auto">
              <a:xfrm>
                <a:off x="2746" y="1645"/>
                <a:ext cx="2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0" y="3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7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14" name="Rectangle 5407"/>
              <p:cNvSpPr>
                <a:spLocks noChangeArrowheads="1"/>
              </p:cNvSpPr>
              <p:nvPr/>
            </p:nvSpPr>
            <p:spPr bwMode="auto">
              <a:xfrm>
                <a:off x="2746" y="1643"/>
                <a:ext cx="5" cy="2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15" name="Rectangle 5408"/>
              <p:cNvSpPr>
                <a:spLocks noChangeArrowheads="1"/>
              </p:cNvSpPr>
              <p:nvPr/>
            </p:nvSpPr>
            <p:spPr bwMode="auto">
              <a:xfrm>
                <a:off x="2746" y="1642"/>
                <a:ext cx="5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16" name="Rectangle 5409"/>
              <p:cNvSpPr>
                <a:spLocks noChangeArrowheads="1"/>
              </p:cNvSpPr>
              <p:nvPr/>
            </p:nvSpPr>
            <p:spPr bwMode="auto">
              <a:xfrm>
                <a:off x="2746" y="1639"/>
                <a:ext cx="5" cy="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17" name="Rectangle 5410"/>
              <p:cNvSpPr>
                <a:spLocks noChangeArrowheads="1"/>
              </p:cNvSpPr>
              <p:nvPr/>
            </p:nvSpPr>
            <p:spPr bwMode="auto">
              <a:xfrm>
                <a:off x="2746" y="1636"/>
                <a:ext cx="5" cy="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18" name="Rectangle 5411"/>
              <p:cNvSpPr>
                <a:spLocks noChangeArrowheads="1"/>
              </p:cNvSpPr>
              <p:nvPr/>
            </p:nvSpPr>
            <p:spPr bwMode="auto">
              <a:xfrm>
                <a:off x="2746" y="1612"/>
                <a:ext cx="5" cy="24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19" name="Freeform 5412"/>
              <p:cNvSpPr>
                <a:spLocks/>
              </p:cNvSpPr>
              <p:nvPr/>
            </p:nvSpPr>
            <p:spPr bwMode="auto">
              <a:xfrm>
                <a:off x="2746" y="1612"/>
                <a:ext cx="2" cy="1"/>
              </a:xfrm>
              <a:custGeom>
                <a:avLst/>
                <a:gdLst>
                  <a:gd name="T0" fmla="*/ 0 w 7"/>
                  <a:gd name="T1" fmla="*/ 0 h 2"/>
                  <a:gd name="T2" fmla="*/ 0 w 7"/>
                  <a:gd name="T3" fmla="*/ 1 h 2"/>
                  <a:gd name="T4" fmla="*/ 0 w 7"/>
                  <a:gd name="T5" fmla="*/ 0 h 2"/>
                  <a:gd name="T6" fmla="*/ 0 w 7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7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20" name="Freeform 5413"/>
              <p:cNvSpPr>
                <a:spLocks/>
              </p:cNvSpPr>
              <p:nvPr/>
            </p:nvSpPr>
            <p:spPr bwMode="auto">
              <a:xfrm>
                <a:off x="2746" y="1589"/>
                <a:ext cx="6" cy="23"/>
              </a:xfrm>
              <a:custGeom>
                <a:avLst/>
                <a:gdLst>
                  <a:gd name="T0" fmla="*/ 0 w 18"/>
                  <a:gd name="T1" fmla="*/ 0 h 71"/>
                  <a:gd name="T2" fmla="*/ 0 w 18"/>
                  <a:gd name="T3" fmla="*/ 0 h 71"/>
                  <a:gd name="T4" fmla="*/ 0 w 18"/>
                  <a:gd name="T5" fmla="*/ 0 h 71"/>
                  <a:gd name="T6" fmla="*/ 0 w 18"/>
                  <a:gd name="T7" fmla="*/ 0 h 71"/>
                  <a:gd name="T8" fmla="*/ 0 w 18"/>
                  <a:gd name="T9" fmla="*/ 0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71">
                    <a:moveTo>
                      <a:pt x="14" y="71"/>
                    </a:moveTo>
                    <a:lnTo>
                      <a:pt x="0" y="71"/>
                    </a:lnTo>
                    <a:lnTo>
                      <a:pt x="3" y="0"/>
                    </a:lnTo>
                    <a:lnTo>
                      <a:pt x="18" y="0"/>
                    </a:lnTo>
                    <a:lnTo>
                      <a:pt x="14" y="7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21" name="Freeform 5414"/>
              <p:cNvSpPr>
                <a:spLocks/>
              </p:cNvSpPr>
              <p:nvPr/>
            </p:nvSpPr>
            <p:spPr bwMode="auto">
              <a:xfrm>
                <a:off x="2747" y="1589"/>
                <a:ext cx="2" cy="0"/>
              </a:xfrm>
              <a:custGeom>
                <a:avLst/>
                <a:gdLst>
                  <a:gd name="T0" fmla="*/ 0 w 7"/>
                  <a:gd name="T1" fmla="*/ 0 h 2"/>
                  <a:gd name="T2" fmla="*/ 0 w 7"/>
                  <a:gd name="T3" fmla="*/ 1 h 2"/>
                  <a:gd name="T4" fmla="*/ 0 w 7"/>
                  <a:gd name="T5" fmla="*/ 0 h 2"/>
                  <a:gd name="T6" fmla="*/ 0 w 7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7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22" name="Freeform 5415"/>
              <p:cNvSpPr>
                <a:spLocks/>
              </p:cNvSpPr>
              <p:nvPr/>
            </p:nvSpPr>
            <p:spPr bwMode="auto">
              <a:xfrm>
                <a:off x="2747" y="1541"/>
                <a:ext cx="8" cy="48"/>
              </a:xfrm>
              <a:custGeom>
                <a:avLst/>
                <a:gdLst>
                  <a:gd name="T0" fmla="*/ 0 w 24"/>
                  <a:gd name="T1" fmla="*/ 1 h 142"/>
                  <a:gd name="T2" fmla="*/ 0 w 24"/>
                  <a:gd name="T3" fmla="*/ 1 h 142"/>
                  <a:gd name="T4" fmla="*/ 0 w 24"/>
                  <a:gd name="T5" fmla="*/ 0 h 142"/>
                  <a:gd name="T6" fmla="*/ 0 w 24"/>
                  <a:gd name="T7" fmla="*/ 0 h 142"/>
                  <a:gd name="T8" fmla="*/ 0 w 24"/>
                  <a:gd name="T9" fmla="*/ 1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142">
                    <a:moveTo>
                      <a:pt x="15" y="142"/>
                    </a:moveTo>
                    <a:lnTo>
                      <a:pt x="0" y="142"/>
                    </a:lnTo>
                    <a:lnTo>
                      <a:pt x="9" y="0"/>
                    </a:lnTo>
                    <a:lnTo>
                      <a:pt x="24" y="0"/>
                    </a:lnTo>
                    <a:lnTo>
                      <a:pt x="15" y="14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23" name="Freeform 5416"/>
              <p:cNvSpPr>
                <a:spLocks/>
              </p:cNvSpPr>
              <p:nvPr/>
            </p:nvSpPr>
            <p:spPr bwMode="auto">
              <a:xfrm>
                <a:off x="2752" y="1541"/>
                <a:ext cx="3" cy="1"/>
              </a:xfrm>
              <a:custGeom>
                <a:avLst/>
                <a:gdLst>
                  <a:gd name="T0" fmla="*/ 0 w 7"/>
                  <a:gd name="T1" fmla="*/ 0 h 2"/>
                  <a:gd name="T2" fmla="*/ 0 w 7"/>
                  <a:gd name="T3" fmla="*/ 1 h 2"/>
                  <a:gd name="T4" fmla="*/ 0 w 7"/>
                  <a:gd name="T5" fmla="*/ 0 h 2"/>
                  <a:gd name="T6" fmla="*/ 0 w 7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7" y="0"/>
                    </a:moveTo>
                    <a:lnTo>
                      <a:pt x="0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24" name="Freeform 5417"/>
              <p:cNvSpPr>
                <a:spLocks/>
              </p:cNvSpPr>
              <p:nvPr/>
            </p:nvSpPr>
            <p:spPr bwMode="auto">
              <a:xfrm>
                <a:off x="2750" y="1497"/>
                <a:ext cx="7" cy="44"/>
              </a:xfrm>
              <a:custGeom>
                <a:avLst/>
                <a:gdLst>
                  <a:gd name="T0" fmla="*/ 0 w 22"/>
                  <a:gd name="T1" fmla="*/ 1 h 132"/>
                  <a:gd name="T2" fmla="*/ 0 w 22"/>
                  <a:gd name="T3" fmla="*/ 1 h 132"/>
                  <a:gd name="T4" fmla="*/ 0 w 22"/>
                  <a:gd name="T5" fmla="*/ 0 h 132"/>
                  <a:gd name="T6" fmla="*/ 0 w 22"/>
                  <a:gd name="T7" fmla="*/ 0 h 132"/>
                  <a:gd name="T8" fmla="*/ 0 w 22"/>
                  <a:gd name="T9" fmla="*/ 1 h 1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132">
                    <a:moveTo>
                      <a:pt x="15" y="132"/>
                    </a:moveTo>
                    <a:lnTo>
                      <a:pt x="0" y="132"/>
                    </a:lnTo>
                    <a:lnTo>
                      <a:pt x="8" y="0"/>
                    </a:lnTo>
                    <a:lnTo>
                      <a:pt x="22" y="0"/>
                    </a:lnTo>
                    <a:lnTo>
                      <a:pt x="15" y="1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25" name="Freeform 5418"/>
              <p:cNvSpPr>
                <a:spLocks/>
              </p:cNvSpPr>
              <p:nvPr/>
            </p:nvSpPr>
            <p:spPr bwMode="auto">
              <a:xfrm>
                <a:off x="2752" y="1497"/>
                <a:ext cx="3" cy="1"/>
              </a:xfrm>
              <a:custGeom>
                <a:avLst/>
                <a:gdLst>
                  <a:gd name="T0" fmla="*/ 0 w 7"/>
                  <a:gd name="T1" fmla="*/ 0 h 2"/>
                  <a:gd name="T2" fmla="*/ 0 w 7"/>
                  <a:gd name="T3" fmla="*/ 1 h 2"/>
                  <a:gd name="T4" fmla="*/ 0 w 7"/>
                  <a:gd name="T5" fmla="*/ 0 h 2"/>
                  <a:gd name="T6" fmla="*/ 0 w 7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7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26" name="Freeform 5419"/>
              <p:cNvSpPr>
                <a:spLocks/>
              </p:cNvSpPr>
              <p:nvPr/>
            </p:nvSpPr>
            <p:spPr bwMode="auto">
              <a:xfrm>
                <a:off x="2752" y="1453"/>
                <a:ext cx="8" cy="44"/>
              </a:xfrm>
              <a:custGeom>
                <a:avLst/>
                <a:gdLst>
                  <a:gd name="T0" fmla="*/ 0 w 22"/>
                  <a:gd name="T1" fmla="*/ 1 h 132"/>
                  <a:gd name="T2" fmla="*/ 0 w 22"/>
                  <a:gd name="T3" fmla="*/ 1 h 132"/>
                  <a:gd name="T4" fmla="*/ 0 w 22"/>
                  <a:gd name="T5" fmla="*/ 0 h 132"/>
                  <a:gd name="T6" fmla="*/ 0 w 22"/>
                  <a:gd name="T7" fmla="*/ 0 h 132"/>
                  <a:gd name="T8" fmla="*/ 0 w 22"/>
                  <a:gd name="T9" fmla="*/ 1 h 1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132">
                    <a:moveTo>
                      <a:pt x="14" y="132"/>
                    </a:moveTo>
                    <a:lnTo>
                      <a:pt x="0" y="132"/>
                    </a:lnTo>
                    <a:lnTo>
                      <a:pt x="8" y="0"/>
                    </a:lnTo>
                    <a:lnTo>
                      <a:pt x="22" y="0"/>
                    </a:lnTo>
                    <a:lnTo>
                      <a:pt x="14" y="1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27" name="Freeform 5420"/>
              <p:cNvSpPr>
                <a:spLocks/>
              </p:cNvSpPr>
              <p:nvPr/>
            </p:nvSpPr>
            <p:spPr bwMode="auto">
              <a:xfrm>
                <a:off x="2755" y="1453"/>
                <a:ext cx="2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0" y="1"/>
                    </a:moveTo>
                    <a:lnTo>
                      <a:pt x="7" y="3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28" name="Freeform 5421"/>
              <p:cNvSpPr>
                <a:spLocks/>
              </p:cNvSpPr>
              <p:nvPr/>
            </p:nvSpPr>
            <p:spPr bwMode="auto">
              <a:xfrm>
                <a:off x="2755" y="1422"/>
                <a:ext cx="9" cy="32"/>
              </a:xfrm>
              <a:custGeom>
                <a:avLst/>
                <a:gdLst>
                  <a:gd name="T0" fmla="*/ 0 w 28"/>
                  <a:gd name="T1" fmla="*/ 0 h 96"/>
                  <a:gd name="T2" fmla="*/ 0 w 28"/>
                  <a:gd name="T3" fmla="*/ 0 h 96"/>
                  <a:gd name="T4" fmla="*/ 0 w 28"/>
                  <a:gd name="T5" fmla="*/ 0 h 96"/>
                  <a:gd name="T6" fmla="*/ 0 w 28"/>
                  <a:gd name="T7" fmla="*/ 0 h 96"/>
                  <a:gd name="T8" fmla="*/ 0 w 28"/>
                  <a:gd name="T9" fmla="*/ 0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96">
                    <a:moveTo>
                      <a:pt x="14" y="96"/>
                    </a:moveTo>
                    <a:lnTo>
                      <a:pt x="0" y="94"/>
                    </a:lnTo>
                    <a:lnTo>
                      <a:pt x="13" y="0"/>
                    </a:lnTo>
                    <a:lnTo>
                      <a:pt x="28" y="2"/>
                    </a:lnTo>
                    <a:lnTo>
                      <a:pt x="14" y="9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29" name="Freeform 5422"/>
              <p:cNvSpPr>
                <a:spLocks/>
              </p:cNvSpPr>
              <p:nvPr/>
            </p:nvSpPr>
            <p:spPr bwMode="auto">
              <a:xfrm>
                <a:off x="2762" y="1422"/>
                <a:ext cx="2" cy="1"/>
              </a:xfrm>
              <a:custGeom>
                <a:avLst/>
                <a:gdLst>
                  <a:gd name="T0" fmla="*/ 0 w 7"/>
                  <a:gd name="T1" fmla="*/ 0 h 2"/>
                  <a:gd name="T2" fmla="*/ 0 w 7"/>
                  <a:gd name="T3" fmla="*/ 1 h 2"/>
                  <a:gd name="T4" fmla="*/ 0 w 7"/>
                  <a:gd name="T5" fmla="*/ 0 h 2"/>
                  <a:gd name="T6" fmla="*/ 0 w 7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7" y="0"/>
                    </a:moveTo>
                    <a:lnTo>
                      <a:pt x="0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30" name="Freeform 5423"/>
              <p:cNvSpPr>
                <a:spLocks/>
              </p:cNvSpPr>
              <p:nvPr/>
            </p:nvSpPr>
            <p:spPr bwMode="auto">
              <a:xfrm>
                <a:off x="2759" y="1391"/>
                <a:ext cx="8" cy="31"/>
              </a:xfrm>
              <a:custGeom>
                <a:avLst/>
                <a:gdLst>
                  <a:gd name="T0" fmla="*/ 0 w 24"/>
                  <a:gd name="T1" fmla="*/ 0 h 94"/>
                  <a:gd name="T2" fmla="*/ 0 w 24"/>
                  <a:gd name="T3" fmla="*/ 0 h 94"/>
                  <a:gd name="T4" fmla="*/ 0 w 24"/>
                  <a:gd name="T5" fmla="*/ 0 h 94"/>
                  <a:gd name="T6" fmla="*/ 0 w 24"/>
                  <a:gd name="T7" fmla="*/ 0 h 94"/>
                  <a:gd name="T8" fmla="*/ 0 w 24"/>
                  <a:gd name="T9" fmla="*/ 0 h 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94">
                    <a:moveTo>
                      <a:pt x="15" y="94"/>
                    </a:moveTo>
                    <a:lnTo>
                      <a:pt x="0" y="92"/>
                    </a:lnTo>
                    <a:lnTo>
                      <a:pt x="10" y="0"/>
                    </a:lnTo>
                    <a:lnTo>
                      <a:pt x="24" y="2"/>
                    </a:lnTo>
                    <a:lnTo>
                      <a:pt x="15" y="9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31" name="Freeform 5424"/>
              <p:cNvSpPr>
                <a:spLocks/>
              </p:cNvSpPr>
              <p:nvPr/>
            </p:nvSpPr>
            <p:spPr bwMode="auto">
              <a:xfrm>
                <a:off x="2765" y="1391"/>
                <a:ext cx="3" cy="1"/>
              </a:xfrm>
              <a:custGeom>
                <a:avLst/>
                <a:gdLst>
                  <a:gd name="T0" fmla="*/ 0 w 8"/>
                  <a:gd name="T1" fmla="*/ 1 h 2"/>
                  <a:gd name="T2" fmla="*/ 0 w 8"/>
                  <a:gd name="T3" fmla="*/ 1 h 2"/>
                  <a:gd name="T4" fmla="*/ 0 w 8"/>
                  <a:gd name="T5" fmla="*/ 0 h 2"/>
                  <a:gd name="T6" fmla="*/ 0 w 8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7" y="1"/>
                    </a:moveTo>
                    <a:lnTo>
                      <a:pt x="0" y="2"/>
                    </a:lnTo>
                    <a:lnTo>
                      <a:pt x="8" y="0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32" name="Rectangle 5425"/>
              <p:cNvSpPr>
                <a:spLocks noChangeArrowheads="1"/>
              </p:cNvSpPr>
              <p:nvPr/>
            </p:nvSpPr>
            <p:spPr bwMode="auto">
              <a:xfrm>
                <a:off x="2763" y="1391"/>
                <a:ext cx="5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33" name="Freeform 5426"/>
              <p:cNvSpPr>
                <a:spLocks/>
              </p:cNvSpPr>
              <p:nvPr/>
            </p:nvSpPr>
            <p:spPr bwMode="auto">
              <a:xfrm>
                <a:off x="2763" y="1389"/>
                <a:ext cx="4" cy="2"/>
              </a:xfrm>
              <a:custGeom>
                <a:avLst/>
                <a:gdLst>
                  <a:gd name="T0" fmla="*/ 0 w 12"/>
                  <a:gd name="T1" fmla="*/ 0 h 7"/>
                  <a:gd name="T2" fmla="*/ 0 w 12"/>
                  <a:gd name="T3" fmla="*/ 0 h 7"/>
                  <a:gd name="T4" fmla="*/ 0 w 12"/>
                  <a:gd name="T5" fmla="*/ 0 h 7"/>
                  <a:gd name="T6" fmla="*/ 0 w 12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" h="7">
                    <a:moveTo>
                      <a:pt x="0" y="5"/>
                    </a:moveTo>
                    <a:lnTo>
                      <a:pt x="7" y="7"/>
                    </a:lnTo>
                    <a:lnTo>
                      <a:pt x="12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34" name="Freeform 5427"/>
              <p:cNvSpPr>
                <a:spLocks/>
              </p:cNvSpPr>
              <p:nvPr/>
            </p:nvSpPr>
            <p:spPr bwMode="auto">
              <a:xfrm>
                <a:off x="2763" y="1389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0" y="10"/>
                    </a:moveTo>
                    <a:lnTo>
                      <a:pt x="10" y="0"/>
                    </a:lnTo>
                    <a:lnTo>
                      <a:pt x="12" y="2"/>
                    </a:lnTo>
                    <a:lnTo>
                      <a:pt x="2" y="12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35" name="Freeform 5428"/>
              <p:cNvSpPr>
                <a:spLocks/>
              </p:cNvSpPr>
              <p:nvPr/>
            </p:nvSpPr>
            <p:spPr bwMode="auto">
              <a:xfrm>
                <a:off x="2766" y="1390"/>
                <a:ext cx="2" cy="2"/>
              </a:xfrm>
              <a:custGeom>
                <a:avLst/>
                <a:gdLst>
                  <a:gd name="T0" fmla="*/ 0 w 8"/>
                  <a:gd name="T1" fmla="*/ 0 h 7"/>
                  <a:gd name="T2" fmla="*/ 0 w 8"/>
                  <a:gd name="T3" fmla="*/ 0 h 7"/>
                  <a:gd name="T4" fmla="*/ 0 w 8"/>
                  <a:gd name="T5" fmla="*/ 0 h 7"/>
                  <a:gd name="T6" fmla="*/ 0 w 8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7">
                    <a:moveTo>
                      <a:pt x="5" y="0"/>
                    </a:moveTo>
                    <a:lnTo>
                      <a:pt x="0" y="7"/>
                    </a:lnTo>
                    <a:lnTo>
                      <a:pt x="8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36" name="Rectangle 5429"/>
              <p:cNvSpPr>
                <a:spLocks noChangeArrowheads="1"/>
              </p:cNvSpPr>
              <p:nvPr/>
            </p:nvSpPr>
            <p:spPr bwMode="auto">
              <a:xfrm>
                <a:off x="2763" y="1391"/>
                <a:ext cx="5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37" name="Rectangle 5430"/>
              <p:cNvSpPr>
                <a:spLocks noChangeArrowheads="1"/>
              </p:cNvSpPr>
              <p:nvPr/>
            </p:nvSpPr>
            <p:spPr bwMode="auto">
              <a:xfrm>
                <a:off x="2763" y="1392"/>
                <a:ext cx="5" cy="2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38" name="Rectangle 5431"/>
              <p:cNvSpPr>
                <a:spLocks noChangeArrowheads="1"/>
              </p:cNvSpPr>
              <p:nvPr/>
            </p:nvSpPr>
            <p:spPr bwMode="auto">
              <a:xfrm>
                <a:off x="2763" y="1394"/>
                <a:ext cx="5" cy="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39" name="Rectangle 5432"/>
              <p:cNvSpPr>
                <a:spLocks noChangeArrowheads="1"/>
              </p:cNvSpPr>
              <p:nvPr/>
            </p:nvSpPr>
            <p:spPr bwMode="auto">
              <a:xfrm>
                <a:off x="2763" y="1397"/>
                <a:ext cx="5" cy="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40" name="Rectangle 5433"/>
              <p:cNvSpPr>
                <a:spLocks noChangeArrowheads="1"/>
              </p:cNvSpPr>
              <p:nvPr/>
            </p:nvSpPr>
            <p:spPr bwMode="auto">
              <a:xfrm>
                <a:off x="2763" y="1400"/>
                <a:ext cx="5" cy="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41" name="Freeform 5434"/>
              <p:cNvSpPr>
                <a:spLocks/>
              </p:cNvSpPr>
              <p:nvPr/>
            </p:nvSpPr>
            <p:spPr bwMode="auto">
              <a:xfrm>
                <a:off x="2763" y="1408"/>
                <a:ext cx="3" cy="0"/>
              </a:xfrm>
              <a:custGeom>
                <a:avLst/>
                <a:gdLst>
                  <a:gd name="T0" fmla="*/ 0 w 7"/>
                  <a:gd name="T1" fmla="*/ 0 h 2"/>
                  <a:gd name="T2" fmla="*/ 0 w 7"/>
                  <a:gd name="T3" fmla="*/ 1 h 2"/>
                  <a:gd name="T4" fmla="*/ 0 w 7"/>
                  <a:gd name="T5" fmla="*/ 1 h 2"/>
                  <a:gd name="T6" fmla="*/ 0 w 7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7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42" name="Freeform 5435"/>
              <p:cNvSpPr>
                <a:spLocks/>
              </p:cNvSpPr>
              <p:nvPr/>
            </p:nvSpPr>
            <p:spPr bwMode="auto">
              <a:xfrm>
                <a:off x="2763" y="1407"/>
                <a:ext cx="6" cy="8"/>
              </a:xfrm>
              <a:custGeom>
                <a:avLst/>
                <a:gdLst>
                  <a:gd name="T0" fmla="*/ 0 w 16"/>
                  <a:gd name="T1" fmla="*/ 0 h 24"/>
                  <a:gd name="T2" fmla="*/ 0 w 16"/>
                  <a:gd name="T3" fmla="*/ 0 h 24"/>
                  <a:gd name="T4" fmla="*/ 0 w 16"/>
                  <a:gd name="T5" fmla="*/ 0 h 24"/>
                  <a:gd name="T6" fmla="*/ 0 w 16"/>
                  <a:gd name="T7" fmla="*/ 0 h 24"/>
                  <a:gd name="T8" fmla="*/ 0 w 16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24">
                    <a:moveTo>
                      <a:pt x="0" y="2"/>
                    </a:moveTo>
                    <a:lnTo>
                      <a:pt x="14" y="0"/>
                    </a:lnTo>
                    <a:lnTo>
                      <a:pt x="16" y="22"/>
                    </a:lnTo>
                    <a:lnTo>
                      <a:pt x="2" y="2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5189" name="Group 5436"/>
            <p:cNvGrpSpPr>
              <a:grpSpLocks/>
            </p:cNvGrpSpPr>
            <p:nvPr/>
          </p:nvGrpSpPr>
          <p:grpSpPr bwMode="auto">
            <a:xfrm>
              <a:off x="2732" y="1415"/>
              <a:ext cx="97" cy="463"/>
              <a:chOff x="2732" y="1415"/>
              <a:chExt cx="97" cy="463"/>
            </a:xfrm>
          </p:grpSpPr>
          <p:sp>
            <p:nvSpPr>
              <p:cNvPr id="5543" name="Freeform 5437"/>
              <p:cNvSpPr>
                <a:spLocks/>
              </p:cNvSpPr>
              <p:nvPr/>
            </p:nvSpPr>
            <p:spPr bwMode="auto">
              <a:xfrm>
                <a:off x="2764" y="1415"/>
                <a:ext cx="6" cy="7"/>
              </a:xfrm>
              <a:custGeom>
                <a:avLst/>
                <a:gdLst>
                  <a:gd name="T0" fmla="*/ 0 w 17"/>
                  <a:gd name="T1" fmla="*/ 0 h 23"/>
                  <a:gd name="T2" fmla="*/ 0 w 17"/>
                  <a:gd name="T3" fmla="*/ 0 h 23"/>
                  <a:gd name="T4" fmla="*/ 0 w 17"/>
                  <a:gd name="T5" fmla="*/ 0 h 23"/>
                  <a:gd name="T6" fmla="*/ 0 w 17"/>
                  <a:gd name="T7" fmla="*/ 0 h 23"/>
                  <a:gd name="T8" fmla="*/ 0 w 17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23">
                    <a:moveTo>
                      <a:pt x="0" y="2"/>
                    </a:moveTo>
                    <a:lnTo>
                      <a:pt x="14" y="0"/>
                    </a:lnTo>
                    <a:lnTo>
                      <a:pt x="17" y="21"/>
                    </a:lnTo>
                    <a:lnTo>
                      <a:pt x="2" y="2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44" name="Freeform 5438"/>
              <p:cNvSpPr>
                <a:spLocks/>
              </p:cNvSpPr>
              <p:nvPr/>
            </p:nvSpPr>
            <p:spPr bwMode="auto">
              <a:xfrm>
                <a:off x="2767" y="1422"/>
                <a:ext cx="3" cy="1"/>
              </a:xfrm>
              <a:custGeom>
                <a:avLst/>
                <a:gdLst>
                  <a:gd name="T0" fmla="*/ 0 w 8"/>
                  <a:gd name="T1" fmla="*/ 0 h 4"/>
                  <a:gd name="T2" fmla="*/ 0 w 8"/>
                  <a:gd name="T3" fmla="*/ 0 h 4"/>
                  <a:gd name="T4" fmla="*/ 0 w 8"/>
                  <a:gd name="T5" fmla="*/ 0 h 4"/>
                  <a:gd name="T6" fmla="*/ 0 w 8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4">
                    <a:moveTo>
                      <a:pt x="8" y="0"/>
                    </a:moveTo>
                    <a:lnTo>
                      <a:pt x="0" y="4"/>
                    </a:lnTo>
                    <a:lnTo>
                      <a:pt x="8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45" name="Freeform 5439"/>
              <p:cNvSpPr>
                <a:spLocks/>
              </p:cNvSpPr>
              <p:nvPr/>
            </p:nvSpPr>
            <p:spPr bwMode="auto">
              <a:xfrm>
                <a:off x="2765" y="1422"/>
                <a:ext cx="5" cy="7"/>
              </a:xfrm>
              <a:custGeom>
                <a:avLst/>
                <a:gdLst>
                  <a:gd name="T0" fmla="*/ 0 w 16"/>
                  <a:gd name="T1" fmla="*/ 0 h 22"/>
                  <a:gd name="T2" fmla="*/ 0 w 16"/>
                  <a:gd name="T3" fmla="*/ 0 h 22"/>
                  <a:gd name="T4" fmla="*/ 0 w 16"/>
                  <a:gd name="T5" fmla="*/ 0 h 22"/>
                  <a:gd name="T6" fmla="*/ 0 w 16"/>
                  <a:gd name="T7" fmla="*/ 0 h 22"/>
                  <a:gd name="T8" fmla="*/ 0 w 16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22">
                    <a:moveTo>
                      <a:pt x="0" y="0"/>
                    </a:moveTo>
                    <a:lnTo>
                      <a:pt x="15" y="0"/>
                    </a:lnTo>
                    <a:lnTo>
                      <a:pt x="16" y="22"/>
                    </a:lnTo>
                    <a:lnTo>
                      <a:pt x="1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46" name="Freeform 5440"/>
              <p:cNvSpPr>
                <a:spLocks/>
              </p:cNvSpPr>
              <p:nvPr/>
            </p:nvSpPr>
            <p:spPr bwMode="auto">
              <a:xfrm>
                <a:off x="2765" y="1429"/>
                <a:ext cx="2" cy="1"/>
              </a:xfrm>
              <a:custGeom>
                <a:avLst/>
                <a:gdLst>
                  <a:gd name="T0" fmla="*/ 0 w 7"/>
                  <a:gd name="T1" fmla="*/ 0 h 2"/>
                  <a:gd name="T2" fmla="*/ 0 w 7"/>
                  <a:gd name="T3" fmla="*/ 1 h 2"/>
                  <a:gd name="T4" fmla="*/ 0 w 7"/>
                  <a:gd name="T5" fmla="*/ 1 h 2"/>
                  <a:gd name="T6" fmla="*/ 0 w 7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7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47" name="Freeform 5441"/>
              <p:cNvSpPr>
                <a:spLocks/>
              </p:cNvSpPr>
              <p:nvPr/>
            </p:nvSpPr>
            <p:spPr bwMode="auto">
              <a:xfrm>
                <a:off x="2765" y="1429"/>
                <a:ext cx="6" cy="13"/>
              </a:xfrm>
              <a:custGeom>
                <a:avLst/>
                <a:gdLst>
                  <a:gd name="T0" fmla="*/ 0 w 19"/>
                  <a:gd name="T1" fmla="*/ 0 h 39"/>
                  <a:gd name="T2" fmla="*/ 0 w 19"/>
                  <a:gd name="T3" fmla="*/ 0 h 39"/>
                  <a:gd name="T4" fmla="*/ 0 w 19"/>
                  <a:gd name="T5" fmla="*/ 0 h 39"/>
                  <a:gd name="T6" fmla="*/ 0 w 19"/>
                  <a:gd name="T7" fmla="*/ 0 h 39"/>
                  <a:gd name="T8" fmla="*/ 0 w 19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39">
                    <a:moveTo>
                      <a:pt x="0" y="2"/>
                    </a:moveTo>
                    <a:lnTo>
                      <a:pt x="15" y="0"/>
                    </a:lnTo>
                    <a:lnTo>
                      <a:pt x="19" y="37"/>
                    </a:lnTo>
                    <a:lnTo>
                      <a:pt x="4" y="39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48" name="Freeform 5442"/>
              <p:cNvSpPr>
                <a:spLocks/>
              </p:cNvSpPr>
              <p:nvPr/>
            </p:nvSpPr>
            <p:spPr bwMode="auto">
              <a:xfrm>
                <a:off x="2766" y="1442"/>
                <a:ext cx="3" cy="0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1 h 1"/>
                  <a:gd name="T4" fmla="*/ 0 w 7"/>
                  <a:gd name="T5" fmla="*/ 0 h 1"/>
                  <a:gd name="T6" fmla="*/ 0 w 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0" y="0"/>
                    </a:moveTo>
                    <a:lnTo>
                      <a:pt x="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49" name="Freeform 5443"/>
              <p:cNvSpPr>
                <a:spLocks/>
              </p:cNvSpPr>
              <p:nvPr/>
            </p:nvSpPr>
            <p:spPr bwMode="auto">
              <a:xfrm>
                <a:off x="2766" y="1441"/>
                <a:ext cx="7" cy="11"/>
              </a:xfrm>
              <a:custGeom>
                <a:avLst/>
                <a:gdLst>
                  <a:gd name="T0" fmla="*/ 0 w 19"/>
                  <a:gd name="T1" fmla="*/ 0 h 33"/>
                  <a:gd name="T2" fmla="*/ 0 w 19"/>
                  <a:gd name="T3" fmla="*/ 0 h 33"/>
                  <a:gd name="T4" fmla="*/ 0 w 19"/>
                  <a:gd name="T5" fmla="*/ 0 h 33"/>
                  <a:gd name="T6" fmla="*/ 0 w 19"/>
                  <a:gd name="T7" fmla="*/ 0 h 33"/>
                  <a:gd name="T8" fmla="*/ 0 w 19"/>
                  <a:gd name="T9" fmla="*/ 0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33">
                    <a:moveTo>
                      <a:pt x="0" y="2"/>
                    </a:moveTo>
                    <a:lnTo>
                      <a:pt x="15" y="0"/>
                    </a:lnTo>
                    <a:lnTo>
                      <a:pt x="19" y="31"/>
                    </a:lnTo>
                    <a:lnTo>
                      <a:pt x="4" y="3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50" name="Freeform 5444"/>
              <p:cNvSpPr>
                <a:spLocks/>
              </p:cNvSpPr>
              <p:nvPr/>
            </p:nvSpPr>
            <p:spPr bwMode="auto">
              <a:xfrm>
                <a:off x="2768" y="1452"/>
                <a:ext cx="2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1 h 1"/>
                  <a:gd name="T4" fmla="*/ 0 w 8"/>
                  <a:gd name="T5" fmla="*/ 1 h 1"/>
                  <a:gd name="T6" fmla="*/ 0 w 8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lnTo>
                      <a:pt x="8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51" name="Freeform 5445"/>
              <p:cNvSpPr>
                <a:spLocks/>
              </p:cNvSpPr>
              <p:nvPr/>
            </p:nvSpPr>
            <p:spPr bwMode="auto">
              <a:xfrm>
                <a:off x="2768" y="1451"/>
                <a:ext cx="9" cy="23"/>
              </a:xfrm>
              <a:custGeom>
                <a:avLst/>
                <a:gdLst>
                  <a:gd name="T0" fmla="*/ 0 w 29"/>
                  <a:gd name="T1" fmla="*/ 0 h 67"/>
                  <a:gd name="T2" fmla="*/ 0 w 29"/>
                  <a:gd name="T3" fmla="*/ 0 h 67"/>
                  <a:gd name="T4" fmla="*/ 0 w 29"/>
                  <a:gd name="T5" fmla="*/ 0 h 67"/>
                  <a:gd name="T6" fmla="*/ 0 w 29"/>
                  <a:gd name="T7" fmla="*/ 0 h 67"/>
                  <a:gd name="T8" fmla="*/ 0 w 29"/>
                  <a:gd name="T9" fmla="*/ 0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" h="67">
                    <a:moveTo>
                      <a:pt x="0" y="4"/>
                    </a:moveTo>
                    <a:lnTo>
                      <a:pt x="15" y="0"/>
                    </a:lnTo>
                    <a:lnTo>
                      <a:pt x="29" y="63"/>
                    </a:lnTo>
                    <a:lnTo>
                      <a:pt x="15" y="6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52" name="Freeform 5446"/>
              <p:cNvSpPr>
                <a:spLocks/>
              </p:cNvSpPr>
              <p:nvPr/>
            </p:nvSpPr>
            <p:spPr bwMode="auto">
              <a:xfrm>
                <a:off x="2775" y="1472"/>
                <a:ext cx="2" cy="2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1 h 4"/>
                  <a:gd name="T4" fmla="*/ 0 w 7"/>
                  <a:gd name="T5" fmla="*/ 1 h 4"/>
                  <a:gd name="T6" fmla="*/ 0 w 7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7" y="0"/>
                    </a:moveTo>
                    <a:lnTo>
                      <a:pt x="0" y="4"/>
                    </a:lnTo>
                    <a:lnTo>
                      <a:pt x="7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53" name="Freeform 5447"/>
              <p:cNvSpPr>
                <a:spLocks/>
              </p:cNvSpPr>
              <p:nvPr/>
            </p:nvSpPr>
            <p:spPr bwMode="auto">
              <a:xfrm>
                <a:off x="2773" y="1473"/>
                <a:ext cx="5" cy="5"/>
              </a:xfrm>
              <a:custGeom>
                <a:avLst/>
                <a:gdLst>
                  <a:gd name="T0" fmla="*/ 0 w 15"/>
                  <a:gd name="T1" fmla="*/ 0 h 15"/>
                  <a:gd name="T2" fmla="*/ 0 w 15"/>
                  <a:gd name="T3" fmla="*/ 0 h 15"/>
                  <a:gd name="T4" fmla="*/ 0 w 15"/>
                  <a:gd name="T5" fmla="*/ 0 h 15"/>
                  <a:gd name="T6" fmla="*/ 0 w 15"/>
                  <a:gd name="T7" fmla="*/ 0 h 15"/>
                  <a:gd name="T8" fmla="*/ 0 w 15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0" y="2"/>
                    </a:moveTo>
                    <a:lnTo>
                      <a:pt x="14" y="0"/>
                    </a:lnTo>
                    <a:lnTo>
                      <a:pt x="15" y="13"/>
                    </a:lnTo>
                    <a:lnTo>
                      <a:pt x="1" y="1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54" name="Freeform 5448"/>
              <p:cNvSpPr>
                <a:spLocks/>
              </p:cNvSpPr>
              <p:nvPr/>
            </p:nvSpPr>
            <p:spPr bwMode="auto">
              <a:xfrm>
                <a:off x="2773" y="1478"/>
                <a:ext cx="2" cy="0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1 h 1"/>
                  <a:gd name="T4" fmla="*/ 0 w 7"/>
                  <a:gd name="T5" fmla="*/ 1 h 1"/>
                  <a:gd name="T6" fmla="*/ 0 w 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0" y="0"/>
                    </a:moveTo>
                    <a:lnTo>
                      <a:pt x="7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55" name="Freeform 5449"/>
              <p:cNvSpPr>
                <a:spLocks/>
              </p:cNvSpPr>
              <p:nvPr/>
            </p:nvSpPr>
            <p:spPr bwMode="auto">
              <a:xfrm>
                <a:off x="2773" y="1477"/>
                <a:ext cx="6" cy="4"/>
              </a:xfrm>
              <a:custGeom>
                <a:avLst/>
                <a:gdLst>
                  <a:gd name="T0" fmla="*/ 0 w 17"/>
                  <a:gd name="T1" fmla="*/ 0 h 12"/>
                  <a:gd name="T2" fmla="*/ 0 w 17"/>
                  <a:gd name="T3" fmla="*/ 0 h 12"/>
                  <a:gd name="T4" fmla="*/ 0 w 17"/>
                  <a:gd name="T5" fmla="*/ 0 h 12"/>
                  <a:gd name="T6" fmla="*/ 0 w 17"/>
                  <a:gd name="T7" fmla="*/ 0 h 12"/>
                  <a:gd name="T8" fmla="*/ 0 w 17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2">
                    <a:moveTo>
                      <a:pt x="0" y="4"/>
                    </a:moveTo>
                    <a:lnTo>
                      <a:pt x="14" y="0"/>
                    </a:lnTo>
                    <a:lnTo>
                      <a:pt x="17" y="8"/>
                    </a:lnTo>
                    <a:lnTo>
                      <a:pt x="2" y="1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56" name="Freeform 5450"/>
              <p:cNvSpPr>
                <a:spLocks/>
              </p:cNvSpPr>
              <p:nvPr/>
            </p:nvSpPr>
            <p:spPr bwMode="auto">
              <a:xfrm>
                <a:off x="2776" y="1479"/>
                <a:ext cx="3" cy="2"/>
              </a:xfrm>
              <a:custGeom>
                <a:avLst/>
                <a:gdLst>
                  <a:gd name="T0" fmla="*/ 0 w 9"/>
                  <a:gd name="T1" fmla="*/ 0 h 4"/>
                  <a:gd name="T2" fmla="*/ 0 w 9"/>
                  <a:gd name="T3" fmla="*/ 1 h 4"/>
                  <a:gd name="T4" fmla="*/ 0 w 9"/>
                  <a:gd name="T5" fmla="*/ 1 h 4"/>
                  <a:gd name="T6" fmla="*/ 0 w 9"/>
                  <a:gd name="T7" fmla="*/ 1 h 4"/>
                  <a:gd name="T8" fmla="*/ 0 w 9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4">
                    <a:moveTo>
                      <a:pt x="8" y="0"/>
                    </a:moveTo>
                    <a:lnTo>
                      <a:pt x="9" y="3"/>
                    </a:lnTo>
                    <a:lnTo>
                      <a:pt x="9" y="2"/>
                    </a:lnTo>
                    <a:lnTo>
                      <a:pt x="0" y="4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57" name="Rectangle 5451"/>
              <p:cNvSpPr>
                <a:spLocks noChangeArrowheads="1"/>
              </p:cNvSpPr>
              <p:nvPr/>
            </p:nvSpPr>
            <p:spPr bwMode="auto">
              <a:xfrm>
                <a:off x="2774" y="1480"/>
                <a:ext cx="5" cy="2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58" name="Rectangle 5452"/>
              <p:cNvSpPr>
                <a:spLocks noChangeArrowheads="1"/>
              </p:cNvSpPr>
              <p:nvPr/>
            </p:nvSpPr>
            <p:spPr bwMode="auto">
              <a:xfrm>
                <a:off x="2774" y="1482"/>
                <a:ext cx="5" cy="2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59" name="Rectangle 5453"/>
              <p:cNvSpPr>
                <a:spLocks noChangeArrowheads="1"/>
              </p:cNvSpPr>
              <p:nvPr/>
            </p:nvSpPr>
            <p:spPr bwMode="auto">
              <a:xfrm>
                <a:off x="2774" y="1484"/>
                <a:ext cx="5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60" name="Rectangle 5454"/>
              <p:cNvSpPr>
                <a:spLocks noChangeArrowheads="1"/>
              </p:cNvSpPr>
              <p:nvPr/>
            </p:nvSpPr>
            <p:spPr bwMode="auto">
              <a:xfrm>
                <a:off x="2774" y="1485"/>
                <a:ext cx="5" cy="2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61" name="Rectangle 5455"/>
              <p:cNvSpPr>
                <a:spLocks noChangeArrowheads="1"/>
              </p:cNvSpPr>
              <p:nvPr/>
            </p:nvSpPr>
            <p:spPr bwMode="auto">
              <a:xfrm>
                <a:off x="2774" y="1487"/>
                <a:ext cx="5" cy="2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62" name="Freeform 5456"/>
              <p:cNvSpPr>
                <a:spLocks/>
              </p:cNvSpPr>
              <p:nvPr/>
            </p:nvSpPr>
            <p:spPr bwMode="auto">
              <a:xfrm>
                <a:off x="2774" y="1489"/>
                <a:ext cx="2" cy="1"/>
              </a:xfrm>
              <a:custGeom>
                <a:avLst/>
                <a:gdLst>
                  <a:gd name="T0" fmla="*/ 0 w 7"/>
                  <a:gd name="T1" fmla="*/ 0 h 2"/>
                  <a:gd name="T2" fmla="*/ 0 w 7"/>
                  <a:gd name="T3" fmla="*/ 1 h 2"/>
                  <a:gd name="T4" fmla="*/ 0 w 7"/>
                  <a:gd name="T5" fmla="*/ 1 h 2"/>
                  <a:gd name="T6" fmla="*/ 0 w 7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7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63" name="Freeform 5457"/>
              <p:cNvSpPr>
                <a:spLocks/>
              </p:cNvSpPr>
              <p:nvPr/>
            </p:nvSpPr>
            <p:spPr bwMode="auto">
              <a:xfrm>
                <a:off x="2774" y="1489"/>
                <a:ext cx="5" cy="5"/>
              </a:xfrm>
              <a:custGeom>
                <a:avLst/>
                <a:gdLst>
                  <a:gd name="T0" fmla="*/ 0 w 17"/>
                  <a:gd name="T1" fmla="*/ 0 h 15"/>
                  <a:gd name="T2" fmla="*/ 0 w 17"/>
                  <a:gd name="T3" fmla="*/ 0 h 15"/>
                  <a:gd name="T4" fmla="*/ 0 w 17"/>
                  <a:gd name="T5" fmla="*/ 0 h 15"/>
                  <a:gd name="T6" fmla="*/ 0 w 17"/>
                  <a:gd name="T7" fmla="*/ 0 h 15"/>
                  <a:gd name="T8" fmla="*/ 0 w 17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5">
                    <a:moveTo>
                      <a:pt x="0" y="2"/>
                    </a:moveTo>
                    <a:lnTo>
                      <a:pt x="15" y="0"/>
                    </a:lnTo>
                    <a:lnTo>
                      <a:pt x="17" y="12"/>
                    </a:lnTo>
                    <a:lnTo>
                      <a:pt x="2" y="1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64" name="Freeform 5458"/>
              <p:cNvSpPr>
                <a:spLocks/>
              </p:cNvSpPr>
              <p:nvPr/>
            </p:nvSpPr>
            <p:spPr bwMode="auto">
              <a:xfrm>
                <a:off x="2774" y="1494"/>
                <a:ext cx="3" cy="0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1 h 1"/>
                  <a:gd name="T4" fmla="*/ 0 w 7"/>
                  <a:gd name="T5" fmla="*/ 0 h 1"/>
                  <a:gd name="T6" fmla="*/ 0 w 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0" y="0"/>
                    </a:moveTo>
                    <a:lnTo>
                      <a:pt x="7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65" name="Freeform 5459"/>
              <p:cNvSpPr>
                <a:spLocks/>
              </p:cNvSpPr>
              <p:nvPr/>
            </p:nvSpPr>
            <p:spPr bwMode="auto">
              <a:xfrm>
                <a:off x="2774" y="1493"/>
                <a:ext cx="6" cy="4"/>
              </a:xfrm>
              <a:custGeom>
                <a:avLst/>
                <a:gdLst>
                  <a:gd name="T0" fmla="*/ 0 w 17"/>
                  <a:gd name="T1" fmla="*/ 0 h 13"/>
                  <a:gd name="T2" fmla="*/ 0 w 17"/>
                  <a:gd name="T3" fmla="*/ 0 h 13"/>
                  <a:gd name="T4" fmla="*/ 0 w 17"/>
                  <a:gd name="T5" fmla="*/ 0 h 13"/>
                  <a:gd name="T6" fmla="*/ 0 w 17"/>
                  <a:gd name="T7" fmla="*/ 0 h 13"/>
                  <a:gd name="T8" fmla="*/ 0 w 17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3">
                    <a:moveTo>
                      <a:pt x="0" y="3"/>
                    </a:moveTo>
                    <a:lnTo>
                      <a:pt x="15" y="0"/>
                    </a:lnTo>
                    <a:lnTo>
                      <a:pt x="17" y="11"/>
                    </a:lnTo>
                    <a:lnTo>
                      <a:pt x="2" y="1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66" name="Freeform 5460"/>
              <p:cNvSpPr>
                <a:spLocks/>
              </p:cNvSpPr>
              <p:nvPr/>
            </p:nvSpPr>
            <p:spPr bwMode="auto">
              <a:xfrm>
                <a:off x="2777" y="1496"/>
                <a:ext cx="3" cy="1"/>
              </a:xfrm>
              <a:custGeom>
                <a:avLst/>
                <a:gdLst>
                  <a:gd name="T0" fmla="*/ 0 w 9"/>
                  <a:gd name="T1" fmla="*/ 0 h 3"/>
                  <a:gd name="T2" fmla="*/ 0 w 9"/>
                  <a:gd name="T3" fmla="*/ 0 h 3"/>
                  <a:gd name="T4" fmla="*/ 0 w 9"/>
                  <a:gd name="T5" fmla="*/ 0 h 3"/>
                  <a:gd name="T6" fmla="*/ 0 w 9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3">
                    <a:moveTo>
                      <a:pt x="8" y="0"/>
                    </a:moveTo>
                    <a:lnTo>
                      <a:pt x="0" y="3"/>
                    </a:lnTo>
                    <a:lnTo>
                      <a:pt x="9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67" name="Rectangle 5461"/>
              <p:cNvSpPr>
                <a:spLocks noChangeArrowheads="1"/>
              </p:cNvSpPr>
              <p:nvPr/>
            </p:nvSpPr>
            <p:spPr bwMode="auto">
              <a:xfrm>
                <a:off x="2775" y="1497"/>
                <a:ext cx="5" cy="2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68" name="Rectangle 5462"/>
              <p:cNvSpPr>
                <a:spLocks noChangeArrowheads="1"/>
              </p:cNvSpPr>
              <p:nvPr/>
            </p:nvSpPr>
            <p:spPr bwMode="auto">
              <a:xfrm>
                <a:off x="2775" y="1499"/>
                <a:ext cx="5" cy="2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69" name="Rectangle 5463"/>
              <p:cNvSpPr>
                <a:spLocks noChangeArrowheads="1"/>
              </p:cNvSpPr>
              <p:nvPr/>
            </p:nvSpPr>
            <p:spPr bwMode="auto">
              <a:xfrm>
                <a:off x="2775" y="1501"/>
                <a:ext cx="5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70" name="Freeform 5464"/>
              <p:cNvSpPr>
                <a:spLocks/>
              </p:cNvSpPr>
              <p:nvPr/>
            </p:nvSpPr>
            <p:spPr bwMode="auto">
              <a:xfrm>
                <a:off x="2775" y="1502"/>
                <a:ext cx="2" cy="2"/>
              </a:xfrm>
              <a:custGeom>
                <a:avLst/>
                <a:gdLst>
                  <a:gd name="T0" fmla="*/ 0 w 7"/>
                  <a:gd name="T1" fmla="*/ 0 h 8"/>
                  <a:gd name="T2" fmla="*/ 0 w 7"/>
                  <a:gd name="T3" fmla="*/ 0 h 8"/>
                  <a:gd name="T4" fmla="*/ 0 w 7"/>
                  <a:gd name="T5" fmla="*/ 0 h 8"/>
                  <a:gd name="T6" fmla="*/ 0 w 7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8">
                    <a:moveTo>
                      <a:pt x="0" y="0"/>
                    </a:moveTo>
                    <a:lnTo>
                      <a:pt x="7" y="3"/>
                    </a:lnTo>
                    <a:lnTo>
                      <a:pt x="4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71" name="Freeform 5465"/>
              <p:cNvSpPr>
                <a:spLocks/>
              </p:cNvSpPr>
              <p:nvPr/>
            </p:nvSpPr>
            <p:spPr bwMode="auto">
              <a:xfrm>
                <a:off x="2776" y="1499"/>
                <a:ext cx="3" cy="6"/>
              </a:xfrm>
              <a:custGeom>
                <a:avLst/>
                <a:gdLst>
                  <a:gd name="T0" fmla="*/ 0 w 9"/>
                  <a:gd name="T1" fmla="*/ 0 h 16"/>
                  <a:gd name="T2" fmla="*/ 0 w 9"/>
                  <a:gd name="T3" fmla="*/ 0 h 16"/>
                  <a:gd name="T4" fmla="*/ 0 w 9"/>
                  <a:gd name="T5" fmla="*/ 0 h 16"/>
                  <a:gd name="T6" fmla="*/ 0 w 9"/>
                  <a:gd name="T7" fmla="*/ 0 h 16"/>
                  <a:gd name="T8" fmla="*/ 0 w 9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16">
                    <a:moveTo>
                      <a:pt x="0" y="15"/>
                    </a:moveTo>
                    <a:lnTo>
                      <a:pt x="7" y="0"/>
                    </a:lnTo>
                    <a:lnTo>
                      <a:pt x="9" y="1"/>
                    </a:lnTo>
                    <a:lnTo>
                      <a:pt x="2" y="16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72" name="Freeform 5466"/>
              <p:cNvSpPr>
                <a:spLocks/>
              </p:cNvSpPr>
              <p:nvPr/>
            </p:nvSpPr>
            <p:spPr bwMode="auto">
              <a:xfrm>
                <a:off x="2778" y="1500"/>
                <a:ext cx="3" cy="3"/>
              </a:xfrm>
              <a:custGeom>
                <a:avLst/>
                <a:gdLst>
                  <a:gd name="T0" fmla="*/ 0 w 8"/>
                  <a:gd name="T1" fmla="*/ 0 h 10"/>
                  <a:gd name="T2" fmla="*/ 0 w 8"/>
                  <a:gd name="T3" fmla="*/ 0 h 10"/>
                  <a:gd name="T4" fmla="*/ 0 w 8"/>
                  <a:gd name="T5" fmla="*/ 0 h 10"/>
                  <a:gd name="T6" fmla="*/ 0 w 8"/>
                  <a:gd name="T7" fmla="*/ 0 h 10"/>
                  <a:gd name="T8" fmla="*/ 0 w 8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0">
                    <a:moveTo>
                      <a:pt x="3" y="0"/>
                    </a:moveTo>
                    <a:lnTo>
                      <a:pt x="8" y="2"/>
                    </a:lnTo>
                    <a:lnTo>
                      <a:pt x="8" y="8"/>
                    </a:lnTo>
                    <a:lnTo>
                      <a:pt x="0" y="1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73" name="Rectangle 5467"/>
              <p:cNvSpPr>
                <a:spLocks noChangeArrowheads="1"/>
              </p:cNvSpPr>
              <p:nvPr/>
            </p:nvSpPr>
            <p:spPr bwMode="auto">
              <a:xfrm>
                <a:off x="2776" y="1502"/>
                <a:ext cx="5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74" name="Freeform 5468"/>
              <p:cNvSpPr>
                <a:spLocks/>
              </p:cNvSpPr>
              <p:nvPr/>
            </p:nvSpPr>
            <p:spPr bwMode="auto">
              <a:xfrm>
                <a:off x="2776" y="1503"/>
                <a:ext cx="2" cy="3"/>
              </a:xfrm>
              <a:custGeom>
                <a:avLst/>
                <a:gdLst>
                  <a:gd name="T0" fmla="*/ 0 w 8"/>
                  <a:gd name="T1" fmla="*/ 0 h 7"/>
                  <a:gd name="T2" fmla="*/ 0 w 8"/>
                  <a:gd name="T3" fmla="*/ 0 h 7"/>
                  <a:gd name="T4" fmla="*/ 0 w 8"/>
                  <a:gd name="T5" fmla="*/ 0 h 7"/>
                  <a:gd name="T6" fmla="*/ 0 w 8"/>
                  <a:gd name="T7" fmla="*/ 0 h 7"/>
                  <a:gd name="T8" fmla="*/ 0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0"/>
                    </a:moveTo>
                    <a:lnTo>
                      <a:pt x="0" y="4"/>
                    </a:lnTo>
                    <a:lnTo>
                      <a:pt x="4" y="7"/>
                    </a:lnTo>
                    <a:lnTo>
                      <a:pt x="8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75" name="Freeform 5469"/>
              <p:cNvSpPr>
                <a:spLocks/>
              </p:cNvSpPr>
              <p:nvPr/>
            </p:nvSpPr>
            <p:spPr bwMode="auto">
              <a:xfrm>
                <a:off x="2777" y="1501"/>
                <a:ext cx="3" cy="5"/>
              </a:xfrm>
              <a:custGeom>
                <a:avLst/>
                <a:gdLst>
                  <a:gd name="T0" fmla="*/ 0 w 9"/>
                  <a:gd name="T1" fmla="*/ 0 h 16"/>
                  <a:gd name="T2" fmla="*/ 0 w 9"/>
                  <a:gd name="T3" fmla="*/ 0 h 16"/>
                  <a:gd name="T4" fmla="*/ 0 w 9"/>
                  <a:gd name="T5" fmla="*/ 0 h 16"/>
                  <a:gd name="T6" fmla="*/ 0 w 9"/>
                  <a:gd name="T7" fmla="*/ 0 h 16"/>
                  <a:gd name="T8" fmla="*/ 0 w 9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16">
                    <a:moveTo>
                      <a:pt x="0" y="15"/>
                    </a:moveTo>
                    <a:lnTo>
                      <a:pt x="7" y="0"/>
                    </a:lnTo>
                    <a:lnTo>
                      <a:pt x="9" y="1"/>
                    </a:lnTo>
                    <a:lnTo>
                      <a:pt x="2" y="16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76" name="Freeform 5470"/>
              <p:cNvSpPr>
                <a:spLocks/>
              </p:cNvSpPr>
              <p:nvPr/>
            </p:nvSpPr>
            <p:spPr bwMode="auto">
              <a:xfrm>
                <a:off x="2779" y="1501"/>
                <a:ext cx="3" cy="3"/>
              </a:xfrm>
              <a:custGeom>
                <a:avLst/>
                <a:gdLst>
                  <a:gd name="T0" fmla="*/ 0 w 8"/>
                  <a:gd name="T1" fmla="*/ 0 h 10"/>
                  <a:gd name="T2" fmla="*/ 0 w 8"/>
                  <a:gd name="T3" fmla="*/ 0 h 10"/>
                  <a:gd name="T4" fmla="*/ 0 w 8"/>
                  <a:gd name="T5" fmla="*/ 0 h 10"/>
                  <a:gd name="T6" fmla="*/ 0 w 8"/>
                  <a:gd name="T7" fmla="*/ 0 h 10"/>
                  <a:gd name="T8" fmla="*/ 0 w 8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0">
                    <a:moveTo>
                      <a:pt x="3" y="0"/>
                    </a:moveTo>
                    <a:lnTo>
                      <a:pt x="8" y="2"/>
                    </a:lnTo>
                    <a:lnTo>
                      <a:pt x="8" y="8"/>
                    </a:lnTo>
                    <a:lnTo>
                      <a:pt x="0" y="1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77" name="Rectangle 5471"/>
              <p:cNvSpPr>
                <a:spLocks noChangeArrowheads="1"/>
              </p:cNvSpPr>
              <p:nvPr/>
            </p:nvSpPr>
            <p:spPr bwMode="auto">
              <a:xfrm>
                <a:off x="2776" y="1504"/>
                <a:ext cx="6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78" name="Freeform 5472"/>
              <p:cNvSpPr>
                <a:spLocks/>
              </p:cNvSpPr>
              <p:nvPr/>
            </p:nvSpPr>
            <p:spPr bwMode="auto">
              <a:xfrm>
                <a:off x="2776" y="1505"/>
                <a:ext cx="3" cy="1"/>
              </a:xfrm>
              <a:custGeom>
                <a:avLst/>
                <a:gdLst>
                  <a:gd name="T0" fmla="*/ 0 w 8"/>
                  <a:gd name="T1" fmla="*/ 0 h 2"/>
                  <a:gd name="T2" fmla="*/ 0 w 8"/>
                  <a:gd name="T3" fmla="*/ 1 h 2"/>
                  <a:gd name="T4" fmla="*/ 0 w 8"/>
                  <a:gd name="T5" fmla="*/ 1 h 2"/>
                  <a:gd name="T6" fmla="*/ 0 w 8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lnTo>
                      <a:pt x="8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79" name="Freeform 5473"/>
              <p:cNvSpPr>
                <a:spLocks/>
              </p:cNvSpPr>
              <p:nvPr/>
            </p:nvSpPr>
            <p:spPr bwMode="auto">
              <a:xfrm>
                <a:off x="2776" y="1504"/>
                <a:ext cx="6" cy="4"/>
              </a:xfrm>
              <a:custGeom>
                <a:avLst/>
                <a:gdLst>
                  <a:gd name="T0" fmla="*/ 0 w 17"/>
                  <a:gd name="T1" fmla="*/ 0 h 11"/>
                  <a:gd name="T2" fmla="*/ 0 w 17"/>
                  <a:gd name="T3" fmla="*/ 0 h 11"/>
                  <a:gd name="T4" fmla="*/ 0 w 17"/>
                  <a:gd name="T5" fmla="*/ 0 h 11"/>
                  <a:gd name="T6" fmla="*/ 0 w 17"/>
                  <a:gd name="T7" fmla="*/ 0 h 11"/>
                  <a:gd name="T8" fmla="*/ 0 w 17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1">
                    <a:moveTo>
                      <a:pt x="0" y="4"/>
                    </a:moveTo>
                    <a:lnTo>
                      <a:pt x="15" y="0"/>
                    </a:lnTo>
                    <a:lnTo>
                      <a:pt x="17" y="7"/>
                    </a:lnTo>
                    <a:lnTo>
                      <a:pt x="2" y="11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80" name="Freeform 5474"/>
              <p:cNvSpPr>
                <a:spLocks/>
              </p:cNvSpPr>
              <p:nvPr/>
            </p:nvSpPr>
            <p:spPr bwMode="auto">
              <a:xfrm>
                <a:off x="2780" y="1507"/>
                <a:ext cx="2" cy="1"/>
              </a:xfrm>
              <a:custGeom>
                <a:avLst/>
                <a:gdLst>
                  <a:gd name="T0" fmla="*/ 0 w 8"/>
                  <a:gd name="T1" fmla="*/ 0 h 4"/>
                  <a:gd name="T2" fmla="*/ 0 w 8"/>
                  <a:gd name="T3" fmla="*/ 0 h 4"/>
                  <a:gd name="T4" fmla="*/ 0 w 8"/>
                  <a:gd name="T5" fmla="*/ 0 h 4"/>
                  <a:gd name="T6" fmla="*/ 0 w 8"/>
                  <a:gd name="T7" fmla="*/ 0 h 4"/>
                  <a:gd name="T8" fmla="*/ 0 w 8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lnTo>
                      <a:pt x="8" y="3"/>
                    </a:lnTo>
                    <a:lnTo>
                      <a:pt x="8" y="2"/>
                    </a:lnTo>
                    <a:lnTo>
                      <a:pt x="0" y="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81" name="Rectangle 5475"/>
              <p:cNvSpPr>
                <a:spLocks noChangeArrowheads="1"/>
              </p:cNvSpPr>
              <p:nvPr/>
            </p:nvSpPr>
            <p:spPr bwMode="auto">
              <a:xfrm>
                <a:off x="2777" y="1507"/>
                <a:ext cx="5" cy="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82" name="Rectangle 5476"/>
              <p:cNvSpPr>
                <a:spLocks noChangeArrowheads="1"/>
              </p:cNvSpPr>
              <p:nvPr/>
            </p:nvSpPr>
            <p:spPr bwMode="auto">
              <a:xfrm>
                <a:off x="2777" y="1510"/>
                <a:ext cx="5" cy="4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83" name="Freeform 5477"/>
              <p:cNvSpPr>
                <a:spLocks/>
              </p:cNvSpPr>
              <p:nvPr/>
            </p:nvSpPr>
            <p:spPr bwMode="auto">
              <a:xfrm>
                <a:off x="2777" y="1514"/>
                <a:ext cx="3" cy="0"/>
              </a:xfrm>
              <a:custGeom>
                <a:avLst/>
                <a:gdLst>
                  <a:gd name="T0" fmla="*/ 0 w 8"/>
                  <a:gd name="T1" fmla="*/ 0 h 2"/>
                  <a:gd name="T2" fmla="*/ 0 w 8"/>
                  <a:gd name="T3" fmla="*/ 1 h 2"/>
                  <a:gd name="T4" fmla="*/ 0 w 8"/>
                  <a:gd name="T5" fmla="*/ 0 h 2"/>
                  <a:gd name="T6" fmla="*/ 0 w 8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lnTo>
                      <a:pt x="8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84" name="Freeform 5478"/>
              <p:cNvSpPr>
                <a:spLocks/>
              </p:cNvSpPr>
              <p:nvPr/>
            </p:nvSpPr>
            <p:spPr bwMode="auto">
              <a:xfrm>
                <a:off x="2777" y="1514"/>
                <a:ext cx="5" cy="5"/>
              </a:xfrm>
              <a:custGeom>
                <a:avLst/>
                <a:gdLst>
                  <a:gd name="T0" fmla="*/ 0 w 16"/>
                  <a:gd name="T1" fmla="*/ 0 h 16"/>
                  <a:gd name="T2" fmla="*/ 0 w 16"/>
                  <a:gd name="T3" fmla="*/ 0 h 16"/>
                  <a:gd name="T4" fmla="*/ 0 w 16"/>
                  <a:gd name="T5" fmla="*/ 0 h 16"/>
                  <a:gd name="T6" fmla="*/ 0 w 16"/>
                  <a:gd name="T7" fmla="*/ 0 h 16"/>
                  <a:gd name="T8" fmla="*/ 0 w 16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0" y="0"/>
                    </a:moveTo>
                    <a:lnTo>
                      <a:pt x="15" y="0"/>
                    </a:lnTo>
                    <a:lnTo>
                      <a:pt x="16" y="16"/>
                    </a:lnTo>
                    <a:lnTo>
                      <a:pt x="1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85" name="Freeform 5479"/>
              <p:cNvSpPr>
                <a:spLocks/>
              </p:cNvSpPr>
              <p:nvPr/>
            </p:nvSpPr>
            <p:spPr bwMode="auto">
              <a:xfrm>
                <a:off x="2780" y="1519"/>
                <a:ext cx="3" cy="1"/>
              </a:xfrm>
              <a:custGeom>
                <a:avLst/>
                <a:gdLst>
                  <a:gd name="T0" fmla="*/ 0 w 8"/>
                  <a:gd name="T1" fmla="*/ 0 h 3"/>
                  <a:gd name="T2" fmla="*/ 0 w 8"/>
                  <a:gd name="T3" fmla="*/ 0 h 3"/>
                  <a:gd name="T4" fmla="*/ 0 w 8"/>
                  <a:gd name="T5" fmla="*/ 0 h 3"/>
                  <a:gd name="T6" fmla="*/ 0 w 8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3">
                    <a:moveTo>
                      <a:pt x="7" y="0"/>
                    </a:moveTo>
                    <a:lnTo>
                      <a:pt x="0" y="3"/>
                    </a:lnTo>
                    <a:lnTo>
                      <a:pt x="8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86" name="Rectangle 5480"/>
              <p:cNvSpPr>
                <a:spLocks noChangeArrowheads="1"/>
              </p:cNvSpPr>
              <p:nvPr/>
            </p:nvSpPr>
            <p:spPr bwMode="auto">
              <a:xfrm>
                <a:off x="2777" y="1519"/>
                <a:ext cx="6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87" name="Freeform 5481"/>
              <p:cNvSpPr>
                <a:spLocks/>
              </p:cNvSpPr>
              <p:nvPr/>
            </p:nvSpPr>
            <p:spPr bwMode="auto">
              <a:xfrm>
                <a:off x="2777" y="1525"/>
                <a:ext cx="3" cy="1"/>
              </a:xfrm>
              <a:custGeom>
                <a:avLst/>
                <a:gdLst>
                  <a:gd name="T0" fmla="*/ 0 w 8"/>
                  <a:gd name="T1" fmla="*/ 0 h 2"/>
                  <a:gd name="T2" fmla="*/ 0 w 8"/>
                  <a:gd name="T3" fmla="*/ 1 h 2"/>
                  <a:gd name="T4" fmla="*/ 0 w 8"/>
                  <a:gd name="T5" fmla="*/ 0 h 2"/>
                  <a:gd name="T6" fmla="*/ 0 w 8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lnTo>
                      <a:pt x="8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88" name="Freeform 5482"/>
              <p:cNvSpPr>
                <a:spLocks/>
              </p:cNvSpPr>
              <p:nvPr/>
            </p:nvSpPr>
            <p:spPr bwMode="auto">
              <a:xfrm>
                <a:off x="2777" y="1525"/>
                <a:ext cx="6" cy="21"/>
              </a:xfrm>
              <a:custGeom>
                <a:avLst/>
                <a:gdLst>
                  <a:gd name="T0" fmla="*/ 0 w 18"/>
                  <a:gd name="T1" fmla="*/ 0 h 61"/>
                  <a:gd name="T2" fmla="*/ 0 w 18"/>
                  <a:gd name="T3" fmla="*/ 0 h 61"/>
                  <a:gd name="T4" fmla="*/ 0 w 18"/>
                  <a:gd name="T5" fmla="*/ 0 h 61"/>
                  <a:gd name="T6" fmla="*/ 0 w 18"/>
                  <a:gd name="T7" fmla="*/ 0 h 61"/>
                  <a:gd name="T8" fmla="*/ 0 w 18"/>
                  <a:gd name="T9" fmla="*/ 0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61">
                    <a:moveTo>
                      <a:pt x="0" y="0"/>
                    </a:moveTo>
                    <a:lnTo>
                      <a:pt x="15" y="0"/>
                    </a:lnTo>
                    <a:lnTo>
                      <a:pt x="18" y="61"/>
                    </a:lnTo>
                    <a:lnTo>
                      <a:pt x="4" y="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89" name="Freeform 5483"/>
              <p:cNvSpPr>
                <a:spLocks/>
              </p:cNvSpPr>
              <p:nvPr/>
            </p:nvSpPr>
            <p:spPr bwMode="auto">
              <a:xfrm>
                <a:off x="2779" y="1546"/>
                <a:ext cx="2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7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90" name="Freeform 5484"/>
              <p:cNvSpPr>
                <a:spLocks/>
              </p:cNvSpPr>
              <p:nvPr/>
            </p:nvSpPr>
            <p:spPr bwMode="auto">
              <a:xfrm>
                <a:off x="2779" y="1545"/>
                <a:ext cx="6" cy="22"/>
              </a:xfrm>
              <a:custGeom>
                <a:avLst/>
                <a:gdLst>
                  <a:gd name="T0" fmla="*/ 0 w 20"/>
                  <a:gd name="T1" fmla="*/ 0 h 64"/>
                  <a:gd name="T2" fmla="*/ 0 w 20"/>
                  <a:gd name="T3" fmla="*/ 0 h 64"/>
                  <a:gd name="T4" fmla="*/ 0 w 20"/>
                  <a:gd name="T5" fmla="*/ 0 h 64"/>
                  <a:gd name="T6" fmla="*/ 0 w 20"/>
                  <a:gd name="T7" fmla="*/ 0 h 64"/>
                  <a:gd name="T8" fmla="*/ 0 w 20"/>
                  <a:gd name="T9" fmla="*/ 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64">
                    <a:moveTo>
                      <a:pt x="0" y="2"/>
                    </a:moveTo>
                    <a:lnTo>
                      <a:pt x="14" y="0"/>
                    </a:lnTo>
                    <a:lnTo>
                      <a:pt x="20" y="62"/>
                    </a:lnTo>
                    <a:lnTo>
                      <a:pt x="6" y="6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91" name="Freeform 5485"/>
              <p:cNvSpPr>
                <a:spLocks/>
              </p:cNvSpPr>
              <p:nvPr/>
            </p:nvSpPr>
            <p:spPr bwMode="auto">
              <a:xfrm>
                <a:off x="2781" y="1567"/>
                <a:ext cx="2" cy="0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1 h 1"/>
                  <a:gd name="T4" fmla="*/ 0 w 7"/>
                  <a:gd name="T5" fmla="*/ 1 h 1"/>
                  <a:gd name="T6" fmla="*/ 0 w 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0" y="0"/>
                    </a:moveTo>
                    <a:lnTo>
                      <a:pt x="7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92" name="Freeform 5486"/>
              <p:cNvSpPr>
                <a:spLocks/>
              </p:cNvSpPr>
              <p:nvPr/>
            </p:nvSpPr>
            <p:spPr bwMode="auto">
              <a:xfrm>
                <a:off x="2781" y="1566"/>
                <a:ext cx="5" cy="4"/>
              </a:xfrm>
              <a:custGeom>
                <a:avLst/>
                <a:gdLst>
                  <a:gd name="T0" fmla="*/ 0 w 16"/>
                  <a:gd name="T1" fmla="*/ 0 h 13"/>
                  <a:gd name="T2" fmla="*/ 0 w 16"/>
                  <a:gd name="T3" fmla="*/ 0 h 13"/>
                  <a:gd name="T4" fmla="*/ 0 w 16"/>
                  <a:gd name="T5" fmla="*/ 0 h 13"/>
                  <a:gd name="T6" fmla="*/ 0 w 16"/>
                  <a:gd name="T7" fmla="*/ 0 h 13"/>
                  <a:gd name="T8" fmla="*/ 0 w 16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3">
                    <a:moveTo>
                      <a:pt x="0" y="4"/>
                    </a:moveTo>
                    <a:lnTo>
                      <a:pt x="14" y="0"/>
                    </a:lnTo>
                    <a:lnTo>
                      <a:pt x="16" y="9"/>
                    </a:lnTo>
                    <a:lnTo>
                      <a:pt x="2" y="1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93" name="Freeform 5487"/>
              <p:cNvSpPr>
                <a:spLocks/>
              </p:cNvSpPr>
              <p:nvPr/>
            </p:nvSpPr>
            <p:spPr bwMode="auto">
              <a:xfrm>
                <a:off x="2784" y="1569"/>
                <a:ext cx="2" cy="1"/>
              </a:xfrm>
              <a:custGeom>
                <a:avLst/>
                <a:gdLst>
                  <a:gd name="T0" fmla="*/ 0 w 8"/>
                  <a:gd name="T1" fmla="*/ 0 h 4"/>
                  <a:gd name="T2" fmla="*/ 0 w 8"/>
                  <a:gd name="T3" fmla="*/ 0 h 4"/>
                  <a:gd name="T4" fmla="*/ 0 w 8"/>
                  <a:gd name="T5" fmla="*/ 0 h 4"/>
                  <a:gd name="T6" fmla="*/ 0 w 8"/>
                  <a:gd name="T7" fmla="*/ 0 h 4"/>
                  <a:gd name="T8" fmla="*/ 0 w 8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lnTo>
                      <a:pt x="8" y="4"/>
                    </a:lnTo>
                    <a:lnTo>
                      <a:pt x="8" y="2"/>
                    </a:lnTo>
                    <a:lnTo>
                      <a:pt x="0" y="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94" name="Rectangle 5488"/>
              <p:cNvSpPr>
                <a:spLocks noChangeArrowheads="1"/>
              </p:cNvSpPr>
              <p:nvPr/>
            </p:nvSpPr>
            <p:spPr bwMode="auto">
              <a:xfrm>
                <a:off x="2781" y="1569"/>
                <a:ext cx="5" cy="2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95" name="Freeform 5489"/>
              <p:cNvSpPr>
                <a:spLocks/>
              </p:cNvSpPr>
              <p:nvPr/>
            </p:nvSpPr>
            <p:spPr bwMode="auto">
              <a:xfrm>
                <a:off x="2781" y="1571"/>
                <a:ext cx="3" cy="1"/>
              </a:xfrm>
              <a:custGeom>
                <a:avLst/>
                <a:gdLst>
                  <a:gd name="T0" fmla="*/ 0 w 7"/>
                  <a:gd name="T1" fmla="*/ 0 h 2"/>
                  <a:gd name="T2" fmla="*/ 0 w 7"/>
                  <a:gd name="T3" fmla="*/ 1 h 2"/>
                  <a:gd name="T4" fmla="*/ 0 w 7"/>
                  <a:gd name="T5" fmla="*/ 1 h 2"/>
                  <a:gd name="T6" fmla="*/ 0 w 7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7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96" name="Freeform 5490"/>
              <p:cNvSpPr>
                <a:spLocks/>
              </p:cNvSpPr>
              <p:nvPr/>
            </p:nvSpPr>
            <p:spPr bwMode="auto">
              <a:xfrm>
                <a:off x="2781" y="1571"/>
                <a:ext cx="6" cy="4"/>
              </a:xfrm>
              <a:custGeom>
                <a:avLst/>
                <a:gdLst>
                  <a:gd name="T0" fmla="*/ 0 w 17"/>
                  <a:gd name="T1" fmla="*/ 0 h 13"/>
                  <a:gd name="T2" fmla="*/ 0 w 17"/>
                  <a:gd name="T3" fmla="*/ 0 h 13"/>
                  <a:gd name="T4" fmla="*/ 0 w 17"/>
                  <a:gd name="T5" fmla="*/ 0 h 13"/>
                  <a:gd name="T6" fmla="*/ 0 w 17"/>
                  <a:gd name="T7" fmla="*/ 0 h 13"/>
                  <a:gd name="T8" fmla="*/ 0 w 17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3">
                    <a:moveTo>
                      <a:pt x="0" y="4"/>
                    </a:moveTo>
                    <a:lnTo>
                      <a:pt x="14" y="0"/>
                    </a:lnTo>
                    <a:lnTo>
                      <a:pt x="17" y="9"/>
                    </a:lnTo>
                    <a:lnTo>
                      <a:pt x="2" y="1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97" name="Freeform 5491"/>
              <p:cNvSpPr>
                <a:spLocks/>
              </p:cNvSpPr>
              <p:nvPr/>
            </p:nvSpPr>
            <p:spPr bwMode="auto">
              <a:xfrm>
                <a:off x="2782" y="1575"/>
                <a:ext cx="2" cy="0"/>
              </a:xfrm>
              <a:custGeom>
                <a:avLst/>
                <a:gdLst>
                  <a:gd name="T0" fmla="*/ 0 w 7"/>
                  <a:gd name="T1" fmla="*/ 0 w 7"/>
                  <a:gd name="T2" fmla="*/ 0 w 7"/>
                  <a:gd name="T3" fmla="*/ 0 w 7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98" name="Freeform 5492"/>
              <p:cNvSpPr>
                <a:spLocks/>
              </p:cNvSpPr>
              <p:nvPr/>
            </p:nvSpPr>
            <p:spPr bwMode="auto">
              <a:xfrm>
                <a:off x="2782" y="1574"/>
                <a:ext cx="6" cy="3"/>
              </a:xfrm>
              <a:custGeom>
                <a:avLst/>
                <a:gdLst>
                  <a:gd name="T0" fmla="*/ 0 w 17"/>
                  <a:gd name="T1" fmla="*/ 0 h 10"/>
                  <a:gd name="T2" fmla="*/ 0 w 17"/>
                  <a:gd name="T3" fmla="*/ 0 h 10"/>
                  <a:gd name="T4" fmla="*/ 0 w 17"/>
                  <a:gd name="T5" fmla="*/ 0 h 10"/>
                  <a:gd name="T6" fmla="*/ 0 w 17"/>
                  <a:gd name="T7" fmla="*/ 0 h 10"/>
                  <a:gd name="T8" fmla="*/ 0 w 17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0">
                    <a:moveTo>
                      <a:pt x="0" y="4"/>
                    </a:moveTo>
                    <a:lnTo>
                      <a:pt x="15" y="0"/>
                    </a:lnTo>
                    <a:lnTo>
                      <a:pt x="17" y="6"/>
                    </a:lnTo>
                    <a:lnTo>
                      <a:pt x="2" y="1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99" name="Freeform 5493"/>
              <p:cNvSpPr>
                <a:spLocks/>
              </p:cNvSpPr>
              <p:nvPr/>
            </p:nvSpPr>
            <p:spPr bwMode="auto">
              <a:xfrm>
                <a:off x="2785" y="1576"/>
                <a:ext cx="3" cy="1"/>
              </a:xfrm>
              <a:custGeom>
                <a:avLst/>
                <a:gdLst>
                  <a:gd name="T0" fmla="*/ 0 w 9"/>
                  <a:gd name="T1" fmla="*/ 0 h 4"/>
                  <a:gd name="T2" fmla="*/ 0 w 9"/>
                  <a:gd name="T3" fmla="*/ 0 h 4"/>
                  <a:gd name="T4" fmla="*/ 0 w 9"/>
                  <a:gd name="T5" fmla="*/ 0 h 4"/>
                  <a:gd name="T6" fmla="*/ 0 w 9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4">
                    <a:moveTo>
                      <a:pt x="8" y="0"/>
                    </a:moveTo>
                    <a:lnTo>
                      <a:pt x="0" y="4"/>
                    </a:lnTo>
                    <a:lnTo>
                      <a:pt x="9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00" name="Rectangle 5494"/>
              <p:cNvSpPr>
                <a:spLocks noChangeArrowheads="1"/>
              </p:cNvSpPr>
              <p:nvPr/>
            </p:nvSpPr>
            <p:spPr bwMode="auto">
              <a:xfrm>
                <a:off x="2783" y="1576"/>
                <a:ext cx="5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01" name="Rectangle 5495"/>
              <p:cNvSpPr>
                <a:spLocks noChangeArrowheads="1"/>
              </p:cNvSpPr>
              <p:nvPr/>
            </p:nvSpPr>
            <p:spPr bwMode="auto">
              <a:xfrm>
                <a:off x="2783" y="1577"/>
                <a:ext cx="5" cy="2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02" name="Freeform 5496"/>
              <p:cNvSpPr>
                <a:spLocks/>
              </p:cNvSpPr>
              <p:nvPr/>
            </p:nvSpPr>
            <p:spPr bwMode="auto">
              <a:xfrm>
                <a:off x="2783" y="1579"/>
                <a:ext cx="2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7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03" name="Freeform 5497"/>
              <p:cNvSpPr>
                <a:spLocks/>
              </p:cNvSpPr>
              <p:nvPr/>
            </p:nvSpPr>
            <p:spPr bwMode="auto">
              <a:xfrm>
                <a:off x="2783" y="1578"/>
                <a:ext cx="5" cy="3"/>
              </a:xfrm>
              <a:custGeom>
                <a:avLst/>
                <a:gdLst>
                  <a:gd name="T0" fmla="*/ 0 w 17"/>
                  <a:gd name="T1" fmla="*/ 0 h 10"/>
                  <a:gd name="T2" fmla="*/ 0 w 17"/>
                  <a:gd name="T3" fmla="*/ 0 h 10"/>
                  <a:gd name="T4" fmla="*/ 0 w 17"/>
                  <a:gd name="T5" fmla="*/ 0 h 10"/>
                  <a:gd name="T6" fmla="*/ 0 w 17"/>
                  <a:gd name="T7" fmla="*/ 0 h 10"/>
                  <a:gd name="T8" fmla="*/ 0 w 17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0">
                    <a:moveTo>
                      <a:pt x="0" y="6"/>
                    </a:moveTo>
                    <a:lnTo>
                      <a:pt x="15" y="0"/>
                    </a:lnTo>
                    <a:lnTo>
                      <a:pt x="17" y="4"/>
                    </a:lnTo>
                    <a:lnTo>
                      <a:pt x="2" y="1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04" name="Freeform 5498"/>
              <p:cNvSpPr>
                <a:spLocks/>
              </p:cNvSpPr>
              <p:nvPr/>
            </p:nvSpPr>
            <p:spPr bwMode="auto">
              <a:xfrm>
                <a:off x="2786" y="1579"/>
                <a:ext cx="3" cy="2"/>
              </a:xfrm>
              <a:custGeom>
                <a:avLst/>
                <a:gdLst>
                  <a:gd name="T0" fmla="*/ 0 w 9"/>
                  <a:gd name="T1" fmla="*/ 0 h 5"/>
                  <a:gd name="T2" fmla="*/ 0 w 9"/>
                  <a:gd name="T3" fmla="*/ 0 h 5"/>
                  <a:gd name="T4" fmla="*/ 0 w 9"/>
                  <a:gd name="T5" fmla="*/ 0 h 5"/>
                  <a:gd name="T6" fmla="*/ 0 w 9"/>
                  <a:gd name="T7" fmla="*/ 0 h 5"/>
                  <a:gd name="T8" fmla="*/ 0 w 9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5">
                    <a:moveTo>
                      <a:pt x="8" y="0"/>
                    </a:moveTo>
                    <a:lnTo>
                      <a:pt x="9" y="1"/>
                    </a:lnTo>
                    <a:lnTo>
                      <a:pt x="9" y="3"/>
                    </a:lnTo>
                    <a:lnTo>
                      <a:pt x="0" y="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05" name="Rectangle 5499"/>
              <p:cNvSpPr>
                <a:spLocks noChangeArrowheads="1"/>
              </p:cNvSpPr>
              <p:nvPr/>
            </p:nvSpPr>
            <p:spPr bwMode="auto">
              <a:xfrm>
                <a:off x="2783" y="1580"/>
                <a:ext cx="6" cy="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06" name="Rectangle 5500"/>
              <p:cNvSpPr>
                <a:spLocks noChangeArrowheads="1"/>
              </p:cNvSpPr>
              <p:nvPr/>
            </p:nvSpPr>
            <p:spPr bwMode="auto">
              <a:xfrm>
                <a:off x="2783" y="1583"/>
                <a:ext cx="6" cy="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07" name="Rectangle 5501"/>
              <p:cNvSpPr>
                <a:spLocks noChangeArrowheads="1"/>
              </p:cNvSpPr>
              <p:nvPr/>
            </p:nvSpPr>
            <p:spPr bwMode="auto">
              <a:xfrm>
                <a:off x="2783" y="1586"/>
                <a:ext cx="6" cy="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08" name="Freeform 5502"/>
              <p:cNvSpPr>
                <a:spLocks/>
              </p:cNvSpPr>
              <p:nvPr/>
            </p:nvSpPr>
            <p:spPr bwMode="auto">
              <a:xfrm>
                <a:off x="2786" y="1589"/>
                <a:ext cx="3" cy="1"/>
              </a:xfrm>
              <a:custGeom>
                <a:avLst/>
                <a:gdLst>
                  <a:gd name="T0" fmla="*/ 0 w 9"/>
                  <a:gd name="T1" fmla="*/ 0 h 2"/>
                  <a:gd name="T2" fmla="*/ 0 w 9"/>
                  <a:gd name="T3" fmla="*/ 1 h 2"/>
                  <a:gd name="T4" fmla="*/ 0 w 9"/>
                  <a:gd name="T5" fmla="*/ 1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2">
                    <a:moveTo>
                      <a:pt x="9" y="0"/>
                    </a:moveTo>
                    <a:lnTo>
                      <a:pt x="0" y="2"/>
                    </a:lnTo>
                    <a:lnTo>
                      <a:pt x="8" y="1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09" name="Freeform 5503"/>
              <p:cNvSpPr>
                <a:spLocks/>
              </p:cNvSpPr>
              <p:nvPr/>
            </p:nvSpPr>
            <p:spPr bwMode="auto">
              <a:xfrm>
                <a:off x="2783" y="1589"/>
                <a:ext cx="5" cy="6"/>
              </a:xfrm>
              <a:custGeom>
                <a:avLst/>
                <a:gdLst>
                  <a:gd name="T0" fmla="*/ 0 w 17"/>
                  <a:gd name="T1" fmla="*/ 0 h 18"/>
                  <a:gd name="T2" fmla="*/ 0 w 17"/>
                  <a:gd name="T3" fmla="*/ 0 h 18"/>
                  <a:gd name="T4" fmla="*/ 0 w 17"/>
                  <a:gd name="T5" fmla="*/ 0 h 18"/>
                  <a:gd name="T6" fmla="*/ 0 w 17"/>
                  <a:gd name="T7" fmla="*/ 0 h 18"/>
                  <a:gd name="T8" fmla="*/ 0 w 17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8">
                    <a:moveTo>
                      <a:pt x="2" y="0"/>
                    </a:moveTo>
                    <a:lnTo>
                      <a:pt x="17" y="2"/>
                    </a:lnTo>
                    <a:lnTo>
                      <a:pt x="15" y="18"/>
                    </a:lnTo>
                    <a:lnTo>
                      <a:pt x="0" y="1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10" name="Freeform 5504"/>
              <p:cNvSpPr>
                <a:spLocks/>
              </p:cNvSpPr>
              <p:nvPr/>
            </p:nvSpPr>
            <p:spPr bwMode="auto">
              <a:xfrm>
                <a:off x="2783" y="1594"/>
                <a:ext cx="2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7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11" name="Rectangle 5505"/>
              <p:cNvSpPr>
                <a:spLocks noChangeArrowheads="1"/>
              </p:cNvSpPr>
              <p:nvPr/>
            </p:nvSpPr>
            <p:spPr bwMode="auto">
              <a:xfrm>
                <a:off x="2783" y="1595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12" name="Rectangle 5506"/>
              <p:cNvSpPr>
                <a:spLocks noChangeArrowheads="1"/>
              </p:cNvSpPr>
              <p:nvPr/>
            </p:nvSpPr>
            <p:spPr bwMode="auto">
              <a:xfrm>
                <a:off x="2783" y="1601"/>
                <a:ext cx="5" cy="2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13" name="Rectangle 5507"/>
              <p:cNvSpPr>
                <a:spLocks noChangeArrowheads="1"/>
              </p:cNvSpPr>
              <p:nvPr/>
            </p:nvSpPr>
            <p:spPr bwMode="auto">
              <a:xfrm>
                <a:off x="2783" y="1624"/>
                <a:ext cx="5" cy="2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14" name="Rectangle 5508"/>
              <p:cNvSpPr>
                <a:spLocks noChangeArrowheads="1"/>
              </p:cNvSpPr>
              <p:nvPr/>
            </p:nvSpPr>
            <p:spPr bwMode="auto">
              <a:xfrm>
                <a:off x="2783" y="1647"/>
                <a:ext cx="5" cy="2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15" name="Freeform 5509"/>
              <p:cNvSpPr>
                <a:spLocks/>
              </p:cNvSpPr>
              <p:nvPr/>
            </p:nvSpPr>
            <p:spPr bwMode="auto">
              <a:xfrm>
                <a:off x="2785" y="1672"/>
                <a:ext cx="3" cy="1"/>
              </a:xfrm>
              <a:custGeom>
                <a:avLst/>
                <a:gdLst>
                  <a:gd name="T0" fmla="*/ 0 w 9"/>
                  <a:gd name="T1" fmla="*/ 0 h 2"/>
                  <a:gd name="T2" fmla="*/ 0 w 9"/>
                  <a:gd name="T3" fmla="*/ 1 h 2"/>
                  <a:gd name="T4" fmla="*/ 0 w 9"/>
                  <a:gd name="T5" fmla="*/ 0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2">
                    <a:moveTo>
                      <a:pt x="9" y="0"/>
                    </a:moveTo>
                    <a:lnTo>
                      <a:pt x="0" y="2"/>
                    </a:lnTo>
                    <a:lnTo>
                      <a:pt x="8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16" name="Freeform 5510"/>
              <p:cNvSpPr>
                <a:spLocks/>
              </p:cNvSpPr>
              <p:nvPr/>
            </p:nvSpPr>
            <p:spPr bwMode="auto">
              <a:xfrm>
                <a:off x="2782" y="1672"/>
                <a:ext cx="6" cy="26"/>
              </a:xfrm>
              <a:custGeom>
                <a:avLst/>
                <a:gdLst>
                  <a:gd name="T0" fmla="*/ 0 w 17"/>
                  <a:gd name="T1" fmla="*/ 0 h 77"/>
                  <a:gd name="T2" fmla="*/ 0 w 17"/>
                  <a:gd name="T3" fmla="*/ 0 h 77"/>
                  <a:gd name="T4" fmla="*/ 0 w 17"/>
                  <a:gd name="T5" fmla="*/ 0 h 77"/>
                  <a:gd name="T6" fmla="*/ 0 w 17"/>
                  <a:gd name="T7" fmla="*/ 0 h 77"/>
                  <a:gd name="T8" fmla="*/ 0 w 17"/>
                  <a:gd name="T9" fmla="*/ 0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77">
                    <a:moveTo>
                      <a:pt x="2" y="0"/>
                    </a:moveTo>
                    <a:lnTo>
                      <a:pt x="17" y="0"/>
                    </a:lnTo>
                    <a:lnTo>
                      <a:pt x="15" y="77"/>
                    </a:lnTo>
                    <a:lnTo>
                      <a:pt x="0" y="77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17" name="Freeform 5511"/>
              <p:cNvSpPr>
                <a:spLocks/>
              </p:cNvSpPr>
              <p:nvPr/>
            </p:nvSpPr>
            <p:spPr bwMode="auto">
              <a:xfrm>
                <a:off x="2784" y="1698"/>
                <a:ext cx="3" cy="1"/>
              </a:xfrm>
              <a:custGeom>
                <a:avLst/>
                <a:gdLst>
                  <a:gd name="T0" fmla="*/ 0 w 8"/>
                  <a:gd name="T1" fmla="*/ 0 h 2"/>
                  <a:gd name="T2" fmla="*/ 0 w 8"/>
                  <a:gd name="T3" fmla="*/ 1 h 2"/>
                  <a:gd name="T4" fmla="*/ 0 w 8"/>
                  <a:gd name="T5" fmla="*/ 0 h 2"/>
                  <a:gd name="T6" fmla="*/ 0 w 8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8" y="0"/>
                    </a:moveTo>
                    <a:lnTo>
                      <a:pt x="0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18" name="Freeform 5512"/>
              <p:cNvSpPr>
                <a:spLocks/>
              </p:cNvSpPr>
              <p:nvPr/>
            </p:nvSpPr>
            <p:spPr bwMode="auto">
              <a:xfrm>
                <a:off x="2781" y="1698"/>
                <a:ext cx="6" cy="46"/>
              </a:xfrm>
              <a:custGeom>
                <a:avLst/>
                <a:gdLst>
                  <a:gd name="T0" fmla="*/ 0 w 19"/>
                  <a:gd name="T1" fmla="*/ 0 h 138"/>
                  <a:gd name="T2" fmla="*/ 0 w 19"/>
                  <a:gd name="T3" fmla="*/ 0 h 138"/>
                  <a:gd name="T4" fmla="*/ 0 w 19"/>
                  <a:gd name="T5" fmla="*/ 1 h 138"/>
                  <a:gd name="T6" fmla="*/ 0 w 19"/>
                  <a:gd name="T7" fmla="*/ 1 h 138"/>
                  <a:gd name="T8" fmla="*/ 0 w 19"/>
                  <a:gd name="T9" fmla="*/ 0 h 1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38">
                    <a:moveTo>
                      <a:pt x="4" y="0"/>
                    </a:moveTo>
                    <a:lnTo>
                      <a:pt x="19" y="0"/>
                    </a:lnTo>
                    <a:lnTo>
                      <a:pt x="14" y="138"/>
                    </a:lnTo>
                    <a:lnTo>
                      <a:pt x="0" y="138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19" name="Freeform 5513"/>
              <p:cNvSpPr>
                <a:spLocks/>
              </p:cNvSpPr>
              <p:nvPr/>
            </p:nvSpPr>
            <p:spPr bwMode="auto">
              <a:xfrm>
                <a:off x="2781" y="1744"/>
                <a:ext cx="2" cy="1"/>
              </a:xfrm>
              <a:custGeom>
                <a:avLst/>
                <a:gdLst>
                  <a:gd name="T0" fmla="*/ 0 w 7"/>
                  <a:gd name="T1" fmla="*/ 0 h 2"/>
                  <a:gd name="T2" fmla="*/ 0 w 7"/>
                  <a:gd name="T3" fmla="*/ 1 h 2"/>
                  <a:gd name="T4" fmla="*/ 0 w 7"/>
                  <a:gd name="T5" fmla="*/ 0 h 2"/>
                  <a:gd name="T6" fmla="*/ 0 w 7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7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20" name="Freeform 5514"/>
              <p:cNvSpPr>
                <a:spLocks/>
              </p:cNvSpPr>
              <p:nvPr/>
            </p:nvSpPr>
            <p:spPr bwMode="auto">
              <a:xfrm>
                <a:off x="2780" y="1744"/>
                <a:ext cx="5" cy="45"/>
              </a:xfrm>
              <a:custGeom>
                <a:avLst/>
                <a:gdLst>
                  <a:gd name="T0" fmla="*/ 0 w 17"/>
                  <a:gd name="T1" fmla="*/ 0 h 136"/>
                  <a:gd name="T2" fmla="*/ 0 w 17"/>
                  <a:gd name="T3" fmla="*/ 0 h 136"/>
                  <a:gd name="T4" fmla="*/ 0 w 17"/>
                  <a:gd name="T5" fmla="*/ 1 h 136"/>
                  <a:gd name="T6" fmla="*/ 0 w 17"/>
                  <a:gd name="T7" fmla="*/ 1 h 136"/>
                  <a:gd name="T8" fmla="*/ 0 w 17"/>
                  <a:gd name="T9" fmla="*/ 0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36">
                    <a:moveTo>
                      <a:pt x="3" y="0"/>
                    </a:moveTo>
                    <a:lnTo>
                      <a:pt x="17" y="0"/>
                    </a:lnTo>
                    <a:lnTo>
                      <a:pt x="14" y="136"/>
                    </a:lnTo>
                    <a:lnTo>
                      <a:pt x="0" y="13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21" name="Freeform 5515"/>
              <p:cNvSpPr>
                <a:spLocks/>
              </p:cNvSpPr>
              <p:nvPr/>
            </p:nvSpPr>
            <p:spPr bwMode="auto">
              <a:xfrm>
                <a:off x="2780" y="1789"/>
                <a:ext cx="2" cy="1"/>
              </a:xfrm>
              <a:custGeom>
                <a:avLst/>
                <a:gdLst>
                  <a:gd name="T0" fmla="*/ 0 w 7"/>
                  <a:gd name="T1" fmla="*/ 0 h 2"/>
                  <a:gd name="T2" fmla="*/ 0 w 7"/>
                  <a:gd name="T3" fmla="*/ 1 h 2"/>
                  <a:gd name="T4" fmla="*/ 0 w 7"/>
                  <a:gd name="T5" fmla="*/ 0 h 2"/>
                  <a:gd name="T6" fmla="*/ 0 w 7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7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22" name="Rectangle 5516"/>
              <p:cNvSpPr>
                <a:spLocks noChangeArrowheads="1"/>
              </p:cNvSpPr>
              <p:nvPr/>
            </p:nvSpPr>
            <p:spPr bwMode="auto">
              <a:xfrm>
                <a:off x="2780" y="1789"/>
                <a:ext cx="5" cy="2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23" name="Rectangle 5517"/>
              <p:cNvSpPr>
                <a:spLocks noChangeArrowheads="1"/>
              </p:cNvSpPr>
              <p:nvPr/>
            </p:nvSpPr>
            <p:spPr bwMode="auto">
              <a:xfrm>
                <a:off x="2780" y="1791"/>
                <a:ext cx="5" cy="2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24" name="Rectangle 5518"/>
              <p:cNvSpPr>
                <a:spLocks noChangeArrowheads="1"/>
              </p:cNvSpPr>
              <p:nvPr/>
            </p:nvSpPr>
            <p:spPr bwMode="auto">
              <a:xfrm>
                <a:off x="2780" y="1793"/>
                <a:ext cx="5" cy="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25" name="Rectangle 5519"/>
              <p:cNvSpPr>
                <a:spLocks noChangeArrowheads="1"/>
              </p:cNvSpPr>
              <p:nvPr/>
            </p:nvSpPr>
            <p:spPr bwMode="auto">
              <a:xfrm>
                <a:off x="2780" y="1796"/>
                <a:ext cx="5" cy="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26" name="Rectangle 5520"/>
              <p:cNvSpPr>
                <a:spLocks noChangeArrowheads="1"/>
              </p:cNvSpPr>
              <p:nvPr/>
            </p:nvSpPr>
            <p:spPr bwMode="auto">
              <a:xfrm>
                <a:off x="2780" y="1799"/>
                <a:ext cx="5" cy="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27" name="Freeform 5521"/>
              <p:cNvSpPr>
                <a:spLocks/>
              </p:cNvSpPr>
              <p:nvPr/>
            </p:nvSpPr>
            <p:spPr bwMode="auto">
              <a:xfrm>
                <a:off x="2782" y="1806"/>
                <a:ext cx="3" cy="1"/>
              </a:xfrm>
              <a:custGeom>
                <a:avLst/>
                <a:gdLst>
                  <a:gd name="T0" fmla="*/ 0 w 8"/>
                  <a:gd name="T1" fmla="*/ 0 h 2"/>
                  <a:gd name="T2" fmla="*/ 0 w 8"/>
                  <a:gd name="T3" fmla="*/ 1 h 2"/>
                  <a:gd name="T4" fmla="*/ 0 w 8"/>
                  <a:gd name="T5" fmla="*/ 0 h 2"/>
                  <a:gd name="T6" fmla="*/ 0 w 8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8" y="0"/>
                    </a:moveTo>
                    <a:lnTo>
                      <a:pt x="0" y="2"/>
                    </a:lnTo>
                    <a:lnTo>
                      <a:pt x="7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28" name="Freeform 5522"/>
              <p:cNvSpPr>
                <a:spLocks/>
              </p:cNvSpPr>
              <p:nvPr/>
            </p:nvSpPr>
            <p:spPr bwMode="auto">
              <a:xfrm>
                <a:off x="2779" y="1806"/>
                <a:ext cx="5" cy="10"/>
              </a:xfrm>
              <a:custGeom>
                <a:avLst/>
                <a:gdLst>
                  <a:gd name="T0" fmla="*/ 0 w 15"/>
                  <a:gd name="T1" fmla="*/ 0 h 28"/>
                  <a:gd name="T2" fmla="*/ 0 w 15"/>
                  <a:gd name="T3" fmla="*/ 0 h 28"/>
                  <a:gd name="T4" fmla="*/ 0 w 15"/>
                  <a:gd name="T5" fmla="*/ 0 h 28"/>
                  <a:gd name="T6" fmla="*/ 0 w 15"/>
                  <a:gd name="T7" fmla="*/ 0 h 28"/>
                  <a:gd name="T8" fmla="*/ 0 w 15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28">
                    <a:moveTo>
                      <a:pt x="1" y="0"/>
                    </a:moveTo>
                    <a:lnTo>
                      <a:pt x="15" y="0"/>
                    </a:lnTo>
                    <a:lnTo>
                      <a:pt x="14" y="28"/>
                    </a:lnTo>
                    <a:lnTo>
                      <a:pt x="0" y="2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29" name="Freeform 5523"/>
              <p:cNvSpPr>
                <a:spLocks/>
              </p:cNvSpPr>
              <p:nvPr/>
            </p:nvSpPr>
            <p:spPr bwMode="auto">
              <a:xfrm>
                <a:off x="2779" y="1816"/>
                <a:ext cx="3" cy="0"/>
              </a:xfrm>
              <a:custGeom>
                <a:avLst/>
                <a:gdLst>
                  <a:gd name="T0" fmla="*/ 0 w 7"/>
                  <a:gd name="T1" fmla="*/ 0 h 2"/>
                  <a:gd name="T2" fmla="*/ 0 w 7"/>
                  <a:gd name="T3" fmla="*/ 1 h 2"/>
                  <a:gd name="T4" fmla="*/ 0 w 7"/>
                  <a:gd name="T5" fmla="*/ 0 h 2"/>
                  <a:gd name="T6" fmla="*/ 0 w 7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7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30" name="Rectangle 5524"/>
              <p:cNvSpPr>
                <a:spLocks noChangeArrowheads="1"/>
              </p:cNvSpPr>
              <p:nvPr/>
            </p:nvSpPr>
            <p:spPr bwMode="auto">
              <a:xfrm>
                <a:off x="2779" y="1816"/>
                <a:ext cx="5" cy="9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31" name="Freeform 5525"/>
              <p:cNvSpPr>
                <a:spLocks/>
              </p:cNvSpPr>
              <p:nvPr/>
            </p:nvSpPr>
            <p:spPr bwMode="auto">
              <a:xfrm>
                <a:off x="2782" y="1825"/>
                <a:ext cx="2" cy="0"/>
              </a:xfrm>
              <a:custGeom>
                <a:avLst/>
                <a:gdLst>
                  <a:gd name="T0" fmla="*/ 0 w 8"/>
                  <a:gd name="T1" fmla="*/ 0 h 2"/>
                  <a:gd name="T2" fmla="*/ 0 w 8"/>
                  <a:gd name="T3" fmla="*/ 1 h 2"/>
                  <a:gd name="T4" fmla="*/ 0 w 8"/>
                  <a:gd name="T5" fmla="*/ 1 h 2"/>
                  <a:gd name="T6" fmla="*/ 0 w 8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8" y="0"/>
                    </a:moveTo>
                    <a:lnTo>
                      <a:pt x="0" y="2"/>
                    </a:lnTo>
                    <a:lnTo>
                      <a:pt x="7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32" name="Freeform 5526"/>
              <p:cNvSpPr>
                <a:spLocks/>
              </p:cNvSpPr>
              <p:nvPr/>
            </p:nvSpPr>
            <p:spPr bwMode="auto">
              <a:xfrm>
                <a:off x="2779" y="1824"/>
                <a:ext cx="5" cy="9"/>
              </a:xfrm>
              <a:custGeom>
                <a:avLst/>
                <a:gdLst>
                  <a:gd name="T0" fmla="*/ 0 w 16"/>
                  <a:gd name="T1" fmla="*/ 0 h 27"/>
                  <a:gd name="T2" fmla="*/ 0 w 16"/>
                  <a:gd name="T3" fmla="*/ 0 h 27"/>
                  <a:gd name="T4" fmla="*/ 0 w 16"/>
                  <a:gd name="T5" fmla="*/ 0 h 27"/>
                  <a:gd name="T6" fmla="*/ 0 w 16"/>
                  <a:gd name="T7" fmla="*/ 0 h 27"/>
                  <a:gd name="T8" fmla="*/ 0 w 16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27">
                    <a:moveTo>
                      <a:pt x="2" y="0"/>
                    </a:moveTo>
                    <a:lnTo>
                      <a:pt x="16" y="2"/>
                    </a:lnTo>
                    <a:lnTo>
                      <a:pt x="14" y="27"/>
                    </a:lnTo>
                    <a:lnTo>
                      <a:pt x="0" y="2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33" name="Freeform 5527"/>
              <p:cNvSpPr>
                <a:spLocks/>
              </p:cNvSpPr>
              <p:nvPr/>
            </p:nvSpPr>
            <p:spPr bwMode="auto">
              <a:xfrm>
                <a:off x="2779" y="1833"/>
                <a:ext cx="2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7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34" name="Freeform 5528"/>
              <p:cNvSpPr>
                <a:spLocks/>
              </p:cNvSpPr>
              <p:nvPr/>
            </p:nvSpPr>
            <p:spPr bwMode="auto">
              <a:xfrm>
                <a:off x="2778" y="1833"/>
                <a:ext cx="5" cy="6"/>
              </a:xfrm>
              <a:custGeom>
                <a:avLst/>
                <a:gdLst>
                  <a:gd name="T0" fmla="*/ 0 w 15"/>
                  <a:gd name="T1" fmla="*/ 0 h 19"/>
                  <a:gd name="T2" fmla="*/ 0 w 15"/>
                  <a:gd name="T3" fmla="*/ 0 h 19"/>
                  <a:gd name="T4" fmla="*/ 0 w 15"/>
                  <a:gd name="T5" fmla="*/ 0 h 19"/>
                  <a:gd name="T6" fmla="*/ 0 w 15"/>
                  <a:gd name="T7" fmla="*/ 0 h 19"/>
                  <a:gd name="T8" fmla="*/ 0 w 15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9">
                    <a:moveTo>
                      <a:pt x="1" y="0"/>
                    </a:moveTo>
                    <a:lnTo>
                      <a:pt x="15" y="0"/>
                    </a:lnTo>
                    <a:lnTo>
                      <a:pt x="14" y="19"/>
                    </a:lnTo>
                    <a:lnTo>
                      <a:pt x="0" y="1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35" name="Freeform 5529"/>
              <p:cNvSpPr>
                <a:spLocks/>
              </p:cNvSpPr>
              <p:nvPr/>
            </p:nvSpPr>
            <p:spPr bwMode="auto">
              <a:xfrm>
                <a:off x="2778" y="1839"/>
                <a:ext cx="3" cy="1"/>
              </a:xfrm>
              <a:custGeom>
                <a:avLst/>
                <a:gdLst>
                  <a:gd name="T0" fmla="*/ 0 w 7"/>
                  <a:gd name="T1" fmla="*/ 0 h 2"/>
                  <a:gd name="T2" fmla="*/ 0 w 7"/>
                  <a:gd name="T3" fmla="*/ 1 h 2"/>
                  <a:gd name="T4" fmla="*/ 0 w 7"/>
                  <a:gd name="T5" fmla="*/ 0 h 2"/>
                  <a:gd name="T6" fmla="*/ 0 w 7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7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36" name="Rectangle 5530"/>
              <p:cNvSpPr>
                <a:spLocks noChangeArrowheads="1"/>
              </p:cNvSpPr>
              <p:nvPr/>
            </p:nvSpPr>
            <p:spPr bwMode="auto">
              <a:xfrm>
                <a:off x="2778" y="1839"/>
                <a:ext cx="5" cy="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37" name="Freeform 5531"/>
              <p:cNvSpPr>
                <a:spLocks/>
              </p:cNvSpPr>
              <p:nvPr/>
            </p:nvSpPr>
            <p:spPr bwMode="auto">
              <a:xfrm>
                <a:off x="2781" y="1842"/>
                <a:ext cx="2" cy="1"/>
              </a:xfrm>
              <a:custGeom>
                <a:avLst/>
                <a:gdLst>
                  <a:gd name="T0" fmla="*/ 0 w 8"/>
                  <a:gd name="T1" fmla="*/ 0 h 3"/>
                  <a:gd name="T2" fmla="*/ 0 w 8"/>
                  <a:gd name="T3" fmla="*/ 0 h 3"/>
                  <a:gd name="T4" fmla="*/ 0 w 8"/>
                  <a:gd name="T5" fmla="*/ 0 h 3"/>
                  <a:gd name="T6" fmla="*/ 0 w 8"/>
                  <a:gd name="T7" fmla="*/ 0 h 3"/>
                  <a:gd name="T8" fmla="*/ 0 w 8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3">
                    <a:moveTo>
                      <a:pt x="8" y="0"/>
                    </a:moveTo>
                    <a:lnTo>
                      <a:pt x="8" y="0"/>
                    </a:lnTo>
                    <a:lnTo>
                      <a:pt x="7" y="3"/>
                    </a:lnTo>
                    <a:lnTo>
                      <a:pt x="0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38" name="Freeform 5532"/>
              <p:cNvSpPr>
                <a:spLocks/>
              </p:cNvSpPr>
              <p:nvPr/>
            </p:nvSpPr>
            <p:spPr bwMode="auto">
              <a:xfrm>
                <a:off x="2777" y="1841"/>
                <a:ext cx="6" cy="3"/>
              </a:xfrm>
              <a:custGeom>
                <a:avLst/>
                <a:gdLst>
                  <a:gd name="T0" fmla="*/ 0 w 17"/>
                  <a:gd name="T1" fmla="*/ 0 h 10"/>
                  <a:gd name="T2" fmla="*/ 0 w 17"/>
                  <a:gd name="T3" fmla="*/ 0 h 10"/>
                  <a:gd name="T4" fmla="*/ 0 w 17"/>
                  <a:gd name="T5" fmla="*/ 0 h 10"/>
                  <a:gd name="T6" fmla="*/ 0 w 17"/>
                  <a:gd name="T7" fmla="*/ 0 h 10"/>
                  <a:gd name="T8" fmla="*/ 0 w 17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0">
                    <a:moveTo>
                      <a:pt x="3" y="0"/>
                    </a:moveTo>
                    <a:lnTo>
                      <a:pt x="17" y="6"/>
                    </a:lnTo>
                    <a:lnTo>
                      <a:pt x="15" y="10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39" name="Freeform 5533"/>
              <p:cNvSpPr>
                <a:spLocks/>
              </p:cNvSpPr>
              <p:nvPr/>
            </p:nvSpPr>
            <p:spPr bwMode="auto">
              <a:xfrm>
                <a:off x="2777" y="1842"/>
                <a:ext cx="3" cy="2"/>
              </a:xfrm>
              <a:custGeom>
                <a:avLst/>
                <a:gdLst>
                  <a:gd name="T0" fmla="*/ 0 w 8"/>
                  <a:gd name="T1" fmla="*/ 0 h 5"/>
                  <a:gd name="T2" fmla="*/ 0 w 8"/>
                  <a:gd name="T3" fmla="*/ 0 h 5"/>
                  <a:gd name="T4" fmla="*/ 0 w 8"/>
                  <a:gd name="T5" fmla="*/ 0 h 5"/>
                  <a:gd name="T6" fmla="*/ 0 w 8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5">
                    <a:moveTo>
                      <a:pt x="0" y="0"/>
                    </a:moveTo>
                    <a:lnTo>
                      <a:pt x="8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40" name="Freeform 5534"/>
              <p:cNvSpPr>
                <a:spLocks/>
              </p:cNvSpPr>
              <p:nvPr/>
            </p:nvSpPr>
            <p:spPr bwMode="auto">
              <a:xfrm>
                <a:off x="2776" y="1842"/>
                <a:ext cx="6" cy="6"/>
              </a:xfrm>
              <a:custGeom>
                <a:avLst/>
                <a:gdLst>
                  <a:gd name="T0" fmla="*/ 0 w 20"/>
                  <a:gd name="T1" fmla="*/ 0 h 18"/>
                  <a:gd name="T2" fmla="*/ 0 w 20"/>
                  <a:gd name="T3" fmla="*/ 0 h 18"/>
                  <a:gd name="T4" fmla="*/ 0 w 20"/>
                  <a:gd name="T5" fmla="*/ 0 h 18"/>
                  <a:gd name="T6" fmla="*/ 0 w 20"/>
                  <a:gd name="T7" fmla="*/ 0 h 18"/>
                  <a:gd name="T8" fmla="*/ 0 w 20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8">
                    <a:moveTo>
                      <a:pt x="5" y="0"/>
                    </a:moveTo>
                    <a:lnTo>
                      <a:pt x="20" y="6"/>
                    </a:lnTo>
                    <a:lnTo>
                      <a:pt x="15" y="18"/>
                    </a:lnTo>
                    <a:lnTo>
                      <a:pt x="0" y="1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41" name="Freeform 5535"/>
              <p:cNvSpPr>
                <a:spLocks/>
              </p:cNvSpPr>
              <p:nvPr/>
            </p:nvSpPr>
            <p:spPr bwMode="auto">
              <a:xfrm>
                <a:off x="2776" y="1846"/>
                <a:ext cx="2" cy="2"/>
              </a:xfrm>
              <a:custGeom>
                <a:avLst/>
                <a:gdLst>
                  <a:gd name="T0" fmla="*/ 0 w 8"/>
                  <a:gd name="T1" fmla="*/ 0 h 6"/>
                  <a:gd name="T2" fmla="*/ 0 w 8"/>
                  <a:gd name="T3" fmla="*/ 0 h 6"/>
                  <a:gd name="T4" fmla="*/ 0 w 8"/>
                  <a:gd name="T5" fmla="*/ 0 h 6"/>
                  <a:gd name="T6" fmla="*/ 0 w 8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6">
                    <a:moveTo>
                      <a:pt x="0" y="0"/>
                    </a:moveTo>
                    <a:lnTo>
                      <a:pt x="8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42" name="Freeform 5536"/>
              <p:cNvSpPr>
                <a:spLocks/>
              </p:cNvSpPr>
              <p:nvPr/>
            </p:nvSpPr>
            <p:spPr bwMode="auto">
              <a:xfrm>
                <a:off x="2774" y="1846"/>
                <a:ext cx="7" cy="6"/>
              </a:xfrm>
              <a:custGeom>
                <a:avLst/>
                <a:gdLst>
                  <a:gd name="T0" fmla="*/ 0 w 19"/>
                  <a:gd name="T1" fmla="*/ 0 h 17"/>
                  <a:gd name="T2" fmla="*/ 0 w 19"/>
                  <a:gd name="T3" fmla="*/ 0 h 17"/>
                  <a:gd name="T4" fmla="*/ 0 w 19"/>
                  <a:gd name="T5" fmla="*/ 0 h 17"/>
                  <a:gd name="T6" fmla="*/ 0 w 19"/>
                  <a:gd name="T7" fmla="*/ 0 h 17"/>
                  <a:gd name="T8" fmla="*/ 0 w 19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7">
                    <a:moveTo>
                      <a:pt x="4" y="0"/>
                    </a:moveTo>
                    <a:lnTo>
                      <a:pt x="19" y="7"/>
                    </a:lnTo>
                    <a:lnTo>
                      <a:pt x="15" y="17"/>
                    </a:lnTo>
                    <a:lnTo>
                      <a:pt x="0" y="1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43" name="Freeform 5537"/>
              <p:cNvSpPr>
                <a:spLocks/>
              </p:cNvSpPr>
              <p:nvPr/>
            </p:nvSpPr>
            <p:spPr bwMode="auto">
              <a:xfrm>
                <a:off x="2777" y="1851"/>
                <a:ext cx="2" cy="1"/>
              </a:xfrm>
              <a:custGeom>
                <a:avLst/>
                <a:gdLst>
                  <a:gd name="T0" fmla="*/ 0 w 8"/>
                  <a:gd name="T1" fmla="*/ 0 h 3"/>
                  <a:gd name="T2" fmla="*/ 0 w 8"/>
                  <a:gd name="T3" fmla="*/ 0 h 3"/>
                  <a:gd name="T4" fmla="*/ 0 w 8"/>
                  <a:gd name="T5" fmla="*/ 0 h 3"/>
                  <a:gd name="T6" fmla="*/ 0 w 8"/>
                  <a:gd name="T7" fmla="*/ 0 h 3"/>
                  <a:gd name="T8" fmla="*/ 0 w 8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3">
                    <a:moveTo>
                      <a:pt x="8" y="1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0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44" name="Freeform 5538"/>
              <p:cNvSpPr>
                <a:spLocks/>
              </p:cNvSpPr>
              <p:nvPr/>
            </p:nvSpPr>
            <p:spPr bwMode="auto">
              <a:xfrm>
                <a:off x="2772" y="1849"/>
                <a:ext cx="7" cy="6"/>
              </a:xfrm>
              <a:custGeom>
                <a:avLst/>
                <a:gdLst>
                  <a:gd name="T0" fmla="*/ 0 w 20"/>
                  <a:gd name="T1" fmla="*/ 0 h 18"/>
                  <a:gd name="T2" fmla="*/ 0 w 20"/>
                  <a:gd name="T3" fmla="*/ 0 h 18"/>
                  <a:gd name="T4" fmla="*/ 0 w 20"/>
                  <a:gd name="T5" fmla="*/ 0 h 18"/>
                  <a:gd name="T6" fmla="*/ 0 w 20"/>
                  <a:gd name="T7" fmla="*/ 0 h 18"/>
                  <a:gd name="T8" fmla="*/ 0 w 20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8">
                    <a:moveTo>
                      <a:pt x="7" y="0"/>
                    </a:moveTo>
                    <a:lnTo>
                      <a:pt x="20" y="10"/>
                    </a:lnTo>
                    <a:lnTo>
                      <a:pt x="12" y="18"/>
                    </a:lnTo>
                    <a:lnTo>
                      <a:pt x="0" y="8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45" name="Freeform 5539"/>
              <p:cNvSpPr>
                <a:spLocks/>
              </p:cNvSpPr>
              <p:nvPr/>
            </p:nvSpPr>
            <p:spPr bwMode="auto">
              <a:xfrm>
                <a:off x="2772" y="1852"/>
                <a:ext cx="2" cy="2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0 h 7"/>
                  <a:gd name="T4" fmla="*/ 0 w 7"/>
                  <a:gd name="T5" fmla="*/ 0 h 7"/>
                  <a:gd name="T6" fmla="*/ 0 w 7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7">
                    <a:moveTo>
                      <a:pt x="1" y="0"/>
                    </a:moveTo>
                    <a:lnTo>
                      <a:pt x="7" y="7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46" name="Freeform 5540"/>
              <p:cNvSpPr>
                <a:spLocks/>
              </p:cNvSpPr>
              <p:nvPr/>
            </p:nvSpPr>
            <p:spPr bwMode="auto">
              <a:xfrm>
                <a:off x="2770" y="1857"/>
                <a:ext cx="5" cy="1"/>
              </a:xfrm>
              <a:custGeom>
                <a:avLst/>
                <a:gdLst>
                  <a:gd name="T0" fmla="*/ 0 w 14"/>
                  <a:gd name="T1" fmla="*/ 1 h 2"/>
                  <a:gd name="T2" fmla="*/ 0 w 14"/>
                  <a:gd name="T3" fmla="*/ 0 h 2"/>
                  <a:gd name="T4" fmla="*/ 0 w 14"/>
                  <a:gd name="T5" fmla="*/ 1 h 2"/>
                  <a:gd name="T6" fmla="*/ 0 w 14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" h="2">
                    <a:moveTo>
                      <a:pt x="14" y="2"/>
                    </a:moveTo>
                    <a:lnTo>
                      <a:pt x="7" y="0"/>
                    </a:lnTo>
                    <a:lnTo>
                      <a:pt x="0" y="1"/>
                    </a:ln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47" name="Freeform 5541"/>
              <p:cNvSpPr>
                <a:spLocks/>
              </p:cNvSpPr>
              <p:nvPr/>
            </p:nvSpPr>
            <p:spPr bwMode="auto">
              <a:xfrm>
                <a:off x="2770" y="1852"/>
                <a:ext cx="7" cy="6"/>
              </a:xfrm>
              <a:custGeom>
                <a:avLst/>
                <a:gdLst>
                  <a:gd name="T0" fmla="*/ 0 w 19"/>
                  <a:gd name="T1" fmla="*/ 0 h 18"/>
                  <a:gd name="T2" fmla="*/ 0 w 19"/>
                  <a:gd name="T3" fmla="*/ 0 h 18"/>
                  <a:gd name="T4" fmla="*/ 0 w 19"/>
                  <a:gd name="T5" fmla="*/ 0 h 18"/>
                  <a:gd name="T6" fmla="*/ 0 w 19"/>
                  <a:gd name="T7" fmla="*/ 0 h 18"/>
                  <a:gd name="T8" fmla="*/ 0 w 19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8">
                    <a:moveTo>
                      <a:pt x="5" y="0"/>
                    </a:moveTo>
                    <a:lnTo>
                      <a:pt x="19" y="8"/>
                    </a:lnTo>
                    <a:lnTo>
                      <a:pt x="14" y="18"/>
                    </a:lnTo>
                    <a:lnTo>
                      <a:pt x="0" y="9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48" name="Freeform 5542"/>
              <p:cNvSpPr>
                <a:spLocks/>
              </p:cNvSpPr>
              <p:nvPr/>
            </p:nvSpPr>
            <p:spPr bwMode="auto">
              <a:xfrm>
                <a:off x="2734" y="1482"/>
                <a:ext cx="59" cy="282"/>
              </a:xfrm>
              <a:custGeom>
                <a:avLst/>
                <a:gdLst>
                  <a:gd name="T0" fmla="*/ 0 w 179"/>
                  <a:gd name="T1" fmla="*/ 0 h 844"/>
                  <a:gd name="T2" fmla="*/ 0 w 179"/>
                  <a:gd name="T3" fmla="*/ 0 h 844"/>
                  <a:gd name="T4" fmla="*/ 1 w 179"/>
                  <a:gd name="T5" fmla="*/ 3 h 844"/>
                  <a:gd name="T6" fmla="*/ 1 w 179"/>
                  <a:gd name="T7" fmla="*/ 3 h 844"/>
                  <a:gd name="T8" fmla="*/ 0 w 179"/>
                  <a:gd name="T9" fmla="*/ 0 h 8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9" h="844">
                    <a:moveTo>
                      <a:pt x="0" y="2"/>
                    </a:moveTo>
                    <a:lnTo>
                      <a:pt x="15" y="0"/>
                    </a:lnTo>
                    <a:lnTo>
                      <a:pt x="179" y="842"/>
                    </a:lnTo>
                    <a:lnTo>
                      <a:pt x="165" y="84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49" name="Freeform 5543"/>
              <p:cNvSpPr>
                <a:spLocks/>
              </p:cNvSpPr>
              <p:nvPr/>
            </p:nvSpPr>
            <p:spPr bwMode="auto">
              <a:xfrm>
                <a:off x="2735" y="1861"/>
                <a:ext cx="94" cy="16"/>
              </a:xfrm>
              <a:custGeom>
                <a:avLst/>
                <a:gdLst>
                  <a:gd name="T0" fmla="*/ 0 w 283"/>
                  <a:gd name="T1" fmla="*/ 0 h 48"/>
                  <a:gd name="T2" fmla="*/ 0 w 283"/>
                  <a:gd name="T3" fmla="*/ 0 h 48"/>
                  <a:gd name="T4" fmla="*/ 0 w 283"/>
                  <a:gd name="T5" fmla="*/ 0 h 48"/>
                  <a:gd name="T6" fmla="*/ 0 w 283"/>
                  <a:gd name="T7" fmla="*/ 0 h 48"/>
                  <a:gd name="T8" fmla="*/ 0 w 283"/>
                  <a:gd name="T9" fmla="*/ 0 h 48"/>
                  <a:gd name="T10" fmla="*/ 0 w 283"/>
                  <a:gd name="T11" fmla="*/ 0 h 48"/>
                  <a:gd name="T12" fmla="*/ 0 w 283"/>
                  <a:gd name="T13" fmla="*/ 0 h 48"/>
                  <a:gd name="T14" fmla="*/ 0 w 283"/>
                  <a:gd name="T15" fmla="*/ 0 h 48"/>
                  <a:gd name="T16" fmla="*/ 0 w 283"/>
                  <a:gd name="T17" fmla="*/ 0 h 48"/>
                  <a:gd name="T18" fmla="*/ 0 w 283"/>
                  <a:gd name="T19" fmla="*/ 0 h 48"/>
                  <a:gd name="T20" fmla="*/ 0 w 283"/>
                  <a:gd name="T21" fmla="*/ 0 h 48"/>
                  <a:gd name="T22" fmla="*/ 0 w 283"/>
                  <a:gd name="T23" fmla="*/ 0 h 48"/>
                  <a:gd name="T24" fmla="*/ 1 w 283"/>
                  <a:gd name="T25" fmla="*/ 0 h 48"/>
                  <a:gd name="T26" fmla="*/ 1 w 283"/>
                  <a:gd name="T27" fmla="*/ 0 h 48"/>
                  <a:gd name="T28" fmla="*/ 1 w 283"/>
                  <a:gd name="T29" fmla="*/ 0 h 48"/>
                  <a:gd name="T30" fmla="*/ 1 w 283"/>
                  <a:gd name="T31" fmla="*/ 0 h 48"/>
                  <a:gd name="T32" fmla="*/ 1 w 283"/>
                  <a:gd name="T33" fmla="*/ 0 h 48"/>
                  <a:gd name="T34" fmla="*/ 1 w 283"/>
                  <a:gd name="T35" fmla="*/ 0 h 48"/>
                  <a:gd name="T36" fmla="*/ 1 w 283"/>
                  <a:gd name="T37" fmla="*/ 0 h 48"/>
                  <a:gd name="T38" fmla="*/ 1 w 283"/>
                  <a:gd name="T39" fmla="*/ 0 h 48"/>
                  <a:gd name="T40" fmla="*/ 1 w 283"/>
                  <a:gd name="T41" fmla="*/ 0 h 48"/>
                  <a:gd name="T42" fmla="*/ 1 w 283"/>
                  <a:gd name="T43" fmla="*/ 0 h 48"/>
                  <a:gd name="T44" fmla="*/ 1 w 283"/>
                  <a:gd name="T45" fmla="*/ 0 h 48"/>
                  <a:gd name="T46" fmla="*/ 1 w 283"/>
                  <a:gd name="T47" fmla="*/ 0 h 48"/>
                  <a:gd name="T48" fmla="*/ 1 w 283"/>
                  <a:gd name="T49" fmla="*/ 0 h 48"/>
                  <a:gd name="T50" fmla="*/ 1 w 283"/>
                  <a:gd name="T51" fmla="*/ 0 h 48"/>
                  <a:gd name="T52" fmla="*/ 1 w 283"/>
                  <a:gd name="T53" fmla="*/ 0 h 48"/>
                  <a:gd name="T54" fmla="*/ 1 w 283"/>
                  <a:gd name="T55" fmla="*/ 0 h 48"/>
                  <a:gd name="T56" fmla="*/ 1 w 283"/>
                  <a:gd name="T57" fmla="*/ 0 h 48"/>
                  <a:gd name="T58" fmla="*/ 1 w 283"/>
                  <a:gd name="T59" fmla="*/ 0 h 48"/>
                  <a:gd name="T60" fmla="*/ 1 w 283"/>
                  <a:gd name="T61" fmla="*/ 0 h 48"/>
                  <a:gd name="T62" fmla="*/ 1 w 283"/>
                  <a:gd name="T63" fmla="*/ 0 h 48"/>
                  <a:gd name="T64" fmla="*/ 1 w 283"/>
                  <a:gd name="T65" fmla="*/ 0 h 48"/>
                  <a:gd name="T66" fmla="*/ 1 w 283"/>
                  <a:gd name="T67" fmla="*/ 0 h 48"/>
                  <a:gd name="T68" fmla="*/ 1 w 283"/>
                  <a:gd name="T69" fmla="*/ 0 h 48"/>
                  <a:gd name="T70" fmla="*/ 1 w 283"/>
                  <a:gd name="T71" fmla="*/ 0 h 48"/>
                  <a:gd name="T72" fmla="*/ 0 w 283"/>
                  <a:gd name="T73" fmla="*/ 0 h 4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83" h="48">
                    <a:moveTo>
                      <a:pt x="0" y="33"/>
                    </a:moveTo>
                    <a:lnTo>
                      <a:pt x="2" y="24"/>
                    </a:lnTo>
                    <a:lnTo>
                      <a:pt x="2" y="18"/>
                    </a:lnTo>
                    <a:lnTo>
                      <a:pt x="3" y="14"/>
                    </a:lnTo>
                    <a:lnTo>
                      <a:pt x="7" y="14"/>
                    </a:lnTo>
                    <a:lnTo>
                      <a:pt x="9" y="16"/>
                    </a:lnTo>
                    <a:lnTo>
                      <a:pt x="11" y="18"/>
                    </a:lnTo>
                    <a:lnTo>
                      <a:pt x="15" y="20"/>
                    </a:lnTo>
                    <a:lnTo>
                      <a:pt x="37" y="31"/>
                    </a:lnTo>
                    <a:lnTo>
                      <a:pt x="57" y="41"/>
                    </a:lnTo>
                    <a:lnTo>
                      <a:pt x="54" y="24"/>
                    </a:lnTo>
                    <a:lnTo>
                      <a:pt x="54" y="16"/>
                    </a:lnTo>
                    <a:lnTo>
                      <a:pt x="54" y="5"/>
                    </a:lnTo>
                    <a:lnTo>
                      <a:pt x="56" y="1"/>
                    </a:lnTo>
                    <a:lnTo>
                      <a:pt x="59" y="0"/>
                    </a:lnTo>
                    <a:lnTo>
                      <a:pt x="63" y="0"/>
                    </a:lnTo>
                    <a:lnTo>
                      <a:pt x="70" y="1"/>
                    </a:lnTo>
                    <a:lnTo>
                      <a:pt x="75" y="7"/>
                    </a:lnTo>
                    <a:lnTo>
                      <a:pt x="79" y="14"/>
                    </a:lnTo>
                    <a:lnTo>
                      <a:pt x="85" y="20"/>
                    </a:lnTo>
                    <a:lnTo>
                      <a:pt x="95" y="24"/>
                    </a:lnTo>
                    <a:lnTo>
                      <a:pt x="105" y="27"/>
                    </a:lnTo>
                    <a:lnTo>
                      <a:pt x="110" y="24"/>
                    </a:lnTo>
                    <a:lnTo>
                      <a:pt x="115" y="22"/>
                    </a:lnTo>
                    <a:lnTo>
                      <a:pt x="122" y="22"/>
                    </a:lnTo>
                    <a:lnTo>
                      <a:pt x="126" y="26"/>
                    </a:lnTo>
                    <a:lnTo>
                      <a:pt x="128" y="29"/>
                    </a:lnTo>
                    <a:lnTo>
                      <a:pt x="133" y="36"/>
                    </a:lnTo>
                    <a:lnTo>
                      <a:pt x="136" y="48"/>
                    </a:lnTo>
                    <a:lnTo>
                      <a:pt x="142" y="40"/>
                    </a:lnTo>
                    <a:lnTo>
                      <a:pt x="145" y="35"/>
                    </a:lnTo>
                    <a:lnTo>
                      <a:pt x="151" y="33"/>
                    </a:lnTo>
                    <a:lnTo>
                      <a:pt x="159" y="33"/>
                    </a:lnTo>
                    <a:lnTo>
                      <a:pt x="165" y="35"/>
                    </a:lnTo>
                    <a:lnTo>
                      <a:pt x="168" y="36"/>
                    </a:lnTo>
                    <a:lnTo>
                      <a:pt x="171" y="41"/>
                    </a:lnTo>
                    <a:lnTo>
                      <a:pt x="171" y="40"/>
                    </a:lnTo>
                    <a:lnTo>
                      <a:pt x="173" y="31"/>
                    </a:lnTo>
                    <a:lnTo>
                      <a:pt x="174" y="20"/>
                    </a:lnTo>
                    <a:lnTo>
                      <a:pt x="185" y="27"/>
                    </a:lnTo>
                    <a:lnTo>
                      <a:pt x="190" y="29"/>
                    </a:lnTo>
                    <a:lnTo>
                      <a:pt x="192" y="27"/>
                    </a:lnTo>
                    <a:lnTo>
                      <a:pt x="195" y="24"/>
                    </a:lnTo>
                    <a:lnTo>
                      <a:pt x="195" y="18"/>
                    </a:lnTo>
                    <a:lnTo>
                      <a:pt x="195" y="9"/>
                    </a:lnTo>
                    <a:lnTo>
                      <a:pt x="196" y="5"/>
                    </a:lnTo>
                    <a:lnTo>
                      <a:pt x="198" y="5"/>
                    </a:lnTo>
                    <a:lnTo>
                      <a:pt x="204" y="7"/>
                    </a:lnTo>
                    <a:lnTo>
                      <a:pt x="207" y="12"/>
                    </a:lnTo>
                    <a:lnTo>
                      <a:pt x="212" y="14"/>
                    </a:lnTo>
                    <a:lnTo>
                      <a:pt x="215" y="9"/>
                    </a:lnTo>
                    <a:lnTo>
                      <a:pt x="217" y="5"/>
                    </a:lnTo>
                    <a:lnTo>
                      <a:pt x="220" y="1"/>
                    </a:lnTo>
                    <a:lnTo>
                      <a:pt x="221" y="0"/>
                    </a:lnTo>
                    <a:lnTo>
                      <a:pt x="224" y="1"/>
                    </a:lnTo>
                    <a:lnTo>
                      <a:pt x="228" y="5"/>
                    </a:lnTo>
                    <a:lnTo>
                      <a:pt x="229" y="12"/>
                    </a:lnTo>
                    <a:lnTo>
                      <a:pt x="233" y="14"/>
                    </a:lnTo>
                    <a:lnTo>
                      <a:pt x="242" y="18"/>
                    </a:lnTo>
                    <a:lnTo>
                      <a:pt x="249" y="20"/>
                    </a:lnTo>
                    <a:lnTo>
                      <a:pt x="256" y="12"/>
                    </a:lnTo>
                    <a:lnTo>
                      <a:pt x="261" y="5"/>
                    </a:lnTo>
                    <a:lnTo>
                      <a:pt x="266" y="5"/>
                    </a:lnTo>
                    <a:lnTo>
                      <a:pt x="267" y="5"/>
                    </a:lnTo>
                    <a:lnTo>
                      <a:pt x="272" y="7"/>
                    </a:lnTo>
                    <a:lnTo>
                      <a:pt x="275" y="14"/>
                    </a:lnTo>
                    <a:lnTo>
                      <a:pt x="280" y="22"/>
                    </a:lnTo>
                    <a:lnTo>
                      <a:pt x="282" y="27"/>
                    </a:lnTo>
                    <a:lnTo>
                      <a:pt x="283" y="29"/>
                    </a:lnTo>
                    <a:lnTo>
                      <a:pt x="282" y="33"/>
                    </a:lnTo>
                    <a:lnTo>
                      <a:pt x="279" y="33"/>
                    </a:lnTo>
                    <a:lnTo>
                      <a:pt x="275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CC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50" name="Freeform 5544"/>
              <p:cNvSpPr>
                <a:spLocks/>
              </p:cNvSpPr>
              <p:nvPr/>
            </p:nvSpPr>
            <p:spPr bwMode="auto">
              <a:xfrm>
                <a:off x="2732" y="1867"/>
                <a:ext cx="6" cy="5"/>
              </a:xfrm>
              <a:custGeom>
                <a:avLst/>
                <a:gdLst>
                  <a:gd name="T0" fmla="*/ 0 w 17"/>
                  <a:gd name="T1" fmla="*/ 0 h 13"/>
                  <a:gd name="T2" fmla="*/ 0 w 17"/>
                  <a:gd name="T3" fmla="*/ 0 h 13"/>
                  <a:gd name="T4" fmla="*/ 0 w 17"/>
                  <a:gd name="T5" fmla="*/ 0 h 13"/>
                  <a:gd name="T6" fmla="*/ 0 w 17"/>
                  <a:gd name="T7" fmla="*/ 0 h 13"/>
                  <a:gd name="T8" fmla="*/ 0 w 17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3">
                    <a:moveTo>
                      <a:pt x="15" y="13"/>
                    </a:moveTo>
                    <a:lnTo>
                      <a:pt x="0" y="9"/>
                    </a:lnTo>
                    <a:lnTo>
                      <a:pt x="2" y="0"/>
                    </a:lnTo>
                    <a:lnTo>
                      <a:pt x="17" y="4"/>
                    </a:lnTo>
                    <a:lnTo>
                      <a:pt x="15" y="1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51" name="Freeform 5545"/>
              <p:cNvSpPr>
                <a:spLocks/>
              </p:cNvSpPr>
              <p:nvPr/>
            </p:nvSpPr>
            <p:spPr bwMode="auto">
              <a:xfrm>
                <a:off x="2735" y="1867"/>
                <a:ext cx="3" cy="2"/>
              </a:xfrm>
              <a:custGeom>
                <a:avLst/>
                <a:gdLst>
                  <a:gd name="T0" fmla="*/ 0 w 8"/>
                  <a:gd name="T1" fmla="*/ 0 h 5"/>
                  <a:gd name="T2" fmla="*/ 0 w 8"/>
                  <a:gd name="T3" fmla="*/ 0 h 5"/>
                  <a:gd name="T4" fmla="*/ 0 w 8"/>
                  <a:gd name="T5" fmla="*/ 0 h 5"/>
                  <a:gd name="T6" fmla="*/ 0 w 8"/>
                  <a:gd name="T7" fmla="*/ 0 h 5"/>
                  <a:gd name="T8" fmla="*/ 0 w 8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7" y="5"/>
                    </a:moveTo>
                    <a:lnTo>
                      <a:pt x="8" y="0"/>
                    </a:lnTo>
                    <a:lnTo>
                      <a:pt x="8" y="3"/>
                    </a:lnTo>
                    <a:lnTo>
                      <a:pt x="0" y="5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52" name="Rectangle 5546"/>
              <p:cNvSpPr>
                <a:spLocks noChangeArrowheads="1"/>
              </p:cNvSpPr>
              <p:nvPr/>
            </p:nvSpPr>
            <p:spPr bwMode="auto">
              <a:xfrm>
                <a:off x="2733" y="1866"/>
                <a:ext cx="5" cy="2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53" name="Freeform 5547"/>
              <p:cNvSpPr>
                <a:spLocks/>
              </p:cNvSpPr>
              <p:nvPr/>
            </p:nvSpPr>
            <p:spPr bwMode="auto">
              <a:xfrm>
                <a:off x="2733" y="1865"/>
                <a:ext cx="2" cy="2"/>
              </a:xfrm>
              <a:custGeom>
                <a:avLst/>
                <a:gdLst>
                  <a:gd name="T0" fmla="*/ 0 w 8"/>
                  <a:gd name="T1" fmla="*/ 1 h 4"/>
                  <a:gd name="T2" fmla="*/ 0 w 8"/>
                  <a:gd name="T3" fmla="*/ 1 h 4"/>
                  <a:gd name="T4" fmla="*/ 0 w 8"/>
                  <a:gd name="T5" fmla="*/ 0 h 4"/>
                  <a:gd name="T6" fmla="*/ 0 w 8"/>
                  <a:gd name="T7" fmla="*/ 1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4">
                    <a:moveTo>
                      <a:pt x="0" y="2"/>
                    </a:moveTo>
                    <a:lnTo>
                      <a:pt x="8" y="4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54" name="Freeform 5548"/>
              <p:cNvSpPr>
                <a:spLocks/>
              </p:cNvSpPr>
              <p:nvPr/>
            </p:nvSpPr>
            <p:spPr bwMode="auto">
              <a:xfrm>
                <a:off x="2733" y="1864"/>
                <a:ext cx="5" cy="3"/>
              </a:xfrm>
              <a:custGeom>
                <a:avLst/>
                <a:gdLst>
                  <a:gd name="T0" fmla="*/ 0 w 16"/>
                  <a:gd name="T1" fmla="*/ 0 h 9"/>
                  <a:gd name="T2" fmla="*/ 0 w 16"/>
                  <a:gd name="T3" fmla="*/ 0 h 9"/>
                  <a:gd name="T4" fmla="*/ 0 w 16"/>
                  <a:gd name="T5" fmla="*/ 0 h 9"/>
                  <a:gd name="T6" fmla="*/ 0 w 16"/>
                  <a:gd name="T7" fmla="*/ 0 h 9"/>
                  <a:gd name="T8" fmla="*/ 0 w 16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9">
                    <a:moveTo>
                      <a:pt x="15" y="9"/>
                    </a:moveTo>
                    <a:lnTo>
                      <a:pt x="0" y="5"/>
                    </a:lnTo>
                    <a:lnTo>
                      <a:pt x="1" y="0"/>
                    </a:lnTo>
                    <a:lnTo>
                      <a:pt x="16" y="5"/>
                    </a:lnTo>
                    <a:lnTo>
                      <a:pt x="15" y="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55" name="Freeform 5549"/>
              <p:cNvSpPr>
                <a:spLocks/>
              </p:cNvSpPr>
              <p:nvPr/>
            </p:nvSpPr>
            <p:spPr bwMode="auto">
              <a:xfrm>
                <a:off x="2733" y="1862"/>
                <a:ext cx="3" cy="3"/>
              </a:xfrm>
              <a:custGeom>
                <a:avLst/>
                <a:gdLst>
                  <a:gd name="T0" fmla="*/ 0 w 8"/>
                  <a:gd name="T1" fmla="*/ 0 h 11"/>
                  <a:gd name="T2" fmla="*/ 0 w 8"/>
                  <a:gd name="T3" fmla="*/ 0 h 11"/>
                  <a:gd name="T4" fmla="*/ 0 w 8"/>
                  <a:gd name="T5" fmla="*/ 0 h 11"/>
                  <a:gd name="T6" fmla="*/ 0 w 8"/>
                  <a:gd name="T7" fmla="*/ 0 h 11"/>
                  <a:gd name="T8" fmla="*/ 0 w 8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1">
                    <a:moveTo>
                      <a:pt x="0" y="6"/>
                    </a:moveTo>
                    <a:lnTo>
                      <a:pt x="1" y="0"/>
                    </a:lnTo>
                    <a:lnTo>
                      <a:pt x="8" y="1"/>
                    </a:lnTo>
                    <a:lnTo>
                      <a:pt x="8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56" name="Rectangle 5550"/>
              <p:cNvSpPr>
                <a:spLocks noChangeArrowheads="1"/>
              </p:cNvSpPr>
              <p:nvPr/>
            </p:nvSpPr>
            <p:spPr bwMode="auto">
              <a:xfrm>
                <a:off x="2736" y="1862"/>
                <a:ext cx="1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57" name="Freeform 5551"/>
              <p:cNvSpPr>
                <a:spLocks/>
              </p:cNvSpPr>
              <p:nvPr/>
            </p:nvSpPr>
            <p:spPr bwMode="auto">
              <a:xfrm>
                <a:off x="2737" y="1862"/>
                <a:ext cx="2" cy="3"/>
              </a:xfrm>
              <a:custGeom>
                <a:avLst/>
                <a:gdLst>
                  <a:gd name="T0" fmla="*/ 0 w 5"/>
                  <a:gd name="T1" fmla="*/ 0 h 11"/>
                  <a:gd name="T2" fmla="*/ 0 w 5"/>
                  <a:gd name="T3" fmla="*/ 0 h 11"/>
                  <a:gd name="T4" fmla="*/ 0 w 5"/>
                  <a:gd name="T5" fmla="*/ 0 h 11"/>
                  <a:gd name="T6" fmla="*/ 0 w 5"/>
                  <a:gd name="T7" fmla="*/ 0 h 11"/>
                  <a:gd name="T8" fmla="*/ 0 w 5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11">
                    <a:moveTo>
                      <a:pt x="0" y="1"/>
                    </a:moveTo>
                    <a:lnTo>
                      <a:pt x="3" y="0"/>
                    </a:lnTo>
                    <a:lnTo>
                      <a:pt x="5" y="3"/>
                    </a:lnTo>
                    <a:lnTo>
                      <a:pt x="0" y="1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58" name="Freeform 5552"/>
              <p:cNvSpPr>
                <a:spLocks/>
              </p:cNvSpPr>
              <p:nvPr/>
            </p:nvSpPr>
            <p:spPr bwMode="auto">
              <a:xfrm>
                <a:off x="2735" y="1863"/>
                <a:ext cx="4" cy="4"/>
              </a:xfrm>
              <a:custGeom>
                <a:avLst/>
                <a:gdLst>
                  <a:gd name="T0" fmla="*/ 0 w 12"/>
                  <a:gd name="T1" fmla="*/ 0 h 13"/>
                  <a:gd name="T2" fmla="*/ 0 w 12"/>
                  <a:gd name="T3" fmla="*/ 0 h 13"/>
                  <a:gd name="T4" fmla="*/ 0 w 12"/>
                  <a:gd name="T5" fmla="*/ 0 h 13"/>
                  <a:gd name="T6" fmla="*/ 0 w 12"/>
                  <a:gd name="T7" fmla="*/ 0 h 13"/>
                  <a:gd name="T8" fmla="*/ 0 w 12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13">
                    <a:moveTo>
                      <a:pt x="0" y="11"/>
                    </a:moveTo>
                    <a:lnTo>
                      <a:pt x="10" y="0"/>
                    </a:lnTo>
                    <a:lnTo>
                      <a:pt x="12" y="2"/>
                    </a:lnTo>
                    <a:lnTo>
                      <a:pt x="2" y="13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59" name="Freeform 5553"/>
              <p:cNvSpPr>
                <a:spLocks/>
              </p:cNvSpPr>
              <p:nvPr/>
            </p:nvSpPr>
            <p:spPr bwMode="auto">
              <a:xfrm>
                <a:off x="2736" y="1863"/>
                <a:ext cx="4" cy="5"/>
              </a:xfrm>
              <a:custGeom>
                <a:avLst/>
                <a:gdLst>
                  <a:gd name="T0" fmla="*/ 0 w 12"/>
                  <a:gd name="T1" fmla="*/ 0 h 13"/>
                  <a:gd name="T2" fmla="*/ 0 w 12"/>
                  <a:gd name="T3" fmla="*/ 0 h 13"/>
                  <a:gd name="T4" fmla="*/ 0 w 12"/>
                  <a:gd name="T5" fmla="*/ 0 h 13"/>
                  <a:gd name="T6" fmla="*/ 0 w 12"/>
                  <a:gd name="T7" fmla="*/ 0 h 13"/>
                  <a:gd name="T8" fmla="*/ 0 w 12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13">
                    <a:moveTo>
                      <a:pt x="0" y="11"/>
                    </a:moveTo>
                    <a:lnTo>
                      <a:pt x="10" y="0"/>
                    </a:lnTo>
                    <a:lnTo>
                      <a:pt x="12" y="2"/>
                    </a:lnTo>
                    <a:lnTo>
                      <a:pt x="2" y="13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60" name="Freeform 5554"/>
              <p:cNvSpPr>
                <a:spLocks/>
              </p:cNvSpPr>
              <p:nvPr/>
            </p:nvSpPr>
            <p:spPr bwMode="auto">
              <a:xfrm>
                <a:off x="2737" y="1867"/>
                <a:ext cx="1" cy="1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0 h 5"/>
                  <a:gd name="T4" fmla="*/ 0 w 5"/>
                  <a:gd name="T5" fmla="*/ 0 h 5"/>
                  <a:gd name="T6" fmla="*/ 0 w 5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3"/>
                    </a:moveTo>
                    <a:lnTo>
                      <a:pt x="5" y="0"/>
                    </a:lnTo>
                    <a:lnTo>
                      <a:pt x="2" y="5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61" name="Freeform 5555"/>
              <p:cNvSpPr>
                <a:spLocks/>
              </p:cNvSpPr>
              <p:nvPr/>
            </p:nvSpPr>
            <p:spPr bwMode="auto">
              <a:xfrm>
                <a:off x="2737" y="1863"/>
                <a:ext cx="4" cy="6"/>
              </a:xfrm>
              <a:custGeom>
                <a:avLst/>
                <a:gdLst>
                  <a:gd name="T0" fmla="*/ 0 w 10"/>
                  <a:gd name="T1" fmla="*/ 0 h 17"/>
                  <a:gd name="T2" fmla="*/ 0 w 10"/>
                  <a:gd name="T3" fmla="*/ 0 h 17"/>
                  <a:gd name="T4" fmla="*/ 0 w 10"/>
                  <a:gd name="T5" fmla="*/ 0 h 17"/>
                  <a:gd name="T6" fmla="*/ 0 w 10"/>
                  <a:gd name="T7" fmla="*/ 0 h 17"/>
                  <a:gd name="T8" fmla="*/ 0 w 10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17">
                    <a:moveTo>
                      <a:pt x="0" y="15"/>
                    </a:moveTo>
                    <a:lnTo>
                      <a:pt x="6" y="0"/>
                    </a:lnTo>
                    <a:lnTo>
                      <a:pt x="10" y="2"/>
                    </a:lnTo>
                    <a:lnTo>
                      <a:pt x="4" y="17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62" name="Freeform 5556"/>
              <p:cNvSpPr>
                <a:spLocks/>
              </p:cNvSpPr>
              <p:nvPr/>
            </p:nvSpPr>
            <p:spPr bwMode="auto">
              <a:xfrm>
                <a:off x="2740" y="1864"/>
                <a:ext cx="1" cy="3"/>
              </a:xfrm>
              <a:custGeom>
                <a:avLst/>
                <a:gdLst>
                  <a:gd name="T0" fmla="*/ 0 w 3"/>
                  <a:gd name="T1" fmla="*/ 0 h 10"/>
                  <a:gd name="T2" fmla="*/ 0 w 3"/>
                  <a:gd name="T3" fmla="*/ 0 h 10"/>
                  <a:gd name="T4" fmla="*/ 0 w 3"/>
                  <a:gd name="T5" fmla="*/ 0 h 10"/>
                  <a:gd name="T6" fmla="*/ 0 w 3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10">
                    <a:moveTo>
                      <a:pt x="3" y="0"/>
                    </a:moveTo>
                    <a:lnTo>
                      <a:pt x="0" y="1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63" name="Freeform 5557"/>
              <p:cNvSpPr>
                <a:spLocks/>
              </p:cNvSpPr>
              <p:nvPr/>
            </p:nvSpPr>
            <p:spPr bwMode="auto">
              <a:xfrm>
                <a:off x="2739" y="1864"/>
                <a:ext cx="9" cy="9"/>
              </a:xfrm>
              <a:custGeom>
                <a:avLst/>
                <a:gdLst>
                  <a:gd name="T0" fmla="*/ 0 w 28"/>
                  <a:gd name="T1" fmla="*/ 0 h 26"/>
                  <a:gd name="T2" fmla="*/ 0 w 28"/>
                  <a:gd name="T3" fmla="*/ 0 h 26"/>
                  <a:gd name="T4" fmla="*/ 0 w 28"/>
                  <a:gd name="T5" fmla="*/ 0 h 26"/>
                  <a:gd name="T6" fmla="*/ 0 w 28"/>
                  <a:gd name="T7" fmla="*/ 0 h 26"/>
                  <a:gd name="T8" fmla="*/ 0 w 28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26">
                    <a:moveTo>
                      <a:pt x="0" y="15"/>
                    </a:moveTo>
                    <a:lnTo>
                      <a:pt x="6" y="0"/>
                    </a:lnTo>
                    <a:lnTo>
                      <a:pt x="28" y="12"/>
                    </a:lnTo>
                    <a:lnTo>
                      <a:pt x="22" y="26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64" name="Freeform 5558"/>
              <p:cNvSpPr>
                <a:spLocks/>
              </p:cNvSpPr>
              <p:nvPr/>
            </p:nvSpPr>
            <p:spPr bwMode="auto">
              <a:xfrm>
                <a:off x="2746" y="1871"/>
                <a:ext cx="1" cy="2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0 h 5"/>
                  <a:gd name="T4" fmla="*/ 0 w 3"/>
                  <a:gd name="T5" fmla="*/ 0 h 5"/>
                  <a:gd name="T6" fmla="*/ 0 w 3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lnTo>
                      <a:pt x="3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65" name="Freeform 5559"/>
              <p:cNvSpPr>
                <a:spLocks/>
              </p:cNvSpPr>
              <p:nvPr/>
            </p:nvSpPr>
            <p:spPr bwMode="auto">
              <a:xfrm>
                <a:off x="2746" y="1868"/>
                <a:ext cx="9" cy="8"/>
              </a:xfrm>
              <a:custGeom>
                <a:avLst/>
                <a:gdLst>
                  <a:gd name="T0" fmla="*/ 0 w 26"/>
                  <a:gd name="T1" fmla="*/ 0 h 24"/>
                  <a:gd name="T2" fmla="*/ 0 w 26"/>
                  <a:gd name="T3" fmla="*/ 0 h 24"/>
                  <a:gd name="T4" fmla="*/ 0 w 26"/>
                  <a:gd name="T5" fmla="*/ 0 h 24"/>
                  <a:gd name="T6" fmla="*/ 0 w 26"/>
                  <a:gd name="T7" fmla="*/ 0 h 24"/>
                  <a:gd name="T8" fmla="*/ 0 w 26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24">
                    <a:moveTo>
                      <a:pt x="0" y="14"/>
                    </a:moveTo>
                    <a:lnTo>
                      <a:pt x="6" y="0"/>
                    </a:lnTo>
                    <a:lnTo>
                      <a:pt x="26" y="9"/>
                    </a:lnTo>
                    <a:lnTo>
                      <a:pt x="20" y="2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66" name="Freeform 5560"/>
              <p:cNvSpPr>
                <a:spLocks/>
              </p:cNvSpPr>
              <p:nvPr/>
            </p:nvSpPr>
            <p:spPr bwMode="auto">
              <a:xfrm>
                <a:off x="2753" y="1873"/>
                <a:ext cx="3" cy="3"/>
              </a:xfrm>
              <a:custGeom>
                <a:avLst/>
                <a:gdLst>
                  <a:gd name="T0" fmla="*/ 0 w 10"/>
                  <a:gd name="T1" fmla="*/ 0 h 9"/>
                  <a:gd name="T2" fmla="*/ 0 w 10"/>
                  <a:gd name="T3" fmla="*/ 0 h 9"/>
                  <a:gd name="T4" fmla="*/ 0 w 10"/>
                  <a:gd name="T5" fmla="*/ 0 h 9"/>
                  <a:gd name="T6" fmla="*/ 0 w 10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" h="9">
                    <a:moveTo>
                      <a:pt x="0" y="9"/>
                    </a:moveTo>
                    <a:lnTo>
                      <a:pt x="3" y="4"/>
                    </a:lnTo>
                    <a:lnTo>
                      <a:pt x="10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67" name="Freeform 5561"/>
              <p:cNvSpPr>
                <a:spLocks/>
              </p:cNvSpPr>
              <p:nvPr/>
            </p:nvSpPr>
            <p:spPr bwMode="auto">
              <a:xfrm>
                <a:off x="2750" y="1868"/>
                <a:ext cx="6" cy="6"/>
              </a:xfrm>
              <a:custGeom>
                <a:avLst/>
                <a:gdLst>
                  <a:gd name="T0" fmla="*/ 0 w 18"/>
                  <a:gd name="T1" fmla="*/ 0 h 19"/>
                  <a:gd name="T2" fmla="*/ 0 w 18"/>
                  <a:gd name="T3" fmla="*/ 0 h 19"/>
                  <a:gd name="T4" fmla="*/ 0 w 18"/>
                  <a:gd name="T5" fmla="*/ 0 h 19"/>
                  <a:gd name="T6" fmla="*/ 0 w 18"/>
                  <a:gd name="T7" fmla="*/ 0 h 19"/>
                  <a:gd name="T8" fmla="*/ 0 w 18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9">
                    <a:moveTo>
                      <a:pt x="18" y="16"/>
                    </a:moveTo>
                    <a:lnTo>
                      <a:pt x="3" y="19"/>
                    </a:lnTo>
                    <a:lnTo>
                      <a:pt x="0" y="2"/>
                    </a:lnTo>
                    <a:lnTo>
                      <a:pt x="15" y="0"/>
                    </a:lnTo>
                    <a:lnTo>
                      <a:pt x="18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68" name="Freeform 5562"/>
              <p:cNvSpPr>
                <a:spLocks/>
              </p:cNvSpPr>
              <p:nvPr/>
            </p:nvSpPr>
            <p:spPr bwMode="auto">
              <a:xfrm>
                <a:off x="2750" y="1868"/>
                <a:ext cx="3" cy="1"/>
              </a:xfrm>
              <a:custGeom>
                <a:avLst/>
                <a:gdLst>
                  <a:gd name="T0" fmla="*/ 0 w 8"/>
                  <a:gd name="T1" fmla="*/ 1 h 2"/>
                  <a:gd name="T2" fmla="*/ 0 w 8"/>
                  <a:gd name="T3" fmla="*/ 1 h 2"/>
                  <a:gd name="T4" fmla="*/ 0 w 8"/>
                  <a:gd name="T5" fmla="*/ 0 h 2"/>
                  <a:gd name="T6" fmla="*/ 0 w 8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0" y="1"/>
                    </a:moveTo>
                    <a:lnTo>
                      <a:pt x="8" y="2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69" name="Rectangle 5563"/>
              <p:cNvSpPr>
                <a:spLocks noChangeArrowheads="1"/>
              </p:cNvSpPr>
              <p:nvPr/>
            </p:nvSpPr>
            <p:spPr bwMode="auto">
              <a:xfrm>
                <a:off x="2750" y="1865"/>
                <a:ext cx="5" cy="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70" name="Rectangle 5564"/>
              <p:cNvSpPr>
                <a:spLocks noChangeArrowheads="1"/>
              </p:cNvSpPr>
              <p:nvPr/>
            </p:nvSpPr>
            <p:spPr bwMode="auto">
              <a:xfrm>
                <a:off x="2750" y="1862"/>
                <a:ext cx="5" cy="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71" name="Freeform 5565"/>
              <p:cNvSpPr>
                <a:spLocks/>
              </p:cNvSpPr>
              <p:nvPr/>
            </p:nvSpPr>
            <p:spPr bwMode="auto">
              <a:xfrm>
                <a:off x="2750" y="1860"/>
                <a:ext cx="3" cy="2"/>
              </a:xfrm>
              <a:custGeom>
                <a:avLst/>
                <a:gdLst>
                  <a:gd name="T0" fmla="*/ 0 w 8"/>
                  <a:gd name="T1" fmla="*/ 0 h 6"/>
                  <a:gd name="T2" fmla="*/ 0 w 8"/>
                  <a:gd name="T3" fmla="*/ 0 h 6"/>
                  <a:gd name="T4" fmla="*/ 0 w 8"/>
                  <a:gd name="T5" fmla="*/ 0 h 6"/>
                  <a:gd name="T6" fmla="*/ 0 w 8"/>
                  <a:gd name="T7" fmla="*/ 0 h 6"/>
                  <a:gd name="T8" fmla="*/ 0 w 8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6">
                    <a:moveTo>
                      <a:pt x="0" y="4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8" y="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72" name="Freeform 5566"/>
              <p:cNvSpPr>
                <a:spLocks/>
              </p:cNvSpPr>
              <p:nvPr/>
            </p:nvSpPr>
            <p:spPr bwMode="auto">
              <a:xfrm>
                <a:off x="2750" y="1859"/>
                <a:ext cx="6" cy="4"/>
              </a:xfrm>
              <a:custGeom>
                <a:avLst/>
                <a:gdLst>
                  <a:gd name="T0" fmla="*/ 0 w 17"/>
                  <a:gd name="T1" fmla="*/ 0 h 10"/>
                  <a:gd name="T2" fmla="*/ 0 w 17"/>
                  <a:gd name="T3" fmla="*/ 0 h 10"/>
                  <a:gd name="T4" fmla="*/ 0 w 17"/>
                  <a:gd name="T5" fmla="*/ 0 h 10"/>
                  <a:gd name="T6" fmla="*/ 0 w 17"/>
                  <a:gd name="T7" fmla="*/ 0 h 10"/>
                  <a:gd name="T8" fmla="*/ 0 w 17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0">
                    <a:moveTo>
                      <a:pt x="15" y="10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17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73" name="Freeform 5567"/>
              <p:cNvSpPr>
                <a:spLocks/>
              </p:cNvSpPr>
              <p:nvPr/>
            </p:nvSpPr>
            <p:spPr bwMode="auto">
              <a:xfrm>
                <a:off x="2751" y="1858"/>
                <a:ext cx="2" cy="3"/>
              </a:xfrm>
              <a:custGeom>
                <a:avLst/>
                <a:gdLst>
                  <a:gd name="T0" fmla="*/ 0 w 8"/>
                  <a:gd name="T1" fmla="*/ 0 h 9"/>
                  <a:gd name="T2" fmla="*/ 0 w 8"/>
                  <a:gd name="T3" fmla="*/ 0 h 9"/>
                  <a:gd name="T4" fmla="*/ 0 w 8"/>
                  <a:gd name="T5" fmla="*/ 0 h 9"/>
                  <a:gd name="T6" fmla="*/ 0 w 8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9">
                    <a:moveTo>
                      <a:pt x="0" y="4"/>
                    </a:moveTo>
                    <a:lnTo>
                      <a:pt x="8" y="9"/>
                    </a:lnTo>
                    <a:lnTo>
                      <a:pt x="6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74" name="Freeform 5568"/>
              <p:cNvSpPr>
                <a:spLocks/>
              </p:cNvSpPr>
              <p:nvPr/>
            </p:nvSpPr>
            <p:spPr bwMode="auto">
              <a:xfrm>
                <a:off x="2753" y="1858"/>
                <a:ext cx="2" cy="5"/>
              </a:xfrm>
              <a:custGeom>
                <a:avLst/>
                <a:gdLst>
                  <a:gd name="T0" fmla="*/ 0 w 7"/>
                  <a:gd name="T1" fmla="*/ 0 h 15"/>
                  <a:gd name="T2" fmla="*/ 0 w 7"/>
                  <a:gd name="T3" fmla="*/ 0 h 15"/>
                  <a:gd name="T4" fmla="*/ 0 w 7"/>
                  <a:gd name="T5" fmla="*/ 0 h 15"/>
                  <a:gd name="T6" fmla="*/ 0 w 7"/>
                  <a:gd name="T7" fmla="*/ 0 h 15"/>
                  <a:gd name="T8" fmla="*/ 0 w 7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5">
                    <a:moveTo>
                      <a:pt x="4" y="15"/>
                    </a:moveTo>
                    <a:lnTo>
                      <a:pt x="0" y="1"/>
                    </a:lnTo>
                    <a:lnTo>
                      <a:pt x="3" y="0"/>
                    </a:lnTo>
                    <a:lnTo>
                      <a:pt x="7" y="14"/>
                    </a:lnTo>
                    <a:lnTo>
                      <a:pt x="4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75" name="Freeform 5569"/>
              <p:cNvSpPr>
                <a:spLocks/>
              </p:cNvSpPr>
              <p:nvPr/>
            </p:nvSpPr>
            <p:spPr bwMode="auto">
              <a:xfrm>
                <a:off x="2754" y="1858"/>
                <a:ext cx="0" cy="3"/>
              </a:xfrm>
              <a:custGeom>
                <a:avLst/>
                <a:gdLst>
                  <a:gd name="T0" fmla="*/ 0 w 2"/>
                  <a:gd name="T1" fmla="*/ 0 h 9"/>
                  <a:gd name="T2" fmla="*/ 1 w 2"/>
                  <a:gd name="T3" fmla="*/ 0 h 9"/>
                  <a:gd name="T4" fmla="*/ 1 w 2"/>
                  <a:gd name="T5" fmla="*/ 0 h 9"/>
                  <a:gd name="T6" fmla="*/ 0 w 2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9">
                    <a:moveTo>
                      <a:pt x="0" y="0"/>
                    </a:moveTo>
                    <a:lnTo>
                      <a:pt x="2" y="9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76" name="Rectangle 5570"/>
              <p:cNvSpPr>
                <a:spLocks noChangeArrowheads="1"/>
              </p:cNvSpPr>
              <p:nvPr/>
            </p:nvSpPr>
            <p:spPr bwMode="auto">
              <a:xfrm>
                <a:off x="2754" y="1858"/>
                <a:ext cx="2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77" name="Freeform 5571"/>
              <p:cNvSpPr>
                <a:spLocks/>
              </p:cNvSpPr>
              <p:nvPr/>
            </p:nvSpPr>
            <p:spPr bwMode="auto">
              <a:xfrm>
                <a:off x="2756" y="1858"/>
                <a:ext cx="0" cy="3"/>
              </a:xfrm>
              <a:custGeom>
                <a:avLst/>
                <a:gdLst>
                  <a:gd name="T0" fmla="*/ 0 w 1"/>
                  <a:gd name="T1" fmla="*/ 0 h 9"/>
                  <a:gd name="T2" fmla="*/ 0 w 1"/>
                  <a:gd name="T3" fmla="*/ 0 h 9"/>
                  <a:gd name="T4" fmla="*/ 1 w 1"/>
                  <a:gd name="T5" fmla="*/ 0 h 9"/>
                  <a:gd name="T6" fmla="*/ 0 w 1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9">
                    <a:moveTo>
                      <a:pt x="0" y="0"/>
                    </a:moveTo>
                    <a:lnTo>
                      <a:pt x="0" y="9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78" name="Freeform 5572"/>
              <p:cNvSpPr>
                <a:spLocks/>
              </p:cNvSpPr>
              <p:nvPr/>
            </p:nvSpPr>
            <p:spPr bwMode="auto">
              <a:xfrm>
                <a:off x="2755" y="1858"/>
                <a:ext cx="3" cy="5"/>
              </a:xfrm>
              <a:custGeom>
                <a:avLst/>
                <a:gdLst>
                  <a:gd name="T0" fmla="*/ 0 w 9"/>
                  <a:gd name="T1" fmla="*/ 0 h 15"/>
                  <a:gd name="T2" fmla="*/ 0 w 9"/>
                  <a:gd name="T3" fmla="*/ 0 h 15"/>
                  <a:gd name="T4" fmla="*/ 0 w 9"/>
                  <a:gd name="T5" fmla="*/ 0 h 15"/>
                  <a:gd name="T6" fmla="*/ 0 w 9"/>
                  <a:gd name="T7" fmla="*/ 0 h 15"/>
                  <a:gd name="T8" fmla="*/ 0 w 9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15">
                    <a:moveTo>
                      <a:pt x="0" y="14"/>
                    </a:moveTo>
                    <a:lnTo>
                      <a:pt x="2" y="0"/>
                    </a:lnTo>
                    <a:lnTo>
                      <a:pt x="9" y="1"/>
                    </a:lnTo>
                    <a:lnTo>
                      <a:pt x="7" y="15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79" name="Freeform 5573"/>
              <p:cNvSpPr>
                <a:spLocks/>
              </p:cNvSpPr>
              <p:nvPr/>
            </p:nvSpPr>
            <p:spPr bwMode="auto">
              <a:xfrm>
                <a:off x="2758" y="1858"/>
                <a:ext cx="2" cy="3"/>
              </a:xfrm>
              <a:custGeom>
                <a:avLst/>
                <a:gdLst>
                  <a:gd name="T0" fmla="*/ 0 w 6"/>
                  <a:gd name="T1" fmla="*/ 0 h 9"/>
                  <a:gd name="T2" fmla="*/ 0 w 6"/>
                  <a:gd name="T3" fmla="*/ 0 h 9"/>
                  <a:gd name="T4" fmla="*/ 0 w 6"/>
                  <a:gd name="T5" fmla="*/ 0 h 9"/>
                  <a:gd name="T6" fmla="*/ 0 w 6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9">
                    <a:moveTo>
                      <a:pt x="1" y="0"/>
                    </a:moveTo>
                    <a:lnTo>
                      <a:pt x="0" y="9"/>
                    </a:lnTo>
                    <a:lnTo>
                      <a:pt x="6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80" name="Freeform 5574"/>
              <p:cNvSpPr>
                <a:spLocks/>
              </p:cNvSpPr>
              <p:nvPr/>
            </p:nvSpPr>
            <p:spPr bwMode="auto">
              <a:xfrm>
                <a:off x="2756" y="1859"/>
                <a:ext cx="6" cy="5"/>
              </a:xfrm>
              <a:custGeom>
                <a:avLst/>
                <a:gdLst>
                  <a:gd name="T0" fmla="*/ 0 w 18"/>
                  <a:gd name="T1" fmla="*/ 0 h 16"/>
                  <a:gd name="T2" fmla="*/ 0 w 18"/>
                  <a:gd name="T3" fmla="*/ 0 h 16"/>
                  <a:gd name="T4" fmla="*/ 0 w 18"/>
                  <a:gd name="T5" fmla="*/ 0 h 16"/>
                  <a:gd name="T6" fmla="*/ 0 w 18"/>
                  <a:gd name="T7" fmla="*/ 0 h 16"/>
                  <a:gd name="T8" fmla="*/ 0 w 18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6">
                    <a:moveTo>
                      <a:pt x="0" y="10"/>
                    </a:moveTo>
                    <a:lnTo>
                      <a:pt x="12" y="0"/>
                    </a:lnTo>
                    <a:lnTo>
                      <a:pt x="18" y="6"/>
                    </a:lnTo>
                    <a:lnTo>
                      <a:pt x="5" y="16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81" name="Freeform 5575"/>
              <p:cNvSpPr>
                <a:spLocks/>
              </p:cNvSpPr>
              <p:nvPr/>
            </p:nvSpPr>
            <p:spPr bwMode="auto">
              <a:xfrm>
                <a:off x="2760" y="1861"/>
                <a:ext cx="2" cy="2"/>
              </a:xfrm>
              <a:custGeom>
                <a:avLst/>
                <a:gdLst>
                  <a:gd name="T0" fmla="*/ 0 w 8"/>
                  <a:gd name="T1" fmla="*/ 0 h 7"/>
                  <a:gd name="T2" fmla="*/ 0 w 8"/>
                  <a:gd name="T3" fmla="*/ 0 h 7"/>
                  <a:gd name="T4" fmla="*/ 0 w 8"/>
                  <a:gd name="T5" fmla="*/ 0 h 7"/>
                  <a:gd name="T6" fmla="*/ 0 w 8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7">
                    <a:moveTo>
                      <a:pt x="7" y="0"/>
                    </a:moveTo>
                    <a:lnTo>
                      <a:pt x="0" y="7"/>
                    </a:lnTo>
                    <a:lnTo>
                      <a:pt x="8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82" name="Freeform 5576"/>
              <p:cNvSpPr>
                <a:spLocks/>
              </p:cNvSpPr>
              <p:nvPr/>
            </p:nvSpPr>
            <p:spPr bwMode="auto">
              <a:xfrm>
                <a:off x="2757" y="1861"/>
                <a:ext cx="6" cy="5"/>
              </a:xfrm>
              <a:custGeom>
                <a:avLst/>
                <a:gdLst>
                  <a:gd name="T0" fmla="*/ 0 w 18"/>
                  <a:gd name="T1" fmla="*/ 0 h 13"/>
                  <a:gd name="T2" fmla="*/ 0 w 18"/>
                  <a:gd name="T3" fmla="*/ 0 h 13"/>
                  <a:gd name="T4" fmla="*/ 0 w 18"/>
                  <a:gd name="T5" fmla="*/ 0 h 13"/>
                  <a:gd name="T6" fmla="*/ 0 w 18"/>
                  <a:gd name="T7" fmla="*/ 0 h 13"/>
                  <a:gd name="T8" fmla="*/ 0 w 18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3">
                    <a:moveTo>
                      <a:pt x="0" y="6"/>
                    </a:moveTo>
                    <a:lnTo>
                      <a:pt x="15" y="0"/>
                    </a:lnTo>
                    <a:lnTo>
                      <a:pt x="18" y="6"/>
                    </a:lnTo>
                    <a:lnTo>
                      <a:pt x="3" y="1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83" name="Freeform 5577"/>
              <p:cNvSpPr>
                <a:spLocks/>
              </p:cNvSpPr>
              <p:nvPr/>
            </p:nvSpPr>
            <p:spPr bwMode="auto">
              <a:xfrm>
                <a:off x="2758" y="1865"/>
                <a:ext cx="3" cy="1"/>
              </a:xfrm>
              <a:custGeom>
                <a:avLst/>
                <a:gdLst>
                  <a:gd name="T0" fmla="*/ 0 w 8"/>
                  <a:gd name="T1" fmla="*/ 0 h 3"/>
                  <a:gd name="T2" fmla="*/ 0 w 8"/>
                  <a:gd name="T3" fmla="*/ 0 h 3"/>
                  <a:gd name="T4" fmla="*/ 0 w 8"/>
                  <a:gd name="T5" fmla="*/ 0 h 3"/>
                  <a:gd name="T6" fmla="*/ 0 w 8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3">
                    <a:moveTo>
                      <a:pt x="0" y="1"/>
                    </a:moveTo>
                    <a:lnTo>
                      <a:pt x="8" y="0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84" name="Freeform 5578"/>
              <p:cNvSpPr>
                <a:spLocks/>
              </p:cNvSpPr>
              <p:nvPr/>
            </p:nvSpPr>
            <p:spPr bwMode="auto">
              <a:xfrm>
                <a:off x="2759" y="1863"/>
                <a:ext cx="6" cy="5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0 h 17"/>
                  <a:gd name="T8" fmla="*/ 0 w 17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0" y="11"/>
                    </a:moveTo>
                    <a:lnTo>
                      <a:pt x="11" y="0"/>
                    </a:lnTo>
                    <a:lnTo>
                      <a:pt x="17" y="7"/>
                    </a:lnTo>
                    <a:lnTo>
                      <a:pt x="7" y="17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85" name="Freeform 5579"/>
              <p:cNvSpPr>
                <a:spLocks/>
              </p:cNvSpPr>
              <p:nvPr/>
            </p:nvSpPr>
            <p:spPr bwMode="auto">
              <a:xfrm>
                <a:off x="2761" y="1867"/>
                <a:ext cx="2" cy="2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0 h 5"/>
                  <a:gd name="T4" fmla="*/ 0 w 5"/>
                  <a:gd name="T5" fmla="*/ 0 h 5"/>
                  <a:gd name="T6" fmla="*/ 0 w 5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3"/>
                    </a:moveTo>
                    <a:lnTo>
                      <a:pt x="5" y="0"/>
                    </a:lnTo>
                    <a:lnTo>
                      <a:pt x="2" y="5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86" name="Freeform 5580"/>
              <p:cNvSpPr>
                <a:spLocks/>
              </p:cNvSpPr>
              <p:nvPr/>
            </p:nvSpPr>
            <p:spPr bwMode="auto">
              <a:xfrm>
                <a:off x="2762" y="1864"/>
                <a:ext cx="5" cy="6"/>
              </a:xfrm>
              <a:custGeom>
                <a:avLst/>
                <a:gdLst>
                  <a:gd name="T0" fmla="*/ 0 w 16"/>
                  <a:gd name="T1" fmla="*/ 0 h 19"/>
                  <a:gd name="T2" fmla="*/ 0 w 16"/>
                  <a:gd name="T3" fmla="*/ 0 h 19"/>
                  <a:gd name="T4" fmla="*/ 0 w 16"/>
                  <a:gd name="T5" fmla="*/ 0 h 19"/>
                  <a:gd name="T6" fmla="*/ 0 w 16"/>
                  <a:gd name="T7" fmla="*/ 0 h 19"/>
                  <a:gd name="T8" fmla="*/ 0 w 16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9">
                    <a:moveTo>
                      <a:pt x="0" y="15"/>
                    </a:moveTo>
                    <a:lnTo>
                      <a:pt x="6" y="0"/>
                    </a:lnTo>
                    <a:lnTo>
                      <a:pt x="16" y="5"/>
                    </a:lnTo>
                    <a:lnTo>
                      <a:pt x="10" y="19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87" name="Freeform 5581"/>
              <p:cNvSpPr>
                <a:spLocks/>
              </p:cNvSpPr>
              <p:nvPr/>
            </p:nvSpPr>
            <p:spPr bwMode="auto">
              <a:xfrm>
                <a:off x="2765" y="1869"/>
                <a:ext cx="1" cy="1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0 h 5"/>
                  <a:gd name="T4" fmla="*/ 0 w 3"/>
                  <a:gd name="T5" fmla="*/ 0 h 5"/>
                  <a:gd name="T6" fmla="*/ 0 w 3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lnTo>
                      <a:pt x="3" y="0"/>
                    </a:lnTo>
                    <a:lnTo>
                      <a:pt x="1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88" name="Freeform 5582"/>
              <p:cNvSpPr>
                <a:spLocks/>
              </p:cNvSpPr>
              <p:nvPr/>
            </p:nvSpPr>
            <p:spPr bwMode="auto">
              <a:xfrm>
                <a:off x="2766" y="1866"/>
                <a:ext cx="4" cy="5"/>
              </a:xfrm>
              <a:custGeom>
                <a:avLst/>
                <a:gdLst>
                  <a:gd name="T0" fmla="*/ 0 w 14"/>
                  <a:gd name="T1" fmla="*/ 0 h 17"/>
                  <a:gd name="T2" fmla="*/ 0 w 14"/>
                  <a:gd name="T3" fmla="*/ 0 h 17"/>
                  <a:gd name="T4" fmla="*/ 0 w 14"/>
                  <a:gd name="T5" fmla="*/ 0 h 17"/>
                  <a:gd name="T6" fmla="*/ 0 w 14"/>
                  <a:gd name="T7" fmla="*/ 0 h 17"/>
                  <a:gd name="T8" fmla="*/ 0 w 14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7">
                    <a:moveTo>
                      <a:pt x="0" y="14"/>
                    </a:moveTo>
                    <a:lnTo>
                      <a:pt x="4" y="0"/>
                    </a:lnTo>
                    <a:lnTo>
                      <a:pt x="14" y="3"/>
                    </a:lnTo>
                    <a:lnTo>
                      <a:pt x="9" y="17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89" name="Freeform 5583"/>
              <p:cNvSpPr>
                <a:spLocks/>
              </p:cNvSpPr>
              <p:nvPr/>
            </p:nvSpPr>
            <p:spPr bwMode="auto">
              <a:xfrm>
                <a:off x="2769" y="1870"/>
                <a:ext cx="2" cy="1"/>
              </a:xfrm>
              <a:custGeom>
                <a:avLst/>
                <a:gdLst>
                  <a:gd name="T0" fmla="*/ 0 w 7"/>
                  <a:gd name="T1" fmla="*/ 0 h 5"/>
                  <a:gd name="T2" fmla="*/ 0 w 7"/>
                  <a:gd name="T3" fmla="*/ 0 h 5"/>
                  <a:gd name="T4" fmla="*/ 0 w 7"/>
                  <a:gd name="T5" fmla="*/ 0 h 5"/>
                  <a:gd name="T6" fmla="*/ 0 w 7"/>
                  <a:gd name="T7" fmla="*/ 0 h 5"/>
                  <a:gd name="T8" fmla="*/ 0 w 7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0" y="5"/>
                    </a:moveTo>
                    <a:lnTo>
                      <a:pt x="4" y="5"/>
                    </a:lnTo>
                    <a:lnTo>
                      <a:pt x="7" y="4"/>
                    </a:lnTo>
                    <a:lnTo>
                      <a:pt x="3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90" name="Freeform 5584"/>
              <p:cNvSpPr>
                <a:spLocks/>
              </p:cNvSpPr>
              <p:nvPr/>
            </p:nvSpPr>
            <p:spPr bwMode="auto">
              <a:xfrm>
                <a:off x="2768" y="1866"/>
                <a:ext cx="5" cy="5"/>
              </a:xfrm>
              <a:custGeom>
                <a:avLst/>
                <a:gdLst>
                  <a:gd name="T0" fmla="*/ 0 w 14"/>
                  <a:gd name="T1" fmla="*/ 0 h 15"/>
                  <a:gd name="T2" fmla="*/ 0 w 14"/>
                  <a:gd name="T3" fmla="*/ 0 h 15"/>
                  <a:gd name="T4" fmla="*/ 0 w 14"/>
                  <a:gd name="T5" fmla="*/ 0 h 15"/>
                  <a:gd name="T6" fmla="*/ 0 w 14"/>
                  <a:gd name="T7" fmla="*/ 0 h 15"/>
                  <a:gd name="T8" fmla="*/ 0 w 14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5">
                    <a:moveTo>
                      <a:pt x="9" y="15"/>
                    </a:moveTo>
                    <a:lnTo>
                      <a:pt x="0" y="3"/>
                    </a:lnTo>
                    <a:lnTo>
                      <a:pt x="6" y="0"/>
                    </a:lnTo>
                    <a:lnTo>
                      <a:pt x="14" y="12"/>
                    </a:lnTo>
                    <a:lnTo>
                      <a:pt x="9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91" name="Freeform 5585"/>
              <p:cNvSpPr>
                <a:spLocks/>
              </p:cNvSpPr>
              <p:nvPr/>
            </p:nvSpPr>
            <p:spPr bwMode="auto">
              <a:xfrm>
                <a:off x="2770" y="1866"/>
                <a:ext cx="1" cy="3"/>
              </a:xfrm>
              <a:custGeom>
                <a:avLst/>
                <a:gdLst>
                  <a:gd name="T0" fmla="*/ 0 w 4"/>
                  <a:gd name="T1" fmla="*/ 0 h 9"/>
                  <a:gd name="T2" fmla="*/ 0 w 4"/>
                  <a:gd name="T3" fmla="*/ 0 h 9"/>
                  <a:gd name="T4" fmla="*/ 0 w 4"/>
                  <a:gd name="T5" fmla="*/ 0 h 9"/>
                  <a:gd name="T6" fmla="*/ 0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9">
                    <a:moveTo>
                      <a:pt x="0" y="1"/>
                    </a:moveTo>
                    <a:lnTo>
                      <a:pt x="4" y="9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92" name="Freeform 5586"/>
              <p:cNvSpPr>
                <a:spLocks/>
              </p:cNvSpPr>
              <p:nvPr/>
            </p:nvSpPr>
            <p:spPr bwMode="auto">
              <a:xfrm>
                <a:off x="2770" y="1865"/>
                <a:ext cx="4" cy="5"/>
              </a:xfrm>
              <a:custGeom>
                <a:avLst/>
                <a:gdLst>
                  <a:gd name="T0" fmla="*/ 0 w 11"/>
                  <a:gd name="T1" fmla="*/ 0 h 16"/>
                  <a:gd name="T2" fmla="*/ 0 w 11"/>
                  <a:gd name="T3" fmla="*/ 0 h 16"/>
                  <a:gd name="T4" fmla="*/ 0 w 11"/>
                  <a:gd name="T5" fmla="*/ 0 h 16"/>
                  <a:gd name="T6" fmla="*/ 0 w 11"/>
                  <a:gd name="T7" fmla="*/ 0 h 16"/>
                  <a:gd name="T8" fmla="*/ 0 w 11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16">
                    <a:moveTo>
                      <a:pt x="6" y="16"/>
                    </a:moveTo>
                    <a:lnTo>
                      <a:pt x="0" y="2"/>
                    </a:lnTo>
                    <a:lnTo>
                      <a:pt x="5" y="0"/>
                    </a:lnTo>
                    <a:lnTo>
                      <a:pt x="11" y="14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93" name="Freeform 5587"/>
              <p:cNvSpPr>
                <a:spLocks/>
              </p:cNvSpPr>
              <p:nvPr/>
            </p:nvSpPr>
            <p:spPr bwMode="auto">
              <a:xfrm>
                <a:off x="2772" y="1865"/>
                <a:ext cx="1" cy="3"/>
              </a:xfrm>
              <a:custGeom>
                <a:avLst/>
                <a:gdLst>
                  <a:gd name="T0" fmla="*/ 0 w 3"/>
                  <a:gd name="T1" fmla="*/ 0 h 10"/>
                  <a:gd name="T2" fmla="*/ 0 w 3"/>
                  <a:gd name="T3" fmla="*/ 0 h 10"/>
                  <a:gd name="T4" fmla="*/ 0 w 3"/>
                  <a:gd name="T5" fmla="*/ 0 h 10"/>
                  <a:gd name="T6" fmla="*/ 0 w 3"/>
                  <a:gd name="T7" fmla="*/ 0 h 10"/>
                  <a:gd name="T8" fmla="*/ 0 w 3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10">
                    <a:moveTo>
                      <a:pt x="0" y="1"/>
                    </a:moveTo>
                    <a:lnTo>
                      <a:pt x="0" y="0"/>
                    </a:lnTo>
                    <a:lnTo>
                      <a:pt x="3" y="1"/>
                    </a:lnTo>
                    <a:lnTo>
                      <a:pt x="3" y="1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94" name="Rectangle 5588"/>
              <p:cNvSpPr>
                <a:spLocks noChangeArrowheads="1"/>
              </p:cNvSpPr>
              <p:nvPr/>
            </p:nvSpPr>
            <p:spPr bwMode="auto">
              <a:xfrm>
                <a:off x="2773" y="1865"/>
                <a:ext cx="2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95" name="Freeform 5589"/>
              <p:cNvSpPr>
                <a:spLocks/>
              </p:cNvSpPr>
              <p:nvPr/>
            </p:nvSpPr>
            <p:spPr bwMode="auto">
              <a:xfrm>
                <a:off x="2775" y="1865"/>
                <a:ext cx="2" cy="3"/>
              </a:xfrm>
              <a:custGeom>
                <a:avLst/>
                <a:gdLst>
                  <a:gd name="T0" fmla="*/ 0 w 5"/>
                  <a:gd name="T1" fmla="*/ 0 h 10"/>
                  <a:gd name="T2" fmla="*/ 0 w 5"/>
                  <a:gd name="T3" fmla="*/ 0 h 10"/>
                  <a:gd name="T4" fmla="*/ 0 w 5"/>
                  <a:gd name="T5" fmla="*/ 0 h 10"/>
                  <a:gd name="T6" fmla="*/ 0 w 5"/>
                  <a:gd name="T7" fmla="*/ 0 h 10"/>
                  <a:gd name="T8" fmla="*/ 0 w 5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10">
                    <a:moveTo>
                      <a:pt x="0" y="1"/>
                    </a:moveTo>
                    <a:lnTo>
                      <a:pt x="3" y="0"/>
                    </a:lnTo>
                    <a:lnTo>
                      <a:pt x="5" y="3"/>
                    </a:lnTo>
                    <a:lnTo>
                      <a:pt x="0" y="1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96" name="Freeform 5590"/>
              <p:cNvSpPr>
                <a:spLocks/>
              </p:cNvSpPr>
              <p:nvPr/>
            </p:nvSpPr>
            <p:spPr bwMode="auto">
              <a:xfrm>
                <a:off x="2774" y="1866"/>
                <a:ext cx="5" cy="4"/>
              </a:xfrm>
              <a:custGeom>
                <a:avLst/>
                <a:gdLst>
                  <a:gd name="T0" fmla="*/ 0 w 15"/>
                  <a:gd name="T1" fmla="*/ 0 h 14"/>
                  <a:gd name="T2" fmla="*/ 0 w 15"/>
                  <a:gd name="T3" fmla="*/ 0 h 14"/>
                  <a:gd name="T4" fmla="*/ 0 w 15"/>
                  <a:gd name="T5" fmla="*/ 0 h 14"/>
                  <a:gd name="T6" fmla="*/ 0 w 15"/>
                  <a:gd name="T7" fmla="*/ 0 h 14"/>
                  <a:gd name="T8" fmla="*/ 0 w 15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4">
                    <a:moveTo>
                      <a:pt x="0" y="10"/>
                    </a:moveTo>
                    <a:lnTo>
                      <a:pt x="10" y="0"/>
                    </a:lnTo>
                    <a:lnTo>
                      <a:pt x="15" y="4"/>
                    </a:lnTo>
                    <a:lnTo>
                      <a:pt x="4" y="14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97" name="Freeform 5591"/>
              <p:cNvSpPr>
                <a:spLocks/>
              </p:cNvSpPr>
              <p:nvPr/>
            </p:nvSpPr>
            <p:spPr bwMode="auto">
              <a:xfrm>
                <a:off x="2777" y="1867"/>
                <a:ext cx="2" cy="2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0 h 7"/>
                  <a:gd name="T4" fmla="*/ 0 w 7"/>
                  <a:gd name="T5" fmla="*/ 0 h 7"/>
                  <a:gd name="T6" fmla="*/ 0 w 7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7">
                    <a:moveTo>
                      <a:pt x="6" y="0"/>
                    </a:moveTo>
                    <a:lnTo>
                      <a:pt x="0" y="7"/>
                    </a:lnTo>
                    <a:lnTo>
                      <a:pt x="7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98" name="Freeform 5592"/>
              <p:cNvSpPr>
                <a:spLocks/>
              </p:cNvSpPr>
              <p:nvPr/>
            </p:nvSpPr>
            <p:spPr bwMode="auto">
              <a:xfrm>
                <a:off x="2775" y="1867"/>
                <a:ext cx="5" cy="4"/>
              </a:xfrm>
              <a:custGeom>
                <a:avLst/>
                <a:gdLst>
                  <a:gd name="T0" fmla="*/ 0 w 15"/>
                  <a:gd name="T1" fmla="*/ 0 h 11"/>
                  <a:gd name="T2" fmla="*/ 0 w 15"/>
                  <a:gd name="T3" fmla="*/ 0 h 11"/>
                  <a:gd name="T4" fmla="*/ 0 w 15"/>
                  <a:gd name="T5" fmla="*/ 0 h 11"/>
                  <a:gd name="T6" fmla="*/ 0 w 15"/>
                  <a:gd name="T7" fmla="*/ 0 h 11"/>
                  <a:gd name="T8" fmla="*/ 0 w 15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1">
                    <a:moveTo>
                      <a:pt x="0" y="8"/>
                    </a:moveTo>
                    <a:lnTo>
                      <a:pt x="13" y="0"/>
                    </a:lnTo>
                    <a:lnTo>
                      <a:pt x="15" y="3"/>
                    </a:lnTo>
                    <a:lnTo>
                      <a:pt x="2" y="11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99" name="Freeform 5593"/>
              <p:cNvSpPr>
                <a:spLocks/>
              </p:cNvSpPr>
              <p:nvPr/>
            </p:nvSpPr>
            <p:spPr bwMode="auto">
              <a:xfrm>
                <a:off x="2777" y="1868"/>
                <a:ext cx="3" cy="2"/>
              </a:xfrm>
              <a:custGeom>
                <a:avLst/>
                <a:gdLst>
                  <a:gd name="T0" fmla="*/ 0 w 8"/>
                  <a:gd name="T1" fmla="*/ 0 h 6"/>
                  <a:gd name="T2" fmla="*/ 0 w 8"/>
                  <a:gd name="T3" fmla="*/ 0 h 6"/>
                  <a:gd name="T4" fmla="*/ 0 w 8"/>
                  <a:gd name="T5" fmla="*/ 0 h 6"/>
                  <a:gd name="T6" fmla="*/ 0 w 8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6">
                    <a:moveTo>
                      <a:pt x="7" y="0"/>
                    </a:moveTo>
                    <a:lnTo>
                      <a:pt x="0" y="6"/>
                    </a:lnTo>
                    <a:lnTo>
                      <a:pt x="8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00" name="Freeform 5594"/>
              <p:cNvSpPr>
                <a:spLocks/>
              </p:cNvSpPr>
              <p:nvPr/>
            </p:nvSpPr>
            <p:spPr bwMode="auto">
              <a:xfrm>
                <a:off x="2775" y="1868"/>
                <a:ext cx="6" cy="6"/>
              </a:xfrm>
              <a:custGeom>
                <a:avLst/>
                <a:gdLst>
                  <a:gd name="T0" fmla="*/ 0 w 19"/>
                  <a:gd name="T1" fmla="*/ 0 h 16"/>
                  <a:gd name="T2" fmla="*/ 0 w 19"/>
                  <a:gd name="T3" fmla="*/ 0 h 16"/>
                  <a:gd name="T4" fmla="*/ 0 w 19"/>
                  <a:gd name="T5" fmla="*/ 0 h 16"/>
                  <a:gd name="T6" fmla="*/ 0 w 19"/>
                  <a:gd name="T7" fmla="*/ 0 h 16"/>
                  <a:gd name="T8" fmla="*/ 0 w 19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6">
                    <a:moveTo>
                      <a:pt x="0" y="8"/>
                    </a:moveTo>
                    <a:lnTo>
                      <a:pt x="15" y="0"/>
                    </a:lnTo>
                    <a:lnTo>
                      <a:pt x="19" y="7"/>
                    </a:lnTo>
                    <a:lnTo>
                      <a:pt x="4" y="16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01" name="Freeform 5595"/>
              <p:cNvSpPr>
                <a:spLocks/>
              </p:cNvSpPr>
              <p:nvPr/>
            </p:nvSpPr>
            <p:spPr bwMode="auto">
              <a:xfrm>
                <a:off x="2779" y="1871"/>
                <a:ext cx="2" cy="2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0 w 7"/>
                  <a:gd name="T5" fmla="*/ 0 h 6"/>
                  <a:gd name="T6" fmla="*/ 0 w 7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7" y="0"/>
                    </a:moveTo>
                    <a:lnTo>
                      <a:pt x="0" y="6"/>
                    </a:lnTo>
                    <a:lnTo>
                      <a:pt x="7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02" name="Freeform 5596"/>
              <p:cNvSpPr>
                <a:spLocks/>
              </p:cNvSpPr>
              <p:nvPr/>
            </p:nvSpPr>
            <p:spPr bwMode="auto">
              <a:xfrm>
                <a:off x="2776" y="1871"/>
                <a:ext cx="6" cy="6"/>
              </a:xfrm>
              <a:custGeom>
                <a:avLst/>
                <a:gdLst>
                  <a:gd name="T0" fmla="*/ 0 w 18"/>
                  <a:gd name="T1" fmla="*/ 0 h 16"/>
                  <a:gd name="T2" fmla="*/ 0 w 18"/>
                  <a:gd name="T3" fmla="*/ 0 h 16"/>
                  <a:gd name="T4" fmla="*/ 0 w 18"/>
                  <a:gd name="T5" fmla="*/ 0 h 16"/>
                  <a:gd name="T6" fmla="*/ 0 w 18"/>
                  <a:gd name="T7" fmla="*/ 0 h 16"/>
                  <a:gd name="T8" fmla="*/ 0 w 18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6">
                    <a:moveTo>
                      <a:pt x="0" y="4"/>
                    </a:moveTo>
                    <a:lnTo>
                      <a:pt x="15" y="0"/>
                    </a:lnTo>
                    <a:lnTo>
                      <a:pt x="18" y="12"/>
                    </a:lnTo>
                    <a:lnTo>
                      <a:pt x="3" y="1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03" name="Freeform 5597"/>
              <p:cNvSpPr>
                <a:spLocks/>
              </p:cNvSpPr>
              <p:nvPr/>
            </p:nvSpPr>
            <p:spPr bwMode="auto">
              <a:xfrm>
                <a:off x="2777" y="1877"/>
                <a:ext cx="5" cy="1"/>
              </a:xfrm>
              <a:custGeom>
                <a:avLst/>
                <a:gdLst>
                  <a:gd name="T0" fmla="*/ 0 w 14"/>
                  <a:gd name="T1" fmla="*/ 0 h 3"/>
                  <a:gd name="T2" fmla="*/ 0 w 14"/>
                  <a:gd name="T3" fmla="*/ 0 h 3"/>
                  <a:gd name="T4" fmla="*/ 0 w 14"/>
                  <a:gd name="T5" fmla="*/ 0 h 3"/>
                  <a:gd name="T6" fmla="*/ 0 w 14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" h="3">
                    <a:moveTo>
                      <a:pt x="0" y="0"/>
                    </a:moveTo>
                    <a:lnTo>
                      <a:pt x="8" y="0"/>
                    </a:lnTo>
                    <a:lnTo>
                      <a:pt x="1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04" name="Freeform 5598"/>
              <p:cNvSpPr>
                <a:spLocks/>
              </p:cNvSpPr>
              <p:nvPr/>
            </p:nvSpPr>
            <p:spPr bwMode="auto">
              <a:xfrm>
                <a:off x="2778" y="1872"/>
                <a:ext cx="6" cy="6"/>
              </a:xfrm>
              <a:custGeom>
                <a:avLst/>
                <a:gdLst>
                  <a:gd name="T0" fmla="*/ 0 w 19"/>
                  <a:gd name="T1" fmla="*/ 0 h 18"/>
                  <a:gd name="T2" fmla="*/ 0 w 19"/>
                  <a:gd name="T3" fmla="*/ 0 h 18"/>
                  <a:gd name="T4" fmla="*/ 0 w 19"/>
                  <a:gd name="T5" fmla="*/ 0 h 18"/>
                  <a:gd name="T6" fmla="*/ 0 w 19"/>
                  <a:gd name="T7" fmla="*/ 0 h 18"/>
                  <a:gd name="T8" fmla="*/ 0 w 19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8">
                    <a:moveTo>
                      <a:pt x="13" y="18"/>
                    </a:moveTo>
                    <a:lnTo>
                      <a:pt x="0" y="9"/>
                    </a:lnTo>
                    <a:lnTo>
                      <a:pt x="7" y="0"/>
                    </a:lnTo>
                    <a:lnTo>
                      <a:pt x="19" y="10"/>
                    </a:lnTo>
                    <a:lnTo>
                      <a:pt x="13" y="1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05" name="Freeform 5599"/>
              <p:cNvSpPr>
                <a:spLocks/>
              </p:cNvSpPr>
              <p:nvPr/>
            </p:nvSpPr>
            <p:spPr bwMode="auto">
              <a:xfrm>
                <a:off x="2780" y="1870"/>
                <a:ext cx="5" cy="5"/>
              </a:xfrm>
              <a:custGeom>
                <a:avLst/>
                <a:gdLst>
                  <a:gd name="T0" fmla="*/ 0 w 15"/>
                  <a:gd name="T1" fmla="*/ 0 h 14"/>
                  <a:gd name="T2" fmla="*/ 0 w 15"/>
                  <a:gd name="T3" fmla="*/ 0 h 14"/>
                  <a:gd name="T4" fmla="*/ 0 w 15"/>
                  <a:gd name="T5" fmla="*/ 0 h 14"/>
                  <a:gd name="T6" fmla="*/ 0 w 15"/>
                  <a:gd name="T7" fmla="*/ 0 h 14"/>
                  <a:gd name="T8" fmla="*/ 0 w 15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4">
                    <a:moveTo>
                      <a:pt x="12" y="14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15" y="10"/>
                    </a:lnTo>
                    <a:lnTo>
                      <a:pt x="12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06" name="Freeform 5600"/>
              <p:cNvSpPr>
                <a:spLocks/>
              </p:cNvSpPr>
              <p:nvPr/>
            </p:nvSpPr>
            <p:spPr bwMode="auto">
              <a:xfrm>
                <a:off x="2781" y="1869"/>
                <a:ext cx="2" cy="3"/>
              </a:xfrm>
              <a:custGeom>
                <a:avLst/>
                <a:gdLst>
                  <a:gd name="T0" fmla="*/ 0 w 6"/>
                  <a:gd name="T1" fmla="*/ 0 h 9"/>
                  <a:gd name="T2" fmla="*/ 0 w 6"/>
                  <a:gd name="T3" fmla="*/ 0 h 9"/>
                  <a:gd name="T4" fmla="*/ 0 w 6"/>
                  <a:gd name="T5" fmla="*/ 0 h 9"/>
                  <a:gd name="T6" fmla="*/ 0 w 6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9">
                    <a:moveTo>
                      <a:pt x="0" y="3"/>
                    </a:moveTo>
                    <a:lnTo>
                      <a:pt x="6" y="9"/>
                    </a:lnTo>
                    <a:lnTo>
                      <a:pt x="4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07" name="Freeform 5601"/>
              <p:cNvSpPr>
                <a:spLocks/>
              </p:cNvSpPr>
              <p:nvPr/>
            </p:nvSpPr>
            <p:spPr bwMode="auto">
              <a:xfrm>
                <a:off x="2782" y="1869"/>
                <a:ext cx="4" cy="5"/>
              </a:xfrm>
              <a:custGeom>
                <a:avLst/>
                <a:gdLst>
                  <a:gd name="T0" fmla="*/ 0 w 10"/>
                  <a:gd name="T1" fmla="*/ 0 h 17"/>
                  <a:gd name="T2" fmla="*/ 0 w 10"/>
                  <a:gd name="T3" fmla="*/ 0 h 17"/>
                  <a:gd name="T4" fmla="*/ 0 w 10"/>
                  <a:gd name="T5" fmla="*/ 0 h 17"/>
                  <a:gd name="T6" fmla="*/ 0 w 10"/>
                  <a:gd name="T7" fmla="*/ 0 h 17"/>
                  <a:gd name="T8" fmla="*/ 0 w 10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17">
                    <a:moveTo>
                      <a:pt x="4" y="17"/>
                    </a:moveTo>
                    <a:lnTo>
                      <a:pt x="0" y="2"/>
                    </a:lnTo>
                    <a:lnTo>
                      <a:pt x="6" y="0"/>
                    </a:lnTo>
                    <a:lnTo>
                      <a:pt x="10" y="15"/>
                    </a:lnTo>
                    <a:lnTo>
                      <a:pt x="4" y="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08" name="Freeform 5602"/>
              <p:cNvSpPr>
                <a:spLocks/>
              </p:cNvSpPr>
              <p:nvPr/>
            </p:nvSpPr>
            <p:spPr bwMode="auto">
              <a:xfrm>
                <a:off x="2784" y="1869"/>
                <a:ext cx="1" cy="3"/>
              </a:xfrm>
              <a:custGeom>
                <a:avLst/>
                <a:gdLst>
                  <a:gd name="T0" fmla="*/ 0 w 2"/>
                  <a:gd name="T1" fmla="*/ 0 h 9"/>
                  <a:gd name="T2" fmla="*/ 1 w 2"/>
                  <a:gd name="T3" fmla="*/ 0 h 9"/>
                  <a:gd name="T4" fmla="*/ 1 w 2"/>
                  <a:gd name="T5" fmla="*/ 0 h 9"/>
                  <a:gd name="T6" fmla="*/ 0 w 2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9">
                    <a:moveTo>
                      <a:pt x="0" y="0"/>
                    </a:moveTo>
                    <a:lnTo>
                      <a:pt x="2" y="9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09" name="Rectangle 5603"/>
              <p:cNvSpPr>
                <a:spLocks noChangeArrowheads="1"/>
              </p:cNvSpPr>
              <p:nvPr/>
            </p:nvSpPr>
            <p:spPr bwMode="auto">
              <a:xfrm>
                <a:off x="2785" y="1869"/>
                <a:ext cx="3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10" name="Freeform 5604"/>
              <p:cNvSpPr>
                <a:spLocks/>
              </p:cNvSpPr>
              <p:nvPr/>
            </p:nvSpPr>
            <p:spPr bwMode="auto">
              <a:xfrm>
                <a:off x="2788" y="1869"/>
                <a:ext cx="0" cy="3"/>
              </a:xfrm>
              <a:custGeom>
                <a:avLst/>
                <a:gdLst>
                  <a:gd name="T0" fmla="*/ 0 w 2"/>
                  <a:gd name="T1" fmla="*/ 0 h 9"/>
                  <a:gd name="T2" fmla="*/ 0 w 2"/>
                  <a:gd name="T3" fmla="*/ 0 h 9"/>
                  <a:gd name="T4" fmla="*/ 1 w 2"/>
                  <a:gd name="T5" fmla="*/ 0 h 9"/>
                  <a:gd name="T6" fmla="*/ 0 w 2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9">
                    <a:moveTo>
                      <a:pt x="0" y="0"/>
                    </a:moveTo>
                    <a:lnTo>
                      <a:pt x="0" y="9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11" name="Freeform 5605"/>
              <p:cNvSpPr>
                <a:spLocks/>
              </p:cNvSpPr>
              <p:nvPr/>
            </p:nvSpPr>
            <p:spPr bwMode="auto">
              <a:xfrm>
                <a:off x="2787" y="1869"/>
                <a:ext cx="3" cy="5"/>
              </a:xfrm>
              <a:custGeom>
                <a:avLst/>
                <a:gdLst>
                  <a:gd name="T0" fmla="*/ 0 w 10"/>
                  <a:gd name="T1" fmla="*/ 0 h 17"/>
                  <a:gd name="T2" fmla="*/ 0 w 10"/>
                  <a:gd name="T3" fmla="*/ 0 h 17"/>
                  <a:gd name="T4" fmla="*/ 0 w 10"/>
                  <a:gd name="T5" fmla="*/ 0 h 17"/>
                  <a:gd name="T6" fmla="*/ 0 w 10"/>
                  <a:gd name="T7" fmla="*/ 0 h 17"/>
                  <a:gd name="T8" fmla="*/ 0 w 10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17">
                    <a:moveTo>
                      <a:pt x="0" y="15"/>
                    </a:moveTo>
                    <a:lnTo>
                      <a:pt x="4" y="0"/>
                    </a:lnTo>
                    <a:lnTo>
                      <a:pt x="10" y="2"/>
                    </a:lnTo>
                    <a:lnTo>
                      <a:pt x="6" y="17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12" name="Freeform 5606"/>
              <p:cNvSpPr>
                <a:spLocks/>
              </p:cNvSpPr>
              <p:nvPr/>
            </p:nvSpPr>
            <p:spPr bwMode="auto">
              <a:xfrm>
                <a:off x="2789" y="1869"/>
                <a:ext cx="2" cy="6"/>
              </a:xfrm>
              <a:custGeom>
                <a:avLst/>
                <a:gdLst>
                  <a:gd name="T0" fmla="*/ 0 w 7"/>
                  <a:gd name="T1" fmla="*/ 0 h 16"/>
                  <a:gd name="T2" fmla="*/ 0 w 7"/>
                  <a:gd name="T3" fmla="*/ 0 h 16"/>
                  <a:gd name="T4" fmla="*/ 0 w 7"/>
                  <a:gd name="T5" fmla="*/ 0 h 16"/>
                  <a:gd name="T6" fmla="*/ 0 w 7"/>
                  <a:gd name="T7" fmla="*/ 0 h 16"/>
                  <a:gd name="T8" fmla="*/ 0 w 7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6">
                    <a:moveTo>
                      <a:pt x="0" y="15"/>
                    </a:moveTo>
                    <a:lnTo>
                      <a:pt x="4" y="0"/>
                    </a:lnTo>
                    <a:lnTo>
                      <a:pt x="7" y="1"/>
                    </a:lnTo>
                    <a:lnTo>
                      <a:pt x="3" y="16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13" name="Freeform 5607"/>
              <p:cNvSpPr>
                <a:spLocks/>
              </p:cNvSpPr>
              <p:nvPr/>
            </p:nvSpPr>
            <p:spPr bwMode="auto">
              <a:xfrm>
                <a:off x="2791" y="1870"/>
                <a:ext cx="2" cy="3"/>
              </a:xfrm>
              <a:custGeom>
                <a:avLst/>
                <a:gdLst>
                  <a:gd name="T0" fmla="*/ 0 w 6"/>
                  <a:gd name="T1" fmla="*/ 0 h 9"/>
                  <a:gd name="T2" fmla="*/ 0 w 6"/>
                  <a:gd name="T3" fmla="*/ 0 h 9"/>
                  <a:gd name="T4" fmla="*/ 0 w 6"/>
                  <a:gd name="T5" fmla="*/ 0 h 9"/>
                  <a:gd name="T6" fmla="*/ 0 w 6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9">
                    <a:moveTo>
                      <a:pt x="2" y="0"/>
                    </a:moveTo>
                    <a:lnTo>
                      <a:pt x="0" y="9"/>
                    </a:lnTo>
                    <a:lnTo>
                      <a:pt x="6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14" name="Freeform 5608"/>
              <p:cNvSpPr>
                <a:spLocks/>
              </p:cNvSpPr>
              <p:nvPr/>
            </p:nvSpPr>
            <p:spPr bwMode="auto">
              <a:xfrm>
                <a:off x="2789" y="1871"/>
                <a:ext cx="5" cy="4"/>
              </a:xfrm>
              <a:custGeom>
                <a:avLst/>
                <a:gdLst>
                  <a:gd name="T0" fmla="*/ 0 w 15"/>
                  <a:gd name="T1" fmla="*/ 0 h 14"/>
                  <a:gd name="T2" fmla="*/ 0 w 15"/>
                  <a:gd name="T3" fmla="*/ 0 h 14"/>
                  <a:gd name="T4" fmla="*/ 0 w 15"/>
                  <a:gd name="T5" fmla="*/ 0 h 14"/>
                  <a:gd name="T6" fmla="*/ 0 w 15"/>
                  <a:gd name="T7" fmla="*/ 0 h 14"/>
                  <a:gd name="T8" fmla="*/ 0 w 15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4">
                    <a:moveTo>
                      <a:pt x="0" y="10"/>
                    </a:moveTo>
                    <a:lnTo>
                      <a:pt x="12" y="0"/>
                    </a:lnTo>
                    <a:lnTo>
                      <a:pt x="15" y="4"/>
                    </a:lnTo>
                    <a:lnTo>
                      <a:pt x="3" y="14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15" name="Freeform 5609"/>
              <p:cNvSpPr>
                <a:spLocks/>
              </p:cNvSpPr>
              <p:nvPr/>
            </p:nvSpPr>
            <p:spPr bwMode="auto">
              <a:xfrm>
                <a:off x="2790" y="1874"/>
                <a:ext cx="4" cy="1"/>
              </a:xfrm>
              <a:custGeom>
                <a:avLst/>
                <a:gdLst>
                  <a:gd name="T0" fmla="*/ 0 w 14"/>
                  <a:gd name="T1" fmla="*/ 0 h 5"/>
                  <a:gd name="T2" fmla="*/ 0 w 14"/>
                  <a:gd name="T3" fmla="*/ 0 h 5"/>
                  <a:gd name="T4" fmla="*/ 0 w 14"/>
                  <a:gd name="T5" fmla="*/ 0 h 5"/>
                  <a:gd name="T6" fmla="*/ 0 w 14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" h="5">
                    <a:moveTo>
                      <a:pt x="0" y="5"/>
                    </a:moveTo>
                    <a:lnTo>
                      <a:pt x="6" y="2"/>
                    </a:lnTo>
                    <a:lnTo>
                      <a:pt x="14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16" name="Rectangle 5610"/>
              <p:cNvSpPr>
                <a:spLocks noChangeArrowheads="1"/>
              </p:cNvSpPr>
              <p:nvPr/>
            </p:nvSpPr>
            <p:spPr bwMode="auto">
              <a:xfrm>
                <a:off x="2789" y="1873"/>
                <a:ext cx="5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17" name="Freeform 5611"/>
              <p:cNvSpPr>
                <a:spLocks/>
              </p:cNvSpPr>
              <p:nvPr/>
            </p:nvSpPr>
            <p:spPr bwMode="auto">
              <a:xfrm>
                <a:off x="2789" y="1872"/>
                <a:ext cx="3" cy="2"/>
              </a:xfrm>
              <a:custGeom>
                <a:avLst/>
                <a:gdLst>
                  <a:gd name="T0" fmla="*/ 0 w 7"/>
                  <a:gd name="T1" fmla="*/ 0 h 5"/>
                  <a:gd name="T2" fmla="*/ 0 w 7"/>
                  <a:gd name="T3" fmla="*/ 0 h 5"/>
                  <a:gd name="T4" fmla="*/ 0 w 7"/>
                  <a:gd name="T5" fmla="*/ 0 h 5"/>
                  <a:gd name="T6" fmla="*/ 0 w 7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0" y="2"/>
                    </a:moveTo>
                    <a:lnTo>
                      <a:pt x="7" y="5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18" name="Freeform 5612"/>
              <p:cNvSpPr>
                <a:spLocks/>
              </p:cNvSpPr>
              <p:nvPr/>
            </p:nvSpPr>
            <p:spPr bwMode="auto">
              <a:xfrm>
                <a:off x="2789" y="1870"/>
                <a:ext cx="6" cy="4"/>
              </a:xfrm>
              <a:custGeom>
                <a:avLst/>
                <a:gdLst>
                  <a:gd name="T0" fmla="*/ 0 w 16"/>
                  <a:gd name="T1" fmla="*/ 0 h 13"/>
                  <a:gd name="T2" fmla="*/ 0 w 16"/>
                  <a:gd name="T3" fmla="*/ 0 h 13"/>
                  <a:gd name="T4" fmla="*/ 0 w 16"/>
                  <a:gd name="T5" fmla="*/ 0 h 13"/>
                  <a:gd name="T6" fmla="*/ 0 w 16"/>
                  <a:gd name="T7" fmla="*/ 0 h 13"/>
                  <a:gd name="T8" fmla="*/ 0 w 16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3">
                    <a:moveTo>
                      <a:pt x="14" y="13"/>
                    </a:moveTo>
                    <a:lnTo>
                      <a:pt x="0" y="8"/>
                    </a:lnTo>
                    <a:lnTo>
                      <a:pt x="2" y="0"/>
                    </a:lnTo>
                    <a:lnTo>
                      <a:pt x="16" y="4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19" name="Freeform 5613"/>
              <p:cNvSpPr>
                <a:spLocks/>
              </p:cNvSpPr>
              <p:nvPr/>
            </p:nvSpPr>
            <p:spPr bwMode="auto">
              <a:xfrm>
                <a:off x="2792" y="1871"/>
                <a:ext cx="3" cy="0"/>
              </a:xfrm>
              <a:custGeom>
                <a:avLst/>
                <a:gdLst>
                  <a:gd name="T0" fmla="*/ 0 w 7"/>
                  <a:gd name="T1" fmla="*/ 1 h 1"/>
                  <a:gd name="T2" fmla="*/ 0 w 7"/>
                  <a:gd name="T3" fmla="*/ 1 h 1"/>
                  <a:gd name="T4" fmla="*/ 0 w 7"/>
                  <a:gd name="T5" fmla="*/ 0 h 1"/>
                  <a:gd name="T6" fmla="*/ 0 w 7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7" y="1"/>
                    </a:moveTo>
                    <a:lnTo>
                      <a:pt x="0" y="1"/>
                    </a:lnTo>
                    <a:lnTo>
                      <a:pt x="7" y="0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20" name="Freeform 5614"/>
              <p:cNvSpPr>
                <a:spLocks/>
              </p:cNvSpPr>
              <p:nvPr/>
            </p:nvSpPr>
            <p:spPr bwMode="auto">
              <a:xfrm>
                <a:off x="2790" y="1866"/>
                <a:ext cx="5" cy="5"/>
              </a:xfrm>
              <a:custGeom>
                <a:avLst/>
                <a:gdLst>
                  <a:gd name="T0" fmla="*/ 0 w 15"/>
                  <a:gd name="T1" fmla="*/ 0 h 13"/>
                  <a:gd name="T2" fmla="*/ 0 w 15"/>
                  <a:gd name="T3" fmla="*/ 0 h 13"/>
                  <a:gd name="T4" fmla="*/ 0 w 15"/>
                  <a:gd name="T5" fmla="*/ 0 h 13"/>
                  <a:gd name="T6" fmla="*/ 0 w 15"/>
                  <a:gd name="T7" fmla="*/ 0 h 13"/>
                  <a:gd name="T8" fmla="*/ 0 w 15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3">
                    <a:moveTo>
                      <a:pt x="14" y="13"/>
                    </a:moveTo>
                    <a:lnTo>
                      <a:pt x="0" y="11"/>
                    </a:lnTo>
                    <a:lnTo>
                      <a:pt x="1" y="0"/>
                    </a:lnTo>
                    <a:lnTo>
                      <a:pt x="15" y="2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21" name="Freeform 5615"/>
              <p:cNvSpPr>
                <a:spLocks/>
              </p:cNvSpPr>
              <p:nvPr/>
            </p:nvSpPr>
            <p:spPr bwMode="auto">
              <a:xfrm>
                <a:off x="2790" y="1862"/>
                <a:ext cx="4" cy="5"/>
              </a:xfrm>
              <a:custGeom>
                <a:avLst/>
                <a:gdLst>
                  <a:gd name="T0" fmla="*/ 0 w 11"/>
                  <a:gd name="T1" fmla="*/ 0 h 17"/>
                  <a:gd name="T2" fmla="*/ 0 w 11"/>
                  <a:gd name="T3" fmla="*/ 0 h 17"/>
                  <a:gd name="T4" fmla="*/ 0 w 11"/>
                  <a:gd name="T5" fmla="*/ 0 h 17"/>
                  <a:gd name="T6" fmla="*/ 0 w 11"/>
                  <a:gd name="T7" fmla="*/ 0 h 17"/>
                  <a:gd name="T8" fmla="*/ 0 w 11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17">
                    <a:moveTo>
                      <a:pt x="0" y="14"/>
                    </a:moveTo>
                    <a:lnTo>
                      <a:pt x="1" y="0"/>
                    </a:lnTo>
                    <a:lnTo>
                      <a:pt x="11" y="9"/>
                    </a:lnTo>
                    <a:lnTo>
                      <a:pt x="7" y="17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22" name="Freeform 5616"/>
              <p:cNvSpPr>
                <a:spLocks/>
              </p:cNvSpPr>
              <p:nvPr/>
            </p:nvSpPr>
            <p:spPr bwMode="auto">
              <a:xfrm>
                <a:off x="2791" y="1865"/>
                <a:ext cx="7" cy="6"/>
              </a:xfrm>
              <a:custGeom>
                <a:avLst/>
                <a:gdLst>
                  <a:gd name="T0" fmla="*/ 0 w 19"/>
                  <a:gd name="T1" fmla="*/ 0 h 19"/>
                  <a:gd name="T2" fmla="*/ 0 w 19"/>
                  <a:gd name="T3" fmla="*/ 0 h 19"/>
                  <a:gd name="T4" fmla="*/ 0 w 19"/>
                  <a:gd name="T5" fmla="*/ 0 h 19"/>
                  <a:gd name="T6" fmla="*/ 0 w 19"/>
                  <a:gd name="T7" fmla="*/ 0 h 19"/>
                  <a:gd name="T8" fmla="*/ 0 w 19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0" y="12"/>
                    </a:moveTo>
                    <a:lnTo>
                      <a:pt x="8" y="0"/>
                    </a:lnTo>
                    <a:lnTo>
                      <a:pt x="19" y="7"/>
                    </a:lnTo>
                    <a:lnTo>
                      <a:pt x="10" y="19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23" name="Freeform 5617"/>
              <p:cNvSpPr>
                <a:spLocks/>
              </p:cNvSpPr>
              <p:nvPr/>
            </p:nvSpPr>
            <p:spPr bwMode="auto">
              <a:xfrm>
                <a:off x="2795" y="1870"/>
                <a:ext cx="1" cy="1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0 h 5"/>
                  <a:gd name="T4" fmla="*/ 0 w 5"/>
                  <a:gd name="T5" fmla="*/ 0 h 5"/>
                  <a:gd name="T6" fmla="*/ 0 w 5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4"/>
                    </a:moveTo>
                    <a:lnTo>
                      <a:pt x="5" y="0"/>
                    </a:lnTo>
                    <a:lnTo>
                      <a:pt x="1" y="5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24" name="Freeform 5618"/>
              <p:cNvSpPr>
                <a:spLocks/>
              </p:cNvSpPr>
              <p:nvPr/>
            </p:nvSpPr>
            <p:spPr bwMode="auto">
              <a:xfrm>
                <a:off x="2795" y="1867"/>
                <a:ext cx="4" cy="5"/>
              </a:xfrm>
              <a:custGeom>
                <a:avLst/>
                <a:gdLst>
                  <a:gd name="T0" fmla="*/ 0 w 12"/>
                  <a:gd name="T1" fmla="*/ 0 h 16"/>
                  <a:gd name="T2" fmla="*/ 0 w 12"/>
                  <a:gd name="T3" fmla="*/ 0 h 16"/>
                  <a:gd name="T4" fmla="*/ 0 w 12"/>
                  <a:gd name="T5" fmla="*/ 0 h 16"/>
                  <a:gd name="T6" fmla="*/ 0 w 12"/>
                  <a:gd name="T7" fmla="*/ 0 h 16"/>
                  <a:gd name="T8" fmla="*/ 0 w 12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16">
                    <a:moveTo>
                      <a:pt x="0" y="14"/>
                    </a:moveTo>
                    <a:lnTo>
                      <a:pt x="7" y="0"/>
                    </a:lnTo>
                    <a:lnTo>
                      <a:pt x="12" y="2"/>
                    </a:lnTo>
                    <a:lnTo>
                      <a:pt x="6" y="16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25" name="Freeform 5619"/>
              <p:cNvSpPr>
                <a:spLocks/>
              </p:cNvSpPr>
              <p:nvPr/>
            </p:nvSpPr>
            <p:spPr bwMode="auto">
              <a:xfrm>
                <a:off x="2797" y="1870"/>
                <a:ext cx="3" cy="2"/>
              </a:xfrm>
              <a:custGeom>
                <a:avLst/>
                <a:gdLst>
                  <a:gd name="T0" fmla="*/ 0 w 8"/>
                  <a:gd name="T1" fmla="*/ 0 h 6"/>
                  <a:gd name="T2" fmla="*/ 0 w 8"/>
                  <a:gd name="T3" fmla="*/ 0 h 6"/>
                  <a:gd name="T4" fmla="*/ 0 w 8"/>
                  <a:gd name="T5" fmla="*/ 0 h 6"/>
                  <a:gd name="T6" fmla="*/ 0 w 8"/>
                  <a:gd name="T7" fmla="*/ 0 h 6"/>
                  <a:gd name="T8" fmla="*/ 0 w 8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6">
                    <a:moveTo>
                      <a:pt x="0" y="5"/>
                    </a:moveTo>
                    <a:lnTo>
                      <a:pt x="4" y="6"/>
                    </a:lnTo>
                    <a:lnTo>
                      <a:pt x="8" y="3"/>
                    </a:lnTo>
                    <a:lnTo>
                      <a:pt x="3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26" name="Freeform 5620"/>
              <p:cNvSpPr>
                <a:spLocks/>
              </p:cNvSpPr>
              <p:nvPr/>
            </p:nvSpPr>
            <p:spPr bwMode="auto">
              <a:xfrm>
                <a:off x="2796" y="1867"/>
                <a:ext cx="4" cy="4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10" y="1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12" y="10"/>
                    </a:lnTo>
                    <a:lnTo>
                      <a:pt x="1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27" name="Freeform 5621"/>
              <p:cNvSpPr>
                <a:spLocks/>
              </p:cNvSpPr>
              <p:nvPr/>
            </p:nvSpPr>
            <p:spPr bwMode="auto">
              <a:xfrm>
                <a:off x="2797" y="1866"/>
                <a:ext cx="4" cy="5"/>
              </a:xfrm>
              <a:custGeom>
                <a:avLst/>
                <a:gdLst>
                  <a:gd name="T0" fmla="*/ 0 w 13"/>
                  <a:gd name="T1" fmla="*/ 0 h 13"/>
                  <a:gd name="T2" fmla="*/ 0 w 13"/>
                  <a:gd name="T3" fmla="*/ 0 h 13"/>
                  <a:gd name="T4" fmla="*/ 0 w 13"/>
                  <a:gd name="T5" fmla="*/ 0 h 13"/>
                  <a:gd name="T6" fmla="*/ 0 w 13"/>
                  <a:gd name="T7" fmla="*/ 0 h 13"/>
                  <a:gd name="T8" fmla="*/ 0 w 13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3">
                    <a:moveTo>
                      <a:pt x="10" y="1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13" y="10"/>
                    </a:lnTo>
                    <a:lnTo>
                      <a:pt x="1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28" name="Freeform 5622"/>
              <p:cNvSpPr>
                <a:spLocks/>
              </p:cNvSpPr>
              <p:nvPr/>
            </p:nvSpPr>
            <p:spPr bwMode="auto">
              <a:xfrm>
                <a:off x="2800" y="1868"/>
                <a:ext cx="2" cy="2"/>
              </a:xfrm>
              <a:custGeom>
                <a:avLst/>
                <a:gdLst>
                  <a:gd name="T0" fmla="*/ 0 w 8"/>
                  <a:gd name="T1" fmla="*/ 0 h 5"/>
                  <a:gd name="T2" fmla="*/ 0 w 8"/>
                  <a:gd name="T3" fmla="*/ 0 h 5"/>
                  <a:gd name="T4" fmla="*/ 0 w 8"/>
                  <a:gd name="T5" fmla="*/ 0 h 5"/>
                  <a:gd name="T6" fmla="*/ 0 w 8"/>
                  <a:gd name="T7" fmla="*/ 0 h 5"/>
                  <a:gd name="T8" fmla="*/ 0 w 8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5" y="5"/>
                    </a:moveTo>
                    <a:lnTo>
                      <a:pt x="8" y="1"/>
                    </a:lnTo>
                    <a:lnTo>
                      <a:pt x="8" y="0"/>
                    </a:lnTo>
                    <a:lnTo>
                      <a:pt x="0" y="2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29" name="Rectangle 5623"/>
              <p:cNvSpPr>
                <a:spLocks noChangeArrowheads="1"/>
              </p:cNvSpPr>
              <p:nvPr/>
            </p:nvSpPr>
            <p:spPr bwMode="auto">
              <a:xfrm>
                <a:off x="2797" y="1866"/>
                <a:ext cx="5" cy="2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30" name="Rectangle 5624"/>
              <p:cNvSpPr>
                <a:spLocks noChangeArrowheads="1"/>
              </p:cNvSpPr>
              <p:nvPr/>
            </p:nvSpPr>
            <p:spPr bwMode="auto">
              <a:xfrm>
                <a:off x="2797" y="1863"/>
                <a:ext cx="5" cy="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31" name="Freeform 5625"/>
              <p:cNvSpPr>
                <a:spLocks/>
              </p:cNvSpPr>
              <p:nvPr/>
            </p:nvSpPr>
            <p:spPr bwMode="auto">
              <a:xfrm>
                <a:off x="2797" y="1862"/>
                <a:ext cx="3" cy="2"/>
              </a:xfrm>
              <a:custGeom>
                <a:avLst/>
                <a:gdLst>
                  <a:gd name="T0" fmla="*/ 0 w 7"/>
                  <a:gd name="T1" fmla="*/ 1 h 4"/>
                  <a:gd name="T2" fmla="*/ 0 w 7"/>
                  <a:gd name="T3" fmla="*/ 1 h 4"/>
                  <a:gd name="T4" fmla="*/ 0 w 7"/>
                  <a:gd name="T5" fmla="*/ 0 h 4"/>
                  <a:gd name="T6" fmla="*/ 0 w 7"/>
                  <a:gd name="T7" fmla="*/ 1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0" y="2"/>
                    </a:moveTo>
                    <a:lnTo>
                      <a:pt x="7" y="4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32" name="Freeform 5626"/>
              <p:cNvSpPr>
                <a:spLocks/>
              </p:cNvSpPr>
              <p:nvPr/>
            </p:nvSpPr>
            <p:spPr bwMode="auto">
              <a:xfrm>
                <a:off x="2797" y="1861"/>
                <a:ext cx="5" cy="3"/>
              </a:xfrm>
              <a:custGeom>
                <a:avLst/>
                <a:gdLst>
                  <a:gd name="T0" fmla="*/ 0 w 15"/>
                  <a:gd name="T1" fmla="*/ 0 h 8"/>
                  <a:gd name="T2" fmla="*/ 0 w 15"/>
                  <a:gd name="T3" fmla="*/ 0 h 8"/>
                  <a:gd name="T4" fmla="*/ 0 w 15"/>
                  <a:gd name="T5" fmla="*/ 0 h 8"/>
                  <a:gd name="T6" fmla="*/ 0 w 15"/>
                  <a:gd name="T7" fmla="*/ 0 h 8"/>
                  <a:gd name="T8" fmla="*/ 0 w 15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14" y="8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15" y="4"/>
                    </a:lnTo>
                    <a:lnTo>
                      <a:pt x="14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33" name="Freeform 5627"/>
              <p:cNvSpPr>
                <a:spLocks/>
              </p:cNvSpPr>
              <p:nvPr/>
            </p:nvSpPr>
            <p:spPr bwMode="auto">
              <a:xfrm>
                <a:off x="2798" y="1859"/>
                <a:ext cx="2" cy="3"/>
              </a:xfrm>
              <a:custGeom>
                <a:avLst/>
                <a:gdLst>
                  <a:gd name="T0" fmla="*/ 0 w 7"/>
                  <a:gd name="T1" fmla="*/ 0 h 9"/>
                  <a:gd name="T2" fmla="*/ 0 w 7"/>
                  <a:gd name="T3" fmla="*/ 0 h 9"/>
                  <a:gd name="T4" fmla="*/ 0 w 7"/>
                  <a:gd name="T5" fmla="*/ 0 h 9"/>
                  <a:gd name="T6" fmla="*/ 0 w 7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9">
                    <a:moveTo>
                      <a:pt x="0" y="5"/>
                    </a:moveTo>
                    <a:lnTo>
                      <a:pt x="7" y="9"/>
                    </a:lnTo>
                    <a:lnTo>
                      <a:pt x="7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34" name="Rectangle 5628"/>
              <p:cNvSpPr>
                <a:spLocks noChangeArrowheads="1"/>
              </p:cNvSpPr>
              <p:nvPr/>
            </p:nvSpPr>
            <p:spPr bwMode="auto">
              <a:xfrm>
                <a:off x="2800" y="1859"/>
                <a:ext cx="1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35" name="Freeform 5629"/>
              <p:cNvSpPr>
                <a:spLocks/>
              </p:cNvSpPr>
              <p:nvPr/>
            </p:nvSpPr>
            <p:spPr bwMode="auto">
              <a:xfrm>
                <a:off x="2801" y="1859"/>
                <a:ext cx="0" cy="3"/>
              </a:xfrm>
              <a:custGeom>
                <a:avLst/>
                <a:gdLst>
                  <a:gd name="T0" fmla="*/ 0 w 2"/>
                  <a:gd name="T1" fmla="*/ 0 h 9"/>
                  <a:gd name="T2" fmla="*/ 0 w 2"/>
                  <a:gd name="T3" fmla="*/ 0 h 9"/>
                  <a:gd name="T4" fmla="*/ 1 w 2"/>
                  <a:gd name="T5" fmla="*/ 0 h 9"/>
                  <a:gd name="T6" fmla="*/ 0 w 2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9">
                    <a:moveTo>
                      <a:pt x="0" y="0"/>
                    </a:moveTo>
                    <a:lnTo>
                      <a:pt x="0" y="9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36" name="Freeform 5630"/>
              <p:cNvSpPr>
                <a:spLocks/>
              </p:cNvSpPr>
              <p:nvPr/>
            </p:nvSpPr>
            <p:spPr bwMode="auto">
              <a:xfrm>
                <a:off x="2800" y="1859"/>
                <a:ext cx="3" cy="6"/>
              </a:xfrm>
              <a:custGeom>
                <a:avLst/>
                <a:gdLst>
                  <a:gd name="T0" fmla="*/ 0 w 10"/>
                  <a:gd name="T1" fmla="*/ 0 h 17"/>
                  <a:gd name="T2" fmla="*/ 0 w 10"/>
                  <a:gd name="T3" fmla="*/ 0 h 17"/>
                  <a:gd name="T4" fmla="*/ 0 w 10"/>
                  <a:gd name="T5" fmla="*/ 0 h 17"/>
                  <a:gd name="T6" fmla="*/ 0 w 10"/>
                  <a:gd name="T7" fmla="*/ 0 h 17"/>
                  <a:gd name="T8" fmla="*/ 0 w 10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17">
                    <a:moveTo>
                      <a:pt x="0" y="14"/>
                    </a:moveTo>
                    <a:lnTo>
                      <a:pt x="4" y="0"/>
                    </a:lnTo>
                    <a:lnTo>
                      <a:pt x="10" y="2"/>
                    </a:lnTo>
                    <a:lnTo>
                      <a:pt x="6" y="17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37" name="Freeform 5631"/>
              <p:cNvSpPr>
                <a:spLocks/>
              </p:cNvSpPr>
              <p:nvPr/>
            </p:nvSpPr>
            <p:spPr bwMode="auto">
              <a:xfrm>
                <a:off x="2803" y="1860"/>
                <a:ext cx="2" cy="3"/>
              </a:xfrm>
              <a:custGeom>
                <a:avLst/>
                <a:gdLst>
                  <a:gd name="T0" fmla="*/ 0 w 7"/>
                  <a:gd name="T1" fmla="*/ 0 h 9"/>
                  <a:gd name="T2" fmla="*/ 0 w 7"/>
                  <a:gd name="T3" fmla="*/ 0 h 9"/>
                  <a:gd name="T4" fmla="*/ 0 w 7"/>
                  <a:gd name="T5" fmla="*/ 0 h 9"/>
                  <a:gd name="T6" fmla="*/ 0 w 7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9">
                    <a:moveTo>
                      <a:pt x="2" y="0"/>
                    </a:moveTo>
                    <a:lnTo>
                      <a:pt x="0" y="9"/>
                    </a:lnTo>
                    <a:lnTo>
                      <a:pt x="7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38" name="Freeform 5632"/>
              <p:cNvSpPr>
                <a:spLocks/>
              </p:cNvSpPr>
              <p:nvPr/>
            </p:nvSpPr>
            <p:spPr bwMode="auto">
              <a:xfrm>
                <a:off x="2801" y="1861"/>
                <a:ext cx="5" cy="5"/>
              </a:xfrm>
              <a:custGeom>
                <a:avLst/>
                <a:gdLst>
                  <a:gd name="T0" fmla="*/ 0 w 16"/>
                  <a:gd name="T1" fmla="*/ 0 h 14"/>
                  <a:gd name="T2" fmla="*/ 0 w 16"/>
                  <a:gd name="T3" fmla="*/ 0 h 14"/>
                  <a:gd name="T4" fmla="*/ 0 w 16"/>
                  <a:gd name="T5" fmla="*/ 0 h 14"/>
                  <a:gd name="T6" fmla="*/ 0 w 16"/>
                  <a:gd name="T7" fmla="*/ 0 h 14"/>
                  <a:gd name="T8" fmla="*/ 0 w 16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4">
                    <a:moveTo>
                      <a:pt x="0" y="9"/>
                    </a:moveTo>
                    <a:lnTo>
                      <a:pt x="13" y="0"/>
                    </a:lnTo>
                    <a:lnTo>
                      <a:pt x="16" y="4"/>
                    </a:lnTo>
                    <a:lnTo>
                      <a:pt x="3" y="14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39" name="Freeform 5633"/>
              <p:cNvSpPr>
                <a:spLocks/>
              </p:cNvSpPr>
              <p:nvPr/>
            </p:nvSpPr>
            <p:spPr bwMode="auto">
              <a:xfrm>
                <a:off x="2802" y="1865"/>
                <a:ext cx="2" cy="1"/>
              </a:xfrm>
              <a:custGeom>
                <a:avLst/>
                <a:gdLst>
                  <a:gd name="T0" fmla="*/ 0 w 6"/>
                  <a:gd name="T1" fmla="*/ 0 h 5"/>
                  <a:gd name="T2" fmla="*/ 0 w 6"/>
                  <a:gd name="T3" fmla="*/ 0 h 5"/>
                  <a:gd name="T4" fmla="*/ 0 w 6"/>
                  <a:gd name="T5" fmla="*/ 0 h 5"/>
                  <a:gd name="T6" fmla="*/ 0 w 6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0" y="3"/>
                    </a:moveTo>
                    <a:lnTo>
                      <a:pt x="6" y="0"/>
                    </a:lnTo>
                    <a:lnTo>
                      <a:pt x="3" y="5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40" name="Freeform 5634"/>
              <p:cNvSpPr>
                <a:spLocks/>
              </p:cNvSpPr>
              <p:nvPr/>
            </p:nvSpPr>
            <p:spPr bwMode="auto">
              <a:xfrm>
                <a:off x="2803" y="1861"/>
                <a:ext cx="3" cy="6"/>
              </a:xfrm>
              <a:custGeom>
                <a:avLst/>
                <a:gdLst>
                  <a:gd name="T0" fmla="*/ 0 w 11"/>
                  <a:gd name="T1" fmla="*/ 0 h 17"/>
                  <a:gd name="T2" fmla="*/ 0 w 11"/>
                  <a:gd name="T3" fmla="*/ 0 h 17"/>
                  <a:gd name="T4" fmla="*/ 0 w 11"/>
                  <a:gd name="T5" fmla="*/ 0 h 17"/>
                  <a:gd name="T6" fmla="*/ 0 w 11"/>
                  <a:gd name="T7" fmla="*/ 0 h 17"/>
                  <a:gd name="T8" fmla="*/ 0 w 11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17">
                    <a:moveTo>
                      <a:pt x="0" y="15"/>
                    </a:moveTo>
                    <a:lnTo>
                      <a:pt x="7" y="0"/>
                    </a:lnTo>
                    <a:lnTo>
                      <a:pt x="11" y="2"/>
                    </a:lnTo>
                    <a:lnTo>
                      <a:pt x="4" y="17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41" name="Freeform 5635"/>
              <p:cNvSpPr>
                <a:spLocks/>
              </p:cNvSpPr>
              <p:nvPr/>
            </p:nvSpPr>
            <p:spPr bwMode="auto">
              <a:xfrm>
                <a:off x="2804" y="1865"/>
                <a:ext cx="3" cy="3"/>
              </a:xfrm>
              <a:custGeom>
                <a:avLst/>
                <a:gdLst>
                  <a:gd name="T0" fmla="*/ 0 w 10"/>
                  <a:gd name="T1" fmla="*/ 0 h 7"/>
                  <a:gd name="T2" fmla="*/ 0 w 10"/>
                  <a:gd name="T3" fmla="*/ 0 h 7"/>
                  <a:gd name="T4" fmla="*/ 0 w 10"/>
                  <a:gd name="T5" fmla="*/ 0 h 7"/>
                  <a:gd name="T6" fmla="*/ 0 w 10"/>
                  <a:gd name="T7" fmla="*/ 0 h 7"/>
                  <a:gd name="T8" fmla="*/ 0 w 10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7">
                    <a:moveTo>
                      <a:pt x="0" y="5"/>
                    </a:moveTo>
                    <a:lnTo>
                      <a:pt x="6" y="7"/>
                    </a:lnTo>
                    <a:lnTo>
                      <a:pt x="10" y="3"/>
                    </a:lnTo>
                    <a:lnTo>
                      <a:pt x="4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42" name="Freeform 5636"/>
              <p:cNvSpPr>
                <a:spLocks/>
              </p:cNvSpPr>
              <p:nvPr/>
            </p:nvSpPr>
            <p:spPr bwMode="auto">
              <a:xfrm>
                <a:off x="2803" y="1862"/>
                <a:ext cx="5" cy="4"/>
              </a:xfrm>
              <a:custGeom>
                <a:avLst/>
                <a:gdLst>
                  <a:gd name="T0" fmla="*/ 0 w 16"/>
                  <a:gd name="T1" fmla="*/ 0 h 14"/>
                  <a:gd name="T2" fmla="*/ 0 w 16"/>
                  <a:gd name="T3" fmla="*/ 0 h 14"/>
                  <a:gd name="T4" fmla="*/ 0 w 16"/>
                  <a:gd name="T5" fmla="*/ 0 h 14"/>
                  <a:gd name="T6" fmla="*/ 0 w 16"/>
                  <a:gd name="T7" fmla="*/ 0 h 14"/>
                  <a:gd name="T8" fmla="*/ 0 w 16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4">
                    <a:moveTo>
                      <a:pt x="13" y="14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16" y="10"/>
                    </a:lnTo>
                    <a:lnTo>
                      <a:pt x="13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5190" name="Group 5637"/>
            <p:cNvGrpSpPr>
              <a:grpSpLocks/>
            </p:cNvGrpSpPr>
            <p:nvPr/>
          </p:nvGrpSpPr>
          <p:grpSpPr bwMode="auto">
            <a:xfrm>
              <a:off x="2674" y="1637"/>
              <a:ext cx="226" cy="237"/>
              <a:chOff x="2674" y="1637"/>
              <a:chExt cx="226" cy="237"/>
            </a:xfrm>
          </p:grpSpPr>
          <p:sp>
            <p:nvSpPr>
              <p:cNvPr id="5343" name="Freeform 5638"/>
              <p:cNvSpPr>
                <a:spLocks/>
              </p:cNvSpPr>
              <p:nvPr/>
            </p:nvSpPr>
            <p:spPr bwMode="auto">
              <a:xfrm>
                <a:off x="2806" y="1864"/>
                <a:ext cx="3" cy="1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0 h 4"/>
                  <a:gd name="T4" fmla="*/ 0 w 7"/>
                  <a:gd name="T5" fmla="*/ 0 h 4"/>
                  <a:gd name="T6" fmla="*/ 0 w 7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6" y="4"/>
                    </a:moveTo>
                    <a:lnTo>
                      <a:pt x="0" y="0"/>
                    </a:lnTo>
                    <a:lnTo>
                      <a:pt x="7" y="1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44" name="Freeform 5639"/>
              <p:cNvSpPr>
                <a:spLocks/>
              </p:cNvSpPr>
              <p:nvPr/>
            </p:nvSpPr>
            <p:spPr bwMode="auto">
              <a:xfrm>
                <a:off x="2804" y="1861"/>
                <a:ext cx="5" cy="3"/>
              </a:xfrm>
              <a:custGeom>
                <a:avLst/>
                <a:gdLst>
                  <a:gd name="T0" fmla="*/ 0 w 17"/>
                  <a:gd name="T1" fmla="*/ 0 h 10"/>
                  <a:gd name="T2" fmla="*/ 0 w 17"/>
                  <a:gd name="T3" fmla="*/ 0 h 10"/>
                  <a:gd name="T4" fmla="*/ 0 w 17"/>
                  <a:gd name="T5" fmla="*/ 0 h 10"/>
                  <a:gd name="T6" fmla="*/ 0 w 17"/>
                  <a:gd name="T7" fmla="*/ 0 h 10"/>
                  <a:gd name="T8" fmla="*/ 0 w 17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0">
                    <a:moveTo>
                      <a:pt x="15" y="10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17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45" name="Freeform 5640"/>
              <p:cNvSpPr>
                <a:spLocks/>
              </p:cNvSpPr>
              <p:nvPr/>
            </p:nvSpPr>
            <p:spPr bwMode="auto">
              <a:xfrm>
                <a:off x="2805" y="1860"/>
                <a:ext cx="2" cy="2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0 w 7"/>
                  <a:gd name="T5" fmla="*/ 0 h 6"/>
                  <a:gd name="T6" fmla="*/ 0 w 7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0" y="1"/>
                    </a:moveTo>
                    <a:lnTo>
                      <a:pt x="7" y="6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46" name="Freeform 5641"/>
              <p:cNvSpPr>
                <a:spLocks/>
              </p:cNvSpPr>
              <p:nvPr/>
            </p:nvSpPr>
            <p:spPr bwMode="auto">
              <a:xfrm>
                <a:off x="2805" y="1859"/>
                <a:ext cx="5" cy="4"/>
              </a:xfrm>
              <a:custGeom>
                <a:avLst/>
                <a:gdLst>
                  <a:gd name="T0" fmla="*/ 0 w 15"/>
                  <a:gd name="T1" fmla="*/ 0 h 13"/>
                  <a:gd name="T2" fmla="*/ 0 w 15"/>
                  <a:gd name="T3" fmla="*/ 0 h 13"/>
                  <a:gd name="T4" fmla="*/ 0 w 15"/>
                  <a:gd name="T5" fmla="*/ 0 h 13"/>
                  <a:gd name="T6" fmla="*/ 0 w 15"/>
                  <a:gd name="T7" fmla="*/ 0 h 13"/>
                  <a:gd name="T8" fmla="*/ 0 w 15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3">
                    <a:moveTo>
                      <a:pt x="12" y="1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15" y="9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47" name="Freeform 5642"/>
              <p:cNvSpPr>
                <a:spLocks/>
              </p:cNvSpPr>
              <p:nvPr/>
            </p:nvSpPr>
            <p:spPr bwMode="auto">
              <a:xfrm>
                <a:off x="2806" y="1859"/>
                <a:ext cx="2" cy="2"/>
              </a:xfrm>
              <a:custGeom>
                <a:avLst/>
                <a:gdLst>
                  <a:gd name="T0" fmla="*/ 0 w 6"/>
                  <a:gd name="T1" fmla="*/ 0 h 7"/>
                  <a:gd name="T2" fmla="*/ 0 w 6"/>
                  <a:gd name="T3" fmla="*/ 0 h 7"/>
                  <a:gd name="T4" fmla="*/ 0 w 6"/>
                  <a:gd name="T5" fmla="*/ 0 h 7"/>
                  <a:gd name="T6" fmla="*/ 0 w 6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0" y="1"/>
                    </a:moveTo>
                    <a:lnTo>
                      <a:pt x="6" y="7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48" name="Freeform 5643"/>
              <p:cNvSpPr>
                <a:spLocks/>
              </p:cNvSpPr>
              <p:nvPr/>
            </p:nvSpPr>
            <p:spPr bwMode="auto">
              <a:xfrm>
                <a:off x="2806" y="1858"/>
                <a:ext cx="4" cy="4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0 w 11"/>
                  <a:gd name="T5" fmla="*/ 0 h 11"/>
                  <a:gd name="T6" fmla="*/ 0 w 11"/>
                  <a:gd name="T7" fmla="*/ 0 h 11"/>
                  <a:gd name="T8" fmla="*/ 0 w 11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11">
                    <a:moveTo>
                      <a:pt x="10" y="1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11" y="10"/>
                    </a:lnTo>
                    <a:lnTo>
                      <a:pt x="1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49" name="Freeform 5644"/>
              <p:cNvSpPr>
                <a:spLocks/>
              </p:cNvSpPr>
              <p:nvPr/>
            </p:nvSpPr>
            <p:spPr bwMode="auto">
              <a:xfrm>
                <a:off x="2807" y="1858"/>
                <a:ext cx="2" cy="3"/>
              </a:xfrm>
              <a:custGeom>
                <a:avLst/>
                <a:gdLst>
                  <a:gd name="T0" fmla="*/ 0 w 7"/>
                  <a:gd name="T1" fmla="*/ 0 h 9"/>
                  <a:gd name="T2" fmla="*/ 0 w 7"/>
                  <a:gd name="T3" fmla="*/ 0 h 9"/>
                  <a:gd name="T4" fmla="*/ 0 w 7"/>
                  <a:gd name="T5" fmla="*/ 0 h 9"/>
                  <a:gd name="T6" fmla="*/ 0 w 7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9">
                    <a:moveTo>
                      <a:pt x="0" y="2"/>
                    </a:moveTo>
                    <a:lnTo>
                      <a:pt x="5" y="9"/>
                    </a:lnTo>
                    <a:lnTo>
                      <a:pt x="7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50" name="Freeform 5645"/>
              <p:cNvSpPr>
                <a:spLocks/>
              </p:cNvSpPr>
              <p:nvPr/>
            </p:nvSpPr>
            <p:spPr bwMode="auto">
              <a:xfrm>
                <a:off x="2808" y="1858"/>
                <a:ext cx="2" cy="5"/>
              </a:xfrm>
              <a:custGeom>
                <a:avLst/>
                <a:gdLst>
                  <a:gd name="T0" fmla="*/ 0 w 7"/>
                  <a:gd name="T1" fmla="*/ 0 h 15"/>
                  <a:gd name="T2" fmla="*/ 0 w 7"/>
                  <a:gd name="T3" fmla="*/ 0 h 15"/>
                  <a:gd name="T4" fmla="*/ 0 w 7"/>
                  <a:gd name="T5" fmla="*/ 0 h 15"/>
                  <a:gd name="T6" fmla="*/ 0 w 7"/>
                  <a:gd name="T7" fmla="*/ 0 h 15"/>
                  <a:gd name="T8" fmla="*/ 0 w 7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5">
                    <a:moveTo>
                      <a:pt x="0" y="14"/>
                    </a:moveTo>
                    <a:lnTo>
                      <a:pt x="4" y="0"/>
                    </a:lnTo>
                    <a:lnTo>
                      <a:pt x="7" y="1"/>
                    </a:lnTo>
                    <a:lnTo>
                      <a:pt x="3" y="15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51" name="Freeform 5646"/>
              <p:cNvSpPr>
                <a:spLocks/>
              </p:cNvSpPr>
              <p:nvPr/>
            </p:nvSpPr>
            <p:spPr bwMode="auto">
              <a:xfrm>
                <a:off x="2809" y="1858"/>
                <a:ext cx="2" cy="3"/>
              </a:xfrm>
              <a:custGeom>
                <a:avLst/>
                <a:gdLst>
                  <a:gd name="T0" fmla="*/ 0 w 5"/>
                  <a:gd name="T1" fmla="*/ 0 h 9"/>
                  <a:gd name="T2" fmla="*/ 0 w 5"/>
                  <a:gd name="T3" fmla="*/ 0 h 9"/>
                  <a:gd name="T4" fmla="*/ 0 w 5"/>
                  <a:gd name="T5" fmla="*/ 0 h 9"/>
                  <a:gd name="T6" fmla="*/ 0 w 5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9">
                    <a:moveTo>
                      <a:pt x="2" y="0"/>
                    </a:moveTo>
                    <a:lnTo>
                      <a:pt x="0" y="9"/>
                    </a:lnTo>
                    <a:lnTo>
                      <a:pt x="5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52" name="Freeform 5647"/>
              <p:cNvSpPr>
                <a:spLocks/>
              </p:cNvSpPr>
              <p:nvPr/>
            </p:nvSpPr>
            <p:spPr bwMode="auto">
              <a:xfrm>
                <a:off x="2808" y="1859"/>
                <a:ext cx="4" cy="4"/>
              </a:xfrm>
              <a:custGeom>
                <a:avLst/>
                <a:gdLst>
                  <a:gd name="T0" fmla="*/ 0 w 14"/>
                  <a:gd name="T1" fmla="*/ 0 h 14"/>
                  <a:gd name="T2" fmla="*/ 0 w 14"/>
                  <a:gd name="T3" fmla="*/ 0 h 14"/>
                  <a:gd name="T4" fmla="*/ 0 w 14"/>
                  <a:gd name="T5" fmla="*/ 0 h 14"/>
                  <a:gd name="T6" fmla="*/ 0 w 14"/>
                  <a:gd name="T7" fmla="*/ 0 h 14"/>
                  <a:gd name="T8" fmla="*/ 0 w 14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0" y="10"/>
                    </a:moveTo>
                    <a:lnTo>
                      <a:pt x="10" y="0"/>
                    </a:lnTo>
                    <a:lnTo>
                      <a:pt x="14" y="4"/>
                    </a:lnTo>
                    <a:lnTo>
                      <a:pt x="4" y="14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53" name="Freeform 5648"/>
              <p:cNvSpPr>
                <a:spLocks/>
              </p:cNvSpPr>
              <p:nvPr/>
            </p:nvSpPr>
            <p:spPr bwMode="auto">
              <a:xfrm>
                <a:off x="2811" y="1860"/>
                <a:ext cx="2" cy="2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0 h 7"/>
                  <a:gd name="T4" fmla="*/ 0 w 7"/>
                  <a:gd name="T5" fmla="*/ 0 h 7"/>
                  <a:gd name="T6" fmla="*/ 0 w 7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7">
                    <a:moveTo>
                      <a:pt x="5" y="0"/>
                    </a:moveTo>
                    <a:lnTo>
                      <a:pt x="0" y="7"/>
                    </a:lnTo>
                    <a:lnTo>
                      <a:pt x="7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54" name="Freeform 5649"/>
              <p:cNvSpPr>
                <a:spLocks/>
              </p:cNvSpPr>
              <p:nvPr/>
            </p:nvSpPr>
            <p:spPr bwMode="auto">
              <a:xfrm>
                <a:off x="2808" y="1861"/>
                <a:ext cx="6" cy="3"/>
              </a:xfrm>
              <a:custGeom>
                <a:avLst/>
                <a:gdLst>
                  <a:gd name="T0" fmla="*/ 0 w 16"/>
                  <a:gd name="T1" fmla="*/ 0 h 8"/>
                  <a:gd name="T2" fmla="*/ 0 w 16"/>
                  <a:gd name="T3" fmla="*/ 0 h 8"/>
                  <a:gd name="T4" fmla="*/ 0 w 16"/>
                  <a:gd name="T5" fmla="*/ 0 h 8"/>
                  <a:gd name="T6" fmla="*/ 0 w 16"/>
                  <a:gd name="T7" fmla="*/ 0 h 8"/>
                  <a:gd name="T8" fmla="*/ 0 w 16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8">
                    <a:moveTo>
                      <a:pt x="0" y="2"/>
                    </a:moveTo>
                    <a:lnTo>
                      <a:pt x="14" y="0"/>
                    </a:lnTo>
                    <a:lnTo>
                      <a:pt x="16" y="6"/>
                    </a:lnTo>
                    <a:lnTo>
                      <a:pt x="1" y="8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55" name="Freeform 5650"/>
              <p:cNvSpPr>
                <a:spLocks/>
              </p:cNvSpPr>
              <p:nvPr/>
            </p:nvSpPr>
            <p:spPr bwMode="auto">
              <a:xfrm>
                <a:off x="2809" y="1864"/>
                <a:ext cx="2" cy="2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0 h 7"/>
                  <a:gd name="T4" fmla="*/ 0 w 7"/>
                  <a:gd name="T5" fmla="*/ 0 h 7"/>
                  <a:gd name="T6" fmla="*/ 0 w 7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7" y="2"/>
                    </a:lnTo>
                    <a:lnTo>
                      <a:pt x="4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56" name="Freeform 5651"/>
              <p:cNvSpPr>
                <a:spLocks/>
              </p:cNvSpPr>
              <p:nvPr/>
            </p:nvSpPr>
            <p:spPr bwMode="auto">
              <a:xfrm>
                <a:off x="2810" y="1861"/>
                <a:ext cx="4" cy="6"/>
              </a:xfrm>
              <a:custGeom>
                <a:avLst/>
                <a:gdLst>
                  <a:gd name="T0" fmla="*/ 0 w 11"/>
                  <a:gd name="T1" fmla="*/ 0 h 17"/>
                  <a:gd name="T2" fmla="*/ 0 w 11"/>
                  <a:gd name="T3" fmla="*/ 0 h 17"/>
                  <a:gd name="T4" fmla="*/ 0 w 11"/>
                  <a:gd name="T5" fmla="*/ 0 h 17"/>
                  <a:gd name="T6" fmla="*/ 0 w 11"/>
                  <a:gd name="T7" fmla="*/ 0 h 17"/>
                  <a:gd name="T8" fmla="*/ 0 w 11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17">
                    <a:moveTo>
                      <a:pt x="0" y="15"/>
                    </a:moveTo>
                    <a:lnTo>
                      <a:pt x="6" y="0"/>
                    </a:lnTo>
                    <a:lnTo>
                      <a:pt x="11" y="2"/>
                    </a:lnTo>
                    <a:lnTo>
                      <a:pt x="4" y="17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57" name="Freeform 5652"/>
              <p:cNvSpPr>
                <a:spLocks/>
              </p:cNvSpPr>
              <p:nvPr/>
            </p:nvSpPr>
            <p:spPr bwMode="auto">
              <a:xfrm>
                <a:off x="2811" y="1862"/>
                <a:ext cx="5" cy="6"/>
              </a:xfrm>
              <a:custGeom>
                <a:avLst/>
                <a:gdLst>
                  <a:gd name="T0" fmla="*/ 0 w 15"/>
                  <a:gd name="T1" fmla="*/ 0 h 19"/>
                  <a:gd name="T2" fmla="*/ 0 w 15"/>
                  <a:gd name="T3" fmla="*/ 0 h 19"/>
                  <a:gd name="T4" fmla="*/ 0 w 15"/>
                  <a:gd name="T5" fmla="*/ 0 h 19"/>
                  <a:gd name="T6" fmla="*/ 0 w 15"/>
                  <a:gd name="T7" fmla="*/ 0 h 19"/>
                  <a:gd name="T8" fmla="*/ 0 w 15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9">
                    <a:moveTo>
                      <a:pt x="0" y="15"/>
                    </a:moveTo>
                    <a:lnTo>
                      <a:pt x="7" y="0"/>
                    </a:lnTo>
                    <a:lnTo>
                      <a:pt x="15" y="4"/>
                    </a:lnTo>
                    <a:lnTo>
                      <a:pt x="9" y="19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58" name="Freeform 5653"/>
              <p:cNvSpPr>
                <a:spLocks/>
              </p:cNvSpPr>
              <p:nvPr/>
            </p:nvSpPr>
            <p:spPr bwMode="auto">
              <a:xfrm>
                <a:off x="2814" y="1867"/>
                <a:ext cx="1" cy="1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0 h 5"/>
                  <a:gd name="T4" fmla="*/ 0 w 3"/>
                  <a:gd name="T5" fmla="*/ 0 h 5"/>
                  <a:gd name="T6" fmla="*/ 0 w 3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lnTo>
                      <a:pt x="3" y="0"/>
                    </a:lnTo>
                    <a:lnTo>
                      <a:pt x="1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59" name="Freeform 5654"/>
              <p:cNvSpPr>
                <a:spLocks/>
              </p:cNvSpPr>
              <p:nvPr/>
            </p:nvSpPr>
            <p:spPr bwMode="auto">
              <a:xfrm>
                <a:off x="2815" y="1863"/>
                <a:ext cx="3" cy="6"/>
              </a:xfrm>
              <a:custGeom>
                <a:avLst/>
                <a:gdLst>
                  <a:gd name="T0" fmla="*/ 0 w 11"/>
                  <a:gd name="T1" fmla="*/ 0 h 17"/>
                  <a:gd name="T2" fmla="*/ 0 w 11"/>
                  <a:gd name="T3" fmla="*/ 0 h 17"/>
                  <a:gd name="T4" fmla="*/ 0 w 11"/>
                  <a:gd name="T5" fmla="*/ 0 h 17"/>
                  <a:gd name="T6" fmla="*/ 0 w 11"/>
                  <a:gd name="T7" fmla="*/ 0 h 17"/>
                  <a:gd name="T8" fmla="*/ 0 w 11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17">
                    <a:moveTo>
                      <a:pt x="0" y="15"/>
                    </a:moveTo>
                    <a:lnTo>
                      <a:pt x="4" y="0"/>
                    </a:lnTo>
                    <a:lnTo>
                      <a:pt x="11" y="2"/>
                    </a:lnTo>
                    <a:lnTo>
                      <a:pt x="7" y="17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60" name="Freeform 5655"/>
              <p:cNvSpPr>
                <a:spLocks/>
              </p:cNvSpPr>
              <p:nvPr/>
            </p:nvSpPr>
            <p:spPr bwMode="auto">
              <a:xfrm>
                <a:off x="2817" y="1867"/>
                <a:ext cx="3" cy="2"/>
              </a:xfrm>
              <a:custGeom>
                <a:avLst/>
                <a:gdLst>
                  <a:gd name="T0" fmla="*/ 0 w 8"/>
                  <a:gd name="T1" fmla="*/ 0 h 5"/>
                  <a:gd name="T2" fmla="*/ 0 w 8"/>
                  <a:gd name="T3" fmla="*/ 0 h 5"/>
                  <a:gd name="T4" fmla="*/ 0 w 8"/>
                  <a:gd name="T5" fmla="*/ 0 h 5"/>
                  <a:gd name="T6" fmla="*/ 0 w 8"/>
                  <a:gd name="T7" fmla="*/ 0 h 5"/>
                  <a:gd name="T8" fmla="*/ 0 w 8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0" y="5"/>
                    </a:moveTo>
                    <a:lnTo>
                      <a:pt x="5" y="5"/>
                    </a:lnTo>
                    <a:lnTo>
                      <a:pt x="8" y="3"/>
                    </a:lnTo>
                    <a:lnTo>
                      <a:pt x="2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61" name="Freeform 5656"/>
              <p:cNvSpPr>
                <a:spLocks/>
              </p:cNvSpPr>
              <p:nvPr/>
            </p:nvSpPr>
            <p:spPr bwMode="auto">
              <a:xfrm>
                <a:off x="2816" y="1862"/>
                <a:ext cx="6" cy="6"/>
              </a:xfrm>
              <a:custGeom>
                <a:avLst/>
                <a:gdLst>
                  <a:gd name="T0" fmla="*/ 0 w 20"/>
                  <a:gd name="T1" fmla="*/ 0 h 19"/>
                  <a:gd name="T2" fmla="*/ 0 w 20"/>
                  <a:gd name="T3" fmla="*/ 0 h 19"/>
                  <a:gd name="T4" fmla="*/ 0 w 20"/>
                  <a:gd name="T5" fmla="*/ 0 h 19"/>
                  <a:gd name="T6" fmla="*/ 0 w 20"/>
                  <a:gd name="T7" fmla="*/ 0 h 19"/>
                  <a:gd name="T8" fmla="*/ 0 w 20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9">
                    <a:moveTo>
                      <a:pt x="12" y="19"/>
                    </a:moveTo>
                    <a:lnTo>
                      <a:pt x="0" y="9"/>
                    </a:lnTo>
                    <a:lnTo>
                      <a:pt x="7" y="0"/>
                    </a:lnTo>
                    <a:lnTo>
                      <a:pt x="20" y="11"/>
                    </a:lnTo>
                    <a:lnTo>
                      <a:pt x="12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62" name="Freeform 5657"/>
              <p:cNvSpPr>
                <a:spLocks/>
              </p:cNvSpPr>
              <p:nvPr/>
            </p:nvSpPr>
            <p:spPr bwMode="auto">
              <a:xfrm>
                <a:off x="2820" y="1865"/>
                <a:ext cx="2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7" y="3"/>
                    </a:moveTo>
                    <a:lnTo>
                      <a:pt x="0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63" name="Freeform 5658"/>
              <p:cNvSpPr>
                <a:spLocks/>
              </p:cNvSpPr>
              <p:nvPr/>
            </p:nvSpPr>
            <p:spPr bwMode="auto">
              <a:xfrm>
                <a:off x="2818" y="1860"/>
                <a:ext cx="6" cy="6"/>
              </a:xfrm>
              <a:custGeom>
                <a:avLst/>
                <a:gdLst>
                  <a:gd name="T0" fmla="*/ 0 w 18"/>
                  <a:gd name="T1" fmla="*/ 0 h 17"/>
                  <a:gd name="T2" fmla="*/ 0 w 18"/>
                  <a:gd name="T3" fmla="*/ 0 h 17"/>
                  <a:gd name="T4" fmla="*/ 0 w 18"/>
                  <a:gd name="T5" fmla="*/ 0 h 17"/>
                  <a:gd name="T6" fmla="*/ 0 w 18"/>
                  <a:gd name="T7" fmla="*/ 0 h 17"/>
                  <a:gd name="T8" fmla="*/ 0 w 18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7">
                    <a:moveTo>
                      <a:pt x="13" y="17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8" y="10"/>
                    </a:lnTo>
                    <a:lnTo>
                      <a:pt x="13" y="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64" name="Freeform 5659"/>
              <p:cNvSpPr>
                <a:spLocks/>
              </p:cNvSpPr>
              <p:nvPr/>
            </p:nvSpPr>
            <p:spPr bwMode="auto">
              <a:xfrm>
                <a:off x="2820" y="1859"/>
                <a:ext cx="2" cy="3"/>
              </a:xfrm>
              <a:custGeom>
                <a:avLst/>
                <a:gdLst>
                  <a:gd name="T0" fmla="*/ 0 w 6"/>
                  <a:gd name="T1" fmla="*/ 0 h 10"/>
                  <a:gd name="T2" fmla="*/ 0 w 6"/>
                  <a:gd name="T3" fmla="*/ 0 h 10"/>
                  <a:gd name="T4" fmla="*/ 0 w 6"/>
                  <a:gd name="T5" fmla="*/ 0 h 10"/>
                  <a:gd name="T6" fmla="*/ 0 w 6"/>
                  <a:gd name="T7" fmla="*/ 0 h 10"/>
                  <a:gd name="T8" fmla="*/ 0 w 6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0">
                    <a:moveTo>
                      <a:pt x="0" y="3"/>
                    </a:moveTo>
                    <a:lnTo>
                      <a:pt x="2" y="0"/>
                    </a:lnTo>
                    <a:lnTo>
                      <a:pt x="6" y="1"/>
                    </a:lnTo>
                    <a:lnTo>
                      <a:pt x="6" y="1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65" name="Rectangle 5660"/>
              <p:cNvSpPr>
                <a:spLocks noChangeArrowheads="1"/>
              </p:cNvSpPr>
              <p:nvPr/>
            </p:nvSpPr>
            <p:spPr bwMode="auto">
              <a:xfrm>
                <a:off x="2822" y="1859"/>
                <a:ext cx="1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66" name="Rectangle 5661"/>
              <p:cNvSpPr>
                <a:spLocks noChangeArrowheads="1"/>
              </p:cNvSpPr>
              <p:nvPr/>
            </p:nvSpPr>
            <p:spPr bwMode="auto">
              <a:xfrm>
                <a:off x="2823" y="1859"/>
                <a:ext cx="1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67" name="Freeform 5662"/>
              <p:cNvSpPr>
                <a:spLocks/>
              </p:cNvSpPr>
              <p:nvPr/>
            </p:nvSpPr>
            <p:spPr bwMode="auto">
              <a:xfrm>
                <a:off x="2824" y="1859"/>
                <a:ext cx="1" cy="3"/>
              </a:xfrm>
              <a:custGeom>
                <a:avLst/>
                <a:gdLst>
                  <a:gd name="T0" fmla="*/ 0 w 3"/>
                  <a:gd name="T1" fmla="*/ 0 h 9"/>
                  <a:gd name="T2" fmla="*/ 0 w 3"/>
                  <a:gd name="T3" fmla="*/ 0 h 9"/>
                  <a:gd name="T4" fmla="*/ 0 w 3"/>
                  <a:gd name="T5" fmla="*/ 0 h 9"/>
                  <a:gd name="T6" fmla="*/ 0 w 3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9">
                    <a:moveTo>
                      <a:pt x="0" y="0"/>
                    </a:moveTo>
                    <a:lnTo>
                      <a:pt x="0" y="9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68" name="Freeform 5663"/>
              <p:cNvSpPr>
                <a:spLocks/>
              </p:cNvSpPr>
              <p:nvPr/>
            </p:nvSpPr>
            <p:spPr bwMode="auto">
              <a:xfrm>
                <a:off x="2823" y="1859"/>
                <a:ext cx="3" cy="6"/>
              </a:xfrm>
              <a:custGeom>
                <a:avLst/>
                <a:gdLst>
                  <a:gd name="T0" fmla="*/ 0 w 11"/>
                  <a:gd name="T1" fmla="*/ 0 h 17"/>
                  <a:gd name="T2" fmla="*/ 0 w 11"/>
                  <a:gd name="T3" fmla="*/ 0 h 17"/>
                  <a:gd name="T4" fmla="*/ 0 w 11"/>
                  <a:gd name="T5" fmla="*/ 0 h 17"/>
                  <a:gd name="T6" fmla="*/ 0 w 11"/>
                  <a:gd name="T7" fmla="*/ 0 h 17"/>
                  <a:gd name="T8" fmla="*/ 0 w 11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17">
                    <a:moveTo>
                      <a:pt x="0" y="14"/>
                    </a:moveTo>
                    <a:lnTo>
                      <a:pt x="6" y="0"/>
                    </a:lnTo>
                    <a:lnTo>
                      <a:pt x="11" y="2"/>
                    </a:lnTo>
                    <a:lnTo>
                      <a:pt x="5" y="17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69" name="Freeform 5664"/>
              <p:cNvSpPr>
                <a:spLocks/>
              </p:cNvSpPr>
              <p:nvPr/>
            </p:nvSpPr>
            <p:spPr bwMode="auto">
              <a:xfrm>
                <a:off x="2825" y="1860"/>
                <a:ext cx="3" cy="3"/>
              </a:xfrm>
              <a:custGeom>
                <a:avLst/>
                <a:gdLst>
                  <a:gd name="T0" fmla="*/ 0 w 7"/>
                  <a:gd name="T1" fmla="*/ 0 h 9"/>
                  <a:gd name="T2" fmla="*/ 0 w 7"/>
                  <a:gd name="T3" fmla="*/ 0 h 9"/>
                  <a:gd name="T4" fmla="*/ 0 w 7"/>
                  <a:gd name="T5" fmla="*/ 0 h 9"/>
                  <a:gd name="T6" fmla="*/ 0 w 7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9">
                    <a:moveTo>
                      <a:pt x="3" y="0"/>
                    </a:moveTo>
                    <a:lnTo>
                      <a:pt x="0" y="9"/>
                    </a:lnTo>
                    <a:lnTo>
                      <a:pt x="7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70" name="Freeform 5665"/>
              <p:cNvSpPr>
                <a:spLocks/>
              </p:cNvSpPr>
              <p:nvPr/>
            </p:nvSpPr>
            <p:spPr bwMode="auto">
              <a:xfrm>
                <a:off x="2823" y="1861"/>
                <a:ext cx="6" cy="5"/>
              </a:xfrm>
              <a:custGeom>
                <a:avLst/>
                <a:gdLst>
                  <a:gd name="T0" fmla="*/ 0 w 17"/>
                  <a:gd name="T1" fmla="*/ 0 h 13"/>
                  <a:gd name="T2" fmla="*/ 0 w 17"/>
                  <a:gd name="T3" fmla="*/ 0 h 13"/>
                  <a:gd name="T4" fmla="*/ 0 w 17"/>
                  <a:gd name="T5" fmla="*/ 0 h 13"/>
                  <a:gd name="T6" fmla="*/ 0 w 17"/>
                  <a:gd name="T7" fmla="*/ 0 h 13"/>
                  <a:gd name="T8" fmla="*/ 0 w 17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3">
                    <a:moveTo>
                      <a:pt x="0" y="6"/>
                    </a:moveTo>
                    <a:lnTo>
                      <a:pt x="14" y="0"/>
                    </a:lnTo>
                    <a:lnTo>
                      <a:pt x="17" y="6"/>
                    </a:lnTo>
                    <a:lnTo>
                      <a:pt x="3" y="1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71" name="Freeform 5666"/>
              <p:cNvSpPr>
                <a:spLocks/>
              </p:cNvSpPr>
              <p:nvPr/>
            </p:nvSpPr>
            <p:spPr bwMode="auto">
              <a:xfrm>
                <a:off x="2824" y="1865"/>
                <a:ext cx="2" cy="1"/>
              </a:xfrm>
              <a:custGeom>
                <a:avLst/>
                <a:gdLst>
                  <a:gd name="T0" fmla="*/ 0 w 7"/>
                  <a:gd name="T1" fmla="*/ 1 h 2"/>
                  <a:gd name="T2" fmla="*/ 0 w 7"/>
                  <a:gd name="T3" fmla="*/ 0 h 2"/>
                  <a:gd name="T4" fmla="*/ 0 w 7"/>
                  <a:gd name="T5" fmla="*/ 1 h 2"/>
                  <a:gd name="T6" fmla="*/ 0 w 7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1"/>
                    </a:moveTo>
                    <a:lnTo>
                      <a:pt x="7" y="0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72" name="Freeform 5667"/>
              <p:cNvSpPr>
                <a:spLocks/>
              </p:cNvSpPr>
              <p:nvPr/>
            </p:nvSpPr>
            <p:spPr bwMode="auto">
              <a:xfrm>
                <a:off x="2824" y="1863"/>
                <a:ext cx="6" cy="6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0 h 17"/>
                  <a:gd name="T8" fmla="*/ 0 w 17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0" y="9"/>
                    </a:moveTo>
                    <a:lnTo>
                      <a:pt x="12" y="0"/>
                    </a:lnTo>
                    <a:lnTo>
                      <a:pt x="17" y="9"/>
                    </a:lnTo>
                    <a:lnTo>
                      <a:pt x="5" y="17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73" name="Freeform 5668"/>
              <p:cNvSpPr>
                <a:spLocks/>
              </p:cNvSpPr>
              <p:nvPr/>
            </p:nvSpPr>
            <p:spPr bwMode="auto">
              <a:xfrm>
                <a:off x="2828" y="1866"/>
                <a:ext cx="2" cy="2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0 w 7"/>
                  <a:gd name="T5" fmla="*/ 0 h 6"/>
                  <a:gd name="T6" fmla="*/ 0 w 7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6" y="0"/>
                    </a:moveTo>
                    <a:lnTo>
                      <a:pt x="0" y="6"/>
                    </a:lnTo>
                    <a:lnTo>
                      <a:pt x="7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74" name="Freeform 5669"/>
              <p:cNvSpPr>
                <a:spLocks/>
              </p:cNvSpPr>
              <p:nvPr/>
            </p:nvSpPr>
            <p:spPr bwMode="auto">
              <a:xfrm>
                <a:off x="2826" y="1866"/>
                <a:ext cx="5" cy="4"/>
              </a:xfrm>
              <a:custGeom>
                <a:avLst/>
                <a:gdLst>
                  <a:gd name="T0" fmla="*/ 0 w 17"/>
                  <a:gd name="T1" fmla="*/ 0 h 11"/>
                  <a:gd name="T2" fmla="*/ 0 w 17"/>
                  <a:gd name="T3" fmla="*/ 0 h 11"/>
                  <a:gd name="T4" fmla="*/ 0 w 17"/>
                  <a:gd name="T5" fmla="*/ 0 h 11"/>
                  <a:gd name="T6" fmla="*/ 0 w 17"/>
                  <a:gd name="T7" fmla="*/ 0 h 11"/>
                  <a:gd name="T8" fmla="*/ 0 w 17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1">
                    <a:moveTo>
                      <a:pt x="0" y="6"/>
                    </a:moveTo>
                    <a:lnTo>
                      <a:pt x="14" y="0"/>
                    </a:lnTo>
                    <a:lnTo>
                      <a:pt x="17" y="5"/>
                    </a:lnTo>
                    <a:lnTo>
                      <a:pt x="2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75" name="Freeform 5670"/>
              <p:cNvSpPr>
                <a:spLocks/>
              </p:cNvSpPr>
              <p:nvPr/>
            </p:nvSpPr>
            <p:spPr bwMode="auto">
              <a:xfrm>
                <a:off x="2826" y="1870"/>
                <a:ext cx="3" cy="0"/>
              </a:xfrm>
              <a:custGeom>
                <a:avLst/>
                <a:gdLst>
                  <a:gd name="T0" fmla="*/ 0 w 7"/>
                  <a:gd name="T1" fmla="*/ 1 h 1"/>
                  <a:gd name="T2" fmla="*/ 0 w 7"/>
                  <a:gd name="T3" fmla="*/ 0 h 1"/>
                  <a:gd name="T4" fmla="*/ 0 w 7"/>
                  <a:gd name="T5" fmla="*/ 1 h 1"/>
                  <a:gd name="T6" fmla="*/ 0 w 7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0" y="1"/>
                    </a:moveTo>
                    <a:lnTo>
                      <a:pt x="7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76" name="Freeform 5671"/>
              <p:cNvSpPr>
                <a:spLocks/>
              </p:cNvSpPr>
              <p:nvPr/>
            </p:nvSpPr>
            <p:spPr bwMode="auto">
              <a:xfrm>
                <a:off x="2826" y="1868"/>
                <a:ext cx="6" cy="3"/>
              </a:xfrm>
              <a:custGeom>
                <a:avLst/>
                <a:gdLst>
                  <a:gd name="T0" fmla="*/ 0 w 16"/>
                  <a:gd name="T1" fmla="*/ 0 h 8"/>
                  <a:gd name="T2" fmla="*/ 0 w 16"/>
                  <a:gd name="T3" fmla="*/ 0 h 8"/>
                  <a:gd name="T4" fmla="*/ 0 w 16"/>
                  <a:gd name="T5" fmla="*/ 0 h 8"/>
                  <a:gd name="T6" fmla="*/ 0 w 16"/>
                  <a:gd name="T7" fmla="*/ 0 h 8"/>
                  <a:gd name="T8" fmla="*/ 0 w 16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8">
                    <a:moveTo>
                      <a:pt x="0" y="6"/>
                    </a:moveTo>
                    <a:lnTo>
                      <a:pt x="15" y="0"/>
                    </a:lnTo>
                    <a:lnTo>
                      <a:pt x="16" y="2"/>
                    </a:lnTo>
                    <a:lnTo>
                      <a:pt x="1" y="8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77" name="Freeform 5672"/>
              <p:cNvSpPr>
                <a:spLocks/>
              </p:cNvSpPr>
              <p:nvPr/>
            </p:nvSpPr>
            <p:spPr bwMode="auto">
              <a:xfrm>
                <a:off x="2829" y="1869"/>
                <a:ext cx="3" cy="1"/>
              </a:xfrm>
              <a:custGeom>
                <a:avLst/>
                <a:gdLst>
                  <a:gd name="T0" fmla="*/ 0 w 9"/>
                  <a:gd name="T1" fmla="*/ 0 h 5"/>
                  <a:gd name="T2" fmla="*/ 0 w 9"/>
                  <a:gd name="T3" fmla="*/ 0 h 5"/>
                  <a:gd name="T4" fmla="*/ 0 w 9"/>
                  <a:gd name="T5" fmla="*/ 0 h 5"/>
                  <a:gd name="T6" fmla="*/ 0 w 9"/>
                  <a:gd name="T7" fmla="*/ 0 h 5"/>
                  <a:gd name="T8" fmla="*/ 0 w 9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5">
                    <a:moveTo>
                      <a:pt x="8" y="0"/>
                    </a:moveTo>
                    <a:lnTo>
                      <a:pt x="9" y="1"/>
                    </a:lnTo>
                    <a:lnTo>
                      <a:pt x="8" y="5"/>
                    </a:lnTo>
                    <a:lnTo>
                      <a:pt x="0" y="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78" name="Freeform 5673"/>
              <p:cNvSpPr>
                <a:spLocks/>
              </p:cNvSpPr>
              <p:nvPr/>
            </p:nvSpPr>
            <p:spPr bwMode="auto">
              <a:xfrm>
                <a:off x="2826" y="1869"/>
                <a:ext cx="6" cy="3"/>
              </a:xfrm>
              <a:custGeom>
                <a:avLst/>
                <a:gdLst>
                  <a:gd name="T0" fmla="*/ 0 w 16"/>
                  <a:gd name="T1" fmla="*/ 0 h 8"/>
                  <a:gd name="T2" fmla="*/ 0 w 16"/>
                  <a:gd name="T3" fmla="*/ 0 h 8"/>
                  <a:gd name="T4" fmla="*/ 0 w 16"/>
                  <a:gd name="T5" fmla="*/ 0 h 8"/>
                  <a:gd name="T6" fmla="*/ 0 w 16"/>
                  <a:gd name="T7" fmla="*/ 0 h 8"/>
                  <a:gd name="T8" fmla="*/ 0 w 16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8">
                    <a:moveTo>
                      <a:pt x="1" y="0"/>
                    </a:moveTo>
                    <a:lnTo>
                      <a:pt x="16" y="4"/>
                    </a:lnTo>
                    <a:lnTo>
                      <a:pt x="15" y="8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79" name="Freeform 5674"/>
              <p:cNvSpPr>
                <a:spLocks/>
              </p:cNvSpPr>
              <p:nvPr/>
            </p:nvSpPr>
            <p:spPr bwMode="auto">
              <a:xfrm>
                <a:off x="2829" y="1872"/>
                <a:ext cx="2" cy="2"/>
              </a:xfrm>
              <a:custGeom>
                <a:avLst/>
                <a:gdLst>
                  <a:gd name="T0" fmla="*/ 0 w 8"/>
                  <a:gd name="T1" fmla="*/ 0 h 7"/>
                  <a:gd name="T2" fmla="*/ 0 w 8"/>
                  <a:gd name="T3" fmla="*/ 0 h 7"/>
                  <a:gd name="T4" fmla="*/ 0 w 8"/>
                  <a:gd name="T5" fmla="*/ 0 h 7"/>
                  <a:gd name="T6" fmla="*/ 0 w 8"/>
                  <a:gd name="T7" fmla="*/ 0 h 7"/>
                  <a:gd name="T8" fmla="*/ 0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8" y="0"/>
                    </a:moveTo>
                    <a:lnTo>
                      <a:pt x="6" y="6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80" name="Rectangle 5675"/>
              <p:cNvSpPr>
                <a:spLocks noChangeArrowheads="1"/>
              </p:cNvSpPr>
              <p:nvPr/>
            </p:nvSpPr>
            <p:spPr bwMode="auto">
              <a:xfrm>
                <a:off x="2828" y="1869"/>
                <a:ext cx="1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81" name="Rectangle 5676"/>
              <p:cNvSpPr>
                <a:spLocks noChangeArrowheads="1"/>
              </p:cNvSpPr>
              <p:nvPr/>
            </p:nvSpPr>
            <p:spPr bwMode="auto">
              <a:xfrm>
                <a:off x="2826" y="1869"/>
                <a:ext cx="2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82" name="Freeform 5677"/>
              <p:cNvSpPr>
                <a:spLocks/>
              </p:cNvSpPr>
              <p:nvPr/>
            </p:nvSpPr>
            <p:spPr bwMode="auto">
              <a:xfrm>
                <a:off x="2783" y="1650"/>
                <a:ext cx="113" cy="218"/>
              </a:xfrm>
              <a:custGeom>
                <a:avLst/>
                <a:gdLst>
                  <a:gd name="T0" fmla="*/ 0 w 340"/>
                  <a:gd name="T1" fmla="*/ 2 h 654"/>
                  <a:gd name="T2" fmla="*/ 0 w 340"/>
                  <a:gd name="T3" fmla="*/ 2 h 654"/>
                  <a:gd name="T4" fmla="*/ 0 w 340"/>
                  <a:gd name="T5" fmla="*/ 2 h 654"/>
                  <a:gd name="T6" fmla="*/ 0 w 340"/>
                  <a:gd name="T7" fmla="*/ 2 h 654"/>
                  <a:gd name="T8" fmla="*/ 0 w 340"/>
                  <a:gd name="T9" fmla="*/ 2 h 654"/>
                  <a:gd name="T10" fmla="*/ 0 w 340"/>
                  <a:gd name="T11" fmla="*/ 1 h 654"/>
                  <a:gd name="T12" fmla="*/ 1 w 340"/>
                  <a:gd name="T13" fmla="*/ 1 h 654"/>
                  <a:gd name="T14" fmla="*/ 1 w 340"/>
                  <a:gd name="T15" fmla="*/ 1 h 654"/>
                  <a:gd name="T16" fmla="*/ 1 w 340"/>
                  <a:gd name="T17" fmla="*/ 1 h 654"/>
                  <a:gd name="T18" fmla="*/ 1 w 340"/>
                  <a:gd name="T19" fmla="*/ 1 h 654"/>
                  <a:gd name="T20" fmla="*/ 1 w 340"/>
                  <a:gd name="T21" fmla="*/ 1 h 654"/>
                  <a:gd name="T22" fmla="*/ 1 w 340"/>
                  <a:gd name="T23" fmla="*/ 1 h 654"/>
                  <a:gd name="T24" fmla="*/ 1 w 340"/>
                  <a:gd name="T25" fmla="*/ 0 h 654"/>
                  <a:gd name="T26" fmla="*/ 1 w 340"/>
                  <a:gd name="T27" fmla="*/ 0 h 654"/>
                  <a:gd name="T28" fmla="*/ 1 w 340"/>
                  <a:gd name="T29" fmla="*/ 0 h 654"/>
                  <a:gd name="T30" fmla="*/ 1 w 340"/>
                  <a:gd name="T31" fmla="*/ 0 h 654"/>
                  <a:gd name="T32" fmla="*/ 1 w 340"/>
                  <a:gd name="T33" fmla="*/ 0 h 654"/>
                  <a:gd name="T34" fmla="*/ 1 w 340"/>
                  <a:gd name="T35" fmla="*/ 0 h 654"/>
                  <a:gd name="T36" fmla="*/ 1 w 340"/>
                  <a:gd name="T37" fmla="*/ 0 h 654"/>
                  <a:gd name="T38" fmla="*/ 1 w 340"/>
                  <a:gd name="T39" fmla="*/ 0 h 654"/>
                  <a:gd name="T40" fmla="*/ 1 w 340"/>
                  <a:gd name="T41" fmla="*/ 0 h 654"/>
                  <a:gd name="T42" fmla="*/ 1 w 340"/>
                  <a:gd name="T43" fmla="*/ 0 h 654"/>
                  <a:gd name="T44" fmla="*/ 1 w 340"/>
                  <a:gd name="T45" fmla="*/ 0 h 654"/>
                  <a:gd name="T46" fmla="*/ 1 w 340"/>
                  <a:gd name="T47" fmla="*/ 0 h 654"/>
                  <a:gd name="T48" fmla="*/ 1 w 340"/>
                  <a:gd name="T49" fmla="*/ 0 h 654"/>
                  <a:gd name="T50" fmla="*/ 1 w 340"/>
                  <a:gd name="T51" fmla="*/ 0 h 654"/>
                  <a:gd name="T52" fmla="*/ 1 w 340"/>
                  <a:gd name="T53" fmla="*/ 0 h 654"/>
                  <a:gd name="T54" fmla="*/ 0 w 340"/>
                  <a:gd name="T55" fmla="*/ 1 h 654"/>
                  <a:gd name="T56" fmla="*/ 0 w 340"/>
                  <a:gd name="T57" fmla="*/ 1 h 654"/>
                  <a:gd name="T58" fmla="*/ 0 w 340"/>
                  <a:gd name="T59" fmla="*/ 1 h 654"/>
                  <a:gd name="T60" fmla="*/ 0 w 340"/>
                  <a:gd name="T61" fmla="*/ 1 h 654"/>
                  <a:gd name="T62" fmla="*/ 0 w 340"/>
                  <a:gd name="T63" fmla="*/ 1 h 654"/>
                  <a:gd name="T64" fmla="*/ 0 w 340"/>
                  <a:gd name="T65" fmla="*/ 2 h 654"/>
                  <a:gd name="T66" fmla="*/ 0 w 340"/>
                  <a:gd name="T67" fmla="*/ 2 h 654"/>
                  <a:gd name="T68" fmla="*/ 0 w 340"/>
                  <a:gd name="T69" fmla="*/ 2 h 654"/>
                  <a:gd name="T70" fmla="*/ 0 w 340"/>
                  <a:gd name="T71" fmla="*/ 2 h 654"/>
                  <a:gd name="T72" fmla="*/ 0 w 340"/>
                  <a:gd name="T73" fmla="*/ 2 h 654"/>
                  <a:gd name="T74" fmla="*/ 0 w 340"/>
                  <a:gd name="T75" fmla="*/ 2 h 654"/>
                  <a:gd name="T76" fmla="*/ 0 w 340"/>
                  <a:gd name="T77" fmla="*/ 3 h 654"/>
                  <a:gd name="T78" fmla="*/ 0 w 340"/>
                  <a:gd name="T79" fmla="*/ 3 h 654"/>
                  <a:gd name="T80" fmla="*/ 0 w 340"/>
                  <a:gd name="T81" fmla="*/ 3 h 654"/>
                  <a:gd name="T82" fmla="*/ 0 w 340"/>
                  <a:gd name="T83" fmla="*/ 3 h 65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40" h="654">
                    <a:moveTo>
                      <a:pt x="6" y="625"/>
                    </a:moveTo>
                    <a:lnTo>
                      <a:pt x="26" y="573"/>
                    </a:lnTo>
                    <a:lnTo>
                      <a:pt x="42" y="516"/>
                    </a:lnTo>
                    <a:lnTo>
                      <a:pt x="44" y="512"/>
                    </a:lnTo>
                    <a:lnTo>
                      <a:pt x="45" y="505"/>
                    </a:lnTo>
                    <a:lnTo>
                      <a:pt x="50" y="489"/>
                    </a:lnTo>
                    <a:lnTo>
                      <a:pt x="53" y="475"/>
                    </a:lnTo>
                    <a:lnTo>
                      <a:pt x="55" y="471"/>
                    </a:lnTo>
                    <a:lnTo>
                      <a:pt x="57" y="468"/>
                    </a:lnTo>
                    <a:lnTo>
                      <a:pt x="81" y="406"/>
                    </a:lnTo>
                    <a:lnTo>
                      <a:pt x="94" y="373"/>
                    </a:lnTo>
                    <a:lnTo>
                      <a:pt x="104" y="343"/>
                    </a:lnTo>
                    <a:lnTo>
                      <a:pt x="123" y="308"/>
                    </a:lnTo>
                    <a:lnTo>
                      <a:pt x="145" y="275"/>
                    </a:lnTo>
                    <a:lnTo>
                      <a:pt x="161" y="240"/>
                    </a:lnTo>
                    <a:lnTo>
                      <a:pt x="181" y="205"/>
                    </a:lnTo>
                    <a:lnTo>
                      <a:pt x="188" y="196"/>
                    </a:lnTo>
                    <a:lnTo>
                      <a:pt x="193" y="191"/>
                    </a:lnTo>
                    <a:lnTo>
                      <a:pt x="198" y="185"/>
                    </a:lnTo>
                    <a:lnTo>
                      <a:pt x="205" y="179"/>
                    </a:lnTo>
                    <a:lnTo>
                      <a:pt x="212" y="171"/>
                    </a:lnTo>
                    <a:lnTo>
                      <a:pt x="217" y="158"/>
                    </a:lnTo>
                    <a:lnTo>
                      <a:pt x="229" y="142"/>
                    </a:lnTo>
                    <a:lnTo>
                      <a:pt x="241" y="131"/>
                    </a:lnTo>
                    <a:lnTo>
                      <a:pt x="252" y="116"/>
                    </a:lnTo>
                    <a:lnTo>
                      <a:pt x="263" y="103"/>
                    </a:lnTo>
                    <a:lnTo>
                      <a:pt x="272" y="97"/>
                    </a:lnTo>
                    <a:lnTo>
                      <a:pt x="283" y="91"/>
                    </a:lnTo>
                    <a:lnTo>
                      <a:pt x="291" y="86"/>
                    </a:lnTo>
                    <a:lnTo>
                      <a:pt x="298" y="82"/>
                    </a:lnTo>
                    <a:lnTo>
                      <a:pt x="310" y="75"/>
                    </a:lnTo>
                    <a:lnTo>
                      <a:pt x="319" y="68"/>
                    </a:lnTo>
                    <a:lnTo>
                      <a:pt x="330" y="62"/>
                    </a:lnTo>
                    <a:lnTo>
                      <a:pt x="340" y="55"/>
                    </a:lnTo>
                    <a:lnTo>
                      <a:pt x="330" y="45"/>
                    </a:lnTo>
                    <a:lnTo>
                      <a:pt x="320" y="36"/>
                    </a:lnTo>
                    <a:lnTo>
                      <a:pt x="312" y="24"/>
                    </a:lnTo>
                    <a:lnTo>
                      <a:pt x="303" y="13"/>
                    </a:lnTo>
                    <a:lnTo>
                      <a:pt x="295" y="10"/>
                    </a:lnTo>
                    <a:lnTo>
                      <a:pt x="291" y="3"/>
                    </a:lnTo>
                    <a:lnTo>
                      <a:pt x="285" y="1"/>
                    </a:lnTo>
                    <a:lnTo>
                      <a:pt x="283" y="0"/>
                    </a:lnTo>
                    <a:lnTo>
                      <a:pt x="266" y="1"/>
                    </a:lnTo>
                    <a:lnTo>
                      <a:pt x="254" y="1"/>
                    </a:lnTo>
                    <a:lnTo>
                      <a:pt x="229" y="5"/>
                    </a:lnTo>
                    <a:lnTo>
                      <a:pt x="205" y="12"/>
                    </a:lnTo>
                    <a:lnTo>
                      <a:pt x="181" y="20"/>
                    </a:lnTo>
                    <a:lnTo>
                      <a:pt x="175" y="25"/>
                    </a:lnTo>
                    <a:lnTo>
                      <a:pt x="169" y="32"/>
                    </a:lnTo>
                    <a:lnTo>
                      <a:pt x="158" y="41"/>
                    </a:lnTo>
                    <a:lnTo>
                      <a:pt x="157" y="45"/>
                    </a:lnTo>
                    <a:lnTo>
                      <a:pt x="153" y="51"/>
                    </a:lnTo>
                    <a:lnTo>
                      <a:pt x="148" y="62"/>
                    </a:lnTo>
                    <a:lnTo>
                      <a:pt x="125" y="99"/>
                    </a:lnTo>
                    <a:lnTo>
                      <a:pt x="113" y="116"/>
                    </a:lnTo>
                    <a:lnTo>
                      <a:pt x="100" y="138"/>
                    </a:lnTo>
                    <a:lnTo>
                      <a:pt x="92" y="160"/>
                    </a:lnTo>
                    <a:lnTo>
                      <a:pt x="83" y="185"/>
                    </a:lnTo>
                    <a:lnTo>
                      <a:pt x="75" y="209"/>
                    </a:lnTo>
                    <a:lnTo>
                      <a:pt x="67" y="233"/>
                    </a:lnTo>
                    <a:lnTo>
                      <a:pt x="55" y="278"/>
                    </a:lnTo>
                    <a:lnTo>
                      <a:pt x="45" y="323"/>
                    </a:lnTo>
                    <a:lnTo>
                      <a:pt x="42" y="342"/>
                    </a:lnTo>
                    <a:lnTo>
                      <a:pt x="37" y="361"/>
                    </a:lnTo>
                    <a:lnTo>
                      <a:pt x="32" y="398"/>
                    </a:lnTo>
                    <a:lnTo>
                      <a:pt x="28" y="430"/>
                    </a:lnTo>
                    <a:lnTo>
                      <a:pt x="21" y="460"/>
                    </a:lnTo>
                    <a:lnTo>
                      <a:pt x="14" y="491"/>
                    </a:lnTo>
                    <a:lnTo>
                      <a:pt x="10" y="522"/>
                    </a:lnTo>
                    <a:lnTo>
                      <a:pt x="8" y="539"/>
                    </a:lnTo>
                    <a:lnTo>
                      <a:pt x="8" y="549"/>
                    </a:lnTo>
                    <a:lnTo>
                      <a:pt x="8" y="555"/>
                    </a:lnTo>
                    <a:lnTo>
                      <a:pt x="6" y="560"/>
                    </a:lnTo>
                    <a:lnTo>
                      <a:pt x="6" y="565"/>
                    </a:lnTo>
                    <a:lnTo>
                      <a:pt x="6" y="569"/>
                    </a:lnTo>
                    <a:lnTo>
                      <a:pt x="6" y="578"/>
                    </a:lnTo>
                    <a:lnTo>
                      <a:pt x="4" y="591"/>
                    </a:lnTo>
                    <a:lnTo>
                      <a:pt x="2" y="614"/>
                    </a:lnTo>
                    <a:lnTo>
                      <a:pt x="2" y="633"/>
                    </a:lnTo>
                    <a:lnTo>
                      <a:pt x="0" y="646"/>
                    </a:lnTo>
                    <a:lnTo>
                      <a:pt x="0" y="654"/>
                    </a:lnTo>
                    <a:lnTo>
                      <a:pt x="0" y="650"/>
                    </a:lnTo>
                    <a:lnTo>
                      <a:pt x="4" y="639"/>
                    </a:lnTo>
                    <a:lnTo>
                      <a:pt x="6" y="625"/>
                    </a:ln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83" name="Freeform 5678"/>
              <p:cNvSpPr>
                <a:spLocks/>
              </p:cNvSpPr>
              <p:nvPr/>
            </p:nvSpPr>
            <p:spPr bwMode="auto">
              <a:xfrm>
                <a:off x="2783" y="1839"/>
                <a:ext cx="11" cy="20"/>
              </a:xfrm>
              <a:custGeom>
                <a:avLst/>
                <a:gdLst>
                  <a:gd name="T0" fmla="*/ 0 w 34"/>
                  <a:gd name="T1" fmla="*/ 0 h 58"/>
                  <a:gd name="T2" fmla="*/ 0 w 34"/>
                  <a:gd name="T3" fmla="*/ 0 h 58"/>
                  <a:gd name="T4" fmla="*/ 0 w 34"/>
                  <a:gd name="T5" fmla="*/ 0 h 58"/>
                  <a:gd name="T6" fmla="*/ 0 w 34"/>
                  <a:gd name="T7" fmla="*/ 0 h 58"/>
                  <a:gd name="T8" fmla="*/ 0 w 34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" h="58">
                    <a:moveTo>
                      <a:pt x="15" y="58"/>
                    </a:moveTo>
                    <a:lnTo>
                      <a:pt x="0" y="52"/>
                    </a:lnTo>
                    <a:lnTo>
                      <a:pt x="20" y="0"/>
                    </a:lnTo>
                    <a:lnTo>
                      <a:pt x="34" y="6"/>
                    </a:lnTo>
                    <a:lnTo>
                      <a:pt x="15" y="5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84" name="Freeform 5679"/>
              <p:cNvSpPr>
                <a:spLocks/>
              </p:cNvSpPr>
              <p:nvPr/>
            </p:nvSpPr>
            <p:spPr bwMode="auto">
              <a:xfrm>
                <a:off x="2792" y="1841"/>
                <a:ext cx="2" cy="0"/>
              </a:xfrm>
              <a:custGeom>
                <a:avLst/>
                <a:gdLst>
                  <a:gd name="T0" fmla="*/ 0 w 7"/>
                  <a:gd name="T1" fmla="*/ 1 h 1"/>
                  <a:gd name="T2" fmla="*/ 0 w 7"/>
                  <a:gd name="T3" fmla="*/ 0 h 1"/>
                  <a:gd name="T4" fmla="*/ 0 w 7"/>
                  <a:gd name="T5" fmla="*/ 0 h 1"/>
                  <a:gd name="T6" fmla="*/ 0 w 7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7" y="1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85" name="Freeform 5680"/>
              <p:cNvSpPr>
                <a:spLocks/>
              </p:cNvSpPr>
              <p:nvPr/>
            </p:nvSpPr>
            <p:spPr bwMode="auto">
              <a:xfrm>
                <a:off x="2789" y="1821"/>
                <a:ext cx="10" cy="20"/>
              </a:xfrm>
              <a:custGeom>
                <a:avLst/>
                <a:gdLst>
                  <a:gd name="T0" fmla="*/ 0 w 30"/>
                  <a:gd name="T1" fmla="*/ 0 h 61"/>
                  <a:gd name="T2" fmla="*/ 0 w 30"/>
                  <a:gd name="T3" fmla="*/ 0 h 61"/>
                  <a:gd name="T4" fmla="*/ 0 w 30"/>
                  <a:gd name="T5" fmla="*/ 0 h 61"/>
                  <a:gd name="T6" fmla="*/ 0 w 30"/>
                  <a:gd name="T7" fmla="*/ 0 h 61"/>
                  <a:gd name="T8" fmla="*/ 0 w 30"/>
                  <a:gd name="T9" fmla="*/ 0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" h="61">
                    <a:moveTo>
                      <a:pt x="14" y="61"/>
                    </a:moveTo>
                    <a:lnTo>
                      <a:pt x="0" y="57"/>
                    </a:lnTo>
                    <a:lnTo>
                      <a:pt x="15" y="0"/>
                    </a:lnTo>
                    <a:lnTo>
                      <a:pt x="30" y="4"/>
                    </a:lnTo>
                    <a:lnTo>
                      <a:pt x="14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86" name="Freeform 5681"/>
              <p:cNvSpPr>
                <a:spLocks/>
              </p:cNvSpPr>
              <p:nvPr/>
            </p:nvSpPr>
            <p:spPr bwMode="auto">
              <a:xfrm>
                <a:off x="2794" y="1820"/>
                <a:ext cx="3" cy="2"/>
              </a:xfrm>
              <a:custGeom>
                <a:avLst/>
                <a:gdLst>
                  <a:gd name="T0" fmla="*/ 0 w 8"/>
                  <a:gd name="T1" fmla="*/ 0 h 6"/>
                  <a:gd name="T2" fmla="*/ 0 w 8"/>
                  <a:gd name="T3" fmla="*/ 0 h 6"/>
                  <a:gd name="T4" fmla="*/ 0 w 8"/>
                  <a:gd name="T5" fmla="*/ 0 h 6"/>
                  <a:gd name="T6" fmla="*/ 0 w 8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6">
                    <a:moveTo>
                      <a:pt x="0" y="2"/>
                    </a:moveTo>
                    <a:lnTo>
                      <a:pt x="8" y="6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87" name="Freeform 5682"/>
              <p:cNvSpPr>
                <a:spLocks/>
              </p:cNvSpPr>
              <p:nvPr/>
            </p:nvSpPr>
            <p:spPr bwMode="auto">
              <a:xfrm>
                <a:off x="2794" y="1819"/>
                <a:ext cx="6" cy="3"/>
              </a:xfrm>
              <a:custGeom>
                <a:avLst/>
                <a:gdLst>
                  <a:gd name="T0" fmla="*/ 0 w 17"/>
                  <a:gd name="T1" fmla="*/ 0 h 11"/>
                  <a:gd name="T2" fmla="*/ 0 w 17"/>
                  <a:gd name="T3" fmla="*/ 0 h 11"/>
                  <a:gd name="T4" fmla="*/ 0 w 17"/>
                  <a:gd name="T5" fmla="*/ 0 h 11"/>
                  <a:gd name="T6" fmla="*/ 0 w 17"/>
                  <a:gd name="T7" fmla="*/ 0 h 11"/>
                  <a:gd name="T8" fmla="*/ 0 w 17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1">
                    <a:moveTo>
                      <a:pt x="15" y="11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17" y="7"/>
                    </a:lnTo>
                    <a:lnTo>
                      <a:pt x="15" y="1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88" name="Freeform 5683"/>
              <p:cNvSpPr>
                <a:spLocks/>
              </p:cNvSpPr>
              <p:nvPr/>
            </p:nvSpPr>
            <p:spPr bwMode="auto">
              <a:xfrm>
                <a:off x="2798" y="1820"/>
                <a:ext cx="2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7" y="3"/>
                    </a:moveTo>
                    <a:lnTo>
                      <a:pt x="0" y="2"/>
                    </a:lnTo>
                    <a:lnTo>
                      <a:pt x="7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89" name="Freeform 5684"/>
              <p:cNvSpPr>
                <a:spLocks/>
              </p:cNvSpPr>
              <p:nvPr/>
            </p:nvSpPr>
            <p:spPr bwMode="auto">
              <a:xfrm>
                <a:off x="2795" y="1817"/>
                <a:ext cx="5" cy="3"/>
              </a:xfrm>
              <a:custGeom>
                <a:avLst/>
                <a:gdLst>
                  <a:gd name="T0" fmla="*/ 0 w 16"/>
                  <a:gd name="T1" fmla="*/ 0 h 8"/>
                  <a:gd name="T2" fmla="*/ 0 w 16"/>
                  <a:gd name="T3" fmla="*/ 0 h 8"/>
                  <a:gd name="T4" fmla="*/ 0 w 16"/>
                  <a:gd name="T5" fmla="*/ 0 h 8"/>
                  <a:gd name="T6" fmla="*/ 0 w 16"/>
                  <a:gd name="T7" fmla="*/ 0 h 8"/>
                  <a:gd name="T8" fmla="*/ 0 w 16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8">
                    <a:moveTo>
                      <a:pt x="15" y="8"/>
                    </a:moveTo>
                    <a:lnTo>
                      <a:pt x="0" y="6"/>
                    </a:lnTo>
                    <a:lnTo>
                      <a:pt x="1" y="0"/>
                    </a:lnTo>
                    <a:lnTo>
                      <a:pt x="16" y="2"/>
                    </a:lnTo>
                    <a:lnTo>
                      <a:pt x="15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0" name="Freeform 5685"/>
              <p:cNvSpPr>
                <a:spLocks/>
              </p:cNvSpPr>
              <p:nvPr/>
            </p:nvSpPr>
            <p:spPr bwMode="auto">
              <a:xfrm>
                <a:off x="2795" y="1817"/>
                <a:ext cx="3" cy="1"/>
              </a:xfrm>
              <a:custGeom>
                <a:avLst/>
                <a:gdLst>
                  <a:gd name="T0" fmla="*/ 0 w 8"/>
                  <a:gd name="T1" fmla="*/ 0 h 4"/>
                  <a:gd name="T2" fmla="*/ 0 w 8"/>
                  <a:gd name="T3" fmla="*/ 0 h 4"/>
                  <a:gd name="T4" fmla="*/ 0 w 8"/>
                  <a:gd name="T5" fmla="*/ 0 h 4"/>
                  <a:gd name="T6" fmla="*/ 0 w 8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4">
                    <a:moveTo>
                      <a:pt x="0" y="1"/>
                    </a:moveTo>
                    <a:lnTo>
                      <a:pt x="8" y="4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1" name="Freeform 5686"/>
              <p:cNvSpPr>
                <a:spLocks/>
              </p:cNvSpPr>
              <p:nvPr/>
            </p:nvSpPr>
            <p:spPr bwMode="auto">
              <a:xfrm>
                <a:off x="2795" y="1812"/>
                <a:ext cx="7" cy="6"/>
              </a:xfrm>
              <a:custGeom>
                <a:avLst/>
                <a:gdLst>
                  <a:gd name="T0" fmla="*/ 0 w 20"/>
                  <a:gd name="T1" fmla="*/ 0 h 20"/>
                  <a:gd name="T2" fmla="*/ 0 w 20"/>
                  <a:gd name="T3" fmla="*/ 0 h 20"/>
                  <a:gd name="T4" fmla="*/ 0 w 20"/>
                  <a:gd name="T5" fmla="*/ 0 h 20"/>
                  <a:gd name="T6" fmla="*/ 0 w 20"/>
                  <a:gd name="T7" fmla="*/ 0 h 20"/>
                  <a:gd name="T8" fmla="*/ 0 w 20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15" y="20"/>
                    </a:moveTo>
                    <a:lnTo>
                      <a:pt x="0" y="16"/>
                    </a:lnTo>
                    <a:lnTo>
                      <a:pt x="6" y="0"/>
                    </a:lnTo>
                    <a:lnTo>
                      <a:pt x="20" y="4"/>
                    </a:lnTo>
                    <a:lnTo>
                      <a:pt x="15" y="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2" name="Freeform 5687"/>
              <p:cNvSpPr>
                <a:spLocks/>
              </p:cNvSpPr>
              <p:nvPr/>
            </p:nvSpPr>
            <p:spPr bwMode="auto">
              <a:xfrm>
                <a:off x="2800" y="1813"/>
                <a:ext cx="2" cy="0"/>
              </a:xfrm>
              <a:custGeom>
                <a:avLst/>
                <a:gdLst>
                  <a:gd name="T0" fmla="*/ 0 w 7"/>
                  <a:gd name="T1" fmla="*/ 0 w 7"/>
                  <a:gd name="T2" fmla="*/ 0 w 7"/>
                  <a:gd name="T3" fmla="*/ 0 w 7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7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3" name="Freeform 5688"/>
              <p:cNvSpPr>
                <a:spLocks/>
              </p:cNvSpPr>
              <p:nvPr/>
            </p:nvSpPr>
            <p:spPr bwMode="auto">
              <a:xfrm>
                <a:off x="2797" y="1807"/>
                <a:ext cx="6" cy="6"/>
              </a:xfrm>
              <a:custGeom>
                <a:avLst/>
                <a:gdLst>
                  <a:gd name="T0" fmla="*/ 0 w 17"/>
                  <a:gd name="T1" fmla="*/ 0 h 18"/>
                  <a:gd name="T2" fmla="*/ 0 w 17"/>
                  <a:gd name="T3" fmla="*/ 0 h 18"/>
                  <a:gd name="T4" fmla="*/ 0 w 17"/>
                  <a:gd name="T5" fmla="*/ 0 h 18"/>
                  <a:gd name="T6" fmla="*/ 0 w 17"/>
                  <a:gd name="T7" fmla="*/ 0 h 18"/>
                  <a:gd name="T8" fmla="*/ 0 w 17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8">
                    <a:moveTo>
                      <a:pt x="14" y="18"/>
                    </a:moveTo>
                    <a:lnTo>
                      <a:pt x="0" y="14"/>
                    </a:lnTo>
                    <a:lnTo>
                      <a:pt x="3" y="0"/>
                    </a:lnTo>
                    <a:lnTo>
                      <a:pt x="17" y="4"/>
                    </a:lnTo>
                    <a:lnTo>
                      <a:pt x="14" y="1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4" name="Freeform 5689"/>
              <p:cNvSpPr>
                <a:spLocks/>
              </p:cNvSpPr>
              <p:nvPr/>
            </p:nvSpPr>
            <p:spPr bwMode="auto">
              <a:xfrm>
                <a:off x="2798" y="1807"/>
                <a:ext cx="3" cy="1"/>
              </a:xfrm>
              <a:custGeom>
                <a:avLst/>
                <a:gdLst>
                  <a:gd name="T0" fmla="*/ 0 w 7"/>
                  <a:gd name="T1" fmla="*/ 0 h 5"/>
                  <a:gd name="T2" fmla="*/ 0 w 7"/>
                  <a:gd name="T3" fmla="*/ 0 h 5"/>
                  <a:gd name="T4" fmla="*/ 0 w 7"/>
                  <a:gd name="T5" fmla="*/ 0 h 5"/>
                  <a:gd name="T6" fmla="*/ 0 w 7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0" y="1"/>
                    </a:moveTo>
                    <a:lnTo>
                      <a:pt x="7" y="5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5" name="Freeform 5690"/>
              <p:cNvSpPr>
                <a:spLocks/>
              </p:cNvSpPr>
              <p:nvPr/>
            </p:nvSpPr>
            <p:spPr bwMode="auto">
              <a:xfrm>
                <a:off x="2798" y="1805"/>
                <a:ext cx="6" cy="4"/>
              </a:xfrm>
              <a:custGeom>
                <a:avLst/>
                <a:gdLst>
                  <a:gd name="T0" fmla="*/ 0 w 16"/>
                  <a:gd name="T1" fmla="*/ 0 h 10"/>
                  <a:gd name="T2" fmla="*/ 0 w 16"/>
                  <a:gd name="T3" fmla="*/ 0 h 10"/>
                  <a:gd name="T4" fmla="*/ 0 w 16"/>
                  <a:gd name="T5" fmla="*/ 0 h 10"/>
                  <a:gd name="T6" fmla="*/ 0 w 16"/>
                  <a:gd name="T7" fmla="*/ 0 h 10"/>
                  <a:gd name="T8" fmla="*/ 0 w 16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0">
                    <a:moveTo>
                      <a:pt x="14" y="10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16" y="6"/>
                    </a:lnTo>
                    <a:lnTo>
                      <a:pt x="14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6" name="Freeform 5691"/>
              <p:cNvSpPr>
                <a:spLocks/>
              </p:cNvSpPr>
              <p:nvPr/>
            </p:nvSpPr>
            <p:spPr bwMode="auto">
              <a:xfrm>
                <a:off x="2799" y="1805"/>
                <a:ext cx="2" cy="2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0 w 7"/>
                  <a:gd name="T5" fmla="*/ 0 h 6"/>
                  <a:gd name="T6" fmla="*/ 0 w 7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0" y="1"/>
                    </a:moveTo>
                    <a:lnTo>
                      <a:pt x="7" y="6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7" name="Freeform 5692"/>
              <p:cNvSpPr>
                <a:spLocks/>
              </p:cNvSpPr>
              <p:nvPr/>
            </p:nvSpPr>
            <p:spPr bwMode="auto">
              <a:xfrm>
                <a:off x="2799" y="1804"/>
                <a:ext cx="5" cy="4"/>
              </a:xfrm>
              <a:custGeom>
                <a:avLst/>
                <a:gdLst>
                  <a:gd name="T0" fmla="*/ 0 w 14"/>
                  <a:gd name="T1" fmla="*/ 0 h 11"/>
                  <a:gd name="T2" fmla="*/ 0 w 14"/>
                  <a:gd name="T3" fmla="*/ 0 h 11"/>
                  <a:gd name="T4" fmla="*/ 0 w 14"/>
                  <a:gd name="T5" fmla="*/ 0 h 11"/>
                  <a:gd name="T6" fmla="*/ 0 w 14"/>
                  <a:gd name="T7" fmla="*/ 0 h 11"/>
                  <a:gd name="T8" fmla="*/ 0 w 14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1">
                    <a:moveTo>
                      <a:pt x="12" y="11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14" y="8"/>
                    </a:lnTo>
                    <a:lnTo>
                      <a:pt x="12" y="1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8" name="Freeform 5693"/>
              <p:cNvSpPr>
                <a:spLocks/>
              </p:cNvSpPr>
              <p:nvPr/>
            </p:nvSpPr>
            <p:spPr bwMode="auto">
              <a:xfrm>
                <a:off x="2802" y="1806"/>
                <a:ext cx="3" cy="1"/>
              </a:xfrm>
              <a:custGeom>
                <a:avLst/>
                <a:gdLst>
                  <a:gd name="T0" fmla="*/ 0 w 8"/>
                  <a:gd name="T1" fmla="*/ 1 h 2"/>
                  <a:gd name="T2" fmla="*/ 0 w 8"/>
                  <a:gd name="T3" fmla="*/ 0 h 2"/>
                  <a:gd name="T4" fmla="*/ 0 w 8"/>
                  <a:gd name="T5" fmla="*/ 1 h 2"/>
                  <a:gd name="T6" fmla="*/ 0 w 8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6" y="2"/>
                    </a:moveTo>
                    <a:lnTo>
                      <a:pt x="0" y="0"/>
                    </a:lnTo>
                    <a:lnTo>
                      <a:pt x="8" y="1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99" name="Freeform 5694"/>
              <p:cNvSpPr>
                <a:spLocks/>
              </p:cNvSpPr>
              <p:nvPr/>
            </p:nvSpPr>
            <p:spPr bwMode="auto">
              <a:xfrm>
                <a:off x="2800" y="1783"/>
                <a:ext cx="12" cy="23"/>
              </a:xfrm>
              <a:custGeom>
                <a:avLst/>
                <a:gdLst>
                  <a:gd name="T0" fmla="*/ 0 w 38"/>
                  <a:gd name="T1" fmla="*/ 0 h 69"/>
                  <a:gd name="T2" fmla="*/ 0 w 38"/>
                  <a:gd name="T3" fmla="*/ 0 h 69"/>
                  <a:gd name="T4" fmla="*/ 0 w 38"/>
                  <a:gd name="T5" fmla="*/ 0 h 69"/>
                  <a:gd name="T6" fmla="*/ 0 w 38"/>
                  <a:gd name="T7" fmla="*/ 0 h 69"/>
                  <a:gd name="T8" fmla="*/ 0 w 38"/>
                  <a:gd name="T9" fmla="*/ 0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8" h="69">
                    <a:moveTo>
                      <a:pt x="15" y="69"/>
                    </a:moveTo>
                    <a:lnTo>
                      <a:pt x="0" y="63"/>
                    </a:lnTo>
                    <a:lnTo>
                      <a:pt x="24" y="0"/>
                    </a:lnTo>
                    <a:lnTo>
                      <a:pt x="38" y="7"/>
                    </a:lnTo>
                    <a:lnTo>
                      <a:pt x="15" y="6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00" name="Freeform 5695"/>
              <p:cNvSpPr>
                <a:spLocks/>
              </p:cNvSpPr>
              <p:nvPr/>
            </p:nvSpPr>
            <p:spPr bwMode="auto">
              <a:xfrm>
                <a:off x="2808" y="1783"/>
                <a:ext cx="2" cy="2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0 w 7"/>
                  <a:gd name="T5" fmla="*/ 0 h 6"/>
                  <a:gd name="T6" fmla="*/ 0 w 7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lnTo>
                      <a:pt x="7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01" name="Freeform 5696"/>
              <p:cNvSpPr>
                <a:spLocks/>
              </p:cNvSpPr>
              <p:nvPr/>
            </p:nvSpPr>
            <p:spPr bwMode="auto">
              <a:xfrm>
                <a:off x="2808" y="1773"/>
                <a:ext cx="9" cy="13"/>
              </a:xfrm>
              <a:custGeom>
                <a:avLst/>
                <a:gdLst>
                  <a:gd name="T0" fmla="*/ 0 w 27"/>
                  <a:gd name="T1" fmla="*/ 0 h 39"/>
                  <a:gd name="T2" fmla="*/ 0 w 27"/>
                  <a:gd name="T3" fmla="*/ 0 h 39"/>
                  <a:gd name="T4" fmla="*/ 0 w 27"/>
                  <a:gd name="T5" fmla="*/ 0 h 39"/>
                  <a:gd name="T6" fmla="*/ 0 w 27"/>
                  <a:gd name="T7" fmla="*/ 0 h 39"/>
                  <a:gd name="T8" fmla="*/ 0 w 27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" h="39">
                    <a:moveTo>
                      <a:pt x="14" y="39"/>
                    </a:moveTo>
                    <a:lnTo>
                      <a:pt x="0" y="32"/>
                    </a:lnTo>
                    <a:lnTo>
                      <a:pt x="12" y="0"/>
                    </a:lnTo>
                    <a:lnTo>
                      <a:pt x="27" y="6"/>
                    </a:lnTo>
                    <a:lnTo>
                      <a:pt x="14" y="3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02" name="Freeform 5697"/>
              <p:cNvSpPr>
                <a:spLocks/>
              </p:cNvSpPr>
              <p:nvPr/>
            </p:nvSpPr>
            <p:spPr bwMode="auto">
              <a:xfrm>
                <a:off x="2814" y="1774"/>
                <a:ext cx="3" cy="1"/>
              </a:xfrm>
              <a:custGeom>
                <a:avLst/>
                <a:gdLst>
                  <a:gd name="T0" fmla="*/ 0 w 7"/>
                  <a:gd name="T1" fmla="*/ 1 h 1"/>
                  <a:gd name="T2" fmla="*/ 0 w 7"/>
                  <a:gd name="T3" fmla="*/ 0 h 1"/>
                  <a:gd name="T4" fmla="*/ 0 w 7"/>
                  <a:gd name="T5" fmla="*/ 0 h 1"/>
                  <a:gd name="T6" fmla="*/ 0 w 7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7" y="1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03" name="Freeform 5698"/>
              <p:cNvSpPr>
                <a:spLocks/>
              </p:cNvSpPr>
              <p:nvPr/>
            </p:nvSpPr>
            <p:spPr bwMode="auto">
              <a:xfrm>
                <a:off x="2812" y="1763"/>
                <a:ext cx="8" cy="11"/>
              </a:xfrm>
              <a:custGeom>
                <a:avLst/>
                <a:gdLst>
                  <a:gd name="T0" fmla="*/ 0 w 25"/>
                  <a:gd name="T1" fmla="*/ 0 h 34"/>
                  <a:gd name="T2" fmla="*/ 0 w 25"/>
                  <a:gd name="T3" fmla="*/ 0 h 34"/>
                  <a:gd name="T4" fmla="*/ 0 w 25"/>
                  <a:gd name="T5" fmla="*/ 0 h 34"/>
                  <a:gd name="T6" fmla="*/ 0 w 25"/>
                  <a:gd name="T7" fmla="*/ 0 h 34"/>
                  <a:gd name="T8" fmla="*/ 0 w 25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34">
                    <a:moveTo>
                      <a:pt x="15" y="34"/>
                    </a:moveTo>
                    <a:lnTo>
                      <a:pt x="0" y="30"/>
                    </a:lnTo>
                    <a:lnTo>
                      <a:pt x="11" y="0"/>
                    </a:lnTo>
                    <a:lnTo>
                      <a:pt x="25" y="4"/>
                    </a:lnTo>
                    <a:lnTo>
                      <a:pt x="15" y="3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04" name="Freeform 5699"/>
              <p:cNvSpPr>
                <a:spLocks/>
              </p:cNvSpPr>
              <p:nvPr/>
            </p:nvSpPr>
            <p:spPr bwMode="auto">
              <a:xfrm>
                <a:off x="2815" y="1762"/>
                <a:ext cx="3" cy="2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0 w 7"/>
                  <a:gd name="T5" fmla="*/ 0 h 6"/>
                  <a:gd name="T6" fmla="*/ 0 w 7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0" y="2"/>
                    </a:moveTo>
                    <a:lnTo>
                      <a:pt x="7" y="6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05" name="Freeform 5700"/>
              <p:cNvSpPr>
                <a:spLocks/>
              </p:cNvSpPr>
              <p:nvPr/>
            </p:nvSpPr>
            <p:spPr bwMode="auto">
              <a:xfrm>
                <a:off x="2815" y="1751"/>
                <a:ext cx="11" cy="14"/>
              </a:xfrm>
              <a:custGeom>
                <a:avLst/>
                <a:gdLst>
                  <a:gd name="T0" fmla="*/ 0 w 33"/>
                  <a:gd name="T1" fmla="*/ 0 h 43"/>
                  <a:gd name="T2" fmla="*/ 0 w 33"/>
                  <a:gd name="T3" fmla="*/ 0 h 43"/>
                  <a:gd name="T4" fmla="*/ 0 w 33"/>
                  <a:gd name="T5" fmla="*/ 0 h 43"/>
                  <a:gd name="T6" fmla="*/ 0 w 33"/>
                  <a:gd name="T7" fmla="*/ 0 h 43"/>
                  <a:gd name="T8" fmla="*/ 0 w 33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3" h="43">
                    <a:moveTo>
                      <a:pt x="14" y="43"/>
                    </a:moveTo>
                    <a:lnTo>
                      <a:pt x="0" y="35"/>
                    </a:lnTo>
                    <a:lnTo>
                      <a:pt x="18" y="0"/>
                    </a:lnTo>
                    <a:lnTo>
                      <a:pt x="33" y="8"/>
                    </a:lnTo>
                    <a:lnTo>
                      <a:pt x="14" y="4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06" name="Freeform 5701"/>
              <p:cNvSpPr>
                <a:spLocks/>
              </p:cNvSpPr>
              <p:nvPr/>
            </p:nvSpPr>
            <p:spPr bwMode="auto">
              <a:xfrm>
                <a:off x="2821" y="1751"/>
                <a:ext cx="3" cy="2"/>
              </a:xfrm>
              <a:custGeom>
                <a:avLst/>
                <a:gdLst>
                  <a:gd name="T0" fmla="*/ 0 w 8"/>
                  <a:gd name="T1" fmla="*/ 0 h 6"/>
                  <a:gd name="T2" fmla="*/ 0 w 8"/>
                  <a:gd name="T3" fmla="*/ 0 h 6"/>
                  <a:gd name="T4" fmla="*/ 0 w 8"/>
                  <a:gd name="T5" fmla="*/ 0 h 6"/>
                  <a:gd name="T6" fmla="*/ 0 w 8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6">
                    <a:moveTo>
                      <a:pt x="0" y="0"/>
                    </a:moveTo>
                    <a:lnTo>
                      <a:pt x="8" y="6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07" name="Freeform 5702"/>
              <p:cNvSpPr>
                <a:spLocks/>
              </p:cNvSpPr>
              <p:nvPr/>
            </p:nvSpPr>
            <p:spPr bwMode="auto">
              <a:xfrm>
                <a:off x="2822" y="1739"/>
                <a:ext cx="11" cy="14"/>
              </a:xfrm>
              <a:custGeom>
                <a:avLst/>
                <a:gdLst>
                  <a:gd name="T0" fmla="*/ 0 w 35"/>
                  <a:gd name="T1" fmla="*/ 0 h 42"/>
                  <a:gd name="T2" fmla="*/ 0 w 35"/>
                  <a:gd name="T3" fmla="*/ 0 h 42"/>
                  <a:gd name="T4" fmla="*/ 0 w 35"/>
                  <a:gd name="T5" fmla="*/ 0 h 42"/>
                  <a:gd name="T6" fmla="*/ 0 w 35"/>
                  <a:gd name="T7" fmla="*/ 0 h 42"/>
                  <a:gd name="T8" fmla="*/ 0 w 35"/>
                  <a:gd name="T9" fmla="*/ 0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" h="42">
                    <a:moveTo>
                      <a:pt x="13" y="42"/>
                    </a:moveTo>
                    <a:lnTo>
                      <a:pt x="0" y="34"/>
                    </a:lnTo>
                    <a:lnTo>
                      <a:pt x="22" y="0"/>
                    </a:lnTo>
                    <a:lnTo>
                      <a:pt x="35" y="9"/>
                    </a:lnTo>
                    <a:lnTo>
                      <a:pt x="13" y="4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08" name="Freeform 5703"/>
              <p:cNvSpPr>
                <a:spLocks/>
              </p:cNvSpPr>
              <p:nvPr/>
            </p:nvSpPr>
            <p:spPr bwMode="auto">
              <a:xfrm>
                <a:off x="2831" y="1742"/>
                <a:ext cx="3" cy="0"/>
              </a:xfrm>
              <a:custGeom>
                <a:avLst/>
                <a:gdLst>
                  <a:gd name="T0" fmla="*/ 0 w 7"/>
                  <a:gd name="T1" fmla="*/ 1 h 2"/>
                  <a:gd name="T2" fmla="*/ 0 w 7"/>
                  <a:gd name="T3" fmla="*/ 0 h 2"/>
                  <a:gd name="T4" fmla="*/ 0 w 7"/>
                  <a:gd name="T5" fmla="*/ 1 h 2"/>
                  <a:gd name="T6" fmla="*/ 0 w 7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6" y="2"/>
                    </a:moveTo>
                    <a:lnTo>
                      <a:pt x="0" y="0"/>
                    </a:lnTo>
                    <a:lnTo>
                      <a:pt x="7" y="1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09" name="Freeform 5704"/>
              <p:cNvSpPr>
                <a:spLocks/>
              </p:cNvSpPr>
              <p:nvPr/>
            </p:nvSpPr>
            <p:spPr bwMode="auto">
              <a:xfrm>
                <a:off x="2829" y="1728"/>
                <a:ext cx="10" cy="14"/>
              </a:xfrm>
              <a:custGeom>
                <a:avLst/>
                <a:gdLst>
                  <a:gd name="T0" fmla="*/ 0 w 31"/>
                  <a:gd name="T1" fmla="*/ 0 h 41"/>
                  <a:gd name="T2" fmla="*/ 0 w 31"/>
                  <a:gd name="T3" fmla="*/ 0 h 41"/>
                  <a:gd name="T4" fmla="*/ 0 w 31"/>
                  <a:gd name="T5" fmla="*/ 0 h 41"/>
                  <a:gd name="T6" fmla="*/ 0 w 31"/>
                  <a:gd name="T7" fmla="*/ 0 h 41"/>
                  <a:gd name="T8" fmla="*/ 0 w 31"/>
                  <a:gd name="T9" fmla="*/ 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1" h="41">
                    <a:moveTo>
                      <a:pt x="15" y="41"/>
                    </a:moveTo>
                    <a:lnTo>
                      <a:pt x="0" y="34"/>
                    </a:lnTo>
                    <a:lnTo>
                      <a:pt x="17" y="0"/>
                    </a:lnTo>
                    <a:lnTo>
                      <a:pt x="31" y="6"/>
                    </a:lnTo>
                    <a:lnTo>
                      <a:pt x="15" y="4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10" name="Freeform 5705"/>
              <p:cNvSpPr>
                <a:spLocks/>
              </p:cNvSpPr>
              <p:nvPr/>
            </p:nvSpPr>
            <p:spPr bwMode="auto">
              <a:xfrm>
                <a:off x="2834" y="1728"/>
                <a:ext cx="3" cy="2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0 w 7"/>
                  <a:gd name="T5" fmla="*/ 0 h 6"/>
                  <a:gd name="T6" fmla="*/ 0 w 7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0" y="1"/>
                    </a:moveTo>
                    <a:lnTo>
                      <a:pt x="7" y="6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11" name="Freeform 5706"/>
              <p:cNvSpPr>
                <a:spLocks/>
              </p:cNvSpPr>
              <p:nvPr/>
            </p:nvSpPr>
            <p:spPr bwMode="auto">
              <a:xfrm>
                <a:off x="2834" y="1716"/>
                <a:ext cx="12" cy="15"/>
              </a:xfrm>
              <a:custGeom>
                <a:avLst/>
                <a:gdLst>
                  <a:gd name="T0" fmla="*/ 0 w 34"/>
                  <a:gd name="T1" fmla="*/ 0 h 43"/>
                  <a:gd name="T2" fmla="*/ 0 w 34"/>
                  <a:gd name="T3" fmla="*/ 0 h 43"/>
                  <a:gd name="T4" fmla="*/ 0 w 34"/>
                  <a:gd name="T5" fmla="*/ 0 h 43"/>
                  <a:gd name="T6" fmla="*/ 0 w 34"/>
                  <a:gd name="T7" fmla="*/ 0 h 43"/>
                  <a:gd name="T8" fmla="*/ 0 w 34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" h="43">
                    <a:moveTo>
                      <a:pt x="14" y="43"/>
                    </a:moveTo>
                    <a:lnTo>
                      <a:pt x="0" y="35"/>
                    </a:lnTo>
                    <a:lnTo>
                      <a:pt x="20" y="0"/>
                    </a:lnTo>
                    <a:lnTo>
                      <a:pt x="34" y="8"/>
                    </a:lnTo>
                    <a:lnTo>
                      <a:pt x="14" y="4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12" name="Freeform 5707"/>
              <p:cNvSpPr>
                <a:spLocks/>
              </p:cNvSpPr>
              <p:nvPr/>
            </p:nvSpPr>
            <p:spPr bwMode="auto">
              <a:xfrm>
                <a:off x="2841" y="1716"/>
                <a:ext cx="2" cy="2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0 h 7"/>
                  <a:gd name="T4" fmla="*/ 0 w 7"/>
                  <a:gd name="T5" fmla="*/ 0 h 7"/>
                  <a:gd name="T6" fmla="*/ 0 w 7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7">
                    <a:moveTo>
                      <a:pt x="0" y="1"/>
                    </a:moveTo>
                    <a:lnTo>
                      <a:pt x="7" y="7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13" name="Freeform 5708"/>
              <p:cNvSpPr>
                <a:spLocks/>
              </p:cNvSpPr>
              <p:nvPr/>
            </p:nvSpPr>
            <p:spPr bwMode="auto">
              <a:xfrm>
                <a:off x="2841" y="1713"/>
                <a:ext cx="7" cy="6"/>
              </a:xfrm>
              <a:custGeom>
                <a:avLst/>
                <a:gdLst>
                  <a:gd name="T0" fmla="*/ 0 w 19"/>
                  <a:gd name="T1" fmla="*/ 0 h 20"/>
                  <a:gd name="T2" fmla="*/ 0 w 19"/>
                  <a:gd name="T3" fmla="*/ 0 h 20"/>
                  <a:gd name="T4" fmla="*/ 0 w 19"/>
                  <a:gd name="T5" fmla="*/ 0 h 20"/>
                  <a:gd name="T6" fmla="*/ 0 w 19"/>
                  <a:gd name="T7" fmla="*/ 0 h 20"/>
                  <a:gd name="T8" fmla="*/ 0 w 19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20">
                    <a:moveTo>
                      <a:pt x="12" y="20"/>
                    </a:moveTo>
                    <a:lnTo>
                      <a:pt x="0" y="10"/>
                    </a:lnTo>
                    <a:lnTo>
                      <a:pt x="7" y="0"/>
                    </a:lnTo>
                    <a:lnTo>
                      <a:pt x="19" y="11"/>
                    </a:lnTo>
                    <a:lnTo>
                      <a:pt x="12" y="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14" name="Freeform 5709"/>
              <p:cNvSpPr>
                <a:spLocks/>
              </p:cNvSpPr>
              <p:nvPr/>
            </p:nvSpPr>
            <p:spPr bwMode="auto">
              <a:xfrm>
                <a:off x="2844" y="1712"/>
                <a:ext cx="2" cy="3"/>
              </a:xfrm>
              <a:custGeom>
                <a:avLst/>
                <a:gdLst>
                  <a:gd name="T0" fmla="*/ 0 w 6"/>
                  <a:gd name="T1" fmla="*/ 0 h 9"/>
                  <a:gd name="T2" fmla="*/ 0 w 6"/>
                  <a:gd name="T3" fmla="*/ 0 h 9"/>
                  <a:gd name="T4" fmla="*/ 0 w 6"/>
                  <a:gd name="T5" fmla="*/ 0 h 9"/>
                  <a:gd name="T6" fmla="*/ 0 w 6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9">
                    <a:moveTo>
                      <a:pt x="0" y="1"/>
                    </a:moveTo>
                    <a:lnTo>
                      <a:pt x="6" y="9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15" name="Freeform 5710"/>
              <p:cNvSpPr>
                <a:spLocks/>
              </p:cNvSpPr>
              <p:nvPr/>
            </p:nvSpPr>
            <p:spPr bwMode="auto">
              <a:xfrm>
                <a:off x="2844" y="1711"/>
                <a:ext cx="5" cy="6"/>
              </a:xfrm>
              <a:custGeom>
                <a:avLst/>
                <a:gdLst>
                  <a:gd name="T0" fmla="*/ 0 w 16"/>
                  <a:gd name="T1" fmla="*/ 0 h 17"/>
                  <a:gd name="T2" fmla="*/ 0 w 16"/>
                  <a:gd name="T3" fmla="*/ 0 h 17"/>
                  <a:gd name="T4" fmla="*/ 0 w 16"/>
                  <a:gd name="T5" fmla="*/ 0 h 17"/>
                  <a:gd name="T6" fmla="*/ 0 w 16"/>
                  <a:gd name="T7" fmla="*/ 0 h 17"/>
                  <a:gd name="T8" fmla="*/ 0 w 16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7">
                    <a:moveTo>
                      <a:pt x="10" y="17"/>
                    </a:moveTo>
                    <a:lnTo>
                      <a:pt x="0" y="4"/>
                    </a:lnTo>
                    <a:lnTo>
                      <a:pt x="5" y="0"/>
                    </a:lnTo>
                    <a:lnTo>
                      <a:pt x="16" y="13"/>
                    </a:lnTo>
                    <a:lnTo>
                      <a:pt x="10" y="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16" name="Freeform 5711"/>
              <p:cNvSpPr>
                <a:spLocks/>
              </p:cNvSpPr>
              <p:nvPr/>
            </p:nvSpPr>
            <p:spPr bwMode="auto">
              <a:xfrm>
                <a:off x="2847" y="1714"/>
                <a:ext cx="3" cy="1"/>
              </a:xfrm>
              <a:custGeom>
                <a:avLst/>
                <a:gdLst>
                  <a:gd name="T0" fmla="*/ 0 w 7"/>
                  <a:gd name="T1" fmla="*/ 0 h 5"/>
                  <a:gd name="T2" fmla="*/ 0 w 7"/>
                  <a:gd name="T3" fmla="*/ 0 h 5"/>
                  <a:gd name="T4" fmla="*/ 0 w 7"/>
                  <a:gd name="T5" fmla="*/ 0 h 5"/>
                  <a:gd name="T6" fmla="*/ 0 w 7"/>
                  <a:gd name="T7" fmla="*/ 0 h 5"/>
                  <a:gd name="T8" fmla="*/ 0 w 7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5"/>
                    </a:moveTo>
                    <a:lnTo>
                      <a:pt x="5" y="5"/>
                    </a:lnTo>
                    <a:lnTo>
                      <a:pt x="7" y="3"/>
                    </a:lnTo>
                    <a:lnTo>
                      <a:pt x="0" y="0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17" name="Freeform 5712"/>
              <p:cNvSpPr>
                <a:spLocks/>
              </p:cNvSpPr>
              <p:nvPr/>
            </p:nvSpPr>
            <p:spPr bwMode="auto">
              <a:xfrm>
                <a:off x="2845" y="1710"/>
                <a:ext cx="6" cy="5"/>
              </a:xfrm>
              <a:custGeom>
                <a:avLst/>
                <a:gdLst>
                  <a:gd name="T0" fmla="*/ 0 w 17"/>
                  <a:gd name="T1" fmla="*/ 0 h 15"/>
                  <a:gd name="T2" fmla="*/ 0 w 17"/>
                  <a:gd name="T3" fmla="*/ 0 h 15"/>
                  <a:gd name="T4" fmla="*/ 0 w 17"/>
                  <a:gd name="T5" fmla="*/ 0 h 15"/>
                  <a:gd name="T6" fmla="*/ 0 w 17"/>
                  <a:gd name="T7" fmla="*/ 0 h 15"/>
                  <a:gd name="T8" fmla="*/ 0 w 17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5">
                    <a:moveTo>
                      <a:pt x="13" y="15"/>
                    </a:moveTo>
                    <a:lnTo>
                      <a:pt x="0" y="6"/>
                    </a:lnTo>
                    <a:lnTo>
                      <a:pt x="4" y="0"/>
                    </a:lnTo>
                    <a:lnTo>
                      <a:pt x="17" y="8"/>
                    </a:lnTo>
                    <a:lnTo>
                      <a:pt x="13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18" name="Freeform 5713"/>
              <p:cNvSpPr>
                <a:spLocks/>
              </p:cNvSpPr>
              <p:nvPr/>
            </p:nvSpPr>
            <p:spPr bwMode="auto">
              <a:xfrm>
                <a:off x="2847" y="1708"/>
                <a:ext cx="2" cy="4"/>
              </a:xfrm>
              <a:custGeom>
                <a:avLst/>
                <a:gdLst>
                  <a:gd name="T0" fmla="*/ 0 w 7"/>
                  <a:gd name="T1" fmla="*/ 0 h 10"/>
                  <a:gd name="T2" fmla="*/ 0 w 7"/>
                  <a:gd name="T3" fmla="*/ 0 h 10"/>
                  <a:gd name="T4" fmla="*/ 0 w 7"/>
                  <a:gd name="T5" fmla="*/ 0 h 10"/>
                  <a:gd name="T6" fmla="*/ 0 w 7"/>
                  <a:gd name="T7" fmla="*/ 0 h 10"/>
                  <a:gd name="T8" fmla="*/ 0 w 7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0">
                    <a:moveTo>
                      <a:pt x="0" y="4"/>
                    </a:moveTo>
                    <a:lnTo>
                      <a:pt x="2" y="0"/>
                    </a:lnTo>
                    <a:lnTo>
                      <a:pt x="1" y="2"/>
                    </a:lnTo>
                    <a:lnTo>
                      <a:pt x="7" y="1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19" name="Freeform 5714"/>
              <p:cNvSpPr>
                <a:spLocks/>
              </p:cNvSpPr>
              <p:nvPr/>
            </p:nvSpPr>
            <p:spPr bwMode="auto">
              <a:xfrm>
                <a:off x="2847" y="1707"/>
                <a:ext cx="6" cy="6"/>
              </a:xfrm>
              <a:custGeom>
                <a:avLst/>
                <a:gdLst>
                  <a:gd name="T0" fmla="*/ 0 w 18"/>
                  <a:gd name="T1" fmla="*/ 0 h 18"/>
                  <a:gd name="T2" fmla="*/ 0 w 18"/>
                  <a:gd name="T3" fmla="*/ 0 h 18"/>
                  <a:gd name="T4" fmla="*/ 0 w 18"/>
                  <a:gd name="T5" fmla="*/ 0 h 18"/>
                  <a:gd name="T6" fmla="*/ 0 w 18"/>
                  <a:gd name="T7" fmla="*/ 0 h 18"/>
                  <a:gd name="T8" fmla="*/ 0 w 18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1" y="18"/>
                    </a:moveTo>
                    <a:lnTo>
                      <a:pt x="0" y="6"/>
                    </a:lnTo>
                    <a:lnTo>
                      <a:pt x="8" y="0"/>
                    </a:lnTo>
                    <a:lnTo>
                      <a:pt x="18" y="12"/>
                    </a:lnTo>
                    <a:lnTo>
                      <a:pt x="11" y="1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20" name="Freeform 5715"/>
              <p:cNvSpPr>
                <a:spLocks/>
              </p:cNvSpPr>
              <p:nvPr/>
            </p:nvSpPr>
            <p:spPr bwMode="auto">
              <a:xfrm>
                <a:off x="2851" y="1710"/>
                <a:ext cx="2" cy="1"/>
              </a:xfrm>
              <a:custGeom>
                <a:avLst/>
                <a:gdLst>
                  <a:gd name="T0" fmla="*/ 0 w 6"/>
                  <a:gd name="T1" fmla="*/ 0 h 4"/>
                  <a:gd name="T2" fmla="*/ 0 w 6"/>
                  <a:gd name="T3" fmla="*/ 0 h 4"/>
                  <a:gd name="T4" fmla="*/ 0 w 6"/>
                  <a:gd name="T5" fmla="*/ 0 h 4"/>
                  <a:gd name="T6" fmla="*/ 0 w 6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5" y="4"/>
                    </a:moveTo>
                    <a:lnTo>
                      <a:pt x="0" y="0"/>
                    </a:lnTo>
                    <a:lnTo>
                      <a:pt x="6" y="3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21" name="Freeform 5716"/>
              <p:cNvSpPr>
                <a:spLocks/>
              </p:cNvSpPr>
              <p:nvPr/>
            </p:nvSpPr>
            <p:spPr bwMode="auto">
              <a:xfrm>
                <a:off x="2849" y="1704"/>
                <a:ext cx="7" cy="7"/>
              </a:xfrm>
              <a:custGeom>
                <a:avLst/>
                <a:gdLst>
                  <a:gd name="T0" fmla="*/ 0 w 19"/>
                  <a:gd name="T1" fmla="*/ 0 h 19"/>
                  <a:gd name="T2" fmla="*/ 0 w 19"/>
                  <a:gd name="T3" fmla="*/ 0 h 19"/>
                  <a:gd name="T4" fmla="*/ 0 w 19"/>
                  <a:gd name="T5" fmla="*/ 0 h 19"/>
                  <a:gd name="T6" fmla="*/ 0 w 19"/>
                  <a:gd name="T7" fmla="*/ 0 h 19"/>
                  <a:gd name="T8" fmla="*/ 0 w 19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2" y="19"/>
                    </a:moveTo>
                    <a:lnTo>
                      <a:pt x="0" y="9"/>
                    </a:lnTo>
                    <a:lnTo>
                      <a:pt x="7" y="0"/>
                    </a:lnTo>
                    <a:lnTo>
                      <a:pt x="19" y="11"/>
                    </a:lnTo>
                    <a:lnTo>
                      <a:pt x="12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22" name="Freeform 5717"/>
              <p:cNvSpPr>
                <a:spLocks/>
              </p:cNvSpPr>
              <p:nvPr/>
            </p:nvSpPr>
            <p:spPr bwMode="auto">
              <a:xfrm>
                <a:off x="2854" y="1707"/>
                <a:ext cx="2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6" y="3"/>
                    </a:moveTo>
                    <a:lnTo>
                      <a:pt x="6" y="2"/>
                    </a:lnTo>
                    <a:lnTo>
                      <a:pt x="7" y="1"/>
                    </a:lnTo>
                    <a:lnTo>
                      <a:pt x="0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23" name="Freeform 5718"/>
              <p:cNvSpPr>
                <a:spLocks/>
              </p:cNvSpPr>
              <p:nvPr/>
            </p:nvSpPr>
            <p:spPr bwMode="auto">
              <a:xfrm>
                <a:off x="2851" y="1701"/>
                <a:ext cx="7" cy="6"/>
              </a:xfrm>
              <a:custGeom>
                <a:avLst/>
                <a:gdLst>
                  <a:gd name="T0" fmla="*/ 0 w 20"/>
                  <a:gd name="T1" fmla="*/ 0 h 19"/>
                  <a:gd name="T2" fmla="*/ 0 w 20"/>
                  <a:gd name="T3" fmla="*/ 0 h 19"/>
                  <a:gd name="T4" fmla="*/ 0 w 20"/>
                  <a:gd name="T5" fmla="*/ 0 h 19"/>
                  <a:gd name="T6" fmla="*/ 0 w 20"/>
                  <a:gd name="T7" fmla="*/ 0 h 19"/>
                  <a:gd name="T8" fmla="*/ 0 w 20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9">
                    <a:moveTo>
                      <a:pt x="14" y="19"/>
                    </a:moveTo>
                    <a:lnTo>
                      <a:pt x="0" y="12"/>
                    </a:lnTo>
                    <a:lnTo>
                      <a:pt x="5" y="0"/>
                    </a:lnTo>
                    <a:lnTo>
                      <a:pt x="20" y="6"/>
                    </a:lnTo>
                    <a:lnTo>
                      <a:pt x="14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24" name="Freeform 5719"/>
              <p:cNvSpPr>
                <a:spLocks/>
              </p:cNvSpPr>
              <p:nvPr/>
            </p:nvSpPr>
            <p:spPr bwMode="auto">
              <a:xfrm>
                <a:off x="2853" y="1701"/>
                <a:ext cx="2" cy="2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0 w 7"/>
                  <a:gd name="T5" fmla="*/ 0 h 6"/>
                  <a:gd name="T6" fmla="*/ 0 w 7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0" y="1"/>
                    </a:moveTo>
                    <a:lnTo>
                      <a:pt x="7" y="6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25" name="Freeform 5720"/>
              <p:cNvSpPr>
                <a:spLocks/>
              </p:cNvSpPr>
              <p:nvPr/>
            </p:nvSpPr>
            <p:spPr bwMode="auto">
              <a:xfrm>
                <a:off x="2853" y="1695"/>
                <a:ext cx="8" cy="8"/>
              </a:xfrm>
              <a:custGeom>
                <a:avLst/>
                <a:gdLst>
                  <a:gd name="T0" fmla="*/ 0 w 24"/>
                  <a:gd name="T1" fmla="*/ 0 h 25"/>
                  <a:gd name="T2" fmla="*/ 0 w 24"/>
                  <a:gd name="T3" fmla="*/ 0 h 25"/>
                  <a:gd name="T4" fmla="*/ 0 w 24"/>
                  <a:gd name="T5" fmla="*/ 0 h 25"/>
                  <a:gd name="T6" fmla="*/ 0 w 24"/>
                  <a:gd name="T7" fmla="*/ 0 h 25"/>
                  <a:gd name="T8" fmla="*/ 0 w 24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25">
                    <a:moveTo>
                      <a:pt x="13" y="25"/>
                    </a:moveTo>
                    <a:lnTo>
                      <a:pt x="0" y="17"/>
                    </a:lnTo>
                    <a:lnTo>
                      <a:pt x="11" y="0"/>
                    </a:lnTo>
                    <a:lnTo>
                      <a:pt x="24" y="9"/>
                    </a:lnTo>
                    <a:lnTo>
                      <a:pt x="13" y="2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26" name="Freeform 5721"/>
              <p:cNvSpPr>
                <a:spLocks/>
              </p:cNvSpPr>
              <p:nvPr/>
            </p:nvSpPr>
            <p:spPr bwMode="auto">
              <a:xfrm>
                <a:off x="2857" y="1694"/>
                <a:ext cx="2" cy="3"/>
              </a:xfrm>
              <a:custGeom>
                <a:avLst/>
                <a:gdLst>
                  <a:gd name="T0" fmla="*/ 0 w 7"/>
                  <a:gd name="T1" fmla="*/ 0 h 11"/>
                  <a:gd name="T2" fmla="*/ 0 w 7"/>
                  <a:gd name="T3" fmla="*/ 0 h 11"/>
                  <a:gd name="T4" fmla="*/ 0 w 7"/>
                  <a:gd name="T5" fmla="*/ 0 h 11"/>
                  <a:gd name="T6" fmla="*/ 0 w 7"/>
                  <a:gd name="T7" fmla="*/ 0 h 11"/>
                  <a:gd name="T8" fmla="*/ 0 w 7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1">
                    <a:moveTo>
                      <a:pt x="0" y="4"/>
                    </a:moveTo>
                    <a:lnTo>
                      <a:pt x="3" y="0"/>
                    </a:lnTo>
                    <a:lnTo>
                      <a:pt x="2" y="2"/>
                    </a:lnTo>
                    <a:lnTo>
                      <a:pt x="7" y="11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27" name="Freeform 5722"/>
              <p:cNvSpPr>
                <a:spLocks/>
              </p:cNvSpPr>
              <p:nvPr/>
            </p:nvSpPr>
            <p:spPr bwMode="auto">
              <a:xfrm>
                <a:off x="2858" y="1691"/>
                <a:ext cx="7" cy="8"/>
              </a:xfrm>
              <a:custGeom>
                <a:avLst/>
                <a:gdLst>
                  <a:gd name="T0" fmla="*/ 0 w 22"/>
                  <a:gd name="T1" fmla="*/ 0 h 23"/>
                  <a:gd name="T2" fmla="*/ 0 w 22"/>
                  <a:gd name="T3" fmla="*/ 0 h 23"/>
                  <a:gd name="T4" fmla="*/ 0 w 22"/>
                  <a:gd name="T5" fmla="*/ 0 h 23"/>
                  <a:gd name="T6" fmla="*/ 0 w 22"/>
                  <a:gd name="T7" fmla="*/ 0 h 23"/>
                  <a:gd name="T8" fmla="*/ 0 w 22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23">
                    <a:moveTo>
                      <a:pt x="10" y="23"/>
                    </a:moveTo>
                    <a:lnTo>
                      <a:pt x="0" y="10"/>
                    </a:lnTo>
                    <a:lnTo>
                      <a:pt x="12" y="0"/>
                    </a:lnTo>
                    <a:lnTo>
                      <a:pt x="22" y="12"/>
                    </a:lnTo>
                    <a:lnTo>
                      <a:pt x="10" y="2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28" name="Freeform 5723"/>
              <p:cNvSpPr>
                <a:spLocks/>
              </p:cNvSpPr>
              <p:nvPr/>
            </p:nvSpPr>
            <p:spPr bwMode="auto">
              <a:xfrm>
                <a:off x="2863" y="1694"/>
                <a:ext cx="2" cy="1"/>
              </a:xfrm>
              <a:custGeom>
                <a:avLst/>
                <a:gdLst>
                  <a:gd name="T0" fmla="*/ 0 w 6"/>
                  <a:gd name="T1" fmla="*/ 0 h 4"/>
                  <a:gd name="T2" fmla="*/ 0 w 6"/>
                  <a:gd name="T3" fmla="*/ 0 h 4"/>
                  <a:gd name="T4" fmla="*/ 0 w 6"/>
                  <a:gd name="T5" fmla="*/ 0 h 4"/>
                  <a:gd name="T6" fmla="*/ 0 w 6"/>
                  <a:gd name="T7" fmla="*/ 0 h 4"/>
                  <a:gd name="T8" fmla="*/ 0 w 6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5" y="4"/>
                    </a:moveTo>
                    <a:lnTo>
                      <a:pt x="4" y="4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29" name="Freeform 5724"/>
              <p:cNvSpPr>
                <a:spLocks/>
              </p:cNvSpPr>
              <p:nvPr/>
            </p:nvSpPr>
            <p:spPr bwMode="auto">
              <a:xfrm>
                <a:off x="2861" y="1686"/>
                <a:ext cx="8" cy="8"/>
              </a:xfrm>
              <a:custGeom>
                <a:avLst/>
                <a:gdLst>
                  <a:gd name="T0" fmla="*/ 0 w 23"/>
                  <a:gd name="T1" fmla="*/ 0 h 24"/>
                  <a:gd name="T2" fmla="*/ 0 w 23"/>
                  <a:gd name="T3" fmla="*/ 0 h 24"/>
                  <a:gd name="T4" fmla="*/ 0 w 23"/>
                  <a:gd name="T5" fmla="*/ 0 h 24"/>
                  <a:gd name="T6" fmla="*/ 0 w 23"/>
                  <a:gd name="T7" fmla="*/ 0 h 24"/>
                  <a:gd name="T8" fmla="*/ 0 w 23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12" y="24"/>
                    </a:moveTo>
                    <a:lnTo>
                      <a:pt x="0" y="16"/>
                    </a:lnTo>
                    <a:lnTo>
                      <a:pt x="10" y="0"/>
                    </a:lnTo>
                    <a:lnTo>
                      <a:pt x="23" y="9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30" name="Freeform 5725"/>
              <p:cNvSpPr>
                <a:spLocks/>
              </p:cNvSpPr>
              <p:nvPr/>
            </p:nvSpPr>
            <p:spPr bwMode="auto">
              <a:xfrm>
                <a:off x="2865" y="1686"/>
                <a:ext cx="2" cy="3"/>
              </a:xfrm>
              <a:custGeom>
                <a:avLst/>
                <a:gdLst>
                  <a:gd name="T0" fmla="*/ 0 w 7"/>
                  <a:gd name="T1" fmla="*/ 0 h 8"/>
                  <a:gd name="T2" fmla="*/ 0 w 7"/>
                  <a:gd name="T3" fmla="*/ 0 h 8"/>
                  <a:gd name="T4" fmla="*/ 0 w 7"/>
                  <a:gd name="T5" fmla="*/ 0 h 8"/>
                  <a:gd name="T6" fmla="*/ 0 w 7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8">
                    <a:moveTo>
                      <a:pt x="0" y="1"/>
                    </a:moveTo>
                    <a:lnTo>
                      <a:pt x="7" y="8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31" name="Freeform 5726"/>
              <p:cNvSpPr>
                <a:spLocks/>
              </p:cNvSpPr>
              <p:nvPr/>
            </p:nvSpPr>
            <p:spPr bwMode="auto">
              <a:xfrm>
                <a:off x="2865" y="1682"/>
                <a:ext cx="8" cy="8"/>
              </a:xfrm>
              <a:custGeom>
                <a:avLst/>
                <a:gdLst>
                  <a:gd name="T0" fmla="*/ 0 w 24"/>
                  <a:gd name="T1" fmla="*/ 0 h 23"/>
                  <a:gd name="T2" fmla="*/ 0 w 24"/>
                  <a:gd name="T3" fmla="*/ 0 h 23"/>
                  <a:gd name="T4" fmla="*/ 0 w 24"/>
                  <a:gd name="T5" fmla="*/ 0 h 23"/>
                  <a:gd name="T6" fmla="*/ 0 w 24"/>
                  <a:gd name="T7" fmla="*/ 0 h 23"/>
                  <a:gd name="T8" fmla="*/ 0 w 24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23">
                    <a:moveTo>
                      <a:pt x="13" y="23"/>
                    </a:moveTo>
                    <a:lnTo>
                      <a:pt x="0" y="12"/>
                    </a:lnTo>
                    <a:lnTo>
                      <a:pt x="12" y="0"/>
                    </a:lnTo>
                    <a:lnTo>
                      <a:pt x="24" y="10"/>
                    </a:lnTo>
                    <a:lnTo>
                      <a:pt x="13" y="2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32" name="Freeform 5727"/>
              <p:cNvSpPr>
                <a:spLocks/>
              </p:cNvSpPr>
              <p:nvPr/>
            </p:nvSpPr>
            <p:spPr bwMode="auto">
              <a:xfrm>
                <a:off x="2868" y="1682"/>
                <a:ext cx="3" cy="2"/>
              </a:xfrm>
              <a:custGeom>
                <a:avLst/>
                <a:gdLst>
                  <a:gd name="T0" fmla="*/ 0 w 7"/>
                  <a:gd name="T1" fmla="*/ 0 h 8"/>
                  <a:gd name="T2" fmla="*/ 0 w 7"/>
                  <a:gd name="T3" fmla="*/ 0 h 8"/>
                  <a:gd name="T4" fmla="*/ 0 w 7"/>
                  <a:gd name="T5" fmla="*/ 0 h 8"/>
                  <a:gd name="T6" fmla="*/ 0 w 7"/>
                  <a:gd name="T7" fmla="*/ 0 h 8"/>
                  <a:gd name="T8" fmla="*/ 0 w 7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1" y="1"/>
                    </a:moveTo>
                    <a:lnTo>
                      <a:pt x="0" y="1"/>
                    </a:lnTo>
                    <a:lnTo>
                      <a:pt x="3" y="0"/>
                    </a:lnTo>
                    <a:lnTo>
                      <a:pt x="7" y="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33" name="Freeform 5728"/>
              <p:cNvSpPr>
                <a:spLocks/>
              </p:cNvSpPr>
              <p:nvPr/>
            </p:nvSpPr>
            <p:spPr bwMode="auto">
              <a:xfrm>
                <a:off x="2869" y="1680"/>
                <a:ext cx="6" cy="6"/>
              </a:xfrm>
              <a:custGeom>
                <a:avLst/>
                <a:gdLst>
                  <a:gd name="T0" fmla="*/ 0 w 18"/>
                  <a:gd name="T1" fmla="*/ 0 h 18"/>
                  <a:gd name="T2" fmla="*/ 0 w 18"/>
                  <a:gd name="T3" fmla="*/ 0 h 18"/>
                  <a:gd name="T4" fmla="*/ 0 w 18"/>
                  <a:gd name="T5" fmla="*/ 0 h 18"/>
                  <a:gd name="T6" fmla="*/ 0 w 18"/>
                  <a:gd name="T7" fmla="*/ 0 h 18"/>
                  <a:gd name="T8" fmla="*/ 0 w 18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8" y="18"/>
                    </a:moveTo>
                    <a:lnTo>
                      <a:pt x="0" y="6"/>
                    </a:lnTo>
                    <a:lnTo>
                      <a:pt x="9" y="0"/>
                    </a:lnTo>
                    <a:lnTo>
                      <a:pt x="18" y="12"/>
                    </a:lnTo>
                    <a:lnTo>
                      <a:pt x="8" y="1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34" name="Freeform 5729"/>
              <p:cNvSpPr>
                <a:spLocks/>
              </p:cNvSpPr>
              <p:nvPr/>
            </p:nvSpPr>
            <p:spPr bwMode="auto">
              <a:xfrm>
                <a:off x="2872" y="1680"/>
                <a:ext cx="2" cy="2"/>
              </a:xfrm>
              <a:custGeom>
                <a:avLst/>
                <a:gdLst>
                  <a:gd name="T0" fmla="*/ 0 w 4"/>
                  <a:gd name="T1" fmla="*/ 0 h 8"/>
                  <a:gd name="T2" fmla="*/ 1 w 4"/>
                  <a:gd name="T3" fmla="*/ 0 h 8"/>
                  <a:gd name="T4" fmla="*/ 0 w 4"/>
                  <a:gd name="T5" fmla="*/ 0 h 8"/>
                  <a:gd name="T6" fmla="*/ 0 w 4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4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35" name="Freeform 5730"/>
              <p:cNvSpPr>
                <a:spLocks/>
              </p:cNvSpPr>
              <p:nvPr/>
            </p:nvSpPr>
            <p:spPr bwMode="auto">
              <a:xfrm>
                <a:off x="2872" y="1677"/>
                <a:ext cx="7" cy="7"/>
              </a:xfrm>
              <a:custGeom>
                <a:avLst/>
                <a:gdLst>
                  <a:gd name="T0" fmla="*/ 0 w 19"/>
                  <a:gd name="T1" fmla="*/ 0 h 19"/>
                  <a:gd name="T2" fmla="*/ 0 w 19"/>
                  <a:gd name="T3" fmla="*/ 0 h 19"/>
                  <a:gd name="T4" fmla="*/ 0 w 19"/>
                  <a:gd name="T5" fmla="*/ 0 h 19"/>
                  <a:gd name="T6" fmla="*/ 0 w 19"/>
                  <a:gd name="T7" fmla="*/ 0 h 19"/>
                  <a:gd name="T8" fmla="*/ 0 w 19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9" y="19"/>
                    </a:moveTo>
                    <a:lnTo>
                      <a:pt x="0" y="7"/>
                    </a:lnTo>
                    <a:lnTo>
                      <a:pt x="11" y="0"/>
                    </a:lnTo>
                    <a:lnTo>
                      <a:pt x="19" y="13"/>
                    </a:lnTo>
                    <a:lnTo>
                      <a:pt x="9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36" name="Freeform 5731"/>
              <p:cNvSpPr>
                <a:spLocks/>
              </p:cNvSpPr>
              <p:nvPr/>
            </p:nvSpPr>
            <p:spPr bwMode="auto">
              <a:xfrm>
                <a:off x="2876" y="1677"/>
                <a:ext cx="1" cy="3"/>
              </a:xfrm>
              <a:custGeom>
                <a:avLst/>
                <a:gdLst>
                  <a:gd name="T0" fmla="*/ 0 w 4"/>
                  <a:gd name="T1" fmla="*/ 0 h 10"/>
                  <a:gd name="T2" fmla="*/ 0 w 4"/>
                  <a:gd name="T3" fmla="*/ 0 h 10"/>
                  <a:gd name="T4" fmla="*/ 0 w 4"/>
                  <a:gd name="T5" fmla="*/ 0 h 10"/>
                  <a:gd name="T6" fmla="*/ 0 w 4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10">
                    <a:moveTo>
                      <a:pt x="0" y="1"/>
                    </a:moveTo>
                    <a:lnTo>
                      <a:pt x="4" y="10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37" name="Freeform 5732"/>
              <p:cNvSpPr>
                <a:spLocks/>
              </p:cNvSpPr>
              <p:nvPr/>
            </p:nvSpPr>
            <p:spPr bwMode="auto">
              <a:xfrm>
                <a:off x="2876" y="1676"/>
                <a:ext cx="5" cy="6"/>
              </a:xfrm>
              <a:custGeom>
                <a:avLst/>
                <a:gdLst>
                  <a:gd name="T0" fmla="*/ 0 w 14"/>
                  <a:gd name="T1" fmla="*/ 0 h 19"/>
                  <a:gd name="T2" fmla="*/ 0 w 14"/>
                  <a:gd name="T3" fmla="*/ 0 h 19"/>
                  <a:gd name="T4" fmla="*/ 0 w 14"/>
                  <a:gd name="T5" fmla="*/ 0 h 19"/>
                  <a:gd name="T6" fmla="*/ 0 w 14"/>
                  <a:gd name="T7" fmla="*/ 0 h 19"/>
                  <a:gd name="T8" fmla="*/ 0 w 14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9">
                    <a:moveTo>
                      <a:pt x="6" y="19"/>
                    </a:moveTo>
                    <a:lnTo>
                      <a:pt x="0" y="4"/>
                    </a:lnTo>
                    <a:lnTo>
                      <a:pt x="8" y="0"/>
                    </a:lnTo>
                    <a:lnTo>
                      <a:pt x="14" y="15"/>
                    </a:lnTo>
                    <a:lnTo>
                      <a:pt x="6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38" name="Freeform 5733"/>
              <p:cNvSpPr>
                <a:spLocks/>
              </p:cNvSpPr>
              <p:nvPr/>
            </p:nvSpPr>
            <p:spPr bwMode="auto">
              <a:xfrm>
                <a:off x="2880" y="1679"/>
                <a:ext cx="1" cy="2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0 h 6"/>
                  <a:gd name="T4" fmla="*/ 0 w 4"/>
                  <a:gd name="T5" fmla="*/ 0 h 6"/>
                  <a:gd name="T6" fmla="*/ 0 w 4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3" y="6"/>
                    </a:moveTo>
                    <a:lnTo>
                      <a:pt x="0" y="0"/>
                    </a:lnTo>
                    <a:lnTo>
                      <a:pt x="4" y="6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39" name="Freeform 5734"/>
              <p:cNvSpPr>
                <a:spLocks/>
              </p:cNvSpPr>
              <p:nvPr/>
            </p:nvSpPr>
            <p:spPr bwMode="auto">
              <a:xfrm>
                <a:off x="2879" y="1674"/>
                <a:ext cx="5" cy="7"/>
              </a:xfrm>
              <a:custGeom>
                <a:avLst/>
                <a:gdLst>
                  <a:gd name="T0" fmla="*/ 0 w 16"/>
                  <a:gd name="T1" fmla="*/ 0 h 19"/>
                  <a:gd name="T2" fmla="*/ 0 w 16"/>
                  <a:gd name="T3" fmla="*/ 0 h 19"/>
                  <a:gd name="T4" fmla="*/ 0 w 16"/>
                  <a:gd name="T5" fmla="*/ 0 h 19"/>
                  <a:gd name="T6" fmla="*/ 0 w 16"/>
                  <a:gd name="T7" fmla="*/ 0 h 19"/>
                  <a:gd name="T8" fmla="*/ 0 w 16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9">
                    <a:moveTo>
                      <a:pt x="8" y="19"/>
                    </a:moveTo>
                    <a:lnTo>
                      <a:pt x="0" y="4"/>
                    </a:lnTo>
                    <a:lnTo>
                      <a:pt x="7" y="0"/>
                    </a:lnTo>
                    <a:lnTo>
                      <a:pt x="16" y="15"/>
                    </a:lnTo>
                    <a:lnTo>
                      <a:pt x="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40" name="Freeform 5735"/>
              <p:cNvSpPr>
                <a:spLocks/>
              </p:cNvSpPr>
              <p:nvPr/>
            </p:nvSpPr>
            <p:spPr bwMode="auto">
              <a:xfrm>
                <a:off x="2882" y="1677"/>
                <a:ext cx="2" cy="2"/>
              </a:xfrm>
              <a:custGeom>
                <a:avLst/>
                <a:gdLst>
                  <a:gd name="T0" fmla="*/ 0 w 5"/>
                  <a:gd name="T1" fmla="*/ 0 h 6"/>
                  <a:gd name="T2" fmla="*/ 0 w 5"/>
                  <a:gd name="T3" fmla="*/ 0 h 6"/>
                  <a:gd name="T4" fmla="*/ 0 w 5"/>
                  <a:gd name="T5" fmla="*/ 0 h 6"/>
                  <a:gd name="T6" fmla="*/ 0 w 5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5" y="6"/>
                    </a:moveTo>
                    <a:lnTo>
                      <a:pt x="0" y="0"/>
                    </a:lnTo>
                    <a:lnTo>
                      <a:pt x="5" y="4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41" name="Freeform 5736"/>
              <p:cNvSpPr>
                <a:spLocks/>
              </p:cNvSpPr>
              <p:nvPr/>
            </p:nvSpPr>
            <p:spPr bwMode="auto">
              <a:xfrm>
                <a:off x="2881" y="1672"/>
                <a:ext cx="7" cy="7"/>
              </a:xfrm>
              <a:custGeom>
                <a:avLst/>
                <a:gdLst>
                  <a:gd name="T0" fmla="*/ 0 w 20"/>
                  <a:gd name="T1" fmla="*/ 0 h 19"/>
                  <a:gd name="T2" fmla="*/ 0 w 20"/>
                  <a:gd name="T3" fmla="*/ 0 h 19"/>
                  <a:gd name="T4" fmla="*/ 0 w 20"/>
                  <a:gd name="T5" fmla="*/ 0 h 19"/>
                  <a:gd name="T6" fmla="*/ 0 w 20"/>
                  <a:gd name="T7" fmla="*/ 0 h 19"/>
                  <a:gd name="T8" fmla="*/ 0 w 20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9">
                    <a:moveTo>
                      <a:pt x="9" y="19"/>
                    </a:moveTo>
                    <a:lnTo>
                      <a:pt x="0" y="7"/>
                    </a:lnTo>
                    <a:lnTo>
                      <a:pt x="12" y="0"/>
                    </a:lnTo>
                    <a:lnTo>
                      <a:pt x="20" y="12"/>
                    </a:lnTo>
                    <a:lnTo>
                      <a:pt x="9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42" name="Freeform 5737"/>
              <p:cNvSpPr>
                <a:spLocks/>
              </p:cNvSpPr>
              <p:nvPr/>
            </p:nvSpPr>
            <p:spPr bwMode="auto">
              <a:xfrm>
                <a:off x="2886" y="1675"/>
                <a:ext cx="2" cy="1"/>
              </a:xfrm>
              <a:custGeom>
                <a:avLst/>
                <a:gdLst>
                  <a:gd name="T0" fmla="*/ 0 w 5"/>
                  <a:gd name="T1" fmla="*/ 0 h 4"/>
                  <a:gd name="T2" fmla="*/ 0 w 5"/>
                  <a:gd name="T3" fmla="*/ 0 h 4"/>
                  <a:gd name="T4" fmla="*/ 0 w 5"/>
                  <a:gd name="T5" fmla="*/ 0 h 4"/>
                  <a:gd name="T6" fmla="*/ 0 w 5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4" y="4"/>
                    </a:moveTo>
                    <a:lnTo>
                      <a:pt x="0" y="0"/>
                    </a:lnTo>
                    <a:lnTo>
                      <a:pt x="5" y="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43" name="Freeform 5738"/>
              <p:cNvSpPr>
                <a:spLocks/>
              </p:cNvSpPr>
              <p:nvPr/>
            </p:nvSpPr>
            <p:spPr bwMode="auto">
              <a:xfrm>
                <a:off x="2885" y="1670"/>
                <a:ext cx="6" cy="6"/>
              </a:xfrm>
              <a:custGeom>
                <a:avLst/>
                <a:gdLst>
                  <a:gd name="T0" fmla="*/ 0 w 19"/>
                  <a:gd name="T1" fmla="*/ 0 h 20"/>
                  <a:gd name="T2" fmla="*/ 0 w 19"/>
                  <a:gd name="T3" fmla="*/ 0 h 20"/>
                  <a:gd name="T4" fmla="*/ 0 w 19"/>
                  <a:gd name="T5" fmla="*/ 0 h 20"/>
                  <a:gd name="T6" fmla="*/ 0 w 19"/>
                  <a:gd name="T7" fmla="*/ 0 h 20"/>
                  <a:gd name="T8" fmla="*/ 0 w 19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20">
                    <a:moveTo>
                      <a:pt x="10" y="20"/>
                    </a:moveTo>
                    <a:lnTo>
                      <a:pt x="0" y="8"/>
                    </a:lnTo>
                    <a:lnTo>
                      <a:pt x="9" y="0"/>
                    </a:lnTo>
                    <a:lnTo>
                      <a:pt x="19" y="13"/>
                    </a:lnTo>
                    <a:lnTo>
                      <a:pt x="10" y="2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44" name="Freeform 5739"/>
              <p:cNvSpPr>
                <a:spLocks/>
              </p:cNvSpPr>
              <p:nvPr/>
            </p:nvSpPr>
            <p:spPr bwMode="auto">
              <a:xfrm>
                <a:off x="2888" y="1670"/>
                <a:ext cx="1" cy="3"/>
              </a:xfrm>
              <a:custGeom>
                <a:avLst/>
                <a:gdLst>
                  <a:gd name="T0" fmla="*/ 0 w 5"/>
                  <a:gd name="T1" fmla="*/ 0 h 9"/>
                  <a:gd name="T2" fmla="*/ 0 w 5"/>
                  <a:gd name="T3" fmla="*/ 0 h 9"/>
                  <a:gd name="T4" fmla="*/ 0 w 5"/>
                  <a:gd name="T5" fmla="*/ 0 h 9"/>
                  <a:gd name="T6" fmla="*/ 0 w 5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9">
                    <a:moveTo>
                      <a:pt x="0" y="0"/>
                    </a:moveTo>
                    <a:lnTo>
                      <a:pt x="5" y="9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45" name="Freeform 5740"/>
              <p:cNvSpPr>
                <a:spLocks/>
              </p:cNvSpPr>
              <p:nvPr/>
            </p:nvSpPr>
            <p:spPr bwMode="auto">
              <a:xfrm>
                <a:off x="2888" y="1668"/>
                <a:ext cx="6" cy="6"/>
              </a:xfrm>
              <a:custGeom>
                <a:avLst/>
                <a:gdLst>
                  <a:gd name="T0" fmla="*/ 0 w 19"/>
                  <a:gd name="T1" fmla="*/ 0 h 19"/>
                  <a:gd name="T2" fmla="*/ 0 w 19"/>
                  <a:gd name="T3" fmla="*/ 0 h 19"/>
                  <a:gd name="T4" fmla="*/ 0 w 19"/>
                  <a:gd name="T5" fmla="*/ 0 h 19"/>
                  <a:gd name="T6" fmla="*/ 0 w 19"/>
                  <a:gd name="T7" fmla="*/ 0 h 19"/>
                  <a:gd name="T8" fmla="*/ 0 w 19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8" y="19"/>
                    </a:moveTo>
                    <a:lnTo>
                      <a:pt x="0" y="6"/>
                    </a:lnTo>
                    <a:lnTo>
                      <a:pt x="10" y="0"/>
                    </a:lnTo>
                    <a:lnTo>
                      <a:pt x="19" y="13"/>
                    </a:lnTo>
                    <a:lnTo>
                      <a:pt x="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46" name="Freeform 5741"/>
              <p:cNvSpPr>
                <a:spLocks/>
              </p:cNvSpPr>
              <p:nvPr/>
            </p:nvSpPr>
            <p:spPr bwMode="auto">
              <a:xfrm>
                <a:off x="2891" y="1666"/>
                <a:ext cx="7" cy="6"/>
              </a:xfrm>
              <a:custGeom>
                <a:avLst/>
                <a:gdLst>
                  <a:gd name="T0" fmla="*/ 0 w 19"/>
                  <a:gd name="T1" fmla="*/ 0 h 19"/>
                  <a:gd name="T2" fmla="*/ 0 w 19"/>
                  <a:gd name="T3" fmla="*/ 0 h 19"/>
                  <a:gd name="T4" fmla="*/ 0 w 19"/>
                  <a:gd name="T5" fmla="*/ 0 h 19"/>
                  <a:gd name="T6" fmla="*/ 0 w 19"/>
                  <a:gd name="T7" fmla="*/ 0 h 19"/>
                  <a:gd name="T8" fmla="*/ 0 w 19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9" y="19"/>
                    </a:moveTo>
                    <a:lnTo>
                      <a:pt x="0" y="6"/>
                    </a:lnTo>
                    <a:lnTo>
                      <a:pt x="11" y="0"/>
                    </a:lnTo>
                    <a:lnTo>
                      <a:pt x="19" y="12"/>
                    </a:lnTo>
                    <a:lnTo>
                      <a:pt x="9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47" name="Freeform 5742"/>
              <p:cNvSpPr>
                <a:spLocks/>
              </p:cNvSpPr>
              <p:nvPr/>
            </p:nvSpPr>
            <p:spPr bwMode="auto">
              <a:xfrm>
                <a:off x="2896" y="1666"/>
                <a:ext cx="4" cy="4"/>
              </a:xfrm>
              <a:custGeom>
                <a:avLst/>
                <a:gdLst>
                  <a:gd name="T0" fmla="*/ 0 w 12"/>
                  <a:gd name="T1" fmla="*/ 0 h 11"/>
                  <a:gd name="T2" fmla="*/ 0 w 12"/>
                  <a:gd name="T3" fmla="*/ 0 h 11"/>
                  <a:gd name="T4" fmla="*/ 0 w 12"/>
                  <a:gd name="T5" fmla="*/ 0 h 11"/>
                  <a:gd name="T6" fmla="*/ 0 w 12"/>
                  <a:gd name="T7" fmla="*/ 0 h 11"/>
                  <a:gd name="T8" fmla="*/ 0 w 12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11">
                    <a:moveTo>
                      <a:pt x="4" y="11"/>
                    </a:moveTo>
                    <a:lnTo>
                      <a:pt x="12" y="6"/>
                    </a:lnTo>
                    <a:lnTo>
                      <a:pt x="5" y="0"/>
                    </a:lnTo>
                    <a:lnTo>
                      <a:pt x="0" y="7"/>
                    </a:lnTo>
                    <a:lnTo>
                      <a:pt x="4" y="1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48" name="Freeform 5743"/>
              <p:cNvSpPr>
                <a:spLocks/>
              </p:cNvSpPr>
              <p:nvPr/>
            </p:nvSpPr>
            <p:spPr bwMode="auto">
              <a:xfrm>
                <a:off x="2891" y="1663"/>
                <a:ext cx="7" cy="6"/>
              </a:xfrm>
              <a:custGeom>
                <a:avLst/>
                <a:gdLst>
                  <a:gd name="T0" fmla="*/ 0 w 21"/>
                  <a:gd name="T1" fmla="*/ 0 h 20"/>
                  <a:gd name="T2" fmla="*/ 0 w 21"/>
                  <a:gd name="T3" fmla="*/ 0 h 20"/>
                  <a:gd name="T4" fmla="*/ 0 w 21"/>
                  <a:gd name="T5" fmla="*/ 0 h 20"/>
                  <a:gd name="T6" fmla="*/ 0 w 21"/>
                  <a:gd name="T7" fmla="*/ 0 h 20"/>
                  <a:gd name="T8" fmla="*/ 0 w 21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20">
                    <a:moveTo>
                      <a:pt x="21" y="10"/>
                    </a:moveTo>
                    <a:lnTo>
                      <a:pt x="11" y="20"/>
                    </a:lnTo>
                    <a:lnTo>
                      <a:pt x="0" y="10"/>
                    </a:lnTo>
                    <a:lnTo>
                      <a:pt x="11" y="0"/>
                    </a:lnTo>
                    <a:lnTo>
                      <a:pt x="21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49" name="Freeform 5744"/>
              <p:cNvSpPr>
                <a:spLocks/>
              </p:cNvSpPr>
              <p:nvPr/>
            </p:nvSpPr>
            <p:spPr bwMode="auto">
              <a:xfrm>
                <a:off x="2888" y="1659"/>
                <a:ext cx="7" cy="7"/>
              </a:xfrm>
              <a:custGeom>
                <a:avLst/>
                <a:gdLst>
                  <a:gd name="T0" fmla="*/ 0 w 20"/>
                  <a:gd name="T1" fmla="*/ 0 h 20"/>
                  <a:gd name="T2" fmla="*/ 0 w 20"/>
                  <a:gd name="T3" fmla="*/ 0 h 20"/>
                  <a:gd name="T4" fmla="*/ 0 w 20"/>
                  <a:gd name="T5" fmla="*/ 0 h 20"/>
                  <a:gd name="T6" fmla="*/ 0 w 20"/>
                  <a:gd name="T7" fmla="*/ 0 h 20"/>
                  <a:gd name="T8" fmla="*/ 0 w 20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20" y="10"/>
                    </a:moveTo>
                    <a:lnTo>
                      <a:pt x="9" y="20"/>
                    </a:lnTo>
                    <a:lnTo>
                      <a:pt x="0" y="11"/>
                    </a:lnTo>
                    <a:lnTo>
                      <a:pt x="10" y="0"/>
                    </a:lnTo>
                    <a:lnTo>
                      <a:pt x="2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50" name="Freeform 5745"/>
              <p:cNvSpPr>
                <a:spLocks/>
              </p:cNvSpPr>
              <p:nvPr/>
            </p:nvSpPr>
            <p:spPr bwMode="auto">
              <a:xfrm>
                <a:off x="2888" y="1662"/>
                <a:ext cx="2" cy="1"/>
              </a:xfrm>
              <a:custGeom>
                <a:avLst/>
                <a:gdLst>
                  <a:gd name="T0" fmla="*/ 0 w 6"/>
                  <a:gd name="T1" fmla="*/ 0 h 3"/>
                  <a:gd name="T2" fmla="*/ 0 w 6"/>
                  <a:gd name="T3" fmla="*/ 0 h 3"/>
                  <a:gd name="T4" fmla="*/ 0 w 6"/>
                  <a:gd name="T5" fmla="*/ 0 h 3"/>
                  <a:gd name="T6" fmla="*/ 0 w 6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1" y="3"/>
                    </a:moveTo>
                    <a:lnTo>
                      <a:pt x="6" y="0"/>
                    </a:lnTo>
                    <a:lnTo>
                      <a:pt x="0" y="2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51" name="Freeform 5746"/>
              <p:cNvSpPr>
                <a:spLocks/>
              </p:cNvSpPr>
              <p:nvPr/>
            </p:nvSpPr>
            <p:spPr bwMode="auto">
              <a:xfrm>
                <a:off x="2885" y="1656"/>
                <a:ext cx="7" cy="7"/>
              </a:xfrm>
              <a:custGeom>
                <a:avLst/>
                <a:gdLst>
                  <a:gd name="T0" fmla="*/ 0 w 20"/>
                  <a:gd name="T1" fmla="*/ 0 h 20"/>
                  <a:gd name="T2" fmla="*/ 0 w 20"/>
                  <a:gd name="T3" fmla="*/ 0 h 20"/>
                  <a:gd name="T4" fmla="*/ 0 w 20"/>
                  <a:gd name="T5" fmla="*/ 0 h 20"/>
                  <a:gd name="T6" fmla="*/ 0 w 20"/>
                  <a:gd name="T7" fmla="*/ 0 h 20"/>
                  <a:gd name="T8" fmla="*/ 0 w 20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20" y="11"/>
                    </a:moveTo>
                    <a:lnTo>
                      <a:pt x="8" y="20"/>
                    </a:lnTo>
                    <a:lnTo>
                      <a:pt x="0" y="8"/>
                    </a:lnTo>
                    <a:lnTo>
                      <a:pt x="12" y="0"/>
                    </a:lnTo>
                    <a:lnTo>
                      <a:pt x="2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52" name="Freeform 5747"/>
              <p:cNvSpPr>
                <a:spLocks/>
              </p:cNvSpPr>
              <p:nvPr/>
            </p:nvSpPr>
            <p:spPr bwMode="auto">
              <a:xfrm>
                <a:off x="2887" y="1656"/>
                <a:ext cx="2" cy="2"/>
              </a:xfrm>
              <a:custGeom>
                <a:avLst/>
                <a:gdLst>
                  <a:gd name="T0" fmla="*/ 0 w 6"/>
                  <a:gd name="T1" fmla="*/ 0 h 7"/>
                  <a:gd name="T2" fmla="*/ 0 w 6"/>
                  <a:gd name="T3" fmla="*/ 0 h 7"/>
                  <a:gd name="T4" fmla="*/ 0 w 6"/>
                  <a:gd name="T5" fmla="*/ 0 h 7"/>
                  <a:gd name="T6" fmla="*/ 0 w 6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6" y="1"/>
                    </a:moveTo>
                    <a:lnTo>
                      <a:pt x="0" y="7"/>
                    </a:lnTo>
                    <a:lnTo>
                      <a:pt x="6" y="0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53" name="Freeform 5748"/>
              <p:cNvSpPr>
                <a:spLocks/>
              </p:cNvSpPr>
              <p:nvPr/>
            </p:nvSpPr>
            <p:spPr bwMode="auto">
              <a:xfrm>
                <a:off x="2882" y="1652"/>
                <a:ext cx="7" cy="7"/>
              </a:xfrm>
              <a:custGeom>
                <a:avLst/>
                <a:gdLst>
                  <a:gd name="T0" fmla="*/ 0 w 22"/>
                  <a:gd name="T1" fmla="*/ 0 h 22"/>
                  <a:gd name="T2" fmla="*/ 0 w 22"/>
                  <a:gd name="T3" fmla="*/ 0 h 22"/>
                  <a:gd name="T4" fmla="*/ 0 w 22"/>
                  <a:gd name="T5" fmla="*/ 0 h 22"/>
                  <a:gd name="T6" fmla="*/ 0 w 22"/>
                  <a:gd name="T7" fmla="*/ 0 h 22"/>
                  <a:gd name="T8" fmla="*/ 0 w 22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22">
                    <a:moveTo>
                      <a:pt x="22" y="12"/>
                    </a:moveTo>
                    <a:lnTo>
                      <a:pt x="10" y="22"/>
                    </a:lnTo>
                    <a:lnTo>
                      <a:pt x="0" y="11"/>
                    </a:lnTo>
                    <a:lnTo>
                      <a:pt x="13" y="0"/>
                    </a:lnTo>
                    <a:lnTo>
                      <a:pt x="22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54" name="Freeform 5749"/>
              <p:cNvSpPr>
                <a:spLocks/>
              </p:cNvSpPr>
              <p:nvPr/>
            </p:nvSpPr>
            <p:spPr bwMode="auto">
              <a:xfrm>
                <a:off x="2884" y="1651"/>
                <a:ext cx="2" cy="3"/>
              </a:xfrm>
              <a:custGeom>
                <a:avLst/>
                <a:gdLst>
                  <a:gd name="T0" fmla="*/ 0 w 6"/>
                  <a:gd name="T1" fmla="*/ 0 h 10"/>
                  <a:gd name="T2" fmla="*/ 0 w 6"/>
                  <a:gd name="T3" fmla="*/ 0 h 10"/>
                  <a:gd name="T4" fmla="*/ 0 w 6"/>
                  <a:gd name="T5" fmla="*/ 0 h 10"/>
                  <a:gd name="T6" fmla="*/ 0 w 6"/>
                  <a:gd name="T7" fmla="*/ 0 h 10"/>
                  <a:gd name="T8" fmla="*/ 0 w 6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0">
                    <a:moveTo>
                      <a:pt x="6" y="2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0" y="1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55" name="Freeform 5750"/>
              <p:cNvSpPr>
                <a:spLocks/>
              </p:cNvSpPr>
              <p:nvPr/>
            </p:nvSpPr>
            <p:spPr bwMode="auto">
              <a:xfrm>
                <a:off x="2880" y="1650"/>
                <a:ext cx="5" cy="6"/>
              </a:xfrm>
              <a:custGeom>
                <a:avLst/>
                <a:gdLst>
                  <a:gd name="T0" fmla="*/ 0 w 14"/>
                  <a:gd name="T1" fmla="*/ 0 h 18"/>
                  <a:gd name="T2" fmla="*/ 0 w 14"/>
                  <a:gd name="T3" fmla="*/ 0 h 18"/>
                  <a:gd name="T4" fmla="*/ 0 w 14"/>
                  <a:gd name="T5" fmla="*/ 0 h 18"/>
                  <a:gd name="T6" fmla="*/ 0 w 14"/>
                  <a:gd name="T7" fmla="*/ 0 h 18"/>
                  <a:gd name="T8" fmla="*/ 0 w 14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8">
                    <a:moveTo>
                      <a:pt x="14" y="3"/>
                    </a:moveTo>
                    <a:lnTo>
                      <a:pt x="7" y="18"/>
                    </a:lnTo>
                    <a:lnTo>
                      <a:pt x="0" y="15"/>
                    </a:lnTo>
                    <a:lnTo>
                      <a:pt x="6" y="0"/>
                    </a:lnTo>
                    <a:lnTo>
                      <a:pt x="14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56" name="Freeform 5751"/>
              <p:cNvSpPr>
                <a:spLocks/>
              </p:cNvSpPr>
              <p:nvPr/>
            </p:nvSpPr>
            <p:spPr bwMode="auto">
              <a:xfrm>
                <a:off x="2879" y="1653"/>
                <a:ext cx="2" cy="2"/>
              </a:xfrm>
              <a:custGeom>
                <a:avLst/>
                <a:gdLst>
                  <a:gd name="T0" fmla="*/ 0 w 6"/>
                  <a:gd name="T1" fmla="*/ 0 h 5"/>
                  <a:gd name="T2" fmla="*/ 0 w 6"/>
                  <a:gd name="T3" fmla="*/ 0 h 5"/>
                  <a:gd name="T4" fmla="*/ 0 w 6"/>
                  <a:gd name="T5" fmla="*/ 0 h 5"/>
                  <a:gd name="T6" fmla="*/ 0 w 6"/>
                  <a:gd name="T7" fmla="*/ 0 h 5"/>
                  <a:gd name="T8" fmla="*/ 0 w 6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57" name="Freeform 5752"/>
              <p:cNvSpPr>
                <a:spLocks/>
              </p:cNvSpPr>
              <p:nvPr/>
            </p:nvSpPr>
            <p:spPr bwMode="auto">
              <a:xfrm>
                <a:off x="2878" y="1649"/>
                <a:ext cx="5" cy="5"/>
              </a:xfrm>
              <a:custGeom>
                <a:avLst/>
                <a:gdLst>
                  <a:gd name="T0" fmla="*/ 0 w 16"/>
                  <a:gd name="T1" fmla="*/ 0 h 15"/>
                  <a:gd name="T2" fmla="*/ 0 w 16"/>
                  <a:gd name="T3" fmla="*/ 0 h 15"/>
                  <a:gd name="T4" fmla="*/ 0 w 16"/>
                  <a:gd name="T5" fmla="*/ 0 h 15"/>
                  <a:gd name="T6" fmla="*/ 0 w 16"/>
                  <a:gd name="T7" fmla="*/ 0 h 15"/>
                  <a:gd name="T8" fmla="*/ 0 w 16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5">
                    <a:moveTo>
                      <a:pt x="16" y="6"/>
                    </a:moveTo>
                    <a:lnTo>
                      <a:pt x="4" y="15"/>
                    </a:lnTo>
                    <a:lnTo>
                      <a:pt x="0" y="8"/>
                    </a:lnTo>
                    <a:lnTo>
                      <a:pt x="12" y="0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58" name="Freeform 5753"/>
              <p:cNvSpPr>
                <a:spLocks/>
              </p:cNvSpPr>
              <p:nvPr/>
            </p:nvSpPr>
            <p:spPr bwMode="auto">
              <a:xfrm>
                <a:off x="2880" y="1648"/>
                <a:ext cx="2" cy="3"/>
              </a:xfrm>
              <a:custGeom>
                <a:avLst/>
                <a:gdLst>
                  <a:gd name="T0" fmla="*/ 0 w 6"/>
                  <a:gd name="T1" fmla="*/ 0 h 9"/>
                  <a:gd name="T2" fmla="*/ 0 w 6"/>
                  <a:gd name="T3" fmla="*/ 0 h 9"/>
                  <a:gd name="T4" fmla="*/ 0 w 6"/>
                  <a:gd name="T5" fmla="*/ 0 h 9"/>
                  <a:gd name="T6" fmla="*/ 0 w 6"/>
                  <a:gd name="T7" fmla="*/ 0 h 9"/>
                  <a:gd name="T8" fmla="*/ 0 w 6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9">
                    <a:moveTo>
                      <a:pt x="6" y="3"/>
                    </a:moveTo>
                    <a:lnTo>
                      <a:pt x="5" y="0"/>
                    </a:lnTo>
                    <a:lnTo>
                      <a:pt x="2" y="0"/>
                    </a:lnTo>
                    <a:lnTo>
                      <a:pt x="0" y="9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59" name="Freeform 5754"/>
              <p:cNvSpPr>
                <a:spLocks/>
              </p:cNvSpPr>
              <p:nvPr/>
            </p:nvSpPr>
            <p:spPr bwMode="auto">
              <a:xfrm>
                <a:off x="2877" y="1647"/>
                <a:ext cx="4" cy="6"/>
              </a:xfrm>
              <a:custGeom>
                <a:avLst/>
                <a:gdLst>
                  <a:gd name="T0" fmla="*/ 0 w 10"/>
                  <a:gd name="T1" fmla="*/ 0 h 17"/>
                  <a:gd name="T2" fmla="*/ 0 w 10"/>
                  <a:gd name="T3" fmla="*/ 0 h 17"/>
                  <a:gd name="T4" fmla="*/ 0 w 10"/>
                  <a:gd name="T5" fmla="*/ 0 h 17"/>
                  <a:gd name="T6" fmla="*/ 0 w 10"/>
                  <a:gd name="T7" fmla="*/ 0 h 17"/>
                  <a:gd name="T8" fmla="*/ 0 w 10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17">
                    <a:moveTo>
                      <a:pt x="10" y="2"/>
                    </a:moveTo>
                    <a:lnTo>
                      <a:pt x="6" y="17"/>
                    </a:lnTo>
                    <a:lnTo>
                      <a:pt x="0" y="14"/>
                    </a:lnTo>
                    <a:lnTo>
                      <a:pt x="4" y="0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60" name="Freeform 5755"/>
              <p:cNvSpPr>
                <a:spLocks/>
              </p:cNvSpPr>
              <p:nvPr/>
            </p:nvSpPr>
            <p:spPr bwMode="auto">
              <a:xfrm>
                <a:off x="2877" y="1650"/>
                <a:ext cx="1" cy="2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0 h 5"/>
                  <a:gd name="T4" fmla="*/ 0 w 3"/>
                  <a:gd name="T5" fmla="*/ 0 h 5"/>
                  <a:gd name="T6" fmla="*/ 0 w 3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1" y="5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61" name="Freeform 5756"/>
              <p:cNvSpPr>
                <a:spLocks/>
              </p:cNvSpPr>
              <p:nvPr/>
            </p:nvSpPr>
            <p:spPr bwMode="auto">
              <a:xfrm>
                <a:off x="2876" y="1647"/>
                <a:ext cx="3" cy="5"/>
              </a:xfrm>
              <a:custGeom>
                <a:avLst/>
                <a:gdLst>
                  <a:gd name="T0" fmla="*/ 0 w 8"/>
                  <a:gd name="T1" fmla="*/ 0 h 15"/>
                  <a:gd name="T2" fmla="*/ 0 w 8"/>
                  <a:gd name="T3" fmla="*/ 0 h 15"/>
                  <a:gd name="T4" fmla="*/ 0 w 8"/>
                  <a:gd name="T5" fmla="*/ 0 h 15"/>
                  <a:gd name="T6" fmla="*/ 0 w 8"/>
                  <a:gd name="T7" fmla="*/ 0 h 15"/>
                  <a:gd name="T8" fmla="*/ 0 w 8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5">
                    <a:moveTo>
                      <a:pt x="8" y="1"/>
                    </a:moveTo>
                    <a:lnTo>
                      <a:pt x="2" y="15"/>
                    </a:lnTo>
                    <a:lnTo>
                      <a:pt x="0" y="14"/>
                    </a:lnTo>
                    <a:lnTo>
                      <a:pt x="6" y="0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62" name="Freeform 5757"/>
              <p:cNvSpPr>
                <a:spLocks/>
              </p:cNvSpPr>
              <p:nvPr/>
            </p:nvSpPr>
            <p:spPr bwMode="auto">
              <a:xfrm>
                <a:off x="2877" y="1647"/>
                <a:ext cx="1" cy="3"/>
              </a:xfrm>
              <a:custGeom>
                <a:avLst/>
                <a:gdLst>
                  <a:gd name="T0" fmla="*/ 0 w 3"/>
                  <a:gd name="T1" fmla="*/ 0 h 10"/>
                  <a:gd name="T2" fmla="*/ 0 w 3"/>
                  <a:gd name="T3" fmla="*/ 0 h 10"/>
                  <a:gd name="T4" fmla="*/ 0 w 3"/>
                  <a:gd name="T5" fmla="*/ 0 h 10"/>
                  <a:gd name="T6" fmla="*/ 0 w 3"/>
                  <a:gd name="T7" fmla="*/ 0 h 10"/>
                  <a:gd name="T8" fmla="*/ 0 w 3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10">
                    <a:moveTo>
                      <a:pt x="3" y="1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0" y="1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63" name="Freeform 5758"/>
              <p:cNvSpPr>
                <a:spLocks/>
              </p:cNvSpPr>
              <p:nvPr/>
            </p:nvSpPr>
            <p:spPr bwMode="auto">
              <a:xfrm>
                <a:off x="2872" y="1647"/>
                <a:ext cx="5" cy="5"/>
              </a:xfrm>
              <a:custGeom>
                <a:avLst/>
                <a:gdLst>
                  <a:gd name="T0" fmla="*/ 0 w 17"/>
                  <a:gd name="T1" fmla="*/ 0 h 15"/>
                  <a:gd name="T2" fmla="*/ 0 w 17"/>
                  <a:gd name="T3" fmla="*/ 0 h 15"/>
                  <a:gd name="T4" fmla="*/ 0 w 17"/>
                  <a:gd name="T5" fmla="*/ 0 h 15"/>
                  <a:gd name="T6" fmla="*/ 0 w 17"/>
                  <a:gd name="T7" fmla="*/ 0 h 15"/>
                  <a:gd name="T8" fmla="*/ 0 w 17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5">
                    <a:moveTo>
                      <a:pt x="17" y="0"/>
                    </a:moveTo>
                    <a:lnTo>
                      <a:pt x="17" y="14"/>
                    </a:lnTo>
                    <a:lnTo>
                      <a:pt x="0" y="15"/>
                    </a:lnTo>
                    <a:lnTo>
                      <a:pt x="0" y="1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64" name="Freeform 5759"/>
              <p:cNvSpPr>
                <a:spLocks/>
              </p:cNvSpPr>
              <p:nvPr/>
            </p:nvSpPr>
            <p:spPr bwMode="auto">
              <a:xfrm>
                <a:off x="2872" y="1650"/>
                <a:ext cx="0" cy="3"/>
              </a:xfrm>
              <a:custGeom>
                <a:avLst/>
                <a:gdLst>
                  <a:gd name="T0" fmla="*/ 0 h 7"/>
                  <a:gd name="T1" fmla="*/ 0 h 7"/>
                  <a:gd name="T2" fmla="*/ 0 h 7"/>
                  <a:gd name="T3" fmla="*/ 0 h 7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0" r="r" b="b"/>
                <a:pathLst>
                  <a:path h="7">
                    <a:moveTo>
                      <a:pt x="0" y="5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65" name="Rectangle 5760"/>
              <p:cNvSpPr>
                <a:spLocks noChangeArrowheads="1"/>
              </p:cNvSpPr>
              <p:nvPr/>
            </p:nvSpPr>
            <p:spPr bwMode="auto">
              <a:xfrm>
                <a:off x="2868" y="1647"/>
                <a:ext cx="4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66" name="Freeform 5761"/>
              <p:cNvSpPr>
                <a:spLocks/>
              </p:cNvSpPr>
              <p:nvPr/>
            </p:nvSpPr>
            <p:spPr bwMode="auto">
              <a:xfrm>
                <a:off x="2867" y="1647"/>
                <a:ext cx="1" cy="3"/>
              </a:xfrm>
              <a:custGeom>
                <a:avLst/>
                <a:gdLst>
                  <a:gd name="T0" fmla="*/ 1 w 1"/>
                  <a:gd name="T1" fmla="*/ 0 h 9"/>
                  <a:gd name="T2" fmla="*/ 1 w 1"/>
                  <a:gd name="T3" fmla="*/ 0 h 9"/>
                  <a:gd name="T4" fmla="*/ 0 w 1"/>
                  <a:gd name="T5" fmla="*/ 0 h 9"/>
                  <a:gd name="T6" fmla="*/ 1 w 1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9">
                    <a:moveTo>
                      <a:pt x="1" y="0"/>
                    </a:moveTo>
                    <a:lnTo>
                      <a:pt x="1" y="9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67" name="Freeform 5762"/>
              <p:cNvSpPr>
                <a:spLocks/>
              </p:cNvSpPr>
              <p:nvPr/>
            </p:nvSpPr>
            <p:spPr bwMode="auto">
              <a:xfrm>
                <a:off x="2859" y="1647"/>
                <a:ext cx="9" cy="7"/>
              </a:xfrm>
              <a:custGeom>
                <a:avLst/>
                <a:gdLst>
                  <a:gd name="T0" fmla="*/ 0 w 27"/>
                  <a:gd name="T1" fmla="*/ 0 h 19"/>
                  <a:gd name="T2" fmla="*/ 0 w 27"/>
                  <a:gd name="T3" fmla="*/ 0 h 19"/>
                  <a:gd name="T4" fmla="*/ 0 w 27"/>
                  <a:gd name="T5" fmla="*/ 0 h 19"/>
                  <a:gd name="T6" fmla="*/ 0 w 27"/>
                  <a:gd name="T7" fmla="*/ 0 h 19"/>
                  <a:gd name="T8" fmla="*/ 0 w 27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" h="19">
                    <a:moveTo>
                      <a:pt x="25" y="0"/>
                    </a:moveTo>
                    <a:lnTo>
                      <a:pt x="27" y="14"/>
                    </a:lnTo>
                    <a:lnTo>
                      <a:pt x="2" y="19"/>
                    </a:lnTo>
                    <a:lnTo>
                      <a:pt x="0" y="4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68" name="Freeform 5763"/>
              <p:cNvSpPr>
                <a:spLocks/>
              </p:cNvSpPr>
              <p:nvPr/>
            </p:nvSpPr>
            <p:spPr bwMode="auto">
              <a:xfrm>
                <a:off x="2859" y="1649"/>
                <a:ext cx="0" cy="3"/>
              </a:xfrm>
              <a:custGeom>
                <a:avLst/>
                <a:gdLst>
                  <a:gd name="T0" fmla="*/ 1 w 2"/>
                  <a:gd name="T1" fmla="*/ 0 h 9"/>
                  <a:gd name="T2" fmla="*/ 1 w 2"/>
                  <a:gd name="T3" fmla="*/ 0 h 9"/>
                  <a:gd name="T4" fmla="*/ 0 w 2"/>
                  <a:gd name="T5" fmla="*/ 0 h 9"/>
                  <a:gd name="T6" fmla="*/ 1 w 2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9">
                    <a:moveTo>
                      <a:pt x="1" y="0"/>
                    </a:moveTo>
                    <a:lnTo>
                      <a:pt x="2" y="9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69" name="Freeform 5764"/>
              <p:cNvSpPr>
                <a:spLocks/>
              </p:cNvSpPr>
              <p:nvPr/>
            </p:nvSpPr>
            <p:spPr bwMode="auto">
              <a:xfrm>
                <a:off x="2851" y="1649"/>
                <a:ext cx="9" cy="7"/>
              </a:xfrm>
              <a:custGeom>
                <a:avLst/>
                <a:gdLst>
                  <a:gd name="T0" fmla="*/ 0 w 28"/>
                  <a:gd name="T1" fmla="*/ 0 h 21"/>
                  <a:gd name="T2" fmla="*/ 0 w 28"/>
                  <a:gd name="T3" fmla="*/ 0 h 21"/>
                  <a:gd name="T4" fmla="*/ 0 w 28"/>
                  <a:gd name="T5" fmla="*/ 0 h 21"/>
                  <a:gd name="T6" fmla="*/ 0 w 28"/>
                  <a:gd name="T7" fmla="*/ 0 h 21"/>
                  <a:gd name="T8" fmla="*/ 0 w 28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21">
                    <a:moveTo>
                      <a:pt x="24" y="0"/>
                    </a:moveTo>
                    <a:lnTo>
                      <a:pt x="28" y="15"/>
                    </a:lnTo>
                    <a:lnTo>
                      <a:pt x="4" y="21"/>
                    </a:lnTo>
                    <a:lnTo>
                      <a:pt x="0" y="6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70" name="Freeform 5765"/>
              <p:cNvSpPr>
                <a:spLocks/>
              </p:cNvSpPr>
              <p:nvPr/>
            </p:nvSpPr>
            <p:spPr bwMode="auto">
              <a:xfrm>
                <a:off x="2851" y="1651"/>
                <a:ext cx="0" cy="3"/>
              </a:xfrm>
              <a:custGeom>
                <a:avLst/>
                <a:gdLst>
                  <a:gd name="T0" fmla="*/ 0 w 2"/>
                  <a:gd name="T1" fmla="*/ 0 h 10"/>
                  <a:gd name="T2" fmla="*/ 1 w 2"/>
                  <a:gd name="T3" fmla="*/ 0 h 10"/>
                  <a:gd name="T4" fmla="*/ 0 w 2"/>
                  <a:gd name="T5" fmla="*/ 0 h 10"/>
                  <a:gd name="T6" fmla="*/ 0 w 2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10">
                    <a:moveTo>
                      <a:pt x="0" y="0"/>
                    </a:moveTo>
                    <a:lnTo>
                      <a:pt x="2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71" name="Freeform 5766"/>
              <p:cNvSpPr>
                <a:spLocks/>
              </p:cNvSpPr>
              <p:nvPr/>
            </p:nvSpPr>
            <p:spPr bwMode="auto">
              <a:xfrm>
                <a:off x="2843" y="1651"/>
                <a:ext cx="9" cy="7"/>
              </a:xfrm>
              <a:custGeom>
                <a:avLst/>
                <a:gdLst>
                  <a:gd name="T0" fmla="*/ 0 w 28"/>
                  <a:gd name="T1" fmla="*/ 0 h 23"/>
                  <a:gd name="T2" fmla="*/ 0 w 28"/>
                  <a:gd name="T3" fmla="*/ 0 h 23"/>
                  <a:gd name="T4" fmla="*/ 0 w 28"/>
                  <a:gd name="T5" fmla="*/ 0 h 23"/>
                  <a:gd name="T6" fmla="*/ 0 w 28"/>
                  <a:gd name="T7" fmla="*/ 0 h 23"/>
                  <a:gd name="T8" fmla="*/ 0 w 28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23">
                    <a:moveTo>
                      <a:pt x="24" y="0"/>
                    </a:moveTo>
                    <a:lnTo>
                      <a:pt x="28" y="15"/>
                    </a:lnTo>
                    <a:lnTo>
                      <a:pt x="4" y="23"/>
                    </a:lnTo>
                    <a:lnTo>
                      <a:pt x="0" y="9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72" name="Freeform 5767"/>
              <p:cNvSpPr>
                <a:spLocks/>
              </p:cNvSpPr>
              <p:nvPr/>
            </p:nvSpPr>
            <p:spPr bwMode="auto">
              <a:xfrm>
                <a:off x="2842" y="1654"/>
                <a:ext cx="1" cy="3"/>
              </a:xfrm>
              <a:custGeom>
                <a:avLst/>
                <a:gdLst>
                  <a:gd name="T0" fmla="*/ 0 w 5"/>
                  <a:gd name="T1" fmla="*/ 0 h 9"/>
                  <a:gd name="T2" fmla="*/ 0 w 5"/>
                  <a:gd name="T3" fmla="*/ 0 h 9"/>
                  <a:gd name="T4" fmla="*/ 0 w 5"/>
                  <a:gd name="T5" fmla="*/ 0 h 9"/>
                  <a:gd name="T6" fmla="*/ 0 w 5"/>
                  <a:gd name="T7" fmla="*/ 0 h 9"/>
                  <a:gd name="T8" fmla="*/ 0 w 5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9">
                    <a:moveTo>
                      <a:pt x="3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5" y="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73" name="Freeform 5768"/>
              <p:cNvSpPr>
                <a:spLocks/>
              </p:cNvSpPr>
              <p:nvPr/>
            </p:nvSpPr>
            <p:spPr bwMode="auto">
              <a:xfrm>
                <a:off x="2839" y="1654"/>
                <a:ext cx="6" cy="6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0 w 17"/>
                  <a:gd name="T5" fmla="*/ 0 h 17"/>
                  <a:gd name="T6" fmla="*/ 0 w 17"/>
                  <a:gd name="T7" fmla="*/ 0 h 17"/>
                  <a:gd name="T8" fmla="*/ 0 w 17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7" y="0"/>
                    </a:moveTo>
                    <a:lnTo>
                      <a:pt x="17" y="12"/>
                    </a:lnTo>
                    <a:lnTo>
                      <a:pt x="11" y="17"/>
                    </a:lnTo>
                    <a:lnTo>
                      <a:pt x="0" y="5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74" name="Freeform 5769"/>
              <p:cNvSpPr>
                <a:spLocks/>
              </p:cNvSpPr>
              <p:nvPr/>
            </p:nvSpPr>
            <p:spPr bwMode="auto">
              <a:xfrm>
                <a:off x="2839" y="1655"/>
                <a:ext cx="2" cy="3"/>
              </a:xfrm>
              <a:custGeom>
                <a:avLst/>
                <a:gdLst>
                  <a:gd name="T0" fmla="*/ 0 w 7"/>
                  <a:gd name="T1" fmla="*/ 0 h 10"/>
                  <a:gd name="T2" fmla="*/ 0 w 7"/>
                  <a:gd name="T3" fmla="*/ 0 h 10"/>
                  <a:gd name="T4" fmla="*/ 0 w 7"/>
                  <a:gd name="T5" fmla="*/ 0 h 10"/>
                  <a:gd name="T6" fmla="*/ 0 w 7"/>
                  <a:gd name="T7" fmla="*/ 0 h 10"/>
                  <a:gd name="T8" fmla="*/ 0 w 7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0">
                    <a:moveTo>
                      <a:pt x="1" y="2"/>
                    </a:moveTo>
                    <a:lnTo>
                      <a:pt x="3" y="0"/>
                    </a:lnTo>
                    <a:lnTo>
                      <a:pt x="0" y="4"/>
                    </a:lnTo>
                    <a:lnTo>
                      <a:pt x="7" y="1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75" name="Freeform 5770"/>
              <p:cNvSpPr>
                <a:spLocks/>
              </p:cNvSpPr>
              <p:nvPr/>
            </p:nvSpPr>
            <p:spPr bwMode="auto">
              <a:xfrm>
                <a:off x="2837" y="1656"/>
                <a:ext cx="6" cy="6"/>
              </a:xfrm>
              <a:custGeom>
                <a:avLst/>
                <a:gdLst>
                  <a:gd name="T0" fmla="*/ 0 w 18"/>
                  <a:gd name="T1" fmla="*/ 0 h 16"/>
                  <a:gd name="T2" fmla="*/ 0 w 18"/>
                  <a:gd name="T3" fmla="*/ 0 h 16"/>
                  <a:gd name="T4" fmla="*/ 0 w 18"/>
                  <a:gd name="T5" fmla="*/ 0 h 16"/>
                  <a:gd name="T6" fmla="*/ 0 w 18"/>
                  <a:gd name="T7" fmla="*/ 0 h 16"/>
                  <a:gd name="T8" fmla="*/ 0 w 18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6">
                    <a:moveTo>
                      <a:pt x="5" y="0"/>
                    </a:moveTo>
                    <a:lnTo>
                      <a:pt x="18" y="8"/>
                    </a:lnTo>
                    <a:lnTo>
                      <a:pt x="13" y="16"/>
                    </a:lnTo>
                    <a:lnTo>
                      <a:pt x="0" y="7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76" name="Freeform 5771"/>
              <p:cNvSpPr>
                <a:spLocks/>
              </p:cNvSpPr>
              <p:nvPr/>
            </p:nvSpPr>
            <p:spPr bwMode="auto">
              <a:xfrm>
                <a:off x="2839" y="1661"/>
                <a:ext cx="3" cy="1"/>
              </a:xfrm>
              <a:custGeom>
                <a:avLst/>
                <a:gdLst>
                  <a:gd name="T0" fmla="*/ 0 w 7"/>
                  <a:gd name="T1" fmla="*/ 0 h 5"/>
                  <a:gd name="T2" fmla="*/ 0 w 7"/>
                  <a:gd name="T3" fmla="*/ 0 h 5"/>
                  <a:gd name="T4" fmla="*/ 0 w 7"/>
                  <a:gd name="T5" fmla="*/ 0 h 5"/>
                  <a:gd name="T6" fmla="*/ 0 w 7"/>
                  <a:gd name="T7" fmla="*/ 0 h 5"/>
                  <a:gd name="T8" fmla="*/ 0 w 7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7" y="3"/>
                    </a:moveTo>
                    <a:lnTo>
                      <a:pt x="6" y="3"/>
                    </a:lnTo>
                    <a:lnTo>
                      <a:pt x="5" y="5"/>
                    </a:lnTo>
                    <a:lnTo>
                      <a:pt x="0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77" name="Freeform 5772"/>
              <p:cNvSpPr>
                <a:spLocks/>
              </p:cNvSpPr>
              <p:nvPr/>
            </p:nvSpPr>
            <p:spPr bwMode="auto">
              <a:xfrm>
                <a:off x="2834" y="1658"/>
                <a:ext cx="7" cy="7"/>
              </a:xfrm>
              <a:custGeom>
                <a:avLst/>
                <a:gdLst>
                  <a:gd name="T0" fmla="*/ 0 w 20"/>
                  <a:gd name="T1" fmla="*/ 0 h 21"/>
                  <a:gd name="T2" fmla="*/ 0 w 20"/>
                  <a:gd name="T3" fmla="*/ 0 h 21"/>
                  <a:gd name="T4" fmla="*/ 0 w 20"/>
                  <a:gd name="T5" fmla="*/ 0 h 21"/>
                  <a:gd name="T6" fmla="*/ 0 w 20"/>
                  <a:gd name="T7" fmla="*/ 0 h 21"/>
                  <a:gd name="T8" fmla="*/ 0 w 20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21">
                    <a:moveTo>
                      <a:pt x="11" y="0"/>
                    </a:moveTo>
                    <a:lnTo>
                      <a:pt x="20" y="13"/>
                    </a:lnTo>
                    <a:lnTo>
                      <a:pt x="8" y="21"/>
                    </a:lnTo>
                    <a:lnTo>
                      <a:pt x="0" y="8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78" name="Freeform 5773"/>
              <p:cNvSpPr>
                <a:spLocks/>
              </p:cNvSpPr>
              <p:nvPr/>
            </p:nvSpPr>
            <p:spPr bwMode="auto">
              <a:xfrm>
                <a:off x="2833" y="1661"/>
                <a:ext cx="3" cy="3"/>
              </a:xfrm>
              <a:custGeom>
                <a:avLst/>
                <a:gdLst>
                  <a:gd name="T0" fmla="*/ 0 w 7"/>
                  <a:gd name="T1" fmla="*/ 0 h 9"/>
                  <a:gd name="T2" fmla="*/ 0 w 7"/>
                  <a:gd name="T3" fmla="*/ 0 h 9"/>
                  <a:gd name="T4" fmla="*/ 0 w 7"/>
                  <a:gd name="T5" fmla="*/ 0 h 9"/>
                  <a:gd name="T6" fmla="*/ 0 w 7"/>
                  <a:gd name="T7" fmla="*/ 0 h 9"/>
                  <a:gd name="T8" fmla="*/ 0 w 7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9">
                    <a:moveTo>
                      <a:pt x="3" y="0"/>
                    </a:moveTo>
                    <a:lnTo>
                      <a:pt x="1" y="1"/>
                    </a:lnTo>
                    <a:lnTo>
                      <a:pt x="0" y="5"/>
                    </a:lnTo>
                    <a:lnTo>
                      <a:pt x="7" y="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79" name="Freeform 5774"/>
              <p:cNvSpPr>
                <a:spLocks/>
              </p:cNvSpPr>
              <p:nvPr/>
            </p:nvSpPr>
            <p:spPr bwMode="auto">
              <a:xfrm>
                <a:off x="2833" y="1662"/>
                <a:ext cx="5" cy="3"/>
              </a:xfrm>
              <a:custGeom>
                <a:avLst/>
                <a:gdLst>
                  <a:gd name="T0" fmla="*/ 0 w 15"/>
                  <a:gd name="T1" fmla="*/ 0 h 8"/>
                  <a:gd name="T2" fmla="*/ 0 w 15"/>
                  <a:gd name="T3" fmla="*/ 0 h 8"/>
                  <a:gd name="T4" fmla="*/ 0 w 15"/>
                  <a:gd name="T5" fmla="*/ 0 h 8"/>
                  <a:gd name="T6" fmla="*/ 0 w 15"/>
                  <a:gd name="T7" fmla="*/ 0 h 8"/>
                  <a:gd name="T8" fmla="*/ 0 w 15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1" y="0"/>
                    </a:moveTo>
                    <a:lnTo>
                      <a:pt x="15" y="4"/>
                    </a:lnTo>
                    <a:lnTo>
                      <a:pt x="14" y="8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80" name="Freeform 5775"/>
              <p:cNvSpPr>
                <a:spLocks/>
              </p:cNvSpPr>
              <p:nvPr/>
            </p:nvSpPr>
            <p:spPr bwMode="auto">
              <a:xfrm>
                <a:off x="2835" y="1665"/>
                <a:ext cx="3" cy="1"/>
              </a:xfrm>
              <a:custGeom>
                <a:avLst/>
                <a:gdLst>
                  <a:gd name="T0" fmla="*/ 0 w 7"/>
                  <a:gd name="T1" fmla="*/ 0 h 2"/>
                  <a:gd name="T2" fmla="*/ 0 w 7"/>
                  <a:gd name="T3" fmla="*/ 0 h 2"/>
                  <a:gd name="T4" fmla="*/ 0 w 7"/>
                  <a:gd name="T5" fmla="*/ 1 h 2"/>
                  <a:gd name="T6" fmla="*/ 0 w 7"/>
                  <a:gd name="T7" fmla="*/ 0 h 2"/>
                  <a:gd name="T8" fmla="*/ 0 w 7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7" y="0"/>
                    </a:moveTo>
                    <a:lnTo>
                      <a:pt x="7" y="0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81" name="Freeform 5776"/>
              <p:cNvSpPr>
                <a:spLocks/>
              </p:cNvSpPr>
              <p:nvPr/>
            </p:nvSpPr>
            <p:spPr bwMode="auto">
              <a:xfrm>
                <a:off x="2832" y="1663"/>
                <a:ext cx="5" cy="5"/>
              </a:xfrm>
              <a:custGeom>
                <a:avLst/>
                <a:gdLst>
                  <a:gd name="T0" fmla="*/ 0 w 16"/>
                  <a:gd name="T1" fmla="*/ 0 h 14"/>
                  <a:gd name="T2" fmla="*/ 0 w 16"/>
                  <a:gd name="T3" fmla="*/ 0 h 14"/>
                  <a:gd name="T4" fmla="*/ 0 w 16"/>
                  <a:gd name="T5" fmla="*/ 0 h 14"/>
                  <a:gd name="T6" fmla="*/ 0 w 16"/>
                  <a:gd name="T7" fmla="*/ 0 h 14"/>
                  <a:gd name="T8" fmla="*/ 0 w 16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4">
                    <a:moveTo>
                      <a:pt x="4" y="0"/>
                    </a:moveTo>
                    <a:lnTo>
                      <a:pt x="16" y="8"/>
                    </a:lnTo>
                    <a:lnTo>
                      <a:pt x="12" y="14"/>
                    </a:lnTo>
                    <a:lnTo>
                      <a:pt x="0" y="6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82" name="Freeform 5777"/>
              <p:cNvSpPr>
                <a:spLocks/>
              </p:cNvSpPr>
              <p:nvPr/>
            </p:nvSpPr>
            <p:spPr bwMode="auto">
              <a:xfrm>
                <a:off x="2832" y="1665"/>
                <a:ext cx="2" cy="2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0 w 7"/>
                  <a:gd name="T5" fmla="*/ 0 h 6"/>
                  <a:gd name="T6" fmla="*/ 0 w 7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1" y="0"/>
                    </a:moveTo>
                    <a:lnTo>
                      <a:pt x="7" y="6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83" name="Freeform 5778"/>
              <p:cNvSpPr>
                <a:spLocks/>
              </p:cNvSpPr>
              <p:nvPr/>
            </p:nvSpPr>
            <p:spPr bwMode="auto">
              <a:xfrm>
                <a:off x="2830" y="1665"/>
                <a:ext cx="6" cy="6"/>
              </a:xfrm>
              <a:custGeom>
                <a:avLst/>
                <a:gdLst>
                  <a:gd name="T0" fmla="*/ 0 w 20"/>
                  <a:gd name="T1" fmla="*/ 0 h 17"/>
                  <a:gd name="T2" fmla="*/ 0 w 20"/>
                  <a:gd name="T3" fmla="*/ 0 h 17"/>
                  <a:gd name="T4" fmla="*/ 0 w 20"/>
                  <a:gd name="T5" fmla="*/ 0 h 17"/>
                  <a:gd name="T6" fmla="*/ 0 w 20"/>
                  <a:gd name="T7" fmla="*/ 0 h 17"/>
                  <a:gd name="T8" fmla="*/ 0 w 20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7">
                    <a:moveTo>
                      <a:pt x="6" y="0"/>
                    </a:moveTo>
                    <a:lnTo>
                      <a:pt x="20" y="6"/>
                    </a:lnTo>
                    <a:lnTo>
                      <a:pt x="15" y="17"/>
                    </a:lnTo>
                    <a:lnTo>
                      <a:pt x="0" y="1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84" name="Freeform 5779"/>
              <p:cNvSpPr>
                <a:spLocks/>
              </p:cNvSpPr>
              <p:nvPr/>
            </p:nvSpPr>
            <p:spPr bwMode="auto">
              <a:xfrm>
                <a:off x="2832" y="1671"/>
                <a:ext cx="3" cy="0"/>
              </a:xfrm>
              <a:custGeom>
                <a:avLst/>
                <a:gdLst>
                  <a:gd name="T0" fmla="*/ 0 w 7"/>
                  <a:gd name="T1" fmla="*/ 1 h 2"/>
                  <a:gd name="T2" fmla="*/ 0 w 7"/>
                  <a:gd name="T3" fmla="*/ 0 h 2"/>
                  <a:gd name="T4" fmla="*/ 0 w 7"/>
                  <a:gd name="T5" fmla="*/ 1 h 2"/>
                  <a:gd name="T6" fmla="*/ 0 w 7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7" y="1"/>
                    </a:moveTo>
                    <a:lnTo>
                      <a:pt x="0" y="0"/>
                    </a:lnTo>
                    <a:lnTo>
                      <a:pt x="6" y="2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85" name="Freeform 5780"/>
              <p:cNvSpPr>
                <a:spLocks/>
              </p:cNvSpPr>
              <p:nvPr/>
            </p:nvSpPr>
            <p:spPr bwMode="auto">
              <a:xfrm>
                <a:off x="2823" y="1668"/>
                <a:ext cx="11" cy="16"/>
              </a:xfrm>
              <a:custGeom>
                <a:avLst/>
                <a:gdLst>
                  <a:gd name="T0" fmla="*/ 0 w 35"/>
                  <a:gd name="T1" fmla="*/ 0 h 46"/>
                  <a:gd name="T2" fmla="*/ 0 w 35"/>
                  <a:gd name="T3" fmla="*/ 0 h 46"/>
                  <a:gd name="T4" fmla="*/ 0 w 35"/>
                  <a:gd name="T5" fmla="*/ 0 h 46"/>
                  <a:gd name="T6" fmla="*/ 0 w 35"/>
                  <a:gd name="T7" fmla="*/ 0 h 46"/>
                  <a:gd name="T8" fmla="*/ 0 w 35"/>
                  <a:gd name="T9" fmla="*/ 0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" h="46">
                    <a:moveTo>
                      <a:pt x="22" y="0"/>
                    </a:moveTo>
                    <a:lnTo>
                      <a:pt x="35" y="9"/>
                    </a:lnTo>
                    <a:lnTo>
                      <a:pt x="12" y="46"/>
                    </a:lnTo>
                    <a:lnTo>
                      <a:pt x="0" y="38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86" name="Freeform 5781"/>
              <p:cNvSpPr>
                <a:spLocks/>
              </p:cNvSpPr>
              <p:nvPr/>
            </p:nvSpPr>
            <p:spPr bwMode="auto">
              <a:xfrm>
                <a:off x="2825" y="1683"/>
                <a:ext cx="2" cy="1"/>
              </a:xfrm>
              <a:custGeom>
                <a:avLst/>
                <a:gdLst>
                  <a:gd name="T0" fmla="*/ 0 w 6"/>
                  <a:gd name="T1" fmla="*/ 1 h 2"/>
                  <a:gd name="T2" fmla="*/ 0 w 6"/>
                  <a:gd name="T3" fmla="*/ 0 h 2"/>
                  <a:gd name="T4" fmla="*/ 0 w 6"/>
                  <a:gd name="T5" fmla="*/ 1 h 2"/>
                  <a:gd name="T6" fmla="*/ 0 w 6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6" y="2"/>
                    </a:moveTo>
                    <a:lnTo>
                      <a:pt x="0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87" name="Freeform 5782"/>
              <p:cNvSpPr>
                <a:spLocks/>
              </p:cNvSpPr>
              <p:nvPr/>
            </p:nvSpPr>
            <p:spPr bwMode="auto">
              <a:xfrm>
                <a:off x="2819" y="1681"/>
                <a:ext cx="8" cy="8"/>
              </a:xfrm>
              <a:custGeom>
                <a:avLst/>
                <a:gdLst>
                  <a:gd name="T0" fmla="*/ 0 w 24"/>
                  <a:gd name="T1" fmla="*/ 0 h 25"/>
                  <a:gd name="T2" fmla="*/ 0 w 24"/>
                  <a:gd name="T3" fmla="*/ 0 h 25"/>
                  <a:gd name="T4" fmla="*/ 0 w 24"/>
                  <a:gd name="T5" fmla="*/ 0 h 25"/>
                  <a:gd name="T6" fmla="*/ 0 w 24"/>
                  <a:gd name="T7" fmla="*/ 0 h 25"/>
                  <a:gd name="T8" fmla="*/ 0 w 24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25">
                    <a:moveTo>
                      <a:pt x="12" y="0"/>
                    </a:moveTo>
                    <a:lnTo>
                      <a:pt x="24" y="8"/>
                    </a:lnTo>
                    <a:lnTo>
                      <a:pt x="13" y="25"/>
                    </a:lnTo>
                    <a:lnTo>
                      <a:pt x="0" y="1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88" name="Freeform 5783"/>
              <p:cNvSpPr>
                <a:spLocks/>
              </p:cNvSpPr>
              <p:nvPr/>
            </p:nvSpPr>
            <p:spPr bwMode="auto">
              <a:xfrm>
                <a:off x="2819" y="1686"/>
                <a:ext cx="2" cy="3"/>
              </a:xfrm>
              <a:custGeom>
                <a:avLst/>
                <a:gdLst>
                  <a:gd name="T0" fmla="*/ 0 w 6"/>
                  <a:gd name="T1" fmla="*/ 0 h 7"/>
                  <a:gd name="T2" fmla="*/ 0 w 6"/>
                  <a:gd name="T3" fmla="*/ 0 h 7"/>
                  <a:gd name="T4" fmla="*/ 0 w 6"/>
                  <a:gd name="T5" fmla="*/ 0 h 7"/>
                  <a:gd name="T6" fmla="*/ 0 w 6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0" y="0"/>
                    </a:moveTo>
                    <a:lnTo>
                      <a:pt x="6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89" name="Freeform 5784"/>
              <p:cNvSpPr>
                <a:spLocks/>
              </p:cNvSpPr>
              <p:nvPr/>
            </p:nvSpPr>
            <p:spPr bwMode="auto">
              <a:xfrm>
                <a:off x="2814" y="1686"/>
                <a:ext cx="9" cy="11"/>
              </a:xfrm>
              <a:custGeom>
                <a:avLst/>
                <a:gdLst>
                  <a:gd name="T0" fmla="*/ 0 w 26"/>
                  <a:gd name="T1" fmla="*/ 0 h 32"/>
                  <a:gd name="T2" fmla="*/ 0 w 26"/>
                  <a:gd name="T3" fmla="*/ 0 h 32"/>
                  <a:gd name="T4" fmla="*/ 0 w 26"/>
                  <a:gd name="T5" fmla="*/ 0 h 32"/>
                  <a:gd name="T6" fmla="*/ 0 w 26"/>
                  <a:gd name="T7" fmla="*/ 0 h 32"/>
                  <a:gd name="T8" fmla="*/ 0 w 26"/>
                  <a:gd name="T9" fmla="*/ 0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32">
                    <a:moveTo>
                      <a:pt x="13" y="0"/>
                    </a:moveTo>
                    <a:lnTo>
                      <a:pt x="26" y="9"/>
                    </a:lnTo>
                    <a:lnTo>
                      <a:pt x="12" y="32"/>
                    </a:lnTo>
                    <a:lnTo>
                      <a:pt x="0" y="2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90" name="Freeform 5785"/>
              <p:cNvSpPr>
                <a:spLocks/>
              </p:cNvSpPr>
              <p:nvPr/>
            </p:nvSpPr>
            <p:spPr bwMode="auto">
              <a:xfrm>
                <a:off x="2814" y="1694"/>
                <a:ext cx="2" cy="2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0 w 7"/>
                  <a:gd name="T5" fmla="*/ 0 h 6"/>
                  <a:gd name="T6" fmla="*/ 0 w 7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1" y="0"/>
                    </a:moveTo>
                    <a:lnTo>
                      <a:pt x="7" y="6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91" name="Freeform 5786"/>
              <p:cNvSpPr>
                <a:spLocks/>
              </p:cNvSpPr>
              <p:nvPr/>
            </p:nvSpPr>
            <p:spPr bwMode="auto">
              <a:xfrm>
                <a:off x="2811" y="1694"/>
                <a:ext cx="8" cy="10"/>
              </a:xfrm>
              <a:custGeom>
                <a:avLst/>
                <a:gdLst>
                  <a:gd name="T0" fmla="*/ 0 w 23"/>
                  <a:gd name="T1" fmla="*/ 0 h 28"/>
                  <a:gd name="T2" fmla="*/ 0 w 23"/>
                  <a:gd name="T3" fmla="*/ 0 h 28"/>
                  <a:gd name="T4" fmla="*/ 0 w 23"/>
                  <a:gd name="T5" fmla="*/ 0 h 28"/>
                  <a:gd name="T6" fmla="*/ 0 w 23"/>
                  <a:gd name="T7" fmla="*/ 0 h 28"/>
                  <a:gd name="T8" fmla="*/ 0 w 23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28">
                    <a:moveTo>
                      <a:pt x="9" y="0"/>
                    </a:moveTo>
                    <a:lnTo>
                      <a:pt x="23" y="6"/>
                    </a:lnTo>
                    <a:lnTo>
                      <a:pt x="15" y="28"/>
                    </a:lnTo>
                    <a:lnTo>
                      <a:pt x="0" y="22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92" name="Freeform 5787"/>
              <p:cNvSpPr>
                <a:spLocks/>
              </p:cNvSpPr>
              <p:nvPr/>
            </p:nvSpPr>
            <p:spPr bwMode="auto">
              <a:xfrm>
                <a:off x="2811" y="1702"/>
                <a:ext cx="3" cy="1"/>
              </a:xfrm>
              <a:custGeom>
                <a:avLst/>
                <a:gdLst>
                  <a:gd name="T0" fmla="*/ 0 w 8"/>
                  <a:gd name="T1" fmla="*/ 0 h 5"/>
                  <a:gd name="T2" fmla="*/ 0 w 8"/>
                  <a:gd name="T3" fmla="*/ 0 h 5"/>
                  <a:gd name="T4" fmla="*/ 0 w 8"/>
                  <a:gd name="T5" fmla="*/ 0 h 5"/>
                  <a:gd name="T6" fmla="*/ 0 w 8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5">
                    <a:moveTo>
                      <a:pt x="0" y="0"/>
                    </a:moveTo>
                    <a:lnTo>
                      <a:pt x="8" y="5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93" name="Freeform 5788"/>
              <p:cNvSpPr>
                <a:spLocks/>
              </p:cNvSpPr>
              <p:nvPr/>
            </p:nvSpPr>
            <p:spPr bwMode="auto">
              <a:xfrm>
                <a:off x="2808" y="1702"/>
                <a:ext cx="8" cy="10"/>
              </a:xfrm>
              <a:custGeom>
                <a:avLst/>
                <a:gdLst>
                  <a:gd name="T0" fmla="*/ 0 w 23"/>
                  <a:gd name="T1" fmla="*/ 0 h 29"/>
                  <a:gd name="T2" fmla="*/ 0 w 23"/>
                  <a:gd name="T3" fmla="*/ 0 h 29"/>
                  <a:gd name="T4" fmla="*/ 0 w 23"/>
                  <a:gd name="T5" fmla="*/ 0 h 29"/>
                  <a:gd name="T6" fmla="*/ 0 w 23"/>
                  <a:gd name="T7" fmla="*/ 0 h 29"/>
                  <a:gd name="T8" fmla="*/ 0 w 23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29">
                    <a:moveTo>
                      <a:pt x="8" y="0"/>
                    </a:moveTo>
                    <a:lnTo>
                      <a:pt x="23" y="4"/>
                    </a:lnTo>
                    <a:lnTo>
                      <a:pt x="14" y="29"/>
                    </a:lnTo>
                    <a:lnTo>
                      <a:pt x="0" y="2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94" name="Freeform 5789"/>
              <p:cNvSpPr>
                <a:spLocks/>
              </p:cNvSpPr>
              <p:nvPr/>
            </p:nvSpPr>
            <p:spPr bwMode="auto">
              <a:xfrm>
                <a:off x="2811" y="1712"/>
                <a:ext cx="2" cy="0"/>
              </a:xfrm>
              <a:custGeom>
                <a:avLst/>
                <a:gdLst>
                  <a:gd name="T0" fmla="*/ 0 w 7"/>
                  <a:gd name="T1" fmla="*/ 0 w 7"/>
                  <a:gd name="T2" fmla="*/ 0 w 7"/>
                  <a:gd name="T3" fmla="*/ 0 w 7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7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95" name="Freeform 5790"/>
              <p:cNvSpPr>
                <a:spLocks/>
              </p:cNvSpPr>
              <p:nvPr/>
            </p:nvSpPr>
            <p:spPr bwMode="auto">
              <a:xfrm>
                <a:off x="2806" y="1710"/>
                <a:ext cx="7" cy="10"/>
              </a:xfrm>
              <a:custGeom>
                <a:avLst/>
                <a:gdLst>
                  <a:gd name="T0" fmla="*/ 0 w 22"/>
                  <a:gd name="T1" fmla="*/ 0 h 28"/>
                  <a:gd name="T2" fmla="*/ 0 w 22"/>
                  <a:gd name="T3" fmla="*/ 0 h 28"/>
                  <a:gd name="T4" fmla="*/ 0 w 22"/>
                  <a:gd name="T5" fmla="*/ 0 h 28"/>
                  <a:gd name="T6" fmla="*/ 0 w 22"/>
                  <a:gd name="T7" fmla="*/ 0 h 28"/>
                  <a:gd name="T8" fmla="*/ 0 w 22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28">
                    <a:moveTo>
                      <a:pt x="8" y="0"/>
                    </a:moveTo>
                    <a:lnTo>
                      <a:pt x="22" y="4"/>
                    </a:lnTo>
                    <a:lnTo>
                      <a:pt x="14" y="28"/>
                    </a:lnTo>
                    <a:lnTo>
                      <a:pt x="0" y="24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96" name="Freeform 5791"/>
              <p:cNvSpPr>
                <a:spLocks/>
              </p:cNvSpPr>
              <p:nvPr/>
            </p:nvSpPr>
            <p:spPr bwMode="auto">
              <a:xfrm>
                <a:off x="2803" y="1718"/>
                <a:ext cx="7" cy="10"/>
              </a:xfrm>
              <a:custGeom>
                <a:avLst/>
                <a:gdLst>
                  <a:gd name="T0" fmla="*/ 0 w 23"/>
                  <a:gd name="T1" fmla="*/ 0 h 28"/>
                  <a:gd name="T2" fmla="*/ 0 w 23"/>
                  <a:gd name="T3" fmla="*/ 0 h 28"/>
                  <a:gd name="T4" fmla="*/ 0 w 23"/>
                  <a:gd name="T5" fmla="*/ 0 h 28"/>
                  <a:gd name="T6" fmla="*/ 0 w 23"/>
                  <a:gd name="T7" fmla="*/ 0 h 28"/>
                  <a:gd name="T8" fmla="*/ 0 w 23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28">
                    <a:moveTo>
                      <a:pt x="9" y="0"/>
                    </a:moveTo>
                    <a:lnTo>
                      <a:pt x="23" y="4"/>
                    </a:lnTo>
                    <a:lnTo>
                      <a:pt x="15" y="28"/>
                    </a:lnTo>
                    <a:lnTo>
                      <a:pt x="0" y="2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97" name="Freeform 5792"/>
              <p:cNvSpPr>
                <a:spLocks/>
              </p:cNvSpPr>
              <p:nvPr/>
            </p:nvSpPr>
            <p:spPr bwMode="auto">
              <a:xfrm>
                <a:off x="2803" y="1726"/>
                <a:ext cx="2" cy="2"/>
              </a:xfrm>
              <a:custGeom>
                <a:avLst/>
                <a:gdLst>
                  <a:gd name="T0" fmla="*/ 0 w 8"/>
                  <a:gd name="T1" fmla="*/ 0 h 4"/>
                  <a:gd name="T2" fmla="*/ 0 w 8"/>
                  <a:gd name="T3" fmla="*/ 1 h 4"/>
                  <a:gd name="T4" fmla="*/ 0 w 8"/>
                  <a:gd name="T5" fmla="*/ 0 h 4"/>
                  <a:gd name="T6" fmla="*/ 0 w 8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4">
                    <a:moveTo>
                      <a:pt x="0" y="0"/>
                    </a:moveTo>
                    <a:lnTo>
                      <a:pt x="8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98" name="Freeform 5793"/>
              <p:cNvSpPr>
                <a:spLocks/>
              </p:cNvSpPr>
              <p:nvPr/>
            </p:nvSpPr>
            <p:spPr bwMode="auto">
              <a:xfrm>
                <a:off x="2799" y="1726"/>
                <a:ext cx="9" cy="17"/>
              </a:xfrm>
              <a:custGeom>
                <a:avLst/>
                <a:gdLst>
                  <a:gd name="T0" fmla="*/ 0 w 26"/>
                  <a:gd name="T1" fmla="*/ 0 h 49"/>
                  <a:gd name="T2" fmla="*/ 0 w 26"/>
                  <a:gd name="T3" fmla="*/ 0 h 49"/>
                  <a:gd name="T4" fmla="*/ 0 w 26"/>
                  <a:gd name="T5" fmla="*/ 0 h 49"/>
                  <a:gd name="T6" fmla="*/ 0 w 26"/>
                  <a:gd name="T7" fmla="*/ 0 h 49"/>
                  <a:gd name="T8" fmla="*/ 0 w 26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49">
                    <a:moveTo>
                      <a:pt x="11" y="0"/>
                    </a:moveTo>
                    <a:lnTo>
                      <a:pt x="26" y="4"/>
                    </a:lnTo>
                    <a:lnTo>
                      <a:pt x="14" y="49"/>
                    </a:lnTo>
                    <a:lnTo>
                      <a:pt x="0" y="45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99" name="Freeform 5794"/>
              <p:cNvSpPr>
                <a:spLocks/>
              </p:cNvSpPr>
              <p:nvPr/>
            </p:nvSpPr>
            <p:spPr bwMode="auto">
              <a:xfrm>
                <a:off x="2799" y="1741"/>
                <a:ext cx="2" cy="2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1 h 4"/>
                  <a:gd name="T4" fmla="*/ 0 w 7"/>
                  <a:gd name="T5" fmla="*/ 0 h 4"/>
                  <a:gd name="T6" fmla="*/ 0 w 7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7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00" name="Freeform 5795"/>
              <p:cNvSpPr>
                <a:spLocks/>
              </p:cNvSpPr>
              <p:nvPr/>
            </p:nvSpPr>
            <p:spPr bwMode="auto">
              <a:xfrm>
                <a:off x="2795" y="1741"/>
                <a:ext cx="9" cy="17"/>
              </a:xfrm>
              <a:custGeom>
                <a:avLst/>
                <a:gdLst>
                  <a:gd name="T0" fmla="*/ 0 w 25"/>
                  <a:gd name="T1" fmla="*/ 0 h 49"/>
                  <a:gd name="T2" fmla="*/ 0 w 25"/>
                  <a:gd name="T3" fmla="*/ 0 h 49"/>
                  <a:gd name="T4" fmla="*/ 0 w 25"/>
                  <a:gd name="T5" fmla="*/ 0 h 49"/>
                  <a:gd name="T6" fmla="*/ 0 w 25"/>
                  <a:gd name="T7" fmla="*/ 0 h 49"/>
                  <a:gd name="T8" fmla="*/ 0 w 25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49">
                    <a:moveTo>
                      <a:pt x="11" y="0"/>
                    </a:moveTo>
                    <a:lnTo>
                      <a:pt x="25" y="4"/>
                    </a:lnTo>
                    <a:lnTo>
                      <a:pt x="15" y="49"/>
                    </a:lnTo>
                    <a:lnTo>
                      <a:pt x="0" y="45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01" name="Freeform 5796"/>
              <p:cNvSpPr>
                <a:spLocks/>
              </p:cNvSpPr>
              <p:nvPr/>
            </p:nvSpPr>
            <p:spPr bwMode="auto">
              <a:xfrm>
                <a:off x="2795" y="1756"/>
                <a:ext cx="3" cy="2"/>
              </a:xfrm>
              <a:custGeom>
                <a:avLst/>
                <a:gdLst>
                  <a:gd name="T0" fmla="*/ 0 w 8"/>
                  <a:gd name="T1" fmla="*/ 0 h 4"/>
                  <a:gd name="T2" fmla="*/ 0 w 8"/>
                  <a:gd name="T3" fmla="*/ 1 h 4"/>
                  <a:gd name="T4" fmla="*/ 0 w 8"/>
                  <a:gd name="T5" fmla="*/ 1 h 4"/>
                  <a:gd name="T6" fmla="*/ 0 w 8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4">
                    <a:moveTo>
                      <a:pt x="0" y="0"/>
                    </a:moveTo>
                    <a:lnTo>
                      <a:pt x="8" y="4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02" name="Freeform 5797"/>
              <p:cNvSpPr>
                <a:spLocks/>
              </p:cNvSpPr>
              <p:nvPr/>
            </p:nvSpPr>
            <p:spPr bwMode="auto">
              <a:xfrm>
                <a:off x="2794" y="1757"/>
                <a:ext cx="6" cy="7"/>
              </a:xfrm>
              <a:custGeom>
                <a:avLst/>
                <a:gdLst>
                  <a:gd name="T0" fmla="*/ 0 w 18"/>
                  <a:gd name="T1" fmla="*/ 0 h 21"/>
                  <a:gd name="T2" fmla="*/ 0 w 18"/>
                  <a:gd name="T3" fmla="*/ 0 h 21"/>
                  <a:gd name="T4" fmla="*/ 0 w 18"/>
                  <a:gd name="T5" fmla="*/ 0 h 21"/>
                  <a:gd name="T6" fmla="*/ 0 w 18"/>
                  <a:gd name="T7" fmla="*/ 0 h 21"/>
                  <a:gd name="T8" fmla="*/ 0 w 18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21">
                    <a:moveTo>
                      <a:pt x="3" y="0"/>
                    </a:moveTo>
                    <a:lnTo>
                      <a:pt x="18" y="2"/>
                    </a:lnTo>
                    <a:lnTo>
                      <a:pt x="15" y="21"/>
                    </a:lnTo>
                    <a:lnTo>
                      <a:pt x="0" y="1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03" name="Freeform 5798"/>
              <p:cNvSpPr>
                <a:spLocks/>
              </p:cNvSpPr>
              <p:nvPr/>
            </p:nvSpPr>
            <p:spPr bwMode="auto">
              <a:xfrm>
                <a:off x="2797" y="1764"/>
                <a:ext cx="2" cy="0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1 h 1"/>
                  <a:gd name="T4" fmla="*/ 0 w 7"/>
                  <a:gd name="T5" fmla="*/ 1 h 1"/>
                  <a:gd name="T6" fmla="*/ 0 w 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7" y="0"/>
                    </a:moveTo>
                    <a:lnTo>
                      <a:pt x="0" y="1"/>
                    </a:lnTo>
                    <a:lnTo>
                      <a:pt x="7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04" name="Freeform 5799"/>
              <p:cNvSpPr>
                <a:spLocks/>
              </p:cNvSpPr>
              <p:nvPr/>
            </p:nvSpPr>
            <p:spPr bwMode="auto">
              <a:xfrm>
                <a:off x="2793" y="1763"/>
                <a:ext cx="6" cy="7"/>
              </a:xfrm>
              <a:custGeom>
                <a:avLst/>
                <a:gdLst>
                  <a:gd name="T0" fmla="*/ 0 w 19"/>
                  <a:gd name="T1" fmla="*/ 0 h 23"/>
                  <a:gd name="T2" fmla="*/ 0 w 19"/>
                  <a:gd name="T3" fmla="*/ 0 h 23"/>
                  <a:gd name="T4" fmla="*/ 0 w 19"/>
                  <a:gd name="T5" fmla="*/ 0 h 23"/>
                  <a:gd name="T6" fmla="*/ 0 w 19"/>
                  <a:gd name="T7" fmla="*/ 0 h 23"/>
                  <a:gd name="T8" fmla="*/ 0 w 19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23">
                    <a:moveTo>
                      <a:pt x="4" y="0"/>
                    </a:moveTo>
                    <a:lnTo>
                      <a:pt x="19" y="4"/>
                    </a:lnTo>
                    <a:lnTo>
                      <a:pt x="15" y="23"/>
                    </a:lnTo>
                    <a:lnTo>
                      <a:pt x="0" y="19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05" name="Freeform 5800"/>
              <p:cNvSpPr>
                <a:spLocks/>
              </p:cNvSpPr>
              <p:nvPr/>
            </p:nvSpPr>
            <p:spPr bwMode="auto">
              <a:xfrm>
                <a:off x="2793" y="1769"/>
                <a:ext cx="2" cy="1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0 h 4"/>
                  <a:gd name="T4" fmla="*/ 0 w 7"/>
                  <a:gd name="T5" fmla="*/ 0 h 4"/>
                  <a:gd name="T6" fmla="*/ 0 w 7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7" y="4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06" name="Freeform 5801"/>
              <p:cNvSpPr>
                <a:spLocks/>
              </p:cNvSpPr>
              <p:nvPr/>
            </p:nvSpPr>
            <p:spPr bwMode="auto">
              <a:xfrm>
                <a:off x="2791" y="1769"/>
                <a:ext cx="7" cy="13"/>
              </a:xfrm>
              <a:custGeom>
                <a:avLst/>
                <a:gdLst>
                  <a:gd name="T0" fmla="*/ 0 w 20"/>
                  <a:gd name="T1" fmla="*/ 0 h 39"/>
                  <a:gd name="T2" fmla="*/ 0 w 20"/>
                  <a:gd name="T3" fmla="*/ 0 h 39"/>
                  <a:gd name="T4" fmla="*/ 0 w 20"/>
                  <a:gd name="T5" fmla="*/ 0 h 39"/>
                  <a:gd name="T6" fmla="*/ 0 w 20"/>
                  <a:gd name="T7" fmla="*/ 0 h 39"/>
                  <a:gd name="T8" fmla="*/ 0 w 20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39">
                    <a:moveTo>
                      <a:pt x="5" y="0"/>
                    </a:moveTo>
                    <a:lnTo>
                      <a:pt x="20" y="2"/>
                    </a:lnTo>
                    <a:lnTo>
                      <a:pt x="15" y="39"/>
                    </a:lnTo>
                    <a:lnTo>
                      <a:pt x="0" y="37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07" name="Freeform 5802"/>
              <p:cNvSpPr>
                <a:spLocks/>
              </p:cNvSpPr>
              <p:nvPr/>
            </p:nvSpPr>
            <p:spPr bwMode="auto">
              <a:xfrm>
                <a:off x="2791" y="1782"/>
                <a:ext cx="3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7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08" name="Freeform 5803"/>
              <p:cNvSpPr>
                <a:spLocks/>
              </p:cNvSpPr>
              <p:nvPr/>
            </p:nvSpPr>
            <p:spPr bwMode="auto">
              <a:xfrm>
                <a:off x="2790" y="1782"/>
                <a:ext cx="6" cy="11"/>
              </a:xfrm>
              <a:custGeom>
                <a:avLst/>
                <a:gdLst>
                  <a:gd name="T0" fmla="*/ 0 w 19"/>
                  <a:gd name="T1" fmla="*/ 0 h 34"/>
                  <a:gd name="T2" fmla="*/ 0 w 19"/>
                  <a:gd name="T3" fmla="*/ 0 h 34"/>
                  <a:gd name="T4" fmla="*/ 0 w 19"/>
                  <a:gd name="T5" fmla="*/ 0 h 34"/>
                  <a:gd name="T6" fmla="*/ 0 w 19"/>
                  <a:gd name="T7" fmla="*/ 0 h 34"/>
                  <a:gd name="T8" fmla="*/ 0 w 19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34">
                    <a:moveTo>
                      <a:pt x="4" y="0"/>
                    </a:moveTo>
                    <a:lnTo>
                      <a:pt x="19" y="2"/>
                    </a:lnTo>
                    <a:lnTo>
                      <a:pt x="14" y="34"/>
                    </a:lnTo>
                    <a:lnTo>
                      <a:pt x="0" y="3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09" name="Freeform 5804"/>
              <p:cNvSpPr>
                <a:spLocks/>
              </p:cNvSpPr>
              <p:nvPr/>
            </p:nvSpPr>
            <p:spPr bwMode="auto">
              <a:xfrm>
                <a:off x="2792" y="1793"/>
                <a:ext cx="3" cy="0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1 h 1"/>
                  <a:gd name="T4" fmla="*/ 0 w 7"/>
                  <a:gd name="T5" fmla="*/ 1 h 1"/>
                  <a:gd name="T6" fmla="*/ 0 w 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7" y="0"/>
                    </a:moveTo>
                    <a:lnTo>
                      <a:pt x="0" y="1"/>
                    </a:lnTo>
                    <a:lnTo>
                      <a:pt x="7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10" name="Freeform 5805"/>
              <p:cNvSpPr>
                <a:spLocks/>
              </p:cNvSpPr>
              <p:nvPr/>
            </p:nvSpPr>
            <p:spPr bwMode="auto">
              <a:xfrm>
                <a:off x="2788" y="1792"/>
                <a:ext cx="7" cy="11"/>
              </a:xfrm>
              <a:custGeom>
                <a:avLst/>
                <a:gdLst>
                  <a:gd name="T0" fmla="*/ 0 w 21"/>
                  <a:gd name="T1" fmla="*/ 0 h 34"/>
                  <a:gd name="T2" fmla="*/ 0 w 21"/>
                  <a:gd name="T3" fmla="*/ 0 h 34"/>
                  <a:gd name="T4" fmla="*/ 0 w 21"/>
                  <a:gd name="T5" fmla="*/ 0 h 34"/>
                  <a:gd name="T6" fmla="*/ 0 w 21"/>
                  <a:gd name="T7" fmla="*/ 0 h 34"/>
                  <a:gd name="T8" fmla="*/ 0 w 21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34">
                    <a:moveTo>
                      <a:pt x="7" y="0"/>
                    </a:moveTo>
                    <a:lnTo>
                      <a:pt x="21" y="4"/>
                    </a:lnTo>
                    <a:lnTo>
                      <a:pt x="14" y="34"/>
                    </a:lnTo>
                    <a:lnTo>
                      <a:pt x="0" y="29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11" name="Freeform 5806"/>
              <p:cNvSpPr>
                <a:spLocks/>
              </p:cNvSpPr>
              <p:nvPr/>
            </p:nvSpPr>
            <p:spPr bwMode="auto">
              <a:xfrm>
                <a:off x="2788" y="1802"/>
                <a:ext cx="2" cy="1"/>
              </a:xfrm>
              <a:custGeom>
                <a:avLst/>
                <a:gdLst>
                  <a:gd name="T0" fmla="*/ 0 w 7"/>
                  <a:gd name="T1" fmla="*/ 0 h 5"/>
                  <a:gd name="T2" fmla="*/ 0 w 7"/>
                  <a:gd name="T3" fmla="*/ 0 h 5"/>
                  <a:gd name="T4" fmla="*/ 0 w 7"/>
                  <a:gd name="T5" fmla="*/ 0 h 5"/>
                  <a:gd name="T6" fmla="*/ 0 w 7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0" y="0"/>
                    </a:moveTo>
                    <a:lnTo>
                      <a:pt x="7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12" name="Freeform 5807"/>
              <p:cNvSpPr>
                <a:spLocks/>
              </p:cNvSpPr>
              <p:nvPr/>
            </p:nvSpPr>
            <p:spPr bwMode="auto">
              <a:xfrm>
                <a:off x="2785" y="1802"/>
                <a:ext cx="7" cy="12"/>
              </a:xfrm>
              <a:custGeom>
                <a:avLst/>
                <a:gdLst>
                  <a:gd name="T0" fmla="*/ 0 w 22"/>
                  <a:gd name="T1" fmla="*/ 0 h 36"/>
                  <a:gd name="T2" fmla="*/ 0 w 22"/>
                  <a:gd name="T3" fmla="*/ 0 h 36"/>
                  <a:gd name="T4" fmla="*/ 0 w 22"/>
                  <a:gd name="T5" fmla="*/ 0 h 36"/>
                  <a:gd name="T6" fmla="*/ 0 w 22"/>
                  <a:gd name="T7" fmla="*/ 0 h 36"/>
                  <a:gd name="T8" fmla="*/ 0 w 22"/>
                  <a:gd name="T9" fmla="*/ 0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36">
                    <a:moveTo>
                      <a:pt x="8" y="0"/>
                    </a:moveTo>
                    <a:lnTo>
                      <a:pt x="22" y="5"/>
                    </a:lnTo>
                    <a:lnTo>
                      <a:pt x="15" y="36"/>
                    </a:lnTo>
                    <a:lnTo>
                      <a:pt x="0" y="3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13" name="Freeform 5808"/>
              <p:cNvSpPr>
                <a:spLocks/>
              </p:cNvSpPr>
              <p:nvPr/>
            </p:nvSpPr>
            <p:spPr bwMode="auto">
              <a:xfrm>
                <a:off x="2785" y="1812"/>
                <a:ext cx="3" cy="2"/>
              </a:xfrm>
              <a:custGeom>
                <a:avLst/>
                <a:gdLst>
                  <a:gd name="T0" fmla="*/ 0 w 8"/>
                  <a:gd name="T1" fmla="*/ 0 h 4"/>
                  <a:gd name="T2" fmla="*/ 0 w 8"/>
                  <a:gd name="T3" fmla="*/ 1 h 4"/>
                  <a:gd name="T4" fmla="*/ 0 w 8"/>
                  <a:gd name="T5" fmla="*/ 1 h 4"/>
                  <a:gd name="T6" fmla="*/ 0 w 8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4">
                    <a:moveTo>
                      <a:pt x="0" y="0"/>
                    </a:moveTo>
                    <a:lnTo>
                      <a:pt x="8" y="4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14" name="Freeform 5809"/>
              <p:cNvSpPr>
                <a:spLocks/>
              </p:cNvSpPr>
              <p:nvPr/>
            </p:nvSpPr>
            <p:spPr bwMode="auto">
              <a:xfrm>
                <a:off x="2784" y="1813"/>
                <a:ext cx="6" cy="11"/>
              </a:xfrm>
              <a:custGeom>
                <a:avLst/>
                <a:gdLst>
                  <a:gd name="T0" fmla="*/ 0 w 18"/>
                  <a:gd name="T1" fmla="*/ 0 h 33"/>
                  <a:gd name="T2" fmla="*/ 0 w 18"/>
                  <a:gd name="T3" fmla="*/ 0 h 33"/>
                  <a:gd name="T4" fmla="*/ 0 w 18"/>
                  <a:gd name="T5" fmla="*/ 0 h 33"/>
                  <a:gd name="T6" fmla="*/ 0 w 18"/>
                  <a:gd name="T7" fmla="*/ 0 h 33"/>
                  <a:gd name="T8" fmla="*/ 0 w 18"/>
                  <a:gd name="T9" fmla="*/ 0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33">
                    <a:moveTo>
                      <a:pt x="3" y="0"/>
                    </a:moveTo>
                    <a:lnTo>
                      <a:pt x="18" y="2"/>
                    </a:lnTo>
                    <a:lnTo>
                      <a:pt x="15" y="33"/>
                    </a:lnTo>
                    <a:lnTo>
                      <a:pt x="0" y="3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15" name="Freeform 5810"/>
              <p:cNvSpPr>
                <a:spLocks/>
              </p:cNvSpPr>
              <p:nvPr/>
            </p:nvSpPr>
            <p:spPr bwMode="auto">
              <a:xfrm>
                <a:off x="2786" y="1824"/>
                <a:ext cx="3" cy="0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1 h 1"/>
                  <a:gd name="T4" fmla="*/ 0 w 8"/>
                  <a:gd name="T5" fmla="*/ 0 h 1"/>
                  <a:gd name="T6" fmla="*/ 0 w 8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8" y="0"/>
                    </a:moveTo>
                    <a:lnTo>
                      <a:pt x="0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16" name="Freeform 5811"/>
              <p:cNvSpPr>
                <a:spLocks/>
              </p:cNvSpPr>
              <p:nvPr/>
            </p:nvSpPr>
            <p:spPr bwMode="auto">
              <a:xfrm>
                <a:off x="2783" y="1823"/>
                <a:ext cx="6" cy="6"/>
              </a:xfrm>
              <a:custGeom>
                <a:avLst/>
                <a:gdLst>
                  <a:gd name="T0" fmla="*/ 0 w 17"/>
                  <a:gd name="T1" fmla="*/ 0 h 19"/>
                  <a:gd name="T2" fmla="*/ 0 w 17"/>
                  <a:gd name="T3" fmla="*/ 0 h 19"/>
                  <a:gd name="T4" fmla="*/ 0 w 17"/>
                  <a:gd name="T5" fmla="*/ 0 h 19"/>
                  <a:gd name="T6" fmla="*/ 0 w 17"/>
                  <a:gd name="T7" fmla="*/ 0 h 19"/>
                  <a:gd name="T8" fmla="*/ 0 w 17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9">
                    <a:moveTo>
                      <a:pt x="2" y="0"/>
                    </a:moveTo>
                    <a:lnTo>
                      <a:pt x="17" y="2"/>
                    </a:lnTo>
                    <a:lnTo>
                      <a:pt x="15" y="19"/>
                    </a:lnTo>
                    <a:lnTo>
                      <a:pt x="0" y="1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17" name="Freeform 5812"/>
              <p:cNvSpPr>
                <a:spLocks/>
              </p:cNvSpPr>
              <p:nvPr/>
            </p:nvSpPr>
            <p:spPr bwMode="auto">
              <a:xfrm>
                <a:off x="2783" y="1828"/>
                <a:ext cx="3" cy="2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1 h 4"/>
                  <a:gd name="T4" fmla="*/ 0 w 7"/>
                  <a:gd name="T5" fmla="*/ 1 h 4"/>
                  <a:gd name="T6" fmla="*/ 0 w 7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7" y="4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18" name="Rectangle 5813"/>
              <p:cNvSpPr>
                <a:spLocks noChangeArrowheads="1"/>
              </p:cNvSpPr>
              <p:nvPr/>
            </p:nvSpPr>
            <p:spPr bwMode="auto">
              <a:xfrm>
                <a:off x="2783" y="1829"/>
                <a:ext cx="6" cy="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19" name="Rectangle 5814"/>
              <p:cNvSpPr>
                <a:spLocks noChangeArrowheads="1"/>
              </p:cNvSpPr>
              <p:nvPr/>
            </p:nvSpPr>
            <p:spPr bwMode="auto">
              <a:xfrm>
                <a:off x="2783" y="1832"/>
                <a:ext cx="6" cy="2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20" name="Freeform 5815"/>
              <p:cNvSpPr>
                <a:spLocks/>
              </p:cNvSpPr>
              <p:nvPr/>
            </p:nvSpPr>
            <p:spPr bwMode="auto">
              <a:xfrm>
                <a:off x="2786" y="1834"/>
                <a:ext cx="3" cy="1"/>
              </a:xfrm>
              <a:custGeom>
                <a:avLst/>
                <a:gdLst>
                  <a:gd name="T0" fmla="*/ 0 w 9"/>
                  <a:gd name="T1" fmla="*/ 0 h 3"/>
                  <a:gd name="T2" fmla="*/ 0 w 9"/>
                  <a:gd name="T3" fmla="*/ 0 h 3"/>
                  <a:gd name="T4" fmla="*/ 0 w 9"/>
                  <a:gd name="T5" fmla="*/ 0 h 3"/>
                  <a:gd name="T6" fmla="*/ 0 w 9"/>
                  <a:gd name="T7" fmla="*/ 0 h 3"/>
                  <a:gd name="T8" fmla="*/ 0 w 9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3">
                    <a:moveTo>
                      <a:pt x="9" y="0"/>
                    </a:moveTo>
                    <a:lnTo>
                      <a:pt x="9" y="0"/>
                    </a:lnTo>
                    <a:lnTo>
                      <a:pt x="8" y="3"/>
                    </a:lnTo>
                    <a:lnTo>
                      <a:pt x="0" y="2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21" name="Freeform 5816"/>
              <p:cNvSpPr>
                <a:spLocks/>
              </p:cNvSpPr>
              <p:nvPr/>
            </p:nvSpPr>
            <p:spPr bwMode="auto">
              <a:xfrm>
                <a:off x="2783" y="1833"/>
                <a:ext cx="5" cy="4"/>
              </a:xfrm>
              <a:custGeom>
                <a:avLst/>
                <a:gdLst>
                  <a:gd name="T0" fmla="*/ 0 w 17"/>
                  <a:gd name="T1" fmla="*/ 0 h 11"/>
                  <a:gd name="T2" fmla="*/ 0 w 17"/>
                  <a:gd name="T3" fmla="*/ 0 h 11"/>
                  <a:gd name="T4" fmla="*/ 0 w 17"/>
                  <a:gd name="T5" fmla="*/ 0 h 11"/>
                  <a:gd name="T6" fmla="*/ 0 w 17"/>
                  <a:gd name="T7" fmla="*/ 0 h 11"/>
                  <a:gd name="T8" fmla="*/ 0 w 17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1">
                    <a:moveTo>
                      <a:pt x="2" y="0"/>
                    </a:moveTo>
                    <a:lnTo>
                      <a:pt x="17" y="6"/>
                    </a:lnTo>
                    <a:lnTo>
                      <a:pt x="15" y="11"/>
                    </a:lnTo>
                    <a:lnTo>
                      <a:pt x="0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22" name="Freeform 5817"/>
              <p:cNvSpPr>
                <a:spLocks/>
              </p:cNvSpPr>
              <p:nvPr/>
            </p:nvSpPr>
            <p:spPr bwMode="auto">
              <a:xfrm>
                <a:off x="2783" y="1835"/>
                <a:ext cx="2" cy="2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0 w 7"/>
                  <a:gd name="T5" fmla="*/ 0 h 6"/>
                  <a:gd name="T6" fmla="*/ 0 w 7"/>
                  <a:gd name="T7" fmla="*/ 0 h 6"/>
                  <a:gd name="T8" fmla="*/ 0 w 7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0" y="1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7" y="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23" name="Rectangle 5818"/>
              <p:cNvSpPr>
                <a:spLocks noChangeArrowheads="1"/>
              </p:cNvSpPr>
              <p:nvPr/>
            </p:nvSpPr>
            <p:spPr bwMode="auto">
              <a:xfrm>
                <a:off x="2783" y="1836"/>
                <a:ext cx="5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24" name="Rectangle 5819"/>
              <p:cNvSpPr>
                <a:spLocks noChangeArrowheads="1"/>
              </p:cNvSpPr>
              <p:nvPr/>
            </p:nvSpPr>
            <p:spPr bwMode="auto">
              <a:xfrm>
                <a:off x="2783" y="1837"/>
                <a:ext cx="5" cy="2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25" name="Rectangle 5820"/>
              <p:cNvSpPr>
                <a:spLocks noChangeArrowheads="1"/>
              </p:cNvSpPr>
              <p:nvPr/>
            </p:nvSpPr>
            <p:spPr bwMode="auto">
              <a:xfrm>
                <a:off x="2783" y="1839"/>
                <a:ext cx="5" cy="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26" name="Freeform 5821"/>
              <p:cNvSpPr>
                <a:spLocks/>
              </p:cNvSpPr>
              <p:nvPr/>
            </p:nvSpPr>
            <p:spPr bwMode="auto">
              <a:xfrm>
                <a:off x="2785" y="1842"/>
                <a:ext cx="3" cy="1"/>
              </a:xfrm>
              <a:custGeom>
                <a:avLst/>
                <a:gdLst>
                  <a:gd name="T0" fmla="*/ 0 w 9"/>
                  <a:gd name="T1" fmla="*/ 0 h 2"/>
                  <a:gd name="T2" fmla="*/ 0 w 9"/>
                  <a:gd name="T3" fmla="*/ 1 h 2"/>
                  <a:gd name="T4" fmla="*/ 0 w 9"/>
                  <a:gd name="T5" fmla="*/ 1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2">
                    <a:moveTo>
                      <a:pt x="9" y="0"/>
                    </a:moveTo>
                    <a:lnTo>
                      <a:pt x="0" y="2"/>
                    </a:lnTo>
                    <a:lnTo>
                      <a:pt x="8" y="1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27" name="Freeform 5822"/>
              <p:cNvSpPr>
                <a:spLocks/>
              </p:cNvSpPr>
              <p:nvPr/>
            </p:nvSpPr>
            <p:spPr bwMode="auto">
              <a:xfrm>
                <a:off x="2782" y="1842"/>
                <a:ext cx="6" cy="4"/>
              </a:xfrm>
              <a:custGeom>
                <a:avLst/>
                <a:gdLst>
                  <a:gd name="T0" fmla="*/ 0 w 17"/>
                  <a:gd name="T1" fmla="*/ 0 h 14"/>
                  <a:gd name="T2" fmla="*/ 0 w 17"/>
                  <a:gd name="T3" fmla="*/ 0 h 14"/>
                  <a:gd name="T4" fmla="*/ 0 w 17"/>
                  <a:gd name="T5" fmla="*/ 0 h 14"/>
                  <a:gd name="T6" fmla="*/ 0 w 17"/>
                  <a:gd name="T7" fmla="*/ 0 h 14"/>
                  <a:gd name="T8" fmla="*/ 0 w 17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4">
                    <a:moveTo>
                      <a:pt x="2" y="0"/>
                    </a:moveTo>
                    <a:lnTo>
                      <a:pt x="17" y="2"/>
                    </a:lnTo>
                    <a:lnTo>
                      <a:pt x="15" y="14"/>
                    </a:lnTo>
                    <a:lnTo>
                      <a:pt x="0" y="1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28" name="Freeform 5823"/>
              <p:cNvSpPr>
                <a:spLocks/>
              </p:cNvSpPr>
              <p:nvPr/>
            </p:nvSpPr>
            <p:spPr bwMode="auto">
              <a:xfrm>
                <a:off x="2782" y="1846"/>
                <a:ext cx="2" cy="1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0 h 4"/>
                  <a:gd name="T4" fmla="*/ 0 w 7"/>
                  <a:gd name="T5" fmla="*/ 0 h 4"/>
                  <a:gd name="T6" fmla="*/ 0 w 7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7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29" name="Freeform 5824"/>
              <p:cNvSpPr>
                <a:spLocks/>
              </p:cNvSpPr>
              <p:nvPr/>
            </p:nvSpPr>
            <p:spPr bwMode="auto">
              <a:xfrm>
                <a:off x="2781" y="1846"/>
                <a:ext cx="6" cy="8"/>
              </a:xfrm>
              <a:custGeom>
                <a:avLst/>
                <a:gdLst>
                  <a:gd name="T0" fmla="*/ 0 w 17"/>
                  <a:gd name="T1" fmla="*/ 0 h 26"/>
                  <a:gd name="T2" fmla="*/ 0 w 17"/>
                  <a:gd name="T3" fmla="*/ 0 h 26"/>
                  <a:gd name="T4" fmla="*/ 0 w 17"/>
                  <a:gd name="T5" fmla="*/ 0 h 26"/>
                  <a:gd name="T6" fmla="*/ 0 w 17"/>
                  <a:gd name="T7" fmla="*/ 0 h 26"/>
                  <a:gd name="T8" fmla="*/ 0 w 17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26">
                    <a:moveTo>
                      <a:pt x="2" y="0"/>
                    </a:moveTo>
                    <a:lnTo>
                      <a:pt x="17" y="2"/>
                    </a:lnTo>
                    <a:lnTo>
                      <a:pt x="14" y="26"/>
                    </a:lnTo>
                    <a:lnTo>
                      <a:pt x="0" y="2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30" name="Freeform 5825"/>
              <p:cNvSpPr>
                <a:spLocks/>
              </p:cNvSpPr>
              <p:nvPr/>
            </p:nvSpPr>
            <p:spPr bwMode="auto">
              <a:xfrm>
                <a:off x="2781" y="1854"/>
                <a:ext cx="3" cy="1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0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lnTo>
                      <a:pt x="7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31" name="Rectangle 5826"/>
              <p:cNvSpPr>
                <a:spLocks noChangeArrowheads="1"/>
              </p:cNvSpPr>
              <p:nvPr/>
            </p:nvSpPr>
            <p:spPr bwMode="auto">
              <a:xfrm>
                <a:off x="2781" y="1854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32" name="Freeform 5827"/>
              <p:cNvSpPr>
                <a:spLocks/>
              </p:cNvSpPr>
              <p:nvPr/>
            </p:nvSpPr>
            <p:spPr bwMode="auto">
              <a:xfrm>
                <a:off x="2784" y="1860"/>
                <a:ext cx="2" cy="1"/>
              </a:xfrm>
              <a:custGeom>
                <a:avLst/>
                <a:gdLst>
                  <a:gd name="T0" fmla="*/ 0 w 8"/>
                  <a:gd name="T1" fmla="*/ 0 h 2"/>
                  <a:gd name="T2" fmla="*/ 0 w 8"/>
                  <a:gd name="T3" fmla="*/ 1 h 2"/>
                  <a:gd name="T4" fmla="*/ 0 w 8"/>
                  <a:gd name="T5" fmla="*/ 1 h 2"/>
                  <a:gd name="T6" fmla="*/ 0 w 8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8" y="0"/>
                    </a:moveTo>
                    <a:lnTo>
                      <a:pt x="0" y="2"/>
                    </a:lnTo>
                    <a:lnTo>
                      <a:pt x="7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33" name="Freeform 5828"/>
              <p:cNvSpPr>
                <a:spLocks/>
              </p:cNvSpPr>
              <p:nvPr/>
            </p:nvSpPr>
            <p:spPr bwMode="auto">
              <a:xfrm>
                <a:off x="2781" y="1860"/>
                <a:ext cx="5" cy="5"/>
              </a:xfrm>
              <a:custGeom>
                <a:avLst/>
                <a:gdLst>
                  <a:gd name="T0" fmla="*/ 0 w 16"/>
                  <a:gd name="T1" fmla="*/ 0 h 15"/>
                  <a:gd name="T2" fmla="*/ 0 w 16"/>
                  <a:gd name="T3" fmla="*/ 0 h 15"/>
                  <a:gd name="T4" fmla="*/ 0 w 16"/>
                  <a:gd name="T5" fmla="*/ 0 h 15"/>
                  <a:gd name="T6" fmla="*/ 0 w 16"/>
                  <a:gd name="T7" fmla="*/ 0 h 15"/>
                  <a:gd name="T8" fmla="*/ 0 w 16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5">
                    <a:moveTo>
                      <a:pt x="2" y="0"/>
                    </a:moveTo>
                    <a:lnTo>
                      <a:pt x="16" y="2"/>
                    </a:lnTo>
                    <a:lnTo>
                      <a:pt x="14" y="15"/>
                    </a:lnTo>
                    <a:lnTo>
                      <a:pt x="0" y="1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34" name="Freeform 5829"/>
              <p:cNvSpPr>
                <a:spLocks/>
              </p:cNvSpPr>
              <p:nvPr/>
            </p:nvSpPr>
            <p:spPr bwMode="auto">
              <a:xfrm>
                <a:off x="2781" y="1864"/>
                <a:ext cx="2" cy="1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0 h 4"/>
                  <a:gd name="T4" fmla="*/ 0 w 7"/>
                  <a:gd name="T5" fmla="*/ 0 h 4"/>
                  <a:gd name="T6" fmla="*/ 0 w 7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7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35" name="Rectangle 5830"/>
              <p:cNvSpPr>
                <a:spLocks noChangeArrowheads="1"/>
              </p:cNvSpPr>
              <p:nvPr/>
            </p:nvSpPr>
            <p:spPr bwMode="auto">
              <a:xfrm>
                <a:off x="2781" y="1865"/>
                <a:ext cx="5" cy="2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36" name="Rectangle 5831"/>
              <p:cNvSpPr>
                <a:spLocks noChangeArrowheads="1"/>
              </p:cNvSpPr>
              <p:nvPr/>
            </p:nvSpPr>
            <p:spPr bwMode="auto">
              <a:xfrm>
                <a:off x="2781" y="1866"/>
                <a:ext cx="5" cy="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37" name="Freeform 5832"/>
              <p:cNvSpPr>
                <a:spLocks/>
              </p:cNvSpPr>
              <p:nvPr/>
            </p:nvSpPr>
            <p:spPr bwMode="auto">
              <a:xfrm>
                <a:off x="2781" y="1865"/>
                <a:ext cx="2" cy="2"/>
              </a:xfrm>
              <a:custGeom>
                <a:avLst/>
                <a:gdLst>
                  <a:gd name="T0" fmla="*/ 0 w 7"/>
                  <a:gd name="T1" fmla="*/ 0 h 6"/>
                  <a:gd name="T2" fmla="*/ 0 w 7"/>
                  <a:gd name="T3" fmla="*/ 0 h 6"/>
                  <a:gd name="T4" fmla="*/ 0 w 7"/>
                  <a:gd name="T5" fmla="*/ 0 h 6"/>
                  <a:gd name="T6" fmla="*/ 0 w 7"/>
                  <a:gd name="T7" fmla="*/ 0 h 6"/>
                  <a:gd name="T8" fmla="*/ 0 w 7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0" y="4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7" y="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38" name="Freeform 5833"/>
              <p:cNvSpPr>
                <a:spLocks/>
              </p:cNvSpPr>
              <p:nvPr/>
            </p:nvSpPr>
            <p:spPr bwMode="auto">
              <a:xfrm>
                <a:off x="2781" y="1861"/>
                <a:ext cx="6" cy="6"/>
              </a:xfrm>
              <a:custGeom>
                <a:avLst/>
                <a:gdLst>
                  <a:gd name="T0" fmla="*/ 0 w 19"/>
                  <a:gd name="T1" fmla="*/ 0 h 17"/>
                  <a:gd name="T2" fmla="*/ 0 w 19"/>
                  <a:gd name="T3" fmla="*/ 0 h 17"/>
                  <a:gd name="T4" fmla="*/ 0 w 19"/>
                  <a:gd name="T5" fmla="*/ 0 h 17"/>
                  <a:gd name="T6" fmla="*/ 0 w 19"/>
                  <a:gd name="T7" fmla="*/ 0 h 17"/>
                  <a:gd name="T8" fmla="*/ 0 w 19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7">
                    <a:moveTo>
                      <a:pt x="14" y="17"/>
                    </a:moveTo>
                    <a:lnTo>
                      <a:pt x="0" y="11"/>
                    </a:lnTo>
                    <a:lnTo>
                      <a:pt x="4" y="0"/>
                    </a:lnTo>
                    <a:lnTo>
                      <a:pt x="19" y="6"/>
                    </a:lnTo>
                    <a:lnTo>
                      <a:pt x="14" y="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39" name="Freeform 5834"/>
              <p:cNvSpPr>
                <a:spLocks/>
              </p:cNvSpPr>
              <p:nvPr/>
            </p:nvSpPr>
            <p:spPr bwMode="auto">
              <a:xfrm>
                <a:off x="2784" y="1863"/>
                <a:ext cx="3" cy="0"/>
              </a:xfrm>
              <a:custGeom>
                <a:avLst/>
                <a:gdLst>
                  <a:gd name="T0" fmla="*/ 0 w 8"/>
                  <a:gd name="T1" fmla="*/ 1 h 2"/>
                  <a:gd name="T2" fmla="*/ 0 w 8"/>
                  <a:gd name="T3" fmla="*/ 1 h 2"/>
                  <a:gd name="T4" fmla="*/ 0 w 8"/>
                  <a:gd name="T5" fmla="*/ 0 h 2"/>
                  <a:gd name="T6" fmla="*/ 0 w 8"/>
                  <a:gd name="T7" fmla="*/ 1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8" y="2"/>
                    </a:moveTo>
                    <a:lnTo>
                      <a:pt x="0" y="1"/>
                    </a:lnTo>
                    <a:lnTo>
                      <a:pt x="8" y="0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40" name="Freeform 5835"/>
              <p:cNvSpPr>
                <a:spLocks/>
              </p:cNvSpPr>
              <p:nvPr/>
            </p:nvSpPr>
            <p:spPr bwMode="auto">
              <a:xfrm>
                <a:off x="2783" y="1857"/>
                <a:ext cx="2" cy="1"/>
              </a:xfrm>
              <a:custGeom>
                <a:avLst/>
                <a:gdLst>
                  <a:gd name="T0" fmla="*/ 0 w 7"/>
                  <a:gd name="T1" fmla="*/ 0 h 5"/>
                  <a:gd name="T2" fmla="*/ 0 w 7"/>
                  <a:gd name="T3" fmla="*/ 0 h 5"/>
                  <a:gd name="T4" fmla="*/ 0 w 7"/>
                  <a:gd name="T5" fmla="*/ 0 h 5"/>
                  <a:gd name="T6" fmla="*/ 0 w 7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0" y="2"/>
                    </a:moveTo>
                    <a:lnTo>
                      <a:pt x="7" y="5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41" name="Freeform 5836"/>
              <p:cNvSpPr>
                <a:spLocks/>
              </p:cNvSpPr>
              <p:nvPr/>
            </p:nvSpPr>
            <p:spPr bwMode="auto">
              <a:xfrm>
                <a:off x="2782" y="1857"/>
                <a:ext cx="6" cy="6"/>
              </a:xfrm>
              <a:custGeom>
                <a:avLst/>
                <a:gdLst>
                  <a:gd name="T0" fmla="*/ 0 w 17"/>
                  <a:gd name="T1" fmla="*/ 0 h 16"/>
                  <a:gd name="T2" fmla="*/ 0 w 17"/>
                  <a:gd name="T3" fmla="*/ 0 h 16"/>
                  <a:gd name="T4" fmla="*/ 0 w 17"/>
                  <a:gd name="T5" fmla="*/ 0 h 16"/>
                  <a:gd name="T6" fmla="*/ 0 w 17"/>
                  <a:gd name="T7" fmla="*/ 0 h 16"/>
                  <a:gd name="T8" fmla="*/ 0 w 17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6">
                    <a:moveTo>
                      <a:pt x="15" y="16"/>
                    </a:moveTo>
                    <a:lnTo>
                      <a:pt x="0" y="14"/>
                    </a:lnTo>
                    <a:lnTo>
                      <a:pt x="2" y="0"/>
                    </a:lnTo>
                    <a:lnTo>
                      <a:pt x="17" y="2"/>
                    </a:lnTo>
                    <a:lnTo>
                      <a:pt x="15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42" name="Freeform 5837"/>
              <p:cNvSpPr>
                <a:spLocks/>
              </p:cNvSpPr>
              <p:nvPr/>
            </p:nvSpPr>
            <p:spPr bwMode="auto">
              <a:xfrm>
                <a:off x="2674" y="1637"/>
                <a:ext cx="101" cy="228"/>
              </a:xfrm>
              <a:custGeom>
                <a:avLst/>
                <a:gdLst>
                  <a:gd name="T0" fmla="*/ 1 w 303"/>
                  <a:gd name="T1" fmla="*/ 2 h 683"/>
                  <a:gd name="T2" fmla="*/ 1 w 303"/>
                  <a:gd name="T3" fmla="*/ 2 h 683"/>
                  <a:gd name="T4" fmla="*/ 1 w 303"/>
                  <a:gd name="T5" fmla="*/ 2 h 683"/>
                  <a:gd name="T6" fmla="*/ 1 w 303"/>
                  <a:gd name="T7" fmla="*/ 2 h 683"/>
                  <a:gd name="T8" fmla="*/ 1 w 303"/>
                  <a:gd name="T9" fmla="*/ 2 h 683"/>
                  <a:gd name="T10" fmla="*/ 1 w 303"/>
                  <a:gd name="T11" fmla="*/ 1 h 683"/>
                  <a:gd name="T12" fmla="*/ 1 w 303"/>
                  <a:gd name="T13" fmla="*/ 1 h 683"/>
                  <a:gd name="T14" fmla="*/ 1 w 303"/>
                  <a:gd name="T15" fmla="*/ 1 h 683"/>
                  <a:gd name="T16" fmla="*/ 1 w 303"/>
                  <a:gd name="T17" fmla="*/ 1 h 683"/>
                  <a:gd name="T18" fmla="*/ 0 w 303"/>
                  <a:gd name="T19" fmla="*/ 1 h 683"/>
                  <a:gd name="T20" fmla="*/ 0 w 303"/>
                  <a:gd name="T21" fmla="*/ 1 h 683"/>
                  <a:gd name="T22" fmla="*/ 0 w 303"/>
                  <a:gd name="T23" fmla="*/ 1 h 683"/>
                  <a:gd name="T24" fmla="*/ 0 w 303"/>
                  <a:gd name="T25" fmla="*/ 0 h 683"/>
                  <a:gd name="T26" fmla="*/ 0 w 303"/>
                  <a:gd name="T27" fmla="*/ 0 h 683"/>
                  <a:gd name="T28" fmla="*/ 0 w 303"/>
                  <a:gd name="T29" fmla="*/ 0 h 683"/>
                  <a:gd name="T30" fmla="*/ 0 w 303"/>
                  <a:gd name="T31" fmla="*/ 0 h 683"/>
                  <a:gd name="T32" fmla="*/ 0 w 303"/>
                  <a:gd name="T33" fmla="*/ 0 h 683"/>
                  <a:gd name="T34" fmla="*/ 0 w 303"/>
                  <a:gd name="T35" fmla="*/ 0 h 683"/>
                  <a:gd name="T36" fmla="*/ 0 w 303"/>
                  <a:gd name="T37" fmla="*/ 0 h 683"/>
                  <a:gd name="T38" fmla="*/ 0 w 303"/>
                  <a:gd name="T39" fmla="*/ 0 h 683"/>
                  <a:gd name="T40" fmla="*/ 0 w 303"/>
                  <a:gd name="T41" fmla="*/ 0 h 683"/>
                  <a:gd name="T42" fmla="*/ 1 w 303"/>
                  <a:gd name="T43" fmla="*/ 0 h 683"/>
                  <a:gd name="T44" fmla="*/ 1 w 303"/>
                  <a:gd name="T45" fmla="*/ 0 h 683"/>
                  <a:gd name="T46" fmla="*/ 1 w 303"/>
                  <a:gd name="T47" fmla="*/ 0 h 683"/>
                  <a:gd name="T48" fmla="*/ 1 w 303"/>
                  <a:gd name="T49" fmla="*/ 0 h 683"/>
                  <a:gd name="T50" fmla="*/ 1 w 303"/>
                  <a:gd name="T51" fmla="*/ 1 h 683"/>
                  <a:gd name="T52" fmla="*/ 1 w 303"/>
                  <a:gd name="T53" fmla="*/ 1 h 683"/>
                  <a:gd name="T54" fmla="*/ 1 w 303"/>
                  <a:gd name="T55" fmla="*/ 1 h 683"/>
                  <a:gd name="T56" fmla="*/ 1 w 303"/>
                  <a:gd name="T57" fmla="*/ 1 h 683"/>
                  <a:gd name="T58" fmla="*/ 1 w 303"/>
                  <a:gd name="T59" fmla="*/ 2 h 683"/>
                  <a:gd name="T60" fmla="*/ 1 w 303"/>
                  <a:gd name="T61" fmla="*/ 2 h 683"/>
                  <a:gd name="T62" fmla="*/ 1 w 303"/>
                  <a:gd name="T63" fmla="*/ 2 h 683"/>
                  <a:gd name="T64" fmla="*/ 1 w 303"/>
                  <a:gd name="T65" fmla="*/ 2 h 683"/>
                  <a:gd name="T66" fmla="*/ 1 w 303"/>
                  <a:gd name="T67" fmla="*/ 2 h 683"/>
                  <a:gd name="T68" fmla="*/ 1 w 303"/>
                  <a:gd name="T69" fmla="*/ 2 h 683"/>
                  <a:gd name="T70" fmla="*/ 1 w 303"/>
                  <a:gd name="T71" fmla="*/ 3 h 683"/>
                  <a:gd name="T72" fmla="*/ 1 w 303"/>
                  <a:gd name="T73" fmla="*/ 3 h 683"/>
                  <a:gd name="T74" fmla="*/ 1 w 303"/>
                  <a:gd name="T75" fmla="*/ 3 h 683"/>
                  <a:gd name="T76" fmla="*/ 1 w 303"/>
                  <a:gd name="T77" fmla="*/ 3 h 683"/>
                  <a:gd name="T78" fmla="*/ 1 w 303"/>
                  <a:gd name="T79" fmla="*/ 3 h 683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303" h="683">
                    <a:moveTo>
                      <a:pt x="296" y="653"/>
                    </a:moveTo>
                    <a:lnTo>
                      <a:pt x="281" y="595"/>
                    </a:lnTo>
                    <a:lnTo>
                      <a:pt x="266" y="538"/>
                    </a:lnTo>
                    <a:lnTo>
                      <a:pt x="263" y="526"/>
                    </a:lnTo>
                    <a:lnTo>
                      <a:pt x="260" y="510"/>
                    </a:lnTo>
                    <a:lnTo>
                      <a:pt x="255" y="496"/>
                    </a:lnTo>
                    <a:lnTo>
                      <a:pt x="253" y="491"/>
                    </a:lnTo>
                    <a:lnTo>
                      <a:pt x="251" y="488"/>
                    </a:lnTo>
                    <a:lnTo>
                      <a:pt x="241" y="456"/>
                    </a:lnTo>
                    <a:lnTo>
                      <a:pt x="232" y="422"/>
                    </a:lnTo>
                    <a:lnTo>
                      <a:pt x="221" y="388"/>
                    </a:lnTo>
                    <a:lnTo>
                      <a:pt x="211" y="358"/>
                    </a:lnTo>
                    <a:lnTo>
                      <a:pt x="192" y="321"/>
                    </a:lnTo>
                    <a:lnTo>
                      <a:pt x="175" y="286"/>
                    </a:lnTo>
                    <a:lnTo>
                      <a:pt x="160" y="249"/>
                    </a:lnTo>
                    <a:lnTo>
                      <a:pt x="141" y="214"/>
                    </a:lnTo>
                    <a:lnTo>
                      <a:pt x="136" y="206"/>
                    </a:lnTo>
                    <a:lnTo>
                      <a:pt x="130" y="201"/>
                    </a:lnTo>
                    <a:lnTo>
                      <a:pt x="125" y="195"/>
                    </a:lnTo>
                    <a:lnTo>
                      <a:pt x="120" y="187"/>
                    </a:lnTo>
                    <a:lnTo>
                      <a:pt x="114" y="175"/>
                    </a:lnTo>
                    <a:lnTo>
                      <a:pt x="109" y="166"/>
                    </a:lnTo>
                    <a:lnTo>
                      <a:pt x="98" y="149"/>
                    </a:lnTo>
                    <a:lnTo>
                      <a:pt x="89" y="134"/>
                    </a:lnTo>
                    <a:lnTo>
                      <a:pt x="67" y="108"/>
                    </a:lnTo>
                    <a:lnTo>
                      <a:pt x="60" y="101"/>
                    </a:lnTo>
                    <a:lnTo>
                      <a:pt x="52" y="94"/>
                    </a:lnTo>
                    <a:lnTo>
                      <a:pt x="43" y="90"/>
                    </a:lnTo>
                    <a:lnTo>
                      <a:pt x="35" y="86"/>
                    </a:lnTo>
                    <a:lnTo>
                      <a:pt x="18" y="71"/>
                    </a:lnTo>
                    <a:lnTo>
                      <a:pt x="0" y="56"/>
                    </a:lnTo>
                    <a:lnTo>
                      <a:pt x="8" y="47"/>
                    </a:lnTo>
                    <a:lnTo>
                      <a:pt x="16" y="35"/>
                    </a:lnTo>
                    <a:lnTo>
                      <a:pt x="24" y="23"/>
                    </a:lnTo>
                    <a:lnTo>
                      <a:pt x="31" y="12"/>
                    </a:lnTo>
                    <a:lnTo>
                      <a:pt x="38" y="8"/>
                    </a:lnTo>
                    <a:lnTo>
                      <a:pt x="45" y="5"/>
                    </a:lnTo>
                    <a:lnTo>
                      <a:pt x="51" y="2"/>
                    </a:lnTo>
                    <a:lnTo>
                      <a:pt x="52" y="0"/>
                    </a:lnTo>
                    <a:lnTo>
                      <a:pt x="66" y="2"/>
                    </a:lnTo>
                    <a:lnTo>
                      <a:pt x="76" y="2"/>
                    </a:lnTo>
                    <a:lnTo>
                      <a:pt x="98" y="5"/>
                    </a:lnTo>
                    <a:lnTo>
                      <a:pt x="120" y="11"/>
                    </a:lnTo>
                    <a:lnTo>
                      <a:pt x="141" y="21"/>
                    </a:lnTo>
                    <a:lnTo>
                      <a:pt x="150" y="31"/>
                    </a:lnTo>
                    <a:lnTo>
                      <a:pt x="156" y="37"/>
                    </a:lnTo>
                    <a:lnTo>
                      <a:pt x="161" y="42"/>
                    </a:lnTo>
                    <a:lnTo>
                      <a:pt x="167" y="52"/>
                    </a:lnTo>
                    <a:lnTo>
                      <a:pt x="171" y="64"/>
                    </a:lnTo>
                    <a:lnTo>
                      <a:pt x="192" y="103"/>
                    </a:lnTo>
                    <a:lnTo>
                      <a:pt x="203" y="121"/>
                    </a:lnTo>
                    <a:lnTo>
                      <a:pt x="214" y="144"/>
                    </a:lnTo>
                    <a:lnTo>
                      <a:pt x="221" y="167"/>
                    </a:lnTo>
                    <a:lnTo>
                      <a:pt x="229" y="193"/>
                    </a:lnTo>
                    <a:lnTo>
                      <a:pt x="244" y="244"/>
                    </a:lnTo>
                    <a:lnTo>
                      <a:pt x="253" y="291"/>
                    </a:lnTo>
                    <a:lnTo>
                      <a:pt x="263" y="337"/>
                    </a:lnTo>
                    <a:lnTo>
                      <a:pt x="266" y="354"/>
                    </a:lnTo>
                    <a:lnTo>
                      <a:pt x="270" y="375"/>
                    </a:lnTo>
                    <a:lnTo>
                      <a:pt x="272" y="416"/>
                    </a:lnTo>
                    <a:lnTo>
                      <a:pt x="278" y="448"/>
                    </a:lnTo>
                    <a:lnTo>
                      <a:pt x="283" y="481"/>
                    </a:lnTo>
                    <a:lnTo>
                      <a:pt x="289" y="513"/>
                    </a:lnTo>
                    <a:lnTo>
                      <a:pt x="293" y="544"/>
                    </a:lnTo>
                    <a:lnTo>
                      <a:pt x="295" y="560"/>
                    </a:lnTo>
                    <a:lnTo>
                      <a:pt x="295" y="572"/>
                    </a:lnTo>
                    <a:lnTo>
                      <a:pt x="295" y="580"/>
                    </a:lnTo>
                    <a:lnTo>
                      <a:pt x="296" y="584"/>
                    </a:lnTo>
                    <a:lnTo>
                      <a:pt x="296" y="590"/>
                    </a:lnTo>
                    <a:lnTo>
                      <a:pt x="296" y="595"/>
                    </a:lnTo>
                    <a:lnTo>
                      <a:pt x="298" y="604"/>
                    </a:lnTo>
                    <a:lnTo>
                      <a:pt x="300" y="617"/>
                    </a:lnTo>
                    <a:lnTo>
                      <a:pt x="302" y="643"/>
                    </a:lnTo>
                    <a:lnTo>
                      <a:pt x="302" y="661"/>
                    </a:lnTo>
                    <a:lnTo>
                      <a:pt x="303" y="675"/>
                    </a:lnTo>
                    <a:lnTo>
                      <a:pt x="303" y="680"/>
                    </a:lnTo>
                    <a:lnTo>
                      <a:pt x="303" y="683"/>
                    </a:lnTo>
                    <a:lnTo>
                      <a:pt x="302" y="678"/>
                    </a:lnTo>
                    <a:lnTo>
                      <a:pt x="300" y="668"/>
                    </a:lnTo>
                    <a:lnTo>
                      <a:pt x="296" y="653"/>
                    </a:ln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5191" name="Freeform 5838"/>
            <p:cNvSpPr>
              <a:spLocks/>
            </p:cNvSpPr>
            <p:nvPr/>
          </p:nvSpPr>
          <p:spPr bwMode="auto">
            <a:xfrm>
              <a:off x="2766" y="1834"/>
              <a:ext cx="9" cy="21"/>
            </a:xfrm>
            <a:custGeom>
              <a:avLst/>
              <a:gdLst>
                <a:gd name="T0" fmla="*/ 0 w 29"/>
                <a:gd name="T1" fmla="*/ 0 h 62"/>
                <a:gd name="T2" fmla="*/ 0 w 29"/>
                <a:gd name="T3" fmla="*/ 0 h 62"/>
                <a:gd name="T4" fmla="*/ 0 w 29"/>
                <a:gd name="T5" fmla="*/ 0 h 62"/>
                <a:gd name="T6" fmla="*/ 0 w 29"/>
                <a:gd name="T7" fmla="*/ 0 h 62"/>
                <a:gd name="T8" fmla="*/ 0 w 29"/>
                <a:gd name="T9" fmla="*/ 0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" h="62">
                  <a:moveTo>
                    <a:pt x="29" y="58"/>
                  </a:moveTo>
                  <a:lnTo>
                    <a:pt x="15" y="62"/>
                  </a:lnTo>
                  <a:lnTo>
                    <a:pt x="0" y="4"/>
                  </a:lnTo>
                  <a:lnTo>
                    <a:pt x="15" y="0"/>
                  </a:lnTo>
                  <a:lnTo>
                    <a:pt x="29" y="5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92" name="Freeform 5839"/>
            <p:cNvSpPr>
              <a:spLocks/>
            </p:cNvSpPr>
            <p:nvPr/>
          </p:nvSpPr>
          <p:spPr bwMode="auto">
            <a:xfrm>
              <a:off x="2768" y="1834"/>
              <a:ext cx="3" cy="1"/>
            </a:xfrm>
            <a:custGeom>
              <a:avLst/>
              <a:gdLst>
                <a:gd name="T0" fmla="*/ 0 w 8"/>
                <a:gd name="T1" fmla="*/ 0 h 4"/>
                <a:gd name="T2" fmla="*/ 0 w 8"/>
                <a:gd name="T3" fmla="*/ 0 h 4"/>
                <a:gd name="T4" fmla="*/ 0 w 8"/>
                <a:gd name="T5" fmla="*/ 0 h 4"/>
                <a:gd name="T6" fmla="*/ 0 w 8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lnTo>
                    <a:pt x="0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93" name="Freeform 5840"/>
            <p:cNvSpPr>
              <a:spLocks/>
            </p:cNvSpPr>
            <p:nvPr/>
          </p:nvSpPr>
          <p:spPr bwMode="auto">
            <a:xfrm>
              <a:off x="2761" y="1815"/>
              <a:ext cx="10" cy="20"/>
            </a:xfrm>
            <a:custGeom>
              <a:avLst/>
              <a:gdLst>
                <a:gd name="T0" fmla="*/ 0 w 30"/>
                <a:gd name="T1" fmla="*/ 0 h 61"/>
                <a:gd name="T2" fmla="*/ 0 w 30"/>
                <a:gd name="T3" fmla="*/ 0 h 61"/>
                <a:gd name="T4" fmla="*/ 0 w 30"/>
                <a:gd name="T5" fmla="*/ 0 h 61"/>
                <a:gd name="T6" fmla="*/ 0 w 30"/>
                <a:gd name="T7" fmla="*/ 0 h 61"/>
                <a:gd name="T8" fmla="*/ 0 w 30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61">
                  <a:moveTo>
                    <a:pt x="30" y="57"/>
                  </a:moveTo>
                  <a:lnTo>
                    <a:pt x="15" y="61"/>
                  </a:lnTo>
                  <a:lnTo>
                    <a:pt x="0" y="4"/>
                  </a:lnTo>
                  <a:lnTo>
                    <a:pt x="14" y="0"/>
                  </a:lnTo>
                  <a:lnTo>
                    <a:pt x="30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94" name="Freeform 5841"/>
            <p:cNvSpPr>
              <a:spLocks/>
            </p:cNvSpPr>
            <p:nvPr/>
          </p:nvSpPr>
          <p:spPr bwMode="auto">
            <a:xfrm>
              <a:off x="2761" y="1816"/>
              <a:ext cx="2" cy="0"/>
            </a:xfrm>
            <a:custGeom>
              <a:avLst/>
              <a:gdLst>
                <a:gd name="T0" fmla="*/ 0 w 7"/>
                <a:gd name="T1" fmla="*/ 0 w 7"/>
                <a:gd name="T2" fmla="*/ 0 w 7"/>
                <a:gd name="T3" fmla="*/ 0 w 7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95" name="Freeform 5842"/>
            <p:cNvSpPr>
              <a:spLocks/>
            </p:cNvSpPr>
            <p:nvPr/>
          </p:nvSpPr>
          <p:spPr bwMode="auto">
            <a:xfrm>
              <a:off x="2759" y="1811"/>
              <a:ext cx="6" cy="5"/>
            </a:xfrm>
            <a:custGeom>
              <a:avLst/>
              <a:gdLst>
                <a:gd name="T0" fmla="*/ 0 w 18"/>
                <a:gd name="T1" fmla="*/ 0 h 17"/>
                <a:gd name="T2" fmla="*/ 0 w 18"/>
                <a:gd name="T3" fmla="*/ 0 h 17"/>
                <a:gd name="T4" fmla="*/ 0 w 18"/>
                <a:gd name="T5" fmla="*/ 0 h 17"/>
                <a:gd name="T6" fmla="*/ 0 w 18"/>
                <a:gd name="T7" fmla="*/ 0 h 17"/>
                <a:gd name="T8" fmla="*/ 0 w 18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17">
                  <a:moveTo>
                    <a:pt x="18" y="13"/>
                  </a:moveTo>
                  <a:lnTo>
                    <a:pt x="4" y="17"/>
                  </a:lnTo>
                  <a:lnTo>
                    <a:pt x="0" y="5"/>
                  </a:lnTo>
                  <a:lnTo>
                    <a:pt x="15" y="0"/>
                  </a:lnTo>
                  <a:lnTo>
                    <a:pt x="18" y="1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96" name="Freeform 5843"/>
            <p:cNvSpPr>
              <a:spLocks/>
            </p:cNvSpPr>
            <p:nvPr/>
          </p:nvSpPr>
          <p:spPr bwMode="auto">
            <a:xfrm>
              <a:off x="2759" y="1812"/>
              <a:ext cx="3" cy="0"/>
            </a:xfrm>
            <a:custGeom>
              <a:avLst/>
              <a:gdLst>
                <a:gd name="T0" fmla="*/ 0 w 8"/>
                <a:gd name="T1" fmla="*/ 1 h 1"/>
                <a:gd name="T2" fmla="*/ 0 w 8"/>
                <a:gd name="T3" fmla="*/ 1 h 1"/>
                <a:gd name="T4" fmla="*/ 0 w 8"/>
                <a:gd name="T5" fmla="*/ 0 h 1"/>
                <a:gd name="T6" fmla="*/ 0 w 8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1">
                  <a:moveTo>
                    <a:pt x="0" y="1"/>
                  </a:moveTo>
                  <a:lnTo>
                    <a:pt x="8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97" name="Freeform 5844"/>
            <p:cNvSpPr>
              <a:spLocks/>
            </p:cNvSpPr>
            <p:nvPr/>
          </p:nvSpPr>
          <p:spPr bwMode="auto">
            <a:xfrm>
              <a:off x="2758" y="1806"/>
              <a:ext cx="6" cy="6"/>
            </a:xfrm>
            <a:custGeom>
              <a:avLst/>
              <a:gdLst>
                <a:gd name="T0" fmla="*/ 0 w 18"/>
                <a:gd name="T1" fmla="*/ 0 h 18"/>
                <a:gd name="T2" fmla="*/ 0 w 18"/>
                <a:gd name="T3" fmla="*/ 0 h 18"/>
                <a:gd name="T4" fmla="*/ 0 w 18"/>
                <a:gd name="T5" fmla="*/ 0 h 18"/>
                <a:gd name="T6" fmla="*/ 0 w 18"/>
                <a:gd name="T7" fmla="*/ 0 h 18"/>
                <a:gd name="T8" fmla="*/ 0 w 18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18">
                  <a:moveTo>
                    <a:pt x="18" y="15"/>
                  </a:moveTo>
                  <a:lnTo>
                    <a:pt x="3" y="18"/>
                  </a:lnTo>
                  <a:lnTo>
                    <a:pt x="0" y="2"/>
                  </a:lnTo>
                  <a:lnTo>
                    <a:pt x="15" y="0"/>
                  </a:lnTo>
                  <a:lnTo>
                    <a:pt x="18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98" name="Freeform 5845"/>
            <p:cNvSpPr>
              <a:spLocks/>
            </p:cNvSpPr>
            <p:nvPr/>
          </p:nvSpPr>
          <p:spPr bwMode="auto">
            <a:xfrm>
              <a:off x="2761" y="1806"/>
              <a:ext cx="2" cy="1"/>
            </a:xfrm>
            <a:custGeom>
              <a:avLst/>
              <a:gdLst>
                <a:gd name="T0" fmla="*/ 0 w 7"/>
                <a:gd name="T1" fmla="*/ 0 h 4"/>
                <a:gd name="T2" fmla="*/ 0 w 7"/>
                <a:gd name="T3" fmla="*/ 0 h 4"/>
                <a:gd name="T4" fmla="*/ 0 w 7"/>
                <a:gd name="T5" fmla="*/ 0 h 4"/>
                <a:gd name="T6" fmla="*/ 0 w 7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4">
                  <a:moveTo>
                    <a:pt x="7" y="1"/>
                  </a:moveTo>
                  <a:lnTo>
                    <a:pt x="0" y="4"/>
                  </a:lnTo>
                  <a:lnTo>
                    <a:pt x="7" y="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99" name="Freeform 5846"/>
            <p:cNvSpPr>
              <a:spLocks/>
            </p:cNvSpPr>
            <p:nvPr/>
          </p:nvSpPr>
          <p:spPr bwMode="auto">
            <a:xfrm>
              <a:off x="2757" y="1801"/>
              <a:ext cx="6" cy="6"/>
            </a:xfrm>
            <a:custGeom>
              <a:avLst/>
              <a:gdLst>
                <a:gd name="T0" fmla="*/ 0 w 19"/>
                <a:gd name="T1" fmla="*/ 0 h 18"/>
                <a:gd name="T2" fmla="*/ 0 w 19"/>
                <a:gd name="T3" fmla="*/ 0 h 18"/>
                <a:gd name="T4" fmla="*/ 0 w 19"/>
                <a:gd name="T5" fmla="*/ 0 h 18"/>
                <a:gd name="T6" fmla="*/ 0 w 19"/>
                <a:gd name="T7" fmla="*/ 0 h 18"/>
                <a:gd name="T8" fmla="*/ 0 w 19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18">
                  <a:moveTo>
                    <a:pt x="19" y="14"/>
                  </a:moveTo>
                  <a:lnTo>
                    <a:pt x="4" y="18"/>
                  </a:lnTo>
                  <a:lnTo>
                    <a:pt x="0" y="4"/>
                  </a:lnTo>
                  <a:lnTo>
                    <a:pt x="15" y="0"/>
                  </a:lnTo>
                  <a:lnTo>
                    <a:pt x="19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00" name="Freeform 5847"/>
            <p:cNvSpPr>
              <a:spLocks/>
            </p:cNvSpPr>
            <p:nvPr/>
          </p:nvSpPr>
          <p:spPr bwMode="auto">
            <a:xfrm>
              <a:off x="2759" y="1801"/>
              <a:ext cx="3" cy="1"/>
            </a:xfrm>
            <a:custGeom>
              <a:avLst/>
              <a:gdLst>
                <a:gd name="T0" fmla="*/ 0 w 8"/>
                <a:gd name="T1" fmla="*/ 0 h 5"/>
                <a:gd name="T2" fmla="*/ 0 w 8"/>
                <a:gd name="T3" fmla="*/ 0 h 5"/>
                <a:gd name="T4" fmla="*/ 0 w 8"/>
                <a:gd name="T5" fmla="*/ 0 h 5"/>
                <a:gd name="T6" fmla="*/ 0 w 8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5">
                  <a:moveTo>
                    <a:pt x="8" y="1"/>
                  </a:moveTo>
                  <a:lnTo>
                    <a:pt x="0" y="5"/>
                  </a:lnTo>
                  <a:lnTo>
                    <a:pt x="8" y="0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01" name="Freeform 5848"/>
            <p:cNvSpPr>
              <a:spLocks/>
            </p:cNvSpPr>
            <p:nvPr/>
          </p:nvSpPr>
          <p:spPr bwMode="auto">
            <a:xfrm>
              <a:off x="2756" y="1799"/>
              <a:ext cx="6" cy="4"/>
            </a:xfrm>
            <a:custGeom>
              <a:avLst/>
              <a:gdLst>
                <a:gd name="T0" fmla="*/ 0 w 17"/>
                <a:gd name="T1" fmla="*/ 0 h 12"/>
                <a:gd name="T2" fmla="*/ 0 w 17"/>
                <a:gd name="T3" fmla="*/ 0 h 12"/>
                <a:gd name="T4" fmla="*/ 0 w 17"/>
                <a:gd name="T5" fmla="*/ 0 h 12"/>
                <a:gd name="T6" fmla="*/ 0 w 17"/>
                <a:gd name="T7" fmla="*/ 0 h 12"/>
                <a:gd name="T8" fmla="*/ 0 w 17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12">
                  <a:moveTo>
                    <a:pt x="17" y="5"/>
                  </a:moveTo>
                  <a:lnTo>
                    <a:pt x="2" y="1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02" name="Freeform 5849"/>
            <p:cNvSpPr>
              <a:spLocks/>
            </p:cNvSpPr>
            <p:nvPr/>
          </p:nvSpPr>
          <p:spPr bwMode="auto">
            <a:xfrm>
              <a:off x="2759" y="1799"/>
              <a:ext cx="2" cy="2"/>
            </a:xfrm>
            <a:custGeom>
              <a:avLst/>
              <a:gdLst>
                <a:gd name="T0" fmla="*/ 0 w 8"/>
                <a:gd name="T1" fmla="*/ 0 h 6"/>
                <a:gd name="T2" fmla="*/ 0 w 8"/>
                <a:gd name="T3" fmla="*/ 0 h 6"/>
                <a:gd name="T4" fmla="*/ 0 w 8"/>
                <a:gd name="T5" fmla="*/ 0 h 6"/>
                <a:gd name="T6" fmla="*/ 0 w 8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6">
                  <a:moveTo>
                    <a:pt x="8" y="1"/>
                  </a:moveTo>
                  <a:lnTo>
                    <a:pt x="0" y="6"/>
                  </a:lnTo>
                  <a:lnTo>
                    <a:pt x="7" y="0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03" name="Freeform 5850"/>
            <p:cNvSpPr>
              <a:spLocks/>
            </p:cNvSpPr>
            <p:nvPr/>
          </p:nvSpPr>
          <p:spPr bwMode="auto">
            <a:xfrm>
              <a:off x="2756" y="1798"/>
              <a:ext cx="5" cy="3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0 w 15"/>
                <a:gd name="T5" fmla="*/ 0 h 11"/>
                <a:gd name="T6" fmla="*/ 0 w 15"/>
                <a:gd name="T7" fmla="*/ 0 h 11"/>
                <a:gd name="T8" fmla="*/ 0 w 15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1">
                  <a:moveTo>
                    <a:pt x="15" y="3"/>
                  </a:moveTo>
                  <a:lnTo>
                    <a:pt x="2" y="11"/>
                  </a:lnTo>
                  <a:lnTo>
                    <a:pt x="0" y="8"/>
                  </a:lnTo>
                  <a:lnTo>
                    <a:pt x="12" y="0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04" name="Freeform 5851"/>
            <p:cNvSpPr>
              <a:spLocks/>
            </p:cNvSpPr>
            <p:nvPr/>
          </p:nvSpPr>
          <p:spPr bwMode="auto">
            <a:xfrm>
              <a:off x="2756" y="1800"/>
              <a:ext cx="2" cy="0"/>
            </a:xfrm>
            <a:custGeom>
              <a:avLst/>
              <a:gdLst>
                <a:gd name="T0" fmla="*/ 0 w 7"/>
                <a:gd name="T1" fmla="*/ 1 h 2"/>
                <a:gd name="T2" fmla="*/ 0 w 7"/>
                <a:gd name="T3" fmla="*/ 0 h 2"/>
                <a:gd name="T4" fmla="*/ 0 w 7"/>
                <a:gd name="T5" fmla="*/ 0 h 2"/>
                <a:gd name="T6" fmla="*/ 0 w 7"/>
                <a:gd name="T7" fmla="*/ 0 h 2"/>
                <a:gd name="T8" fmla="*/ 0 w 7"/>
                <a:gd name="T9" fmla="*/ 1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2">
                  <a:moveTo>
                    <a:pt x="1" y="2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05" name="Freeform 5852"/>
            <p:cNvSpPr>
              <a:spLocks/>
            </p:cNvSpPr>
            <p:nvPr/>
          </p:nvSpPr>
          <p:spPr bwMode="auto">
            <a:xfrm>
              <a:off x="2752" y="1788"/>
              <a:ext cx="9" cy="12"/>
            </a:xfrm>
            <a:custGeom>
              <a:avLst/>
              <a:gdLst>
                <a:gd name="T0" fmla="*/ 0 w 25"/>
                <a:gd name="T1" fmla="*/ 0 h 36"/>
                <a:gd name="T2" fmla="*/ 0 w 25"/>
                <a:gd name="T3" fmla="*/ 0 h 36"/>
                <a:gd name="T4" fmla="*/ 0 w 25"/>
                <a:gd name="T5" fmla="*/ 0 h 36"/>
                <a:gd name="T6" fmla="*/ 0 w 25"/>
                <a:gd name="T7" fmla="*/ 0 h 36"/>
                <a:gd name="T8" fmla="*/ 0 w 25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" h="36">
                  <a:moveTo>
                    <a:pt x="25" y="32"/>
                  </a:moveTo>
                  <a:lnTo>
                    <a:pt x="10" y="36"/>
                  </a:lnTo>
                  <a:lnTo>
                    <a:pt x="0" y="4"/>
                  </a:lnTo>
                  <a:lnTo>
                    <a:pt x="14" y="0"/>
                  </a:lnTo>
                  <a:lnTo>
                    <a:pt x="25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06" name="Freeform 5853"/>
            <p:cNvSpPr>
              <a:spLocks/>
            </p:cNvSpPr>
            <p:nvPr/>
          </p:nvSpPr>
          <p:spPr bwMode="auto">
            <a:xfrm>
              <a:off x="2752" y="1789"/>
              <a:ext cx="3" cy="0"/>
            </a:xfrm>
            <a:custGeom>
              <a:avLst/>
              <a:gdLst>
                <a:gd name="T0" fmla="*/ 0 w 7"/>
                <a:gd name="T1" fmla="*/ 0 w 7"/>
                <a:gd name="T2" fmla="*/ 0 w 7"/>
                <a:gd name="T3" fmla="*/ 0 w 7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07" name="Freeform 5854"/>
            <p:cNvSpPr>
              <a:spLocks/>
            </p:cNvSpPr>
            <p:nvPr/>
          </p:nvSpPr>
          <p:spPr bwMode="auto">
            <a:xfrm>
              <a:off x="2749" y="1776"/>
              <a:ext cx="8" cy="13"/>
            </a:xfrm>
            <a:custGeom>
              <a:avLst/>
              <a:gdLst>
                <a:gd name="T0" fmla="*/ 0 w 24"/>
                <a:gd name="T1" fmla="*/ 0 h 38"/>
                <a:gd name="T2" fmla="*/ 0 w 24"/>
                <a:gd name="T3" fmla="*/ 0 h 38"/>
                <a:gd name="T4" fmla="*/ 0 w 24"/>
                <a:gd name="T5" fmla="*/ 0 h 38"/>
                <a:gd name="T6" fmla="*/ 0 w 24"/>
                <a:gd name="T7" fmla="*/ 0 h 38"/>
                <a:gd name="T8" fmla="*/ 0 w 24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38">
                  <a:moveTo>
                    <a:pt x="24" y="34"/>
                  </a:moveTo>
                  <a:lnTo>
                    <a:pt x="10" y="38"/>
                  </a:lnTo>
                  <a:lnTo>
                    <a:pt x="0" y="4"/>
                  </a:lnTo>
                  <a:lnTo>
                    <a:pt x="15" y="0"/>
                  </a:lnTo>
                  <a:lnTo>
                    <a:pt x="24" y="3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08" name="Freeform 5855"/>
            <p:cNvSpPr>
              <a:spLocks/>
            </p:cNvSpPr>
            <p:nvPr/>
          </p:nvSpPr>
          <p:spPr bwMode="auto">
            <a:xfrm>
              <a:off x="2752" y="1776"/>
              <a:ext cx="2" cy="2"/>
            </a:xfrm>
            <a:custGeom>
              <a:avLst/>
              <a:gdLst>
                <a:gd name="T0" fmla="*/ 0 w 7"/>
                <a:gd name="T1" fmla="*/ 0 h 4"/>
                <a:gd name="T2" fmla="*/ 0 w 7"/>
                <a:gd name="T3" fmla="*/ 1 h 4"/>
                <a:gd name="T4" fmla="*/ 0 w 7"/>
                <a:gd name="T5" fmla="*/ 0 h 4"/>
                <a:gd name="T6" fmla="*/ 0 w 7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4">
                  <a:moveTo>
                    <a:pt x="7" y="0"/>
                  </a:moveTo>
                  <a:lnTo>
                    <a:pt x="0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09" name="Freeform 5856"/>
            <p:cNvSpPr>
              <a:spLocks/>
            </p:cNvSpPr>
            <p:nvPr/>
          </p:nvSpPr>
          <p:spPr bwMode="auto">
            <a:xfrm>
              <a:off x="2746" y="1765"/>
              <a:ext cx="8" cy="13"/>
            </a:xfrm>
            <a:custGeom>
              <a:avLst/>
              <a:gdLst>
                <a:gd name="T0" fmla="*/ 0 w 25"/>
                <a:gd name="T1" fmla="*/ 0 h 38"/>
                <a:gd name="T2" fmla="*/ 0 w 25"/>
                <a:gd name="T3" fmla="*/ 0 h 38"/>
                <a:gd name="T4" fmla="*/ 0 w 25"/>
                <a:gd name="T5" fmla="*/ 0 h 38"/>
                <a:gd name="T6" fmla="*/ 0 w 25"/>
                <a:gd name="T7" fmla="*/ 0 h 38"/>
                <a:gd name="T8" fmla="*/ 0 w 25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" h="38">
                  <a:moveTo>
                    <a:pt x="25" y="34"/>
                  </a:moveTo>
                  <a:lnTo>
                    <a:pt x="10" y="38"/>
                  </a:lnTo>
                  <a:lnTo>
                    <a:pt x="0" y="4"/>
                  </a:lnTo>
                  <a:lnTo>
                    <a:pt x="14" y="0"/>
                  </a:lnTo>
                  <a:lnTo>
                    <a:pt x="25" y="3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10" name="Freeform 5857"/>
            <p:cNvSpPr>
              <a:spLocks/>
            </p:cNvSpPr>
            <p:nvPr/>
          </p:nvSpPr>
          <p:spPr bwMode="auto">
            <a:xfrm>
              <a:off x="2748" y="1765"/>
              <a:ext cx="2" cy="1"/>
            </a:xfrm>
            <a:custGeom>
              <a:avLst/>
              <a:gdLst>
                <a:gd name="T0" fmla="*/ 0 w 7"/>
                <a:gd name="T1" fmla="*/ 0 h 4"/>
                <a:gd name="T2" fmla="*/ 0 w 7"/>
                <a:gd name="T3" fmla="*/ 0 h 4"/>
                <a:gd name="T4" fmla="*/ 0 w 7"/>
                <a:gd name="T5" fmla="*/ 0 h 4"/>
                <a:gd name="T6" fmla="*/ 0 w 7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4">
                  <a:moveTo>
                    <a:pt x="7" y="0"/>
                  </a:moveTo>
                  <a:lnTo>
                    <a:pt x="0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11" name="Freeform 5858"/>
            <p:cNvSpPr>
              <a:spLocks/>
            </p:cNvSpPr>
            <p:nvPr/>
          </p:nvSpPr>
          <p:spPr bwMode="auto">
            <a:xfrm>
              <a:off x="2742" y="1755"/>
              <a:ext cx="8" cy="11"/>
            </a:xfrm>
            <a:custGeom>
              <a:avLst/>
              <a:gdLst>
                <a:gd name="T0" fmla="*/ 0 w 25"/>
                <a:gd name="T1" fmla="*/ 0 h 34"/>
                <a:gd name="T2" fmla="*/ 0 w 25"/>
                <a:gd name="T3" fmla="*/ 0 h 34"/>
                <a:gd name="T4" fmla="*/ 0 w 25"/>
                <a:gd name="T5" fmla="*/ 0 h 34"/>
                <a:gd name="T6" fmla="*/ 0 w 25"/>
                <a:gd name="T7" fmla="*/ 0 h 34"/>
                <a:gd name="T8" fmla="*/ 0 w 25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" h="34">
                  <a:moveTo>
                    <a:pt x="25" y="30"/>
                  </a:moveTo>
                  <a:lnTo>
                    <a:pt x="11" y="34"/>
                  </a:lnTo>
                  <a:lnTo>
                    <a:pt x="0" y="4"/>
                  </a:lnTo>
                  <a:lnTo>
                    <a:pt x="15" y="0"/>
                  </a:lnTo>
                  <a:lnTo>
                    <a:pt x="25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12" name="Freeform 5859"/>
            <p:cNvSpPr>
              <a:spLocks/>
            </p:cNvSpPr>
            <p:nvPr/>
          </p:nvSpPr>
          <p:spPr bwMode="auto">
            <a:xfrm>
              <a:off x="2745" y="1755"/>
              <a:ext cx="2" cy="1"/>
            </a:xfrm>
            <a:custGeom>
              <a:avLst/>
              <a:gdLst>
                <a:gd name="T0" fmla="*/ 0 w 7"/>
                <a:gd name="T1" fmla="*/ 0 h 5"/>
                <a:gd name="T2" fmla="*/ 0 w 7"/>
                <a:gd name="T3" fmla="*/ 0 h 5"/>
                <a:gd name="T4" fmla="*/ 0 w 7"/>
                <a:gd name="T5" fmla="*/ 0 h 5"/>
                <a:gd name="T6" fmla="*/ 0 w 7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5">
                  <a:moveTo>
                    <a:pt x="7" y="1"/>
                  </a:moveTo>
                  <a:lnTo>
                    <a:pt x="0" y="5"/>
                  </a:lnTo>
                  <a:lnTo>
                    <a:pt x="7" y="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13" name="Freeform 5860"/>
            <p:cNvSpPr>
              <a:spLocks/>
            </p:cNvSpPr>
            <p:nvPr/>
          </p:nvSpPr>
          <p:spPr bwMode="auto">
            <a:xfrm>
              <a:off x="2736" y="1742"/>
              <a:ext cx="11" cy="15"/>
            </a:xfrm>
            <a:custGeom>
              <a:avLst/>
              <a:gdLst>
                <a:gd name="T0" fmla="*/ 0 w 33"/>
                <a:gd name="T1" fmla="*/ 0 h 43"/>
                <a:gd name="T2" fmla="*/ 0 w 33"/>
                <a:gd name="T3" fmla="*/ 0 h 43"/>
                <a:gd name="T4" fmla="*/ 0 w 33"/>
                <a:gd name="T5" fmla="*/ 0 h 43"/>
                <a:gd name="T6" fmla="*/ 0 w 33"/>
                <a:gd name="T7" fmla="*/ 0 h 43"/>
                <a:gd name="T8" fmla="*/ 0 w 33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" h="43">
                  <a:moveTo>
                    <a:pt x="33" y="37"/>
                  </a:moveTo>
                  <a:lnTo>
                    <a:pt x="18" y="43"/>
                  </a:lnTo>
                  <a:lnTo>
                    <a:pt x="0" y="6"/>
                  </a:lnTo>
                  <a:lnTo>
                    <a:pt x="14" y="0"/>
                  </a:lnTo>
                  <a:lnTo>
                    <a:pt x="33" y="3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14" name="Freeform 5861"/>
            <p:cNvSpPr>
              <a:spLocks/>
            </p:cNvSpPr>
            <p:nvPr/>
          </p:nvSpPr>
          <p:spPr bwMode="auto">
            <a:xfrm>
              <a:off x="2736" y="1744"/>
              <a:ext cx="2" cy="0"/>
            </a:xfrm>
            <a:custGeom>
              <a:avLst/>
              <a:gdLst>
                <a:gd name="T0" fmla="*/ 0 w 7"/>
                <a:gd name="T1" fmla="*/ 1 h 1"/>
                <a:gd name="T2" fmla="*/ 0 w 7"/>
                <a:gd name="T3" fmla="*/ 0 h 1"/>
                <a:gd name="T4" fmla="*/ 0 w 7"/>
                <a:gd name="T5" fmla="*/ 1 h 1"/>
                <a:gd name="T6" fmla="*/ 0 w 7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1">
                  <a:moveTo>
                    <a:pt x="0" y="1"/>
                  </a:moveTo>
                  <a:lnTo>
                    <a:pt x="7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15" name="Freeform 5862"/>
            <p:cNvSpPr>
              <a:spLocks/>
            </p:cNvSpPr>
            <p:nvPr/>
          </p:nvSpPr>
          <p:spPr bwMode="auto">
            <a:xfrm>
              <a:off x="2730" y="1730"/>
              <a:ext cx="11" cy="14"/>
            </a:xfrm>
            <a:custGeom>
              <a:avLst/>
              <a:gdLst>
                <a:gd name="T0" fmla="*/ 0 w 31"/>
                <a:gd name="T1" fmla="*/ 0 h 42"/>
                <a:gd name="T2" fmla="*/ 0 w 31"/>
                <a:gd name="T3" fmla="*/ 0 h 42"/>
                <a:gd name="T4" fmla="*/ 0 w 31"/>
                <a:gd name="T5" fmla="*/ 0 h 42"/>
                <a:gd name="T6" fmla="*/ 0 w 31"/>
                <a:gd name="T7" fmla="*/ 0 h 42"/>
                <a:gd name="T8" fmla="*/ 0 w 31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42">
                  <a:moveTo>
                    <a:pt x="31" y="36"/>
                  </a:moveTo>
                  <a:lnTo>
                    <a:pt x="17" y="42"/>
                  </a:lnTo>
                  <a:lnTo>
                    <a:pt x="0" y="7"/>
                  </a:lnTo>
                  <a:lnTo>
                    <a:pt x="15" y="0"/>
                  </a:lnTo>
                  <a:lnTo>
                    <a:pt x="31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16" name="Freeform 5863"/>
            <p:cNvSpPr>
              <a:spLocks/>
            </p:cNvSpPr>
            <p:nvPr/>
          </p:nvSpPr>
          <p:spPr bwMode="auto">
            <a:xfrm>
              <a:off x="2730" y="1732"/>
              <a:ext cx="3" cy="1"/>
            </a:xfrm>
            <a:custGeom>
              <a:avLst/>
              <a:gdLst>
                <a:gd name="T0" fmla="*/ 0 w 7"/>
                <a:gd name="T1" fmla="*/ 1 h 1"/>
                <a:gd name="T2" fmla="*/ 0 w 7"/>
                <a:gd name="T3" fmla="*/ 0 h 1"/>
                <a:gd name="T4" fmla="*/ 0 w 7"/>
                <a:gd name="T5" fmla="*/ 1 h 1"/>
                <a:gd name="T6" fmla="*/ 0 w 7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1">
                  <a:moveTo>
                    <a:pt x="0" y="1"/>
                  </a:moveTo>
                  <a:lnTo>
                    <a:pt x="7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17" name="Freeform 5864"/>
            <p:cNvSpPr>
              <a:spLocks/>
            </p:cNvSpPr>
            <p:nvPr/>
          </p:nvSpPr>
          <p:spPr bwMode="auto">
            <a:xfrm>
              <a:off x="2725" y="1718"/>
              <a:ext cx="10" cy="15"/>
            </a:xfrm>
            <a:custGeom>
              <a:avLst/>
              <a:gdLst>
                <a:gd name="T0" fmla="*/ 0 w 30"/>
                <a:gd name="T1" fmla="*/ 0 h 43"/>
                <a:gd name="T2" fmla="*/ 0 w 30"/>
                <a:gd name="T3" fmla="*/ 0 h 43"/>
                <a:gd name="T4" fmla="*/ 0 w 30"/>
                <a:gd name="T5" fmla="*/ 0 h 43"/>
                <a:gd name="T6" fmla="*/ 0 w 30"/>
                <a:gd name="T7" fmla="*/ 0 h 43"/>
                <a:gd name="T8" fmla="*/ 0 w 30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43">
                  <a:moveTo>
                    <a:pt x="30" y="36"/>
                  </a:moveTo>
                  <a:lnTo>
                    <a:pt x="15" y="43"/>
                  </a:lnTo>
                  <a:lnTo>
                    <a:pt x="0" y="6"/>
                  </a:lnTo>
                  <a:lnTo>
                    <a:pt x="14" y="0"/>
                  </a:lnTo>
                  <a:lnTo>
                    <a:pt x="30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18" name="Freeform 5865"/>
            <p:cNvSpPr>
              <a:spLocks/>
            </p:cNvSpPr>
            <p:nvPr/>
          </p:nvSpPr>
          <p:spPr bwMode="auto">
            <a:xfrm>
              <a:off x="2728" y="1718"/>
              <a:ext cx="2" cy="2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0 h 6"/>
                <a:gd name="T4" fmla="*/ 0 w 7"/>
                <a:gd name="T5" fmla="*/ 0 h 6"/>
                <a:gd name="T6" fmla="*/ 0 w 7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6">
                  <a:moveTo>
                    <a:pt x="7" y="1"/>
                  </a:moveTo>
                  <a:lnTo>
                    <a:pt x="0" y="6"/>
                  </a:lnTo>
                  <a:lnTo>
                    <a:pt x="7" y="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19" name="Freeform 5866"/>
            <p:cNvSpPr>
              <a:spLocks/>
            </p:cNvSpPr>
            <p:nvPr/>
          </p:nvSpPr>
          <p:spPr bwMode="auto">
            <a:xfrm>
              <a:off x="2719" y="1706"/>
              <a:ext cx="11" cy="15"/>
            </a:xfrm>
            <a:custGeom>
              <a:avLst/>
              <a:gdLst>
                <a:gd name="T0" fmla="*/ 0 w 33"/>
                <a:gd name="T1" fmla="*/ 0 h 43"/>
                <a:gd name="T2" fmla="*/ 0 w 33"/>
                <a:gd name="T3" fmla="*/ 0 h 43"/>
                <a:gd name="T4" fmla="*/ 0 w 33"/>
                <a:gd name="T5" fmla="*/ 0 h 43"/>
                <a:gd name="T6" fmla="*/ 0 w 33"/>
                <a:gd name="T7" fmla="*/ 0 h 43"/>
                <a:gd name="T8" fmla="*/ 0 w 33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" h="43">
                  <a:moveTo>
                    <a:pt x="33" y="35"/>
                  </a:moveTo>
                  <a:lnTo>
                    <a:pt x="19" y="43"/>
                  </a:lnTo>
                  <a:lnTo>
                    <a:pt x="0" y="8"/>
                  </a:lnTo>
                  <a:lnTo>
                    <a:pt x="14" y="0"/>
                  </a:lnTo>
                  <a:lnTo>
                    <a:pt x="33" y="3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20" name="Freeform 5867"/>
            <p:cNvSpPr>
              <a:spLocks/>
            </p:cNvSpPr>
            <p:nvPr/>
          </p:nvSpPr>
          <p:spPr bwMode="auto">
            <a:xfrm>
              <a:off x="2721" y="1706"/>
              <a:ext cx="3" cy="2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0 h 6"/>
                <a:gd name="T4" fmla="*/ 0 w 7"/>
                <a:gd name="T5" fmla="*/ 0 h 6"/>
                <a:gd name="T6" fmla="*/ 0 w 7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6">
                  <a:moveTo>
                    <a:pt x="7" y="0"/>
                  </a:moveTo>
                  <a:lnTo>
                    <a:pt x="0" y="6"/>
                  </a:lnTo>
                  <a:lnTo>
                    <a:pt x="6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21" name="Freeform 5868"/>
            <p:cNvSpPr>
              <a:spLocks/>
            </p:cNvSpPr>
            <p:nvPr/>
          </p:nvSpPr>
          <p:spPr bwMode="auto">
            <a:xfrm>
              <a:off x="2718" y="1703"/>
              <a:ext cx="5" cy="6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0 w 17"/>
                <a:gd name="T5" fmla="*/ 0 h 17"/>
                <a:gd name="T6" fmla="*/ 0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17">
                  <a:moveTo>
                    <a:pt x="17" y="9"/>
                  </a:moveTo>
                  <a:lnTo>
                    <a:pt x="5" y="17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7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22" name="Freeform 5869"/>
            <p:cNvSpPr>
              <a:spLocks/>
            </p:cNvSpPr>
            <p:nvPr/>
          </p:nvSpPr>
          <p:spPr bwMode="auto">
            <a:xfrm>
              <a:off x="2720" y="1703"/>
              <a:ext cx="2" cy="3"/>
            </a:xfrm>
            <a:custGeom>
              <a:avLst/>
              <a:gdLst>
                <a:gd name="T0" fmla="*/ 0 w 6"/>
                <a:gd name="T1" fmla="*/ 0 h 9"/>
                <a:gd name="T2" fmla="*/ 0 w 6"/>
                <a:gd name="T3" fmla="*/ 0 h 9"/>
                <a:gd name="T4" fmla="*/ 0 w 6"/>
                <a:gd name="T5" fmla="*/ 0 h 9"/>
                <a:gd name="T6" fmla="*/ 0 w 6"/>
                <a:gd name="T7" fmla="*/ 0 h 9"/>
                <a:gd name="T8" fmla="*/ 0 w 6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9">
                  <a:moveTo>
                    <a:pt x="6" y="2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9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23" name="Freeform 5870"/>
            <p:cNvSpPr>
              <a:spLocks/>
            </p:cNvSpPr>
            <p:nvPr/>
          </p:nvSpPr>
          <p:spPr bwMode="auto">
            <a:xfrm>
              <a:off x="2716" y="1701"/>
              <a:ext cx="5" cy="6"/>
            </a:xfrm>
            <a:custGeom>
              <a:avLst/>
              <a:gdLst>
                <a:gd name="T0" fmla="*/ 0 w 15"/>
                <a:gd name="T1" fmla="*/ 0 h 17"/>
                <a:gd name="T2" fmla="*/ 0 w 15"/>
                <a:gd name="T3" fmla="*/ 0 h 17"/>
                <a:gd name="T4" fmla="*/ 0 w 15"/>
                <a:gd name="T5" fmla="*/ 0 h 17"/>
                <a:gd name="T6" fmla="*/ 0 w 15"/>
                <a:gd name="T7" fmla="*/ 0 h 17"/>
                <a:gd name="T8" fmla="*/ 0 w 15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7">
                  <a:moveTo>
                    <a:pt x="15" y="4"/>
                  </a:moveTo>
                  <a:lnTo>
                    <a:pt x="7" y="17"/>
                  </a:lnTo>
                  <a:lnTo>
                    <a:pt x="0" y="13"/>
                  </a:lnTo>
                  <a:lnTo>
                    <a:pt x="9" y="0"/>
                  </a:lnTo>
                  <a:lnTo>
                    <a:pt x="15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24" name="Freeform 5871"/>
            <p:cNvSpPr>
              <a:spLocks/>
            </p:cNvSpPr>
            <p:nvPr/>
          </p:nvSpPr>
          <p:spPr bwMode="auto">
            <a:xfrm>
              <a:off x="2715" y="1704"/>
              <a:ext cx="3" cy="2"/>
            </a:xfrm>
            <a:custGeom>
              <a:avLst/>
              <a:gdLst>
                <a:gd name="T0" fmla="*/ 0 w 7"/>
                <a:gd name="T1" fmla="*/ 0 h 5"/>
                <a:gd name="T2" fmla="*/ 0 w 7"/>
                <a:gd name="T3" fmla="*/ 0 h 5"/>
                <a:gd name="T4" fmla="*/ 0 w 7"/>
                <a:gd name="T5" fmla="*/ 0 h 5"/>
                <a:gd name="T6" fmla="*/ 0 w 7"/>
                <a:gd name="T7" fmla="*/ 0 h 5"/>
                <a:gd name="T8" fmla="*/ 0 w 7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5">
                  <a:moveTo>
                    <a:pt x="2" y="5"/>
                  </a:moveTo>
                  <a:lnTo>
                    <a:pt x="1" y="2"/>
                  </a:lnTo>
                  <a:lnTo>
                    <a:pt x="0" y="2"/>
                  </a:lnTo>
                  <a:lnTo>
                    <a:pt x="7" y="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25" name="Freeform 5872"/>
            <p:cNvSpPr>
              <a:spLocks/>
            </p:cNvSpPr>
            <p:nvPr/>
          </p:nvSpPr>
          <p:spPr bwMode="auto">
            <a:xfrm>
              <a:off x="2714" y="1700"/>
              <a:ext cx="6" cy="5"/>
            </a:xfrm>
            <a:custGeom>
              <a:avLst/>
              <a:gdLst>
                <a:gd name="T0" fmla="*/ 0 w 17"/>
                <a:gd name="T1" fmla="*/ 0 h 14"/>
                <a:gd name="T2" fmla="*/ 0 w 17"/>
                <a:gd name="T3" fmla="*/ 0 h 14"/>
                <a:gd name="T4" fmla="*/ 0 w 17"/>
                <a:gd name="T5" fmla="*/ 0 h 14"/>
                <a:gd name="T6" fmla="*/ 0 w 17"/>
                <a:gd name="T7" fmla="*/ 0 h 14"/>
                <a:gd name="T8" fmla="*/ 0 w 17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14">
                  <a:moveTo>
                    <a:pt x="17" y="6"/>
                  </a:moveTo>
                  <a:lnTo>
                    <a:pt x="4" y="14"/>
                  </a:lnTo>
                  <a:lnTo>
                    <a:pt x="0" y="8"/>
                  </a:lnTo>
                  <a:lnTo>
                    <a:pt x="13" y="0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26" name="Freeform 5873"/>
            <p:cNvSpPr>
              <a:spLocks/>
            </p:cNvSpPr>
            <p:nvPr/>
          </p:nvSpPr>
          <p:spPr bwMode="auto">
            <a:xfrm>
              <a:off x="2714" y="1702"/>
              <a:ext cx="2" cy="1"/>
            </a:xfrm>
            <a:custGeom>
              <a:avLst/>
              <a:gdLst>
                <a:gd name="T0" fmla="*/ 0 w 6"/>
                <a:gd name="T1" fmla="*/ 1 h 2"/>
                <a:gd name="T2" fmla="*/ 0 w 6"/>
                <a:gd name="T3" fmla="*/ 0 h 2"/>
                <a:gd name="T4" fmla="*/ 0 w 6"/>
                <a:gd name="T5" fmla="*/ 1 h 2"/>
                <a:gd name="T6" fmla="*/ 0 w 6"/>
                <a:gd name="T7" fmla="*/ 1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2">
                  <a:moveTo>
                    <a:pt x="0" y="2"/>
                  </a:moveTo>
                  <a:lnTo>
                    <a:pt x="6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27" name="Freeform 5874"/>
            <p:cNvSpPr>
              <a:spLocks/>
            </p:cNvSpPr>
            <p:nvPr/>
          </p:nvSpPr>
          <p:spPr bwMode="auto">
            <a:xfrm>
              <a:off x="2712" y="1697"/>
              <a:ext cx="6" cy="6"/>
            </a:xfrm>
            <a:custGeom>
              <a:avLst/>
              <a:gdLst>
                <a:gd name="T0" fmla="*/ 0 w 18"/>
                <a:gd name="T1" fmla="*/ 0 h 16"/>
                <a:gd name="T2" fmla="*/ 0 w 18"/>
                <a:gd name="T3" fmla="*/ 0 h 16"/>
                <a:gd name="T4" fmla="*/ 0 w 18"/>
                <a:gd name="T5" fmla="*/ 0 h 16"/>
                <a:gd name="T6" fmla="*/ 0 w 18"/>
                <a:gd name="T7" fmla="*/ 0 h 16"/>
                <a:gd name="T8" fmla="*/ 0 w 18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16">
                  <a:moveTo>
                    <a:pt x="18" y="8"/>
                  </a:moveTo>
                  <a:lnTo>
                    <a:pt x="5" y="16"/>
                  </a:lnTo>
                  <a:lnTo>
                    <a:pt x="0" y="8"/>
                  </a:lnTo>
                  <a:lnTo>
                    <a:pt x="13" y="0"/>
                  </a:lnTo>
                  <a:lnTo>
                    <a:pt x="18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28" name="Freeform 5875"/>
            <p:cNvSpPr>
              <a:spLocks/>
            </p:cNvSpPr>
            <p:nvPr/>
          </p:nvSpPr>
          <p:spPr bwMode="auto">
            <a:xfrm>
              <a:off x="2712" y="1699"/>
              <a:ext cx="2" cy="1"/>
            </a:xfrm>
            <a:custGeom>
              <a:avLst/>
              <a:gdLst>
                <a:gd name="T0" fmla="*/ 0 w 7"/>
                <a:gd name="T1" fmla="*/ 1 h 2"/>
                <a:gd name="T2" fmla="*/ 0 w 7"/>
                <a:gd name="T3" fmla="*/ 0 h 2"/>
                <a:gd name="T4" fmla="*/ 0 w 7"/>
                <a:gd name="T5" fmla="*/ 1 h 2"/>
                <a:gd name="T6" fmla="*/ 0 w 7"/>
                <a:gd name="T7" fmla="*/ 1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2">
                  <a:moveTo>
                    <a:pt x="1" y="2"/>
                  </a:moveTo>
                  <a:lnTo>
                    <a:pt x="7" y="0"/>
                  </a:lnTo>
                  <a:lnTo>
                    <a:pt x="0" y="2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29" name="Freeform 5876"/>
            <p:cNvSpPr>
              <a:spLocks/>
            </p:cNvSpPr>
            <p:nvPr/>
          </p:nvSpPr>
          <p:spPr bwMode="auto">
            <a:xfrm>
              <a:off x="2710" y="1693"/>
              <a:ext cx="7" cy="7"/>
            </a:xfrm>
            <a:custGeom>
              <a:avLst/>
              <a:gdLst>
                <a:gd name="T0" fmla="*/ 0 w 21"/>
                <a:gd name="T1" fmla="*/ 0 h 20"/>
                <a:gd name="T2" fmla="*/ 0 w 21"/>
                <a:gd name="T3" fmla="*/ 0 h 20"/>
                <a:gd name="T4" fmla="*/ 0 w 21"/>
                <a:gd name="T5" fmla="*/ 0 h 20"/>
                <a:gd name="T6" fmla="*/ 0 w 21"/>
                <a:gd name="T7" fmla="*/ 0 h 20"/>
                <a:gd name="T8" fmla="*/ 0 w 21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20">
                  <a:moveTo>
                    <a:pt x="21" y="12"/>
                  </a:moveTo>
                  <a:lnTo>
                    <a:pt x="6" y="20"/>
                  </a:lnTo>
                  <a:lnTo>
                    <a:pt x="0" y="8"/>
                  </a:lnTo>
                  <a:lnTo>
                    <a:pt x="14" y="0"/>
                  </a:lnTo>
                  <a:lnTo>
                    <a:pt x="21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30" name="Freeform 5877"/>
            <p:cNvSpPr>
              <a:spLocks/>
            </p:cNvSpPr>
            <p:nvPr/>
          </p:nvSpPr>
          <p:spPr bwMode="auto">
            <a:xfrm>
              <a:off x="2712" y="1693"/>
              <a:ext cx="3" cy="2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0 h 6"/>
                <a:gd name="T4" fmla="*/ 0 w 7"/>
                <a:gd name="T5" fmla="*/ 0 h 6"/>
                <a:gd name="T6" fmla="*/ 0 w 7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6">
                  <a:moveTo>
                    <a:pt x="7" y="0"/>
                  </a:move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31" name="Freeform 5878"/>
            <p:cNvSpPr>
              <a:spLocks/>
            </p:cNvSpPr>
            <p:nvPr/>
          </p:nvSpPr>
          <p:spPr bwMode="auto">
            <a:xfrm>
              <a:off x="2708" y="1690"/>
              <a:ext cx="7" cy="6"/>
            </a:xfrm>
            <a:custGeom>
              <a:avLst/>
              <a:gdLst>
                <a:gd name="T0" fmla="*/ 0 w 19"/>
                <a:gd name="T1" fmla="*/ 0 h 17"/>
                <a:gd name="T2" fmla="*/ 0 w 19"/>
                <a:gd name="T3" fmla="*/ 0 h 17"/>
                <a:gd name="T4" fmla="*/ 0 w 19"/>
                <a:gd name="T5" fmla="*/ 0 h 17"/>
                <a:gd name="T6" fmla="*/ 0 w 19"/>
                <a:gd name="T7" fmla="*/ 0 h 17"/>
                <a:gd name="T8" fmla="*/ 0 w 19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17">
                  <a:moveTo>
                    <a:pt x="19" y="9"/>
                  </a:moveTo>
                  <a:lnTo>
                    <a:pt x="5" y="17"/>
                  </a:lnTo>
                  <a:lnTo>
                    <a:pt x="0" y="8"/>
                  </a:lnTo>
                  <a:lnTo>
                    <a:pt x="14" y="0"/>
                  </a:lnTo>
                  <a:lnTo>
                    <a:pt x="19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32" name="Freeform 5879"/>
            <p:cNvSpPr>
              <a:spLocks/>
            </p:cNvSpPr>
            <p:nvPr/>
          </p:nvSpPr>
          <p:spPr bwMode="auto">
            <a:xfrm>
              <a:off x="2711" y="1690"/>
              <a:ext cx="2" cy="2"/>
            </a:xfrm>
            <a:custGeom>
              <a:avLst/>
              <a:gdLst>
                <a:gd name="T0" fmla="*/ 0 w 7"/>
                <a:gd name="T1" fmla="*/ 0 h 6"/>
                <a:gd name="T2" fmla="*/ 0 w 7"/>
                <a:gd name="T3" fmla="*/ 0 h 6"/>
                <a:gd name="T4" fmla="*/ 0 w 7"/>
                <a:gd name="T5" fmla="*/ 0 h 6"/>
                <a:gd name="T6" fmla="*/ 0 w 7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6">
                  <a:moveTo>
                    <a:pt x="7" y="0"/>
                  </a:moveTo>
                  <a:lnTo>
                    <a:pt x="0" y="6"/>
                  </a:lnTo>
                  <a:lnTo>
                    <a:pt x="6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33" name="Freeform 5880"/>
            <p:cNvSpPr>
              <a:spLocks/>
            </p:cNvSpPr>
            <p:nvPr/>
          </p:nvSpPr>
          <p:spPr bwMode="auto">
            <a:xfrm>
              <a:off x="2705" y="1685"/>
              <a:ext cx="8" cy="8"/>
            </a:xfrm>
            <a:custGeom>
              <a:avLst/>
              <a:gdLst>
                <a:gd name="T0" fmla="*/ 0 w 23"/>
                <a:gd name="T1" fmla="*/ 0 h 25"/>
                <a:gd name="T2" fmla="*/ 0 w 23"/>
                <a:gd name="T3" fmla="*/ 0 h 25"/>
                <a:gd name="T4" fmla="*/ 0 w 23"/>
                <a:gd name="T5" fmla="*/ 0 h 25"/>
                <a:gd name="T6" fmla="*/ 0 w 23"/>
                <a:gd name="T7" fmla="*/ 0 h 25"/>
                <a:gd name="T8" fmla="*/ 0 w 23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25">
                  <a:moveTo>
                    <a:pt x="23" y="17"/>
                  </a:moveTo>
                  <a:lnTo>
                    <a:pt x="11" y="25"/>
                  </a:lnTo>
                  <a:lnTo>
                    <a:pt x="0" y="8"/>
                  </a:lnTo>
                  <a:lnTo>
                    <a:pt x="13" y="0"/>
                  </a:lnTo>
                  <a:lnTo>
                    <a:pt x="23" y="1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34" name="Freeform 5881"/>
            <p:cNvSpPr>
              <a:spLocks/>
            </p:cNvSpPr>
            <p:nvPr/>
          </p:nvSpPr>
          <p:spPr bwMode="auto">
            <a:xfrm>
              <a:off x="2705" y="1687"/>
              <a:ext cx="2" cy="0"/>
            </a:xfrm>
            <a:custGeom>
              <a:avLst/>
              <a:gdLst>
                <a:gd name="T0" fmla="*/ 0 w 6"/>
                <a:gd name="T1" fmla="*/ 1 h 2"/>
                <a:gd name="T2" fmla="*/ 0 w 6"/>
                <a:gd name="T3" fmla="*/ 0 h 2"/>
                <a:gd name="T4" fmla="*/ 0 w 6"/>
                <a:gd name="T5" fmla="*/ 1 h 2"/>
                <a:gd name="T6" fmla="*/ 0 w 6"/>
                <a:gd name="T7" fmla="*/ 1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2">
                  <a:moveTo>
                    <a:pt x="0" y="2"/>
                  </a:moveTo>
                  <a:lnTo>
                    <a:pt x="6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35" name="Freeform 5882"/>
            <p:cNvSpPr>
              <a:spLocks/>
            </p:cNvSpPr>
            <p:nvPr/>
          </p:nvSpPr>
          <p:spPr bwMode="auto">
            <a:xfrm>
              <a:off x="2702" y="1680"/>
              <a:ext cx="7" cy="7"/>
            </a:xfrm>
            <a:custGeom>
              <a:avLst/>
              <a:gdLst>
                <a:gd name="T0" fmla="*/ 0 w 22"/>
                <a:gd name="T1" fmla="*/ 0 h 23"/>
                <a:gd name="T2" fmla="*/ 0 w 22"/>
                <a:gd name="T3" fmla="*/ 0 h 23"/>
                <a:gd name="T4" fmla="*/ 0 w 22"/>
                <a:gd name="T5" fmla="*/ 0 h 23"/>
                <a:gd name="T6" fmla="*/ 0 w 22"/>
                <a:gd name="T7" fmla="*/ 0 h 23"/>
                <a:gd name="T8" fmla="*/ 0 w 22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23">
                  <a:moveTo>
                    <a:pt x="22" y="15"/>
                  </a:moveTo>
                  <a:lnTo>
                    <a:pt x="9" y="23"/>
                  </a:lnTo>
                  <a:lnTo>
                    <a:pt x="0" y="8"/>
                  </a:lnTo>
                  <a:lnTo>
                    <a:pt x="12" y="0"/>
                  </a:lnTo>
                  <a:lnTo>
                    <a:pt x="22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36" name="Freeform 5883"/>
            <p:cNvSpPr>
              <a:spLocks/>
            </p:cNvSpPr>
            <p:nvPr/>
          </p:nvSpPr>
          <p:spPr bwMode="auto">
            <a:xfrm>
              <a:off x="2704" y="1679"/>
              <a:ext cx="2" cy="3"/>
            </a:xfrm>
            <a:custGeom>
              <a:avLst/>
              <a:gdLst>
                <a:gd name="T0" fmla="*/ 0 w 6"/>
                <a:gd name="T1" fmla="*/ 0 h 7"/>
                <a:gd name="T2" fmla="*/ 0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7">
                  <a:moveTo>
                    <a:pt x="6" y="1"/>
                  </a:moveTo>
                  <a:lnTo>
                    <a:pt x="0" y="7"/>
                  </a:lnTo>
                  <a:lnTo>
                    <a:pt x="6" y="0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37" name="Freeform 5884"/>
            <p:cNvSpPr>
              <a:spLocks/>
            </p:cNvSpPr>
            <p:nvPr/>
          </p:nvSpPr>
          <p:spPr bwMode="auto">
            <a:xfrm>
              <a:off x="2695" y="1671"/>
              <a:ext cx="11" cy="12"/>
            </a:xfrm>
            <a:custGeom>
              <a:avLst/>
              <a:gdLst>
                <a:gd name="T0" fmla="*/ 0 w 34"/>
                <a:gd name="T1" fmla="*/ 0 h 36"/>
                <a:gd name="T2" fmla="*/ 0 w 34"/>
                <a:gd name="T3" fmla="*/ 0 h 36"/>
                <a:gd name="T4" fmla="*/ 0 w 34"/>
                <a:gd name="T5" fmla="*/ 0 h 36"/>
                <a:gd name="T6" fmla="*/ 0 w 34"/>
                <a:gd name="T7" fmla="*/ 0 h 36"/>
                <a:gd name="T8" fmla="*/ 0 w 34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36">
                  <a:moveTo>
                    <a:pt x="34" y="26"/>
                  </a:moveTo>
                  <a:lnTo>
                    <a:pt x="22" y="36"/>
                  </a:lnTo>
                  <a:lnTo>
                    <a:pt x="0" y="10"/>
                  </a:lnTo>
                  <a:lnTo>
                    <a:pt x="13" y="0"/>
                  </a:lnTo>
                  <a:lnTo>
                    <a:pt x="34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38" name="Freeform 5885"/>
            <p:cNvSpPr>
              <a:spLocks/>
            </p:cNvSpPr>
            <p:nvPr/>
          </p:nvSpPr>
          <p:spPr bwMode="auto">
            <a:xfrm>
              <a:off x="2697" y="1671"/>
              <a:ext cx="2" cy="2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7">
                  <a:moveTo>
                    <a:pt x="7" y="0"/>
                  </a:moveTo>
                  <a:lnTo>
                    <a:pt x="0" y="7"/>
                  </a:lnTo>
                  <a:lnTo>
                    <a:pt x="5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39" name="Freeform 5886"/>
            <p:cNvSpPr>
              <a:spLocks/>
            </p:cNvSpPr>
            <p:nvPr/>
          </p:nvSpPr>
          <p:spPr bwMode="auto">
            <a:xfrm>
              <a:off x="2693" y="1668"/>
              <a:ext cx="5" cy="6"/>
            </a:xfrm>
            <a:custGeom>
              <a:avLst/>
              <a:gdLst>
                <a:gd name="T0" fmla="*/ 0 w 17"/>
                <a:gd name="T1" fmla="*/ 0 h 18"/>
                <a:gd name="T2" fmla="*/ 0 w 17"/>
                <a:gd name="T3" fmla="*/ 0 h 18"/>
                <a:gd name="T4" fmla="*/ 0 w 17"/>
                <a:gd name="T5" fmla="*/ 0 h 18"/>
                <a:gd name="T6" fmla="*/ 0 w 17"/>
                <a:gd name="T7" fmla="*/ 0 h 18"/>
                <a:gd name="T8" fmla="*/ 0 w 17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18">
                  <a:moveTo>
                    <a:pt x="17" y="8"/>
                  </a:moveTo>
                  <a:lnTo>
                    <a:pt x="7" y="18"/>
                  </a:lnTo>
                  <a:lnTo>
                    <a:pt x="0" y="11"/>
                  </a:lnTo>
                  <a:lnTo>
                    <a:pt x="10" y="0"/>
                  </a:lnTo>
                  <a:lnTo>
                    <a:pt x="17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40" name="Freeform 5887"/>
            <p:cNvSpPr>
              <a:spLocks/>
            </p:cNvSpPr>
            <p:nvPr/>
          </p:nvSpPr>
          <p:spPr bwMode="auto">
            <a:xfrm>
              <a:off x="2694" y="1668"/>
              <a:ext cx="2" cy="3"/>
            </a:xfrm>
            <a:custGeom>
              <a:avLst/>
              <a:gdLst>
                <a:gd name="T0" fmla="*/ 0 w 5"/>
                <a:gd name="T1" fmla="*/ 0 h 9"/>
                <a:gd name="T2" fmla="*/ 0 w 5"/>
                <a:gd name="T3" fmla="*/ 0 h 9"/>
                <a:gd name="T4" fmla="*/ 0 w 5"/>
                <a:gd name="T5" fmla="*/ 0 h 9"/>
                <a:gd name="T6" fmla="*/ 0 w 5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9">
                  <a:moveTo>
                    <a:pt x="5" y="1"/>
                  </a:moveTo>
                  <a:lnTo>
                    <a:pt x="0" y="9"/>
                  </a:lnTo>
                  <a:lnTo>
                    <a:pt x="5" y="0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41" name="Freeform 5888"/>
            <p:cNvSpPr>
              <a:spLocks/>
            </p:cNvSpPr>
            <p:nvPr/>
          </p:nvSpPr>
          <p:spPr bwMode="auto">
            <a:xfrm>
              <a:off x="2690" y="1666"/>
              <a:ext cx="6" cy="6"/>
            </a:xfrm>
            <a:custGeom>
              <a:avLst/>
              <a:gdLst>
                <a:gd name="T0" fmla="*/ 0 w 17"/>
                <a:gd name="T1" fmla="*/ 0 h 19"/>
                <a:gd name="T2" fmla="*/ 0 w 17"/>
                <a:gd name="T3" fmla="*/ 0 h 19"/>
                <a:gd name="T4" fmla="*/ 0 w 17"/>
                <a:gd name="T5" fmla="*/ 0 h 19"/>
                <a:gd name="T6" fmla="*/ 0 w 17"/>
                <a:gd name="T7" fmla="*/ 0 h 19"/>
                <a:gd name="T8" fmla="*/ 0 w 17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19">
                  <a:moveTo>
                    <a:pt x="17" y="6"/>
                  </a:moveTo>
                  <a:lnTo>
                    <a:pt x="8" y="19"/>
                  </a:lnTo>
                  <a:lnTo>
                    <a:pt x="0" y="12"/>
                  </a:lnTo>
                  <a:lnTo>
                    <a:pt x="9" y="0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42" name="Freeform 5889"/>
            <p:cNvSpPr>
              <a:spLocks/>
            </p:cNvSpPr>
            <p:nvPr/>
          </p:nvSpPr>
          <p:spPr bwMode="auto">
            <a:xfrm>
              <a:off x="2692" y="1665"/>
              <a:ext cx="1" cy="3"/>
            </a:xfrm>
            <a:custGeom>
              <a:avLst/>
              <a:gdLst>
                <a:gd name="T0" fmla="*/ 0 w 5"/>
                <a:gd name="T1" fmla="*/ 0 h 9"/>
                <a:gd name="T2" fmla="*/ 0 w 5"/>
                <a:gd name="T3" fmla="*/ 0 h 9"/>
                <a:gd name="T4" fmla="*/ 0 w 5"/>
                <a:gd name="T5" fmla="*/ 0 h 9"/>
                <a:gd name="T6" fmla="*/ 0 w 5"/>
                <a:gd name="T7" fmla="*/ 0 h 9"/>
                <a:gd name="T8" fmla="*/ 0 w 5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9">
                  <a:moveTo>
                    <a:pt x="5" y="1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0" y="9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43" name="Freeform 5890"/>
            <p:cNvSpPr>
              <a:spLocks/>
            </p:cNvSpPr>
            <p:nvPr/>
          </p:nvSpPr>
          <p:spPr bwMode="auto">
            <a:xfrm>
              <a:off x="2688" y="1664"/>
              <a:ext cx="5" cy="6"/>
            </a:xfrm>
            <a:custGeom>
              <a:avLst/>
              <a:gdLst>
                <a:gd name="T0" fmla="*/ 0 w 15"/>
                <a:gd name="T1" fmla="*/ 0 h 19"/>
                <a:gd name="T2" fmla="*/ 0 w 15"/>
                <a:gd name="T3" fmla="*/ 0 h 19"/>
                <a:gd name="T4" fmla="*/ 0 w 15"/>
                <a:gd name="T5" fmla="*/ 0 h 19"/>
                <a:gd name="T6" fmla="*/ 0 w 15"/>
                <a:gd name="T7" fmla="*/ 0 h 19"/>
                <a:gd name="T8" fmla="*/ 0 w 15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9">
                  <a:moveTo>
                    <a:pt x="15" y="4"/>
                  </a:moveTo>
                  <a:lnTo>
                    <a:pt x="9" y="19"/>
                  </a:lnTo>
                  <a:lnTo>
                    <a:pt x="0" y="14"/>
                  </a:lnTo>
                  <a:lnTo>
                    <a:pt x="7" y="0"/>
                  </a:lnTo>
                  <a:lnTo>
                    <a:pt x="15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44" name="Freeform 5891"/>
            <p:cNvSpPr>
              <a:spLocks/>
            </p:cNvSpPr>
            <p:nvPr/>
          </p:nvSpPr>
          <p:spPr bwMode="auto">
            <a:xfrm>
              <a:off x="2685" y="1663"/>
              <a:ext cx="5" cy="6"/>
            </a:xfrm>
            <a:custGeom>
              <a:avLst/>
              <a:gdLst>
                <a:gd name="T0" fmla="*/ 0 w 15"/>
                <a:gd name="T1" fmla="*/ 0 h 18"/>
                <a:gd name="T2" fmla="*/ 0 w 15"/>
                <a:gd name="T3" fmla="*/ 0 h 18"/>
                <a:gd name="T4" fmla="*/ 0 w 15"/>
                <a:gd name="T5" fmla="*/ 0 h 18"/>
                <a:gd name="T6" fmla="*/ 0 w 15"/>
                <a:gd name="T7" fmla="*/ 0 h 18"/>
                <a:gd name="T8" fmla="*/ 0 w 15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8">
                  <a:moveTo>
                    <a:pt x="15" y="4"/>
                  </a:moveTo>
                  <a:lnTo>
                    <a:pt x="8" y="18"/>
                  </a:lnTo>
                  <a:lnTo>
                    <a:pt x="0" y="14"/>
                  </a:lnTo>
                  <a:lnTo>
                    <a:pt x="6" y="0"/>
                  </a:lnTo>
                  <a:lnTo>
                    <a:pt x="15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45" name="Freeform 5892"/>
            <p:cNvSpPr>
              <a:spLocks/>
            </p:cNvSpPr>
            <p:nvPr/>
          </p:nvSpPr>
          <p:spPr bwMode="auto">
            <a:xfrm>
              <a:off x="2684" y="1666"/>
              <a:ext cx="2" cy="1"/>
            </a:xfrm>
            <a:custGeom>
              <a:avLst/>
              <a:gdLst>
                <a:gd name="T0" fmla="*/ 0 w 5"/>
                <a:gd name="T1" fmla="*/ 0 h 5"/>
                <a:gd name="T2" fmla="*/ 0 w 5"/>
                <a:gd name="T3" fmla="*/ 0 h 5"/>
                <a:gd name="T4" fmla="*/ 0 w 5"/>
                <a:gd name="T5" fmla="*/ 0 h 5"/>
                <a:gd name="T6" fmla="*/ 0 w 5"/>
                <a:gd name="T7" fmla="*/ 0 h 5"/>
                <a:gd name="T8" fmla="*/ 0 w 5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2" y="5"/>
                  </a:moveTo>
                  <a:lnTo>
                    <a:pt x="0" y="3"/>
                  </a:lnTo>
                  <a:lnTo>
                    <a:pt x="0" y="4"/>
                  </a:lnTo>
                  <a:lnTo>
                    <a:pt x="5" y="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46" name="Freeform 5893"/>
            <p:cNvSpPr>
              <a:spLocks/>
            </p:cNvSpPr>
            <p:nvPr/>
          </p:nvSpPr>
          <p:spPr bwMode="auto">
            <a:xfrm>
              <a:off x="2679" y="1658"/>
              <a:ext cx="9" cy="9"/>
            </a:xfrm>
            <a:custGeom>
              <a:avLst/>
              <a:gdLst>
                <a:gd name="T0" fmla="*/ 0 w 27"/>
                <a:gd name="T1" fmla="*/ 0 h 27"/>
                <a:gd name="T2" fmla="*/ 0 w 27"/>
                <a:gd name="T3" fmla="*/ 0 h 27"/>
                <a:gd name="T4" fmla="*/ 0 w 27"/>
                <a:gd name="T5" fmla="*/ 0 h 27"/>
                <a:gd name="T6" fmla="*/ 0 w 27"/>
                <a:gd name="T7" fmla="*/ 0 h 27"/>
                <a:gd name="T8" fmla="*/ 0 w 27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27">
                  <a:moveTo>
                    <a:pt x="27" y="15"/>
                  </a:moveTo>
                  <a:lnTo>
                    <a:pt x="17" y="27"/>
                  </a:lnTo>
                  <a:lnTo>
                    <a:pt x="0" y="13"/>
                  </a:lnTo>
                  <a:lnTo>
                    <a:pt x="11" y="0"/>
                  </a:lnTo>
                  <a:lnTo>
                    <a:pt x="27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47" name="Freeform 5894"/>
            <p:cNvSpPr>
              <a:spLocks/>
            </p:cNvSpPr>
            <p:nvPr/>
          </p:nvSpPr>
          <p:spPr bwMode="auto">
            <a:xfrm>
              <a:off x="2680" y="1658"/>
              <a:ext cx="2" cy="3"/>
            </a:xfrm>
            <a:custGeom>
              <a:avLst/>
              <a:gdLst>
                <a:gd name="T0" fmla="*/ 0 w 6"/>
                <a:gd name="T1" fmla="*/ 0 h 8"/>
                <a:gd name="T2" fmla="*/ 0 w 6"/>
                <a:gd name="T3" fmla="*/ 0 h 8"/>
                <a:gd name="T4" fmla="*/ 0 w 6"/>
                <a:gd name="T5" fmla="*/ 0 h 8"/>
                <a:gd name="T6" fmla="*/ 0 w 6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8">
                  <a:moveTo>
                    <a:pt x="6" y="0"/>
                  </a:moveTo>
                  <a:lnTo>
                    <a:pt x="0" y="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48" name="Freeform 5895"/>
            <p:cNvSpPr>
              <a:spLocks/>
            </p:cNvSpPr>
            <p:nvPr/>
          </p:nvSpPr>
          <p:spPr bwMode="auto">
            <a:xfrm>
              <a:off x="2673" y="1653"/>
              <a:ext cx="9" cy="9"/>
            </a:xfrm>
            <a:custGeom>
              <a:avLst/>
              <a:gdLst>
                <a:gd name="T0" fmla="*/ 0 w 29"/>
                <a:gd name="T1" fmla="*/ 0 h 28"/>
                <a:gd name="T2" fmla="*/ 0 w 29"/>
                <a:gd name="T3" fmla="*/ 0 h 28"/>
                <a:gd name="T4" fmla="*/ 0 w 29"/>
                <a:gd name="T5" fmla="*/ 0 h 28"/>
                <a:gd name="T6" fmla="*/ 0 w 29"/>
                <a:gd name="T7" fmla="*/ 0 h 28"/>
                <a:gd name="T8" fmla="*/ 0 w 29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" h="28">
                  <a:moveTo>
                    <a:pt x="29" y="15"/>
                  </a:moveTo>
                  <a:lnTo>
                    <a:pt x="18" y="28"/>
                  </a:lnTo>
                  <a:lnTo>
                    <a:pt x="0" y="12"/>
                  </a:lnTo>
                  <a:lnTo>
                    <a:pt x="10" y="0"/>
                  </a:lnTo>
                  <a:lnTo>
                    <a:pt x="29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49" name="Freeform 5896"/>
            <p:cNvSpPr>
              <a:spLocks/>
            </p:cNvSpPr>
            <p:nvPr/>
          </p:nvSpPr>
          <p:spPr bwMode="auto">
            <a:xfrm>
              <a:off x="2670" y="1653"/>
              <a:ext cx="4" cy="4"/>
            </a:xfrm>
            <a:custGeom>
              <a:avLst/>
              <a:gdLst>
                <a:gd name="T0" fmla="*/ 0 w 12"/>
                <a:gd name="T1" fmla="*/ 0 h 11"/>
                <a:gd name="T2" fmla="*/ 0 w 12"/>
                <a:gd name="T3" fmla="*/ 0 h 11"/>
                <a:gd name="T4" fmla="*/ 0 w 12"/>
                <a:gd name="T5" fmla="*/ 0 h 11"/>
                <a:gd name="T6" fmla="*/ 0 w 12"/>
                <a:gd name="T7" fmla="*/ 0 h 11"/>
                <a:gd name="T8" fmla="*/ 0 w 12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1">
                  <a:moveTo>
                    <a:pt x="7" y="11"/>
                  </a:moveTo>
                  <a:lnTo>
                    <a:pt x="0" y="5"/>
                  </a:lnTo>
                  <a:lnTo>
                    <a:pt x="6" y="0"/>
                  </a:lnTo>
                  <a:lnTo>
                    <a:pt x="12" y="7"/>
                  </a:lnTo>
                  <a:lnTo>
                    <a:pt x="7" y="1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50" name="Freeform 5897"/>
            <p:cNvSpPr>
              <a:spLocks/>
            </p:cNvSpPr>
            <p:nvPr/>
          </p:nvSpPr>
          <p:spPr bwMode="auto">
            <a:xfrm>
              <a:off x="2672" y="1650"/>
              <a:ext cx="7" cy="7"/>
            </a:xfrm>
            <a:custGeom>
              <a:avLst/>
              <a:gdLst>
                <a:gd name="T0" fmla="*/ 0 w 20"/>
                <a:gd name="T1" fmla="*/ 0 h 20"/>
                <a:gd name="T2" fmla="*/ 0 w 20"/>
                <a:gd name="T3" fmla="*/ 0 h 20"/>
                <a:gd name="T4" fmla="*/ 0 w 20"/>
                <a:gd name="T5" fmla="*/ 0 h 20"/>
                <a:gd name="T6" fmla="*/ 0 w 20"/>
                <a:gd name="T7" fmla="*/ 0 h 20"/>
                <a:gd name="T8" fmla="*/ 0 w 20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20">
                  <a:moveTo>
                    <a:pt x="12" y="20"/>
                  </a:moveTo>
                  <a:lnTo>
                    <a:pt x="0" y="10"/>
                  </a:lnTo>
                  <a:lnTo>
                    <a:pt x="8" y="0"/>
                  </a:lnTo>
                  <a:lnTo>
                    <a:pt x="20" y="11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51" name="Freeform 5898"/>
            <p:cNvSpPr>
              <a:spLocks/>
            </p:cNvSpPr>
            <p:nvPr/>
          </p:nvSpPr>
          <p:spPr bwMode="auto">
            <a:xfrm>
              <a:off x="2677" y="1653"/>
              <a:ext cx="2" cy="1"/>
            </a:xfrm>
            <a:custGeom>
              <a:avLst/>
              <a:gdLst>
                <a:gd name="T0" fmla="*/ 0 w 6"/>
                <a:gd name="T1" fmla="*/ 0 h 3"/>
                <a:gd name="T2" fmla="*/ 0 w 6"/>
                <a:gd name="T3" fmla="*/ 0 h 3"/>
                <a:gd name="T4" fmla="*/ 0 w 6"/>
                <a:gd name="T5" fmla="*/ 0 h 3"/>
                <a:gd name="T6" fmla="*/ 0 w 6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3">
                  <a:moveTo>
                    <a:pt x="6" y="3"/>
                  </a:moveTo>
                  <a:lnTo>
                    <a:pt x="0" y="0"/>
                  </a:lnTo>
                  <a:lnTo>
                    <a:pt x="6" y="2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52" name="Freeform 5899"/>
            <p:cNvSpPr>
              <a:spLocks/>
            </p:cNvSpPr>
            <p:nvPr/>
          </p:nvSpPr>
          <p:spPr bwMode="auto">
            <a:xfrm>
              <a:off x="2675" y="1647"/>
              <a:ext cx="7" cy="6"/>
            </a:xfrm>
            <a:custGeom>
              <a:avLst/>
              <a:gdLst>
                <a:gd name="T0" fmla="*/ 0 w 21"/>
                <a:gd name="T1" fmla="*/ 0 h 20"/>
                <a:gd name="T2" fmla="*/ 0 w 21"/>
                <a:gd name="T3" fmla="*/ 0 h 20"/>
                <a:gd name="T4" fmla="*/ 0 w 21"/>
                <a:gd name="T5" fmla="*/ 0 h 20"/>
                <a:gd name="T6" fmla="*/ 0 w 21"/>
                <a:gd name="T7" fmla="*/ 0 h 20"/>
                <a:gd name="T8" fmla="*/ 0 w 21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20">
                  <a:moveTo>
                    <a:pt x="12" y="20"/>
                  </a:moveTo>
                  <a:lnTo>
                    <a:pt x="0" y="11"/>
                  </a:lnTo>
                  <a:lnTo>
                    <a:pt x="8" y="0"/>
                  </a:lnTo>
                  <a:lnTo>
                    <a:pt x="21" y="8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53" name="Freeform 5900"/>
            <p:cNvSpPr>
              <a:spLocks/>
            </p:cNvSpPr>
            <p:nvPr/>
          </p:nvSpPr>
          <p:spPr bwMode="auto">
            <a:xfrm>
              <a:off x="2680" y="1649"/>
              <a:ext cx="2" cy="0"/>
            </a:xfrm>
            <a:custGeom>
              <a:avLst/>
              <a:gdLst>
                <a:gd name="T0" fmla="*/ 0 w 7"/>
                <a:gd name="T1" fmla="*/ 1 h 2"/>
                <a:gd name="T2" fmla="*/ 0 w 7"/>
                <a:gd name="T3" fmla="*/ 0 h 2"/>
                <a:gd name="T4" fmla="*/ 0 w 7"/>
                <a:gd name="T5" fmla="*/ 1 h 2"/>
                <a:gd name="T6" fmla="*/ 0 w 7"/>
                <a:gd name="T7" fmla="*/ 1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2">
                  <a:moveTo>
                    <a:pt x="7" y="2"/>
                  </a:moveTo>
                  <a:lnTo>
                    <a:pt x="0" y="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54" name="Freeform 5901"/>
            <p:cNvSpPr>
              <a:spLocks/>
            </p:cNvSpPr>
            <p:nvPr/>
          </p:nvSpPr>
          <p:spPr bwMode="auto">
            <a:xfrm>
              <a:off x="2678" y="1642"/>
              <a:ext cx="6" cy="7"/>
            </a:xfrm>
            <a:custGeom>
              <a:avLst/>
              <a:gdLst>
                <a:gd name="T0" fmla="*/ 0 w 20"/>
                <a:gd name="T1" fmla="*/ 0 h 21"/>
                <a:gd name="T2" fmla="*/ 0 w 20"/>
                <a:gd name="T3" fmla="*/ 0 h 21"/>
                <a:gd name="T4" fmla="*/ 0 w 20"/>
                <a:gd name="T5" fmla="*/ 0 h 21"/>
                <a:gd name="T6" fmla="*/ 0 w 20"/>
                <a:gd name="T7" fmla="*/ 0 h 21"/>
                <a:gd name="T8" fmla="*/ 0 w 20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21">
                  <a:moveTo>
                    <a:pt x="13" y="21"/>
                  </a:moveTo>
                  <a:lnTo>
                    <a:pt x="0" y="13"/>
                  </a:lnTo>
                  <a:lnTo>
                    <a:pt x="7" y="0"/>
                  </a:lnTo>
                  <a:lnTo>
                    <a:pt x="20" y="9"/>
                  </a:lnTo>
                  <a:lnTo>
                    <a:pt x="13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55" name="Freeform 5902"/>
            <p:cNvSpPr>
              <a:spLocks/>
            </p:cNvSpPr>
            <p:nvPr/>
          </p:nvSpPr>
          <p:spPr bwMode="auto">
            <a:xfrm>
              <a:off x="2680" y="1642"/>
              <a:ext cx="2" cy="3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7">
                  <a:moveTo>
                    <a:pt x="0" y="0"/>
                  </a:moveTo>
                  <a:lnTo>
                    <a:pt x="7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56" name="Freeform 5903"/>
            <p:cNvSpPr>
              <a:spLocks/>
            </p:cNvSpPr>
            <p:nvPr/>
          </p:nvSpPr>
          <p:spPr bwMode="auto">
            <a:xfrm>
              <a:off x="2680" y="1639"/>
              <a:ext cx="7" cy="6"/>
            </a:xfrm>
            <a:custGeom>
              <a:avLst/>
              <a:gdLst>
                <a:gd name="T0" fmla="*/ 0 w 20"/>
                <a:gd name="T1" fmla="*/ 0 h 19"/>
                <a:gd name="T2" fmla="*/ 0 w 20"/>
                <a:gd name="T3" fmla="*/ 0 h 19"/>
                <a:gd name="T4" fmla="*/ 0 w 20"/>
                <a:gd name="T5" fmla="*/ 0 h 19"/>
                <a:gd name="T6" fmla="*/ 0 w 20"/>
                <a:gd name="T7" fmla="*/ 0 h 19"/>
                <a:gd name="T8" fmla="*/ 0 w 20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19">
                  <a:moveTo>
                    <a:pt x="13" y="19"/>
                  </a:moveTo>
                  <a:lnTo>
                    <a:pt x="0" y="10"/>
                  </a:lnTo>
                  <a:lnTo>
                    <a:pt x="8" y="0"/>
                  </a:lnTo>
                  <a:lnTo>
                    <a:pt x="20" y="8"/>
                  </a:lnTo>
                  <a:lnTo>
                    <a:pt x="13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57" name="Freeform 5904"/>
            <p:cNvSpPr>
              <a:spLocks/>
            </p:cNvSpPr>
            <p:nvPr/>
          </p:nvSpPr>
          <p:spPr bwMode="auto">
            <a:xfrm>
              <a:off x="2683" y="1638"/>
              <a:ext cx="2" cy="3"/>
            </a:xfrm>
            <a:custGeom>
              <a:avLst/>
              <a:gdLst>
                <a:gd name="T0" fmla="*/ 0 w 6"/>
                <a:gd name="T1" fmla="*/ 0 h 10"/>
                <a:gd name="T2" fmla="*/ 0 w 6"/>
                <a:gd name="T3" fmla="*/ 0 h 10"/>
                <a:gd name="T4" fmla="*/ 0 w 6"/>
                <a:gd name="T5" fmla="*/ 0 h 10"/>
                <a:gd name="T6" fmla="*/ 0 w 6"/>
                <a:gd name="T7" fmla="*/ 0 h 10"/>
                <a:gd name="T8" fmla="*/ 0 w 6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10">
                  <a:moveTo>
                    <a:pt x="0" y="4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6" y="1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58" name="Freeform 5905"/>
            <p:cNvSpPr>
              <a:spLocks/>
            </p:cNvSpPr>
            <p:nvPr/>
          </p:nvSpPr>
          <p:spPr bwMode="auto">
            <a:xfrm>
              <a:off x="2683" y="1637"/>
              <a:ext cx="5" cy="6"/>
            </a:xfrm>
            <a:custGeom>
              <a:avLst/>
              <a:gdLst>
                <a:gd name="T0" fmla="*/ 0 w 15"/>
                <a:gd name="T1" fmla="*/ 0 h 18"/>
                <a:gd name="T2" fmla="*/ 0 w 15"/>
                <a:gd name="T3" fmla="*/ 0 h 18"/>
                <a:gd name="T4" fmla="*/ 0 w 15"/>
                <a:gd name="T5" fmla="*/ 0 h 18"/>
                <a:gd name="T6" fmla="*/ 0 w 15"/>
                <a:gd name="T7" fmla="*/ 0 h 18"/>
                <a:gd name="T8" fmla="*/ 0 w 15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8">
                  <a:moveTo>
                    <a:pt x="8" y="18"/>
                  </a:moveTo>
                  <a:lnTo>
                    <a:pt x="0" y="4"/>
                  </a:lnTo>
                  <a:lnTo>
                    <a:pt x="7" y="0"/>
                  </a:lnTo>
                  <a:lnTo>
                    <a:pt x="15" y="14"/>
                  </a:lnTo>
                  <a:lnTo>
                    <a:pt x="8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59" name="Freeform 5906"/>
            <p:cNvSpPr>
              <a:spLocks/>
            </p:cNvSpPr>
            <p:nvPr/>
          </p:nvSpPr>
          <p:spPr bwMode="auto">
            <a:xfrm>
              <a:off x="2686" y="1637"/>
              <a:ext cx="1" cy="3"/>
            </a:xfrm>
            <a:custGeom>
              <a:avLst/>
              <a:gdLst>
                <a:gd name="T0" fmla="*/ 0 w 4"/>
                <a:gd name="T1" fmla="*/ 0 h 9"/>
                <a:gd name="T2" fmla="*/ 0 w 4"/>
                <a:gd name="T3" fmla="*/ 0 h 9"/>
                <a:gd name="T4" fmla="*/ 0 w 4"/>
                <a:gd name="T5" fmla="*/ 0 h 9"/>
                <a:gd name="T6" fmla="*/ 0 w 4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9">
                  <a:moveTo>
                    <a:pt x="0" y="0"/>
                  </a:moveTo>
                  <a:lnTo>
                    <a:pt x="4" y="9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60" name="Freeform 5907"/>
            <p:cNvSpPr>
              <a:spLocks/>
            </p:cNvSpPr>
            <p:nvPr/>
          </p:nvSpPr>
          <p:spPr bwMode="auto">
            <a:xfrm>
              <a:off x="2686" y="1636"/>
              <a:ext cx="5" cy="5"/>
            </a:xfrm>
            <a:custGeom>
              <a:avLst/>
              <a:gdLst>
                <a:gd name="T0" fmla="*/ 0 w 14"/>
                <a:gd name="T1" fmla="*/ 0 h 17"/>
                <a:gd name="T2" fmla="*/ 0 w 14"/>
                <a:gd name="T3" fmla="*/ 0 h 17"/>
                <a:gd name="T4" fmla="*/ 0 w 14"/>
                <a:gd name="T5" fmla="*/ 0 h 17"/>
                <a:gd name="T6" fmla="*/ 0 w 14"/>
                <a:gd name="T7" fmla="*/ 0 h 17"/>
                <a:gd name="T8" fmla="*/ 0 w 14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7">
                  <a:moveTo>
                    <a:pt x="6" y="17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14" y="14"/>
                  </a:lnTo>
                  <a:lnTo>
                    <a:pt x="6" y="1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61" name="Freeform 5908"/>
            <p:cNvSpPr>
              <a:spLocks/>
            </p:cNvSpPr>
            <p:nvPr/>
          </p:nvSpPr>
          <p:spPr bwMode="auto">
            <a:xfrm>
              <a:off x="2689" y="1639"/>
              <a:ext cx="2" cy="1"/>
            </a:xfrm>
            <a:custGeom>
              <a:avLst/>
              <a:gdLst>
                <a:gd name="T0" fmla="*/ 0 w 5"/>
                <a:gd name="T1" fmla="*/ 0 h 5"/>
                <a:gd name="T2" fmla="*/ 0 w 5"/>
                <a:gd name="T3" fmla="*/ 0 h 5"/>
                <a:gd name="T4" fmla="*/ 0 w 5"/>
                <a:gd name="T5" fmla="*/ 0 h 5"/>
                <a:gd name="T6" fmla="*/ 0 w 5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5">
                  <a:moveTo>
                    <a:pt x="4" y="5"/>
                  </a:moveTo>
                  <a:lnTo>
                    <a:pt x="0" y="0"/>
                  </a:lnTo>
                  <a:lnTo>
                    <a:pt x="5" y="4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62" name="Freeform 5909"/>
            <p:cNvSpPr>
              <a:spLocks/>
            </p:cNvSpPr>
            <p:nvPr/>
          </p:nvSpPr>
          <p:spPr bwMode="auto">
            <a:xfrm>
              <a:off x="2688" y="1635"/>
              <a:ext cx="5" cy="5"/>
            </a:xfrm>
            <a:custGeom>
              <a:avLst/>
              <a:gdLst>
                <a:gd name="T0" fmla="*/ 0 w 14"/>
                <a:gd name="T1" fmla="*/ 0 h 15"/>
                <a:gd name="T2" fmla="*/ 0 w 14"/>
                <a:gd name="T3" fmla="*/ 0 h 15"/>
                <a:gd name="T4" fmla="*/ 0 w 14"/>
                <a:gd name="T5" fmla="*/ 0 h 15"/>
                <a:gd name="T6" fmla="*/ 0 w 14"/>
                <a:gd name="T7" fmla="*/ 0 h 15"/>
                <a:gd name="T8" fmla="*/ 0 w 14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5">
                  <a:moveTo>
                    <a:pt x="9" y="15"/>
                  </a:moveTo>
                  <a:lnTo>
                    <a:pt x="0" y="3"/>
                  </a:lnTo>
                  <a:lnTo>
                    <a:pt x="6" y="0"/>
                  </a:lnTo>
                  <a:lnTo>
                    <a:pt x="14" y="12"/>
                  </a:lnTo>
                  <a:lnTo>
                    <a:pt x="9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63" name="Freeform 5910"/>
            <p:cNvSpPr>
              <a:spLocks/>
            </p:cNvSpPr>
            <p:nvPr/>
          </p:nvSpPr>
          <p:spPr bwMode="auto">
            <a:xfrm>
              <a:off x="2691" y="1638"/>
              <a:ext cx="3" cy="1"/>
            </a:xfrm>
            <a:custGeom>
              <a:avLst/>
              <a:gdLst>
                <a:gd name="T0" fmla="*/ 0 w 7"/>
                <a:gd name="T1" fmla="*/ 0 h 4"/>
                <a:gd name="T2" fmla="*/ 0 w 7"/>
                <a:gd name="T3" fmla="*/ 0 h 4"/>
                <a:gd name="T4" fmla="*/ 0 w 7"/>
                <a:gd name="T5" fmla="*/ 0 h 4"/>
                <a:gd name="T6" fmla="*/ 0 w 7"/>
                <a:gd name="T7" fmla="*/ 0 h 4"/>
                <a:gd name="T8" fmla="*/ 0 w 7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4">
                  <a:moveTo>
                    <a:pt x="4" y="4"/>
                  </a:moveTo>
                  <a:lnTo>
                    <a:pt x="6" y="2"/>
                  </a:lnTo>
                  <a:lnTo>
                    <a:pt x="7" y="1"/>
                  </a:lnTo>
                  <a:lnTo>
                    <a:pt x="0" y="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64" name="Freeform 5911"/>
            <p:cNvSpPr>
              <a:spLocks/>
            </p:cNvSpPr>
            <p:nvPr/>
          </p:nvSpPr>
          <p:spPr bwMode="auto">
            <a:xfrm>
              <a:off x="2689" y="1635"/>
              <a:ext cx="5" cy="3"/>
            </a:xfrm>
            <a:custGeom>
              <a:avLst/>
              <a:gdLst>
                <a:gd name="T0" fmla="*/ 0 w 16"/>
                <a:gd name="T1" fmla="*/ 0 h 8"/>
                <a:gd name="T2" fmla="*/ 0 w 16"/>
                <a:gd name="T3" fmla="*/ 0 h 8"/>
                <a:gd name="T4" fmla="*/ 0 w 16"/>
                <a:gd name="T5" fmla="*/ 0 h 8"/>
                <a:gd name="T6" fmla="*/ 0 w 16"/>
                <a:gd name="T7" fmla="*/ 0 h 8"/>
                <a:gd name="T8" fmla="*/ 0 w 16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8">
                  <a:moveTo>
                    <a:pt x="15" y="8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16" y="6"/>
                  </a:lnTo>
                  <a:lnTo>
                    <a:pt x="15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65" name="Freeform 5912"/>
            <p:cNvSpPr>
              <a:spLocks/>
            </p:cNvSpPr>
            <p:nvPr/>
          </p:nvSpPr>
          <p:spPr bwMode="auto">
            <a:xfrm>
              <a:off x="2689" y="1633"/>
              <a:ext cx="3" cy="4"/>
            </a:xfrm>
            <a:custGeom>
              <a:avLst/>
              <a:gdLst>
                <a:gd name="T0" fmla="*/ 0 w 9"/>
                <a:gd name="T1" fmla="*/ 0 h 12"/>
                <a:gd name="T2" fmla="*/ 0 w 9"/>
                <a:gd name="T3" fmla="*/ 0 h 12"/>
                <a:gd name="T4" fmla="*/ 0 w 9"/>
                <a:gd name="T5" fmla="*/ 0 h 12"/>
                <a:gd name="T6" fmla="*/ 0 w 9"/>
                <a:gd name="T7" fmla="*/ 0 h 12"/>
                <a:gd name="T8" fmla="*/ 0 w 9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2">
                  <a:moveTo>
                    <a:pt x="0" y="7"/>
                  </a:moveTo>
                  <a:lnTo>
                    <a:pt x="3" y="0"/>
                  </a:lnTo>
                  <a:lnTo>
                    <a:pt x="9" y="2"/>
                  </a:lnTo>
                  <a:lnTo>
                    <a:pt x="8" y="12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66" name="Freeform 5913"/>
            <p:cNvSpPr>
              <a:spLocks/>
            </p:cNvSpPr>
            <p:nvPr/>
          </p:nvSpPr>
          <p:spPr bwMode="auto">
            <a:xfrm>
              <a:off x="2691" y="1634"/>
              <a:ext cx="6" cy="5"/>
            </a:xfrm>
            <a:custGeom>
              <a:avLst/>
              <a:gdLst>
                <a:gd name="T0" fmla="*/ 0 w 16"/>
                <a:gd name="T1" fmla="*/ 0 h 17"/>
                <a:gd name="T2" fmla="*/ 0 w 16"/>
                <a:gd name="T3" fmla="*/ 0 h 17"/>
                <a:gd name="T4" fmla="*/ 0 w 16"/>
                <a:gd name="T5" fmla="*/ 0 h 17"/>
                <a:gd name="T6" fmla="*/ 0 w 16"/>
                <a:gd name="T7" fmla="*/ 0 h 17"/>
                <a:gd name="T8" fmla="*/ 0 w 16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7">
                  <a:moveTo>
                    <a:pt x="0" y="15"/>
                  </a:moveTo>
                  <a:lnTo>
                    <a:pt x="2" y="0"/>
                  </a:lnTo>
                  <a:lnTo>
                    <a:pt x="16" y="2"/>
                  </a:lnTo>
                  <a:lnTo>
                    <a:pt x="14" y="17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67" name="Freeform 5914"/>
            <p:cNvSpPr>
              <a:spLocks/>
            </p:cNvSpPr>
            <p:nvPr/>
          </p:nvSpPr>
          <p:spPr bwMode="auto">
            <a:xfrm>
              <a:off x="2696" y="1638"/>
              <a:ext cx="0" cy="2"/>
            </a:xfrm>
            <a:custGeom>
              <a:avLst/>
              <a:gdLst>
                <a:gd name="T0" fmla="*/ 0 w 1"/>
                <a:gd name="T1" fmla="*/ 0 h 6"/>
                <a:gd name="T2" fmla="*/ 1 w 1"/>
                <a:gd name="T3" fmla="*/ 0 h 6"/>
                <a:gd name="T4" fmla="*/ 1 w 1"/>
                <a:gd name="T5" fmla="*/ 0 h 6"/>
                <a:gd name="T6" fmla="*/ 0 w 1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6">
                  <a:moveTo>
                    <a:pt x="0" y="5"/>
                  </a:moveTo>
                  <a:lnTo>
                    <a:pt x="1" y="0"/>
                  </a:lnTo>
                  <a:lnTo>
                    <a:pt x="1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68" name="Rectangle 5915"/>
            <p:cNvSpPr>
              <a:spLocks noChangeArrowheads="1"/>
            </p:cNvSpPr>
            <p:nvPr/>
          </p:nvSpPr>
          <p:spPr bwMode="auto">
            <a:xfrm>
              <a:off x="2696" y="1634"/>
              <a:ext cx="4" cy="6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69" name="Freeform 5916"/>
            <p:cNvSpPr>
              <a:spLocks/>
            </p:cNvSpPr>
            <p:nvPr/>
          </p:nvSpPr>
          <p:spPr bwMode="auto">
            <a:xfrm>
              <a:off x="2700" y="1634"/>
              <a:ext cx="0" cy="4"/>
            </a:xfrm>
            <a:custGeom>
              <a:avLst/>
              <a:gdLst>
                <a:gd name="T0" fmla="*/ 0 w 1"/>
                <a:gd name="T1" fmla="*/ 0 h 10"/>
                <a:gd name="T2" fmla="*/ 0 w 1"/>
                <a:gd name="T3" fmla="*/ 0 h 10"/>
                <a:gd name="T4" fmla="*/ 1 w 1"/>
                <a:gd name="T5" fmla="*/ 0 h 10"/>
                <a:gd name="T6" fmla="*/ 0 w 1"/>
                <a:gd name="T7" fmla="*/ 0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0">
                  <a:moveTo>
                    <a:pt x="0" y="0"/>
                  </a:moveTo>
                  <a:lnTo>
                    <a:pt x="0" y="1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70" name="Freeform 5917"/>
            <p:cNvSpPr>
              <a:spLocks/>
            </p:cNvSpPr>
            <p:nvPr/>
          </p:nvSpPr>
          <p:spPr bwMode="auto">
            <a:xfrm>
              <a:off x="2699" y="1634"/>
              <a:ext cx="9" cy="6"/>
            </a:xfrm>
            <a:custGeom>
              <a:avLst/>
              <a:gdLst>
                <a:gd name="T0" fmla="*/ 0 w 25"/>
                <a:gd name="T1" fmla="*/ 0 h 18"/>
                <a:gd name="T2" fmla="*/ 0 w 25"/>
                <a:gd name="T3" fmla="*/ 0 h 18"/>
                <a:gd name="T4" fmla="*/ 0 w 25"/>
                <a:gd name="T5" fmla="*/ 0 h 18"/>
                <a:gd name="T6" fmla="*/ 0 w 25"/>
                <a:gd name="T7" fmla="*/ 0 h 18"/>
                <a:gd name="T8" fmla="*/ 0 w 25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" h="18">
                  <a:moveTo>
                    <a:pt x="0" y="15"/>
                  </a:moveTo>
                  <a:lnTo>
                    <a:pt x="2" y="0"/>
                  </a:lnTo>
                  <a:lnTo>
                    <a:pt x="25" y="4"/>
                  </a:lnTo>
                  <a:lnTo>
                    <a:pt x="22" y="18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71" name="Freeform 5918"/>
            <p:cNvSpPr>
              <a:spLocks/>
            </p:cNvSpPr>
            <p:nvPr/>
          </p:nvSpPr>
          <p:spPr bwMode="auto">
            <a:xfrm>
              <a:off x="2707" y="1636"/>
              <a:ext cx="1" cy="3"/>
            </a:xfrm>
            <a:custGeom>
              <a:avLst/>
              <a:gdLst>
                <a:gd name="T0" fmla="*/ 0 w 3"/>
                <a:gd name="T1" fmla="*/ 0 h 9"/>
                <a:gd name="T2" fmla="*/ 0 w 3"/>
                <a:gd name="T3" fmla="*/ 0 h 9"/>
                <a:gd name="T4" fmla="*/ 0 w 3"/>
                <a:gd name="T5" fmla="*/ 0 h 9"/>
                <a:gd name="T6" fmla="*/ 0 w 3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9">
                  <a:moveTo>
                    <a:pt x="2" y="0"/>
                  </a:moveTo>
                  <a:lnTo>
                    <a:pt x="0" y="9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72" name="Freeform 5919"/>
            <p:cNvSpPr>
              <a:spLocks/>
            </p:cNvSpPr>
            <p:nvPr/>
          </p:nvSpPr>
          <p:spPr bwMode="auto">
            <a:xfrm>
              <a:off x="2706" y="1636"/>
              <a:ext cx="9" cy="6"/>
            </a:xfrm>
            <a:custGeom>
              <a:avLst/>
              <a:gdLst>
                <a:gd name="T0" fmla="*/ 0 w 26"/>
                <a:gd name="T1" fmla="*/ 0 h 20"/>
                <a:gd name="T2" fmla="*/ 0 w 26"/>
                <a:gd name="T3" fmla="*/ 0 h 20"/>
                <a:gd name="T4" fmla="*/ 0 w 26"/>
                <a:gd name="T5" fmla="*/ 0 h 20"/>
                <a:gd name="T6" fmla="*/ 0 w 26"/>
                <a:gd name="T7" fmla="*/ 0 h 20"/>
                <a:gd name="T8" fmla="*/ 0 w 26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20">
                  <a:moveTo>
                    <a:pt x="0" y="14"/>
                  </a:moveTo>
                  <a:lnTo>
                    <a:pt x="5" y="0"/>
                  </a:lnTo>
                  <a:lnTo>
                    <a:pt x="26" y="6"/>
                  </a:lnTo>
                  <a:lnTo>
                    <a:pt x="22" y="2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73" name="Freeform 5920"/>
            <p:cNvSpPr>
              <a:spLocks/>
            </p:cNvSpPr>
            <p:nvPr/>
          </p:nvSpPr>
          <p:spPr bwMode="auto">
            <a:xfrm>
              <a:off x="2714" y="1638"/>
              <a:ext cx="1" cy="3"/>
            </a:xfrm>
            <a:custGeom>
              <a:avLst/>
              <a:gdLst>
                <a:gd name="T0" fmla="*/ 0 w 3"/>
                <a:gd name="T1" fmla="*/ 0 h 9"/>
                <a:gd name="T2" fmla="*/ 0 w 3"/>
                <a:gd name="T3" fmla="*/ 0 h 9"/>
                <a:gd name="T4" fmla="*/ 0 w 3"/>
                <a:gd name="T5" fmla="*/ 0 h 9"/>
                <a:gd name="T6" fmla="*/ 0 w 3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9">
                  <a:moveTo>
                    <a:pt x="2" y="0"/>
                  </a:moveTo>
                  <a:lnTo>
                    <a:pt x="0" y="9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74" name="Freeform 5921"/>
            <p:cNvSpPr>
              <a:spLocks/>
            </p:cNvSpPr>
            <p:nvPr/>
          </p:nvSpPr>
          <p:spPr bwMode="auto">
            <a:xfrm>
              <a:off x="2713" y="1638"/>
              <a:ext cx="9" cy="8"/>
            </a:xfrm>
            <a:custGeom>
              <a:avLst/>
              <a:gdLst>
                <a:gd name="T0" fmla="*/ 0 w 27"/>
                <a:gd name="T1" fmla="*/ 0 h 24"/>
                <a:gd name="T2" fmla="*/ 0 w 27"/>
                <a:gd name="T3" fmla="*/ 0 h 24"/>
                <a:gd name="T4" fmla="*/ 0 w 27"/>
                <a:gd name="T5" fmla="*/ 0 h 24"/>
                <a:gd name="T6" fmla="*/ 0 w 27"/>
                <a:gd name="T7" fmla="*/ 0 h 24"/>
                <a:gd name="T8" fmla="*/ 0 w 27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24">
                  <a:moveTo>
                    <a:pt x="0" y="14"/>
                  </a:moveTo>
                  <a:lnTo>
                    <a:pt x="6" y="0"/>
                  </a:lnTo>
                  <a:lnTo>
                    <a:pt x="27" y="9"/>
                  </a:lnTo>
                  <a:lnTo>
                    <a:pt x="21" y="2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75" name="Freeform 5922"/>
            <p:cNvSpPr>
              <a:spLocks/>
            </p:cNvSpPr>
            <p:nvPr/>
          </p:nvSpPr>
          <p:spPr bwMode="auto">
            <a:xfrm>
              <a:off x="2721" y="1641"/>
              <a:ext cx="2" cy="3"/>
            </a:xfrm>
            <a:custGeom>
              <a:avLst/>
              <a:gdLst>
                <a:gd name="T0" fmla="*/ 0 w 6"/>
                <a:gd name="T1" fmla="*/ 0 h 10"/>
                <a:gd name="T2" fmla="*/ 0 w 6"/>
                <a:gd name="T3" fmla="*/ 0 h 10"/>
                <a:gd name="T4" fmla="*/ 0 w 6"/>
                <a:gd name="T5" fmla="*/ 0 h 10"/>
                <a:gd name="T6" fmla="*/ 0 w 6"/>
                <a:gd name="T7" fmla="*/ 0 h 10"/>
                <a:gd name="T8" fmla="*/ 0 w 6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10">
                  <a:moveTo>
                    <a:pt x="3" y="0"/>
                  </a:moveTo>
                  <a:lnTo>
                    <a:pt x="5" y="0"/>
                  </a:lnTo>
                  <a:lnTo>
                    <a:pt x="6" y="2"/>
                  </a:lnTo>
                  <a:lnTo>
                    <a:pt x="0" y="1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76" name="Freeform 5923"/>
            <p:cNvSpPr>
              <a:spLocks/>
            </p:cNvSpPr>
            <p:nvPr/>
          </p:nvSpPr>
          <p:spPr bwMode="auto">
            <a:xfrm>
              <a:off x="2719" y="1641"/>
              <a:ext cx="8" cy="7"/>
            </a:xfrm>
            <a:custGeom>
              <a:avLst/>
              <a:gdLst>
                <a:gd name="T0" fmla="*/ 0 w 22"/>
                <a:gd name="T1" fmla="*/ 0 h 21"/>
                <a:gd name="T2" fmla="*/ 0 w 22"/>
                <a:gd name="T3" fmla="*/ 0 h 21"/>
                <a:gd name="T4" fmla="*/ 0 w 22"/>
                <a:gd name="T5" fmla="*/ 0 h 21"/>
                <a:gd name="T6" fmla="*/ 0 w 22"/>
                <a:gd name="T7" fmla="*/ 0 h 21"/>
                <a:gd name="T8" fmla="*/ 0 w 22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21">
                  <a:moveTo>
                    <a:pt x="0" y="11"/>
                  </a:moveTo>
                  <a:lnTo>
                    <a:pt x="12" y="0"/>
                  </a:lnTo>
                  <a:lnTo>
                    <a:pt x="22" y="11"/>
                  </a:lnTo>
                  <a:lnTo>
                    <a:pt x="9" y="2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77" name="Freeform 5924"/>
            <p:cNvSpPr>
              <a:spLocks/>
            </p:cNvSpPr>
            <p:nvPr/>
          </p:nvSpPr>
          <p:spPr bwMode="auto">
            <a:xfrm>
              <a:off x="2724" y="1645"/>
              <a:ext cx="3" cy="2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7">
                  <a:moveTo>
                    <a:pt x="7" y="0"/>
                  </a:moveTo>
                  <a:lnTo>
                    <a:pt x="0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78" name="Freeform 5925"/>
            <p:cNvSpPr>
              <a:spLocks/>
            </p:cNvSpPr>
            <p:nvPr/>
          </p:nvSpPr>
          <p:spPr bwMode="auto">
            <a:xfrm>
              <a:off x="2722" y="1645"/>
              <a:ext cx="6" cy="5"/>
            </a:xfrm>
            <a:custGeom>
              <a:avLst/>
              <a:gdLst>
                <a:gd name="T0" fmla="*/ 0 w 18"/>
                <a:gd name="T1" fmla="*/ 0 h 16"/>
                <a:gd name="T2" fmla="*/ 0 w 18"/>
                <a:gd name="T3" fmla="*/ 0 h 16"/>
                <a:gd name="T4" fmla="*/ 0 w 18"/>
                <a:gd name="T5" fmla="*/ 0 h 16"/>
                <a:gd name="T6" fmla="*/ 0 w 18"/>
                <a:gd name="T7" fmla="*/ 0 h 16"/>
                <a:gd name="T8" fmla="*/ 0 w 18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16">
                  <a:moveTo>
                    <a:pt x="0" y="10"/>
                  </a:moveTo>
                  <a:lnTo>
                    <a:pt x="13" y="0"/>
                  </a:lnTo>
                  <a:lnTo>
                    <a:pt x="18" y="6"/>
                  </a:lnTo>
                  <a:lnTo>
                    <a:pt x="5" y="16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79" name="Freeform 5926"/>
            <p:cNvSpPr>
              <a:spLocks/>
            </p:cNvSpPr>
            <p:nvPr/>
          </p:nvSpPr>
          <p:spPr bwMode="auto">
            <a:xfrm>
              <a:off x="2724" y="1649"/>
              <a:ext cx="2" cy="1"/>
            </a:xfrm>
            <a:custGeom>
              <a:avLst/>
              <a:gdLst>
                <a:gd name="T0" fmla="*/ 0 w 7"/>
                <a:gd name="T1" fmla="*/ 0 h 3"/>
                <a:gd name="T2" fmla="*/ 0 w 7"/>
                <a:gd name="T3" fmla="*/ 0 h 3"/>
                <a:gd name="T4" fmla="*/ 0 w 7"/>
                <a:gd name="T5" fmla="*/ 0 h 3"/>
                <a:gd name="T6" fmla="*/ 0 w 7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7" y="0"/>
                  </a:lnTo>
                  <a:lnTo>
                    <a:pt x="1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80" name="Freeform 5927"/>
            <p:cNvSpPr>
              <a:spLocks/>
            </p:cNvSpPr>
            <p:nvPr/>
          </p:nvSpPr>
          <p:spPr bwMode="auto">
            <a:xfrm>
              <a:off x="2724" y="1647"/>
              <a:ext cx="6" cy="5"/>
            </a:xfrm>
            <a:custGeom>
              <a:avLst/>
              <a:gdLst>
                <a:gd name="T0" fmla="*/ 0 w 16"/>
                <a:gd name="T1" fmla="*/ 0 h 15"/>
                <a:gd name="T2" fmla="*/ 0 w 16"/>
                <a:gd name="T3" fmla="*/ 0 h 15"/>
                <a:gd name="T4" fmla="*/ 0 w 16"/>
                <a:gd name="T5" fmla="*/ 0 h 15"/>
                <a:gd name="T6" fmla="*/ 0 w 16"/>
                <a:gd name="T7" fmla="*/ 0 h 15"/>
                <a:gd name="T8" fmla="*/ 0 w 16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5">
                  <a:moveTo>
                    <a:pt x="0" y="10"/>
                  </a:moveTo>
                  <a:lnTo>
                    <a:pt x="11" y="0"/>
                  </a:lnTo>
                  <a:lnTo>
                    <a:pt x="16" y="5"/>
                  </a:lnTo>
                  <a:lnTo>
                    <a:pt x="6" y="15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81" name="Freeform 5928"/>
            <p:cNvSpPr>
              <a:spLocks/>
            </p:cNvSpPr>
            <p:nvPr/>
          </p:nvSpPr>
          <p:spPr bwMode="auto">
            <a:xfrm>
              <a:off x="2728" y="1649"/>
              <a:ext cx="2" cy="2"/>
            </a:xfrm>
            <a:custGeom>
              <a:avLst/>
              <a:gdLst>
                <a:gd name="T0" fmla="*/ 0 w 6"/>
                <a:gd name="T1" fmla="*/ 0 h 7"/>
                <a:gd name="T2" fmla="*/ 0 w 6"/>
                <a:gd name="T3" fmla="*/ 0 h 7"/>
                <a:gd name="T4" fmla="*/ 0 w 6"/>
                <a:gd name="T5" fmla="*/ 0 h 7"/>
                <a:gd name="T6" fmla="*/ 0 w 6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7">
                  <a:moveTo>
                    <a:pt x="5" y="0"/>
                  </a:moveTo>
                  <a:lnTo>
                    <a:pt x="0" y="7"/>
                  </a:lnTo>
                  <a:lnTo>
                    <a:pt x="6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82" name="Freeform 5929"/>
            <p:cNvSpPr>
              <a:spLocks/>
            </p:cNvSpPr>
            <p:nvPr/>
          </p:nvSpPr>
          <p:spPr bwMode="auto">
            <a:xfrm>
              <a:off x="2726" y="1649"/>
              <a:ext cx="6" cy="6"/>
            </a:xfrm>
            <a:custGeom>
              <a:avLst/>
              <a:gdLst>
                <a:gd name="T0" fmla="*/ 0 w 18"/>
                <a:gd name="T1" fmla="*/ 0 h 18"/>
                <a:gd name="T2" fmla="*/ 0 w 18"/>
                <a:gd name="T3" fmla="*/ 0 h 18"/>
                <a:gd name="T4" fmla="*/ 0 w 18"/>
                <a:gd name="T5" fmla="*/ 0 h 18"/>
                <a:gd name="T6" fmla="*/ 0 w 18"/>
                <a:gd name="T7" fmla="*/ 0 h 18"/>
                <a:gd name="T8" fmla="*/ 0 w 18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18">
                  <a:moveTo>
                    <a:pt x="0" y="8"/>
                  </a:moveTo>
                  <a:lnTo>
                    <a:pt x="12" y="0"/>
                  </a:lnTo>
                  <a:lnTo>
                    <a:pt x="18" y="9"/>
                  </a:lnTo>
                  <a:lnTo>
                    <a:pt x="6" y="1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83" name="Freeform 5930"/>
            <p:cNvSpPr>
              <a:spLocks/>
            </p:cNvSpPr>
            <p:nvPr/>
          </p:nvSpPr>
          <p:spPr bwMode="auto">
            <a:xfrm>
              <a:off x="2730" y="1652"/>
              <a:ext cx="2" cy="2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6" y="0"/>
                  </a:moveTo>
                  <a:lnTo>
                    <a:pt x="7" y="0"/>
                  </a:lnTo>
                  <a:lnTo>
                    <a:pt x="7" y="3"/>
                  </a:lnTo>
                  <a:lnTo>
                    <a:pt x="0" y="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84" name="Freeform 5931"/>
            <p:cNvSpPr>
              <a:spLocks/>
            </p:cNvSpPr>
            <p:nvPr/>
          </p:nvSpPr>
          <p:spPr bwMode="auto">
            <a:xfrm>
              <a:off x="2728" y="1653"/>
              <a:ext cx="6" cy="5"/>
            </a:xfrm>
            <a:custGeom>
              <a:avLst/>
              <a:gdLst>
                <a:gd name="T0" fmla="*/ 0 w 18"/>
                <a:gd name="T1" fmla="*/ 0 h 16"/>
                <a:gd name="T2" fmla="*/ 0 w 18"/>
                <a:gd name="T3" fmla="*/ 0 h 16"/>
                <a:gd name="T4" fmla="*/ 0 w 18"/>
                <a:gd name="T5" fmla="*/ 0 h 16"/>
                <a:gd name="T6" fmla="*/ 0 w 18"/>
                <a:gd name="T7" fmla="*/ 0 h 16"/>
                <a:gd name="T8" fmla="*/ 0 w 18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16">
                  <a:moveTo>
                    <a:pt x="0" y="4"/>
                  </a:moveTo>
                  <a:lnTo>
                    <a:pt x="14" y="0"/>
                  </a:lnTo>
                  <a:lnTo>
                    <a:pt x="18" y="12"/>
                  </a:lnTo>
                  <a:lnTo>
                    <a:pt x="4" y="1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85" name="Freeform 5932"/>
            <p:cNvSpPr>
              <a:spLocks/>
            </p:cNvSpPr>
            <p:nvPr/>
          </p:nvSpPr>
          <p:spPr bwMode="auto">
            <a:xfrm>
              <a:off x="2729" y="1658"/>
              <a:ext cx="2" cy="1"/>
            </a:xfrm>
            <a:custGeom>
              <a:avLst/>
              <a:gdLst>
                <a:gd name="T0" fmla="*/ 0 w 7"/>
                <a:gd name="T1" fmla="*/ 0 h 2"/>
                <a:gd name="T2" fmla="*/ 0 w 7"/>
                <a:gd name="T3" fmla="*/ 0 h 2"/>
                <a:gd name="T4" fmla="*/ 0 w 7"/>
                <a:gd name="T5" fmla="*/ 1 h 2"/>
                <a:gd name="T6" fmla="*/ 0 w 7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2">
                  <a:moveTo>
                    <a:pt x="0" y="0"/>
                  </a:moveTo>
                  <a:lnTo>
                    <a:pt x="7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86" name="Freeform 5933"/>
            <p:cNvSpPr>
              <a:spLocks/>
            </p:cNvSpPr>
            <p:nvPr/>
          </p:nvSpPr>
          <p:spPr bwMode="auto">
            <a:xfrm>
              <a:off x="2729" y="1656"/>
              <a:ext cx="12" cy="16"/>
            </a:xfrm>
            <a:custGeom>
              <a:avLst/>
              <a:gdLst>
                <a:gd name="T0" fmla="*/ 0 w 35"/>
                <a:gd name="T1" fmla="*/ 0 h 47"/>
                <a:gd name="T2" fmla="*/ 0 w 35"/>
                <a:gd name="T3" fmla="*/ 0 h 47"/>
                <a:gd name="T4" fmla="*/ 0 w 35"/>
                <a:gd name="T5" fmla="*/ 0 h 47"/>
                <a:gd name="T6" fmla="*/ 0 w 35"/>
                <a:gd name="T7" fmla="*/ 0 h 47"/>
                <a:gd name="T8" fmla="*/ 0 w 35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47">
                  <a:moveTo>
                    <a:pt x="0" y="8"/>
                  </a:moveTo>
                  <a:lnTo>
                    <a:pt x="14" y="0"/>
                  </a:lnTo>
                  <a:lnTo>
                    <a:pt x="35" y="38"/>
                  </a:lnTo>
                  <a:lnTo>
                    <a:pt x="21" y="47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87" name="Freeform 5934"/>
            <p:cNvSpPr>
              <a:spLocks/>
            </p:cNvSpPr>
            <p:nvPr/>
          </p:nvSpPr>
          <p:spPr bwMode="auto">
            <a:xfrm>
              <a:off x="2736" y="1671"/>
              <a:ext cx="2" cy="1"/>
            </a:xfrm>
            <a:custGeom>
              <a:avLst/>
              <a:gdLst>
                <a:gd name="T0" fmla="*/ 0 w 7"/>
                <a:gd name="T1" fmla="*/ 1 h 2"/>
                <a:gd name="T2" fmla="*/ 0 w 7"/>
                <a:gd name="T3" fmla="*/ 0 h 2"/>
                <a:gd name="T4" fmla="*/ 0 w 7"/>
                <a:gd name="T5" fmla="*/ 1 h 2"/>
                <a:gd name="T6" fmla="*/ 0 w 7"/>
                <a:gd name="T7" fmla="*/ 1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2">
                  <a:moveTo>
                    <a:pt x="0" y="2"/>
                  </a:moveTo>
                  <a:lnTo>
                    <a:pt x="7" y="0"/>
                  </a:lnTo>
                  <a:lnTo>
                    <a:pt x="1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88" name="Freeform 5935"/>
            <p:cNvSpPr>
              <a:spLocks/>
            </p:cNvSpPr>
            <p:nvPr/>
          </p:nvSpPr>
          <p:spPr bwMode="auto">
            <a:xfrm>
              <a:off x="2736" y="1669"/>
              <a:ext cx="8" cy="9"/>
            </a:xfrm>
            <a:custGeom>
              <a:avLst/>
              <a:gdLst>
                <a:gd name="T0" fmla="*/ 0 w 24"/>
                <a:gd name="T1" fmla="*/ 0 h 27"/>
                <a:gd name="T2" fmla="*/ 0 w 24"/>
                <a:gd name="T3" fmla="*/ 0 h 27"/>
                <a:gd name="T4" fmla="*/ 0 w 24"/>
                <a:gd name="T5" fmla="*/ 0 h 27"/>
                <a:gd name="T6" fmla="*/ 0 w 24"/>
                <a:gd name="T7" fmla="*/ 0 h 27"/>
                <a:gd name="T8" fmla="*/ 0 w 24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27">
                  <a:moveTo>
                    <a:pt x="0" y="9"/>
                  </a:moveTo>
                  <a:lnTo>
                    <a:pt x="12" y="0"/>
                  </a:lnTo>
                  <a:lnTo>
                    <a:pt x="24" y="19"/>
                  </a:lnTo>
                  <a:lnTo>
                    <a:pt x="11" y="27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89" name="Freeform 5936"/>
            <p:cNvSpPr>
              <a:spLocks/>
            </p:cNvSpPr>
            <p:nvPr/>
          </p:nvSpPr>
          <p:spPr bwMode="auto">
            <a:xfrm>
              <a:off x="2742" y="1675"/>
              <a:ext cx="3" cy="2"/>
            </a:xfrm>
            <a:custGeom>
              <a:avLst/>
              <a:gdLst>
                <a:gd name="T0" fmla="*/ 0 w 8"/>
                <a:gd name="T1" fmla="*/ 0 h 6"/>
                <a:gd name="T2" fmla="*/ 0 w 8"/>
                <a:gd name="T3" fmla="*/ 0 h 6"/>
                <a:gd name="T4" fmla="*/ 0 w 8"/>
                <a:gd name="T5" fmla="*/ 0 h 6"/>
                <a:gd name="T6" fmla="*/ 0 w 8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6">
                  <a:moveTo>
                    <a:pt x="7" y="0"/>
                  </a:moveTo>
                  <a:lnTo>
                    <a:pt x="0" y="6"/>
                  </a:lnTo>
                  <a:lnTo>
                    <a:pt x="8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90" name="Freeform 5937"/>
            <p:cNvSpPr>
              <a:spLocks/>
            </p:cNvSpPr>
            <p:nvPr/>
          </p:nvSpPr>
          <p:spPr bwMode="auto">
            <a:xfrm>
              <a:off x="2740" y="1676"/>
              <a:ext cx="8" cy="9"/>
            </a:xfrm>
            <a:custGeom>
              <a:avLst/>
              <a:gdLst>
                <a:gd name="T0" fmla="*/ 0 w 25"/>
                <a:gd name="T1" fmla="*/ 0 h 29"/>
                <a:gd name="T2" fmla="*/ 0 w 25"/>
                <a:gd name="T3" fmla="*/ 0 h 29"/>
                <a:gd name="T4" fmla="*/ 0 w 25"/>
                <a:gd name="T5" fmla="*/ 0 h 29"/>
                <a:gd name="T6" fmla="*/ 0 w 25"/>
                <a:gd name="T7" fmla="*/ 0 h 29"/>
                <a:gd name="T8" fmla="*/ 0 w 25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" h="29">
                  <a:moveTo>
                    <a:pt x="0" y="6"/>
                  </a:moveTo>
                  <a:lnTo>
                    <a:pt x="15" y="0"/>
                  </a:lnTo>
                  <a:lnTo>
                    <a:pt x="25" y="23"/>
                  </a:lnTo>
                  <a:lnTo>
                    <a:pt x="11" y="29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91" name="Freeform 5938"/>
            <p:cNvSpPr>
              <a:spLocks/>
            </p:cNvSpPr>
            <p:nvPr/>
          </p:nvSpPr>
          <p:spPr bwMode="auto">
            <a:xfrm>
              <a:off x="2746" y="1683"/>
              <a:ext cx="2" cy="2"/>
            </a:xfrm>
            <a:custGeom>
              <a:avLst/>
              <a:gdLst>
                <a:gd name="T0" fmla="*/ 0 w 7"/>
                <a:gd name="T1" fmla="*/ 0 h 5"/>
                <a:gd name="T2" fmla="*/ 0 w 7"/>
                <a:gd name="T3" fmla="*/ 0 h 5"/>
                <a:gd name="T4" fmla="*/ 0 w 7"/>
                <a:gd name="T5" fmla="*/ 0 h 5"/>
                <a:gd name="T6" fmla="*/ 0 w 7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5">
                  <a:moveTo>
                    <a:pt x="7" y="0"/>
                  </a:moveTo>
                  <a:lnTo>
                    <a:pt x="0" y="5"/>
                  </a:lnTo>
                  <a:lnTo>
                    <a:pt x="7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92" name="Freeform 5939"/>
            <p:cNvSpPr>
              <a:spLocks/>
            </p:cNvSpPr>
            <p:nvPr/>
          </p:nvSpPr>
          <p:spPr bwMode="auto">
            <a:xfrm>
              <a:off x="2743" y="1684"/>
              <a:ext cx="7" cy="9"/>
            </a:xfrm>
            <a:custGeom>
              <a:avLst/>
              <a:gdLst>
                <a:gd name="T0" fmla="*/ 0 w 21"/>
                <a:gd name="T1" fmla="*/ 0 h 27"/>
                <a:gd name="T2" fmla="*/ 0 w 21"/>
                <a:gd name="T3" fmla="*/ 0 h 27"/>
                <a:gd name="T4" fmla="*/ 0 w 21"/>
                <a:gd name="T5" fmla="*/ 0 h 27"/>
                <a:gd name="T6" fmla="*/ 0 w 21"/>
                <a:gd name="T7" fmla="*/ 0 h 27"/>
                <a:gd name="T8" fmla="*/ 0 w 21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27">
                  <a:moveTo>
                    <a:pt x="0" y="4"/>
                  </a:moveTo>
                  <a:lnTo>
                    <a:pt x="14" y="0"/>
                  </a:lnTo>
                  <a:lnTo>
                    <a:pt x="21" y="23"/>
                  </a:lnTo>
                  <a:lnTo>
                    <a:pt x="7" y="27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93" name="Freeform 5940"/>
            <p:cNvSpPr>
              <a:spLocks/>
            </p:cNvSpPr>
            <p:nvPr/>
          </p:nvSpPr>
          <p:spPr bwMode="auto">
            <a:xfrm>
              <a:off x="2746" y="1693"/>
              <a:ext cx="2" cy="0"/>
            </a:xfrm>
            <a:custGeom>
              <a:avLst/>
              <a:gdLst>
                <a:gd name="T0" fmla="*/ 0 w 7"/>
                <a:gd name="T1" fmla="*/ 0 w 7"/>
                <a:gd name="T2" fmla="*/ 0 w 7"/>
                <a:gd name="T3" fmla="*/ 0 w 7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94" name="Freeform 5941"/>
            <p:cNvSpPr>
              <a:spLocks/>
            </p:cNvSpPr>
            <p:nvPr/>
          </p:nvSpPr>
          <p:spPr bwMode="auto">
            <a:xfrm>
              <a:off x="2746" y="1691"/>
              <a:ext cx="7" cy="10"/>
            </a:xfrm>
            <a:custGeom>
              <a:avLst/>
              <a:gdLst>
                <a:gd name="T0" fmla="*/ 0 w 23"/>
                <a:gd name="T1" fmla="*/ 0 h 30"/>
                <a:gd name="T2" fmla="*/ 0 w 23"/>
                <a:gd name="T3" fmla="*/ 0 h 30"/>
                <a:gd name="T4" fmla="*/ 0 w 23"/>
                <a:gd name="T5" fmla="*/ 0 h 30"/>
                <a:gd name="T6" fmla="*/ 0 w 23"/>
                <a:gd name="T7" fmla="*/ 0 h 30"/>
                <a:gd name="T8" fmla="*/ 0 w 23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30">
                  <a:moveTo>
                    <a:pt x="0" y="4"/>
                  </a:moveTo>
                  <a:lnTo>
                    <a:pt x="14" y="0"/>
                  </a:lnTo>
                  <a:lnTo>
                    <a:pt x="23" y="26"/>
                  </a:lnTo>
                  <a:lnTo>
                    <a:pt x="8" y="3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95" name="Freeform 5942"/>
            <p:cNvSpPr>
              <a:spLocks/>
            </p:cNvSpPr>
            <p:nvPr/>
          </p:nvSpPr>
          <p:spPr bwMode="auto">
            <a:xfrm>
              <a:off x="2751" y="1700"/>
              <a:ext cx="2" cy="1"/>
            </a:xfrm>
            <a:custGeom>
              <a:avLst/>
              <a:gdLst>
                <a:gd name="T0" fmla="*/ 0 w 8"/>
                <a:gd name="T1" fmla="*/ 0 h 4"/>
                <a:gd name="T2" fmla="*/ 0 w 8"/>
                <a:gd name="T3" fmla="*/ 0 h 4"/>
                <a:gd name="T4" fmla="*/ 0 w 8"/>
                <a:gd name="T5" fmla="*/ 0 h 4"/>
                <a:gd name="T6" fmla="*/ 0 w 8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lnTo>
                    <a:pt x="0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96" name="Freeform 5943"/>
            <p:cNvSpPr>
              <a:spLocks/>
            </p:cNvSpPr>
            <p:nvPr/>
          </p:nvSpPr>
          <p:spPr bwMode="auto">
            <a:xfrm>
              <a:off x="2748" y="1700"/>
              <a:ext cx="10" cy="18"/>
            </a:xfrm>
            <a:custGeom>
              <a:avLst/>
              <a:gdLst>
                <a:gd name="T0" fmla="*/ 0 w 29"/>
                <a:gd name="T1" fmla="*/ 0 h 55"/>
                <a:gd name="T2" fmla="*/ 0 w 29"/>
                <a:gd name="T3" fmla="*/ 0 h 55"/>
                <a:gd name="T4" fmla="*/ 0 w 29"/>
                <a:gd name="T5" fmla="*/ 0 h 55"/>
                <a:gd name="T6" fmla="*/ 0 w 29"/>
                <a:gd name="T7" fmla="*/ 0 h 55"/>
                <a:gd name="T8" fmla="*/ 0 w 29"/>
                <a:gd name="T9" fmla="*/ 0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" h="55">
                  <a:moveTo>
                    <a:pt x="0" y="4"/>
                  </a:moveTo>
                  <a:lnTo>
                    <a:pt x="15" y="0"/>
                  </a:lnTo>
                  <a:lnTo>
                    <a:pt x="29" y="51"/>
                  </a:lnTo>
                  <a:lnTo>
                    <a:pt x="15" y="55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97" name="Freeform 5944"/>
            <p:cNvSpPr>
              <a:spLocks/>
            </p:cNvSpPr>
            <p:nvPr/>
          </p:nvSpPr>
          <p:spPr bwMode="auto">
            <a:xfrm>
              <a:off x="2756" y="1717"/>
              <a:ext cx="2" cy="1"/>
            </a:xfrm>
            <a:custGeom>
              <a:avLst/>
              <a:gdLst>
                <a:gd name="T0" fmla="*/ 0 w 7"/>
                <a:gd name="T1" fmla="*/ 0 h 4"/>
                <a:gd name="T2" fmla="*/ 0 w 7"/>
                <a:gd name="T3" fmla="*/ 0 h 4"/>
                <a:gd name="T4" fmla="*/ 0 w 7"/>
                <a:gd name="T5" fmla="*/ 0 h 4"/>
                <a:gd name="T6" fmla="*/ 0 w 7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4">
                  <a:moveTo>
                    <a:pt x="7" y="0"/>
                  </a:moveTo>
                  <a:lnTo>
                    <a:pt x="0" y="4"/>
                  </a:lnTo>
                  <a:lnTo>
                    <a:pt x="7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98" name="Freeform 5945"/>
            <p:cNvSpPr>
              <a:spLocks/>
            </p:cNvSpPr>
            <p:nvPr/>
          </p:nvSpPr>
          <p:spPr bwMode="auto">
            <a:xfrm>
              <a:off x="2753" y="1717"/>
              <a:ext cx="8" cy="17"/>
            </a:xfrm>
            <a:custGeom>
              <a:avLst/>
              <a:gdLst>
                <a:gd name="T0" fmla="*/ 0 w 24"/>
                <a:gd name="T1" fmla="*/ 0 h 49"/>
                <a:gd name="T2" fmla="*/ 0 w 24"/>
                <a:gd name="T3" fmla="*/ 0 h 49"/>
                <a:gd name="T4" fmla="*/ 0 w 24"/>
                <a:gd name="T5" fmla="*/ 0 h 49"/>
                <a:gd name="T6" fmla="*/ 0 w 24"/>
                <a:gd name="T7" fmla="*/ 0 h 49"/>
                <a:gd name="T8" fmla="*/ 0 w 24"/>
                <a:gd name="T9" fmla="*/ 0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49">
                  <a:moveTo>
                    <a:pt x="0" y="2"/>
                  </a:moveTo>
                  <a:lnTo>
                    <a:pt x="14" y="0"/>
                  </a:lnTo>
                  <a:lnTo>
                    <a:pt x="24" y="47"/>
                  </a:lnTo>
                  <a:lnTo>
                    <a:pt x="9" y="49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99" name="Freeform 5946"/>
            <p:cNvSpPr>
              <a:spLocks/>
            </p:cNvSpPr>
            <p:nvPr/>
          </p:nvSpPr>
          <p:spPr bwMode="auto">
            <a:xfrm>
              <a:off x="2756" y="1733"/>
              <a:ext cx="8" cy="16"/>
            </a:xfrm>
            <a:custGeom>
              <a:avLst/>
              <a:gdLst>
                <a:gd name="T0" fmla="*/ 0 w 24"/>
                <a:gd name="T1" fmla="*/ 0 h 48"/>
                <a:gd name="T2" fmla="*/ 0 w 24"/>
                <a:gd name="T3" fmla="*/ 0 h 48"/>
                <a:gd name="T4" fmla="*/ 0 w 24"/>
                <a:gd name="T5" fmla="*/ 0 h 48"/>
                <a:gd name="T6" fmla="*/ 0 w 24"/>
                <a:gd name="T7" fmla="*/ 0 h 48"/>
                <a:gd name="T8" fmla="*/ 0 w 24"/>
                <a:gd name="T9" fmla="*/ 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48">
                  <a:moveTo>
                    <a:pt x="0" y="2"/>
                  </a:moveTo>
                  <a:lnTo>
                    <a:pt x="15" y="0"/>
                  </a:lnTo>
                  <a:lnTo>
                    <a:pt x="24" y="46"/>
                  </a:lnTo>
                  <a:lnTo>
                    <a:pt x="9" y="48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300" name="Freeform 5947"/>
            <p:cNvSpPr>
              <a:spLocks/>
            </p:cNvSpPr>
            <p:nvPr/>
          </p:nvSpPr>
          <p:spPr bwMode="auto">
            <a:xfrm>
              <a:off x="2762" y="1748"/>
              <a:ext cx="2" cy="1"/>
            </a:xfrm>
            <a:custGeom>
              <a:avLst/>
              <a:gdLst>
                <a:gd name="T0" fmla="*/ 0 w 7"/>
                <a:gd name="T1" fmla="*/ 0 h 3"/>
                <a:gd name="T2" fmla="*/ 0 w 7"/>
                <a:gd name="T3" fmla="*/ 0 h 3"/>
                <a:gd name="T4" fmla="*/ 0 w 7"/>
                <a:gd name="T5" fmla="*/ 0 h 3"/>
                <a:gd name="T6" fmla="*/ 0 w 7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3">
                  <a:moveTo>
                    <a:pt x="7" y="0"/>
                  </a:moveTo>
                  <a:lnTo>
                    <a:pt x="0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301" name="Freeform 5948"/>
            <p:cNvSpPr>
              <a:spLocks/>
            </p:cNvSpPr>
            <p:nvPr/>
          </p:nvSpPr>
          <p:spPr bwMode="auto">
            <a:xfrm>
              <a:off x="2759" y="1748"/>
              <a:ext cx="6" cy="7"/>
            </a:xfrm>
            <a:custGeom>
              <a:avLst/>
              <a:gdLst>
                <a:gd name="T0" fmla="*/ 0 w 18"/>
                <a:gd name="T1" fmla="*/ 0 h 19"/>
                <a:gd name="T2" fmla="*/ 0 w 18"/>
                <a:gd name="T3" fmla="*/ 0 h 19"/>
                <a:gd name="T4" fmla="*/ 0 w 18"/>
                <a:gd name="T5" fmla="*/ 0 h 19"/>
                <a:gd name="T6" fmla="*/ 0 w 18"/>
                <a:gd name="T7" fmla="*/ 0 h 19"/>
                <a:gd name="T8" fmla="*/ 0 w 18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19">
                  <a:moveTo>
                    <a:pt x="0" y="2"/>
                  </a:moveTo>
                  <a:lnTo>
                    <a:pt x="15" y="0"/>
                  </a:lnTo>
                  <a:lnTo>
                    <a:pt x="18" y="17"/>
                  </a:lnTo>
                  <a:lnTo>
                    <a:pt x="4" y="19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302" name="Freeform 5949"/>
            <p:cNvSpPr>
              <a:spLocks/>
            </p:cNvSpPr>
            <p:nvPr/>
          </p:nvSpPr>
          <p:spPr bwMode="auto">
            <a:xfrm>
              <a:off x="2761" y="1755"/>
              <a:ext cx="2" cy="0"/>
            </a:xfrm>
            <a:custGeom>
              <a:avLst/>
              <a:gdLst>
                <a:gd name="T0" fmla="*/ 0 w 7"/>
                <a:gd name="T1" fmla="*/ 0 h 1"/>
                <a:gd name="T2" fmla="*/ 0 w 7"/>
                <a:gd name="T3" fmla="*/ 1 h 1"/>
                <a:gd name="T4" fmla="*/ 0 w 7"/>
                <a:gd name="T5" fmla="*/ 0 h 1"/>
                <a:gd name="T6" fmla="*/ 0 w 7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1">
                  <a:moveTo>
                    <a:pt x="0" y="0"/>
                  </a:moveTo>
                  <a:lnTo>
                    <a:pt x="7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303" name="Freeform 5950"/>
            <p:cNvSpPr>
              <a:spLocks/>
            </p:cNvSpPr>
            <p:nvPr/>
          </p:nvSpPr>
          <p:spPr bwMode="auto">
            <a:xfrm>
              <a:off x="2761" y="1754"/>
              <a:ext cx="6" cy="8"/>
            </a:xfrm>
            <a:custGeom>
              <a:avLst/>
              <a:gdLst>
                <a:gd name="T0" fmla="*/ 0 w 18"/>
                <a:gd name="T1" fmla="*/ 0 h 23"/>
                <a:gd name="T2" fmla="*/ 0 w 18"/>
                <a:gd name="T3" fmla="*/ 0 h 23"/>
                <a:gd name="T4" fmla="*/ 0 w 18"/>
                <a:gd name="T5" fmla="*/ 0 h 23"/>
                <a:gd name="T6" fmla="*/ 0 w 18"/>
                <a:gd name="T7" fmla="*/ 0 h 23"/>
                <a:gd name="T8" fmla="*/ 0 w 18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23">
                  <a:moveTo>
                    <a:pt x="0" y="2"/>
                  </a:moveTo>
                  <a:lnTo>
                    <a:pt x="14" y="0"/>
                  </a:lnTo>
                  <a:lnTo>
                    <a:pt x="18" y="21"/>
                  </a:lnTo>
                  <a:lnTo>
                    <a:pt x="4" y="2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304" name="Freeform 5951"/>
            <p:cNvSpPr>
              <a:spLocks/>
            </p:cNvSpPr>
            <p:nvPr/>
          </p:nvSpPr>
          <p:spPr bwMode="auto">
            <a:xfrm>
              <a:off x="2764" y="1761"/>
              <a:ext cx="3" cy="1"/>
            </a:xfrm>
            <a:custGeom>
              <a:avLst/>
              <a:gdLst>
                <a:gd name="T0" fmla="*/ 0 w 7"/>
                <a:gd name="T1" fmla="*/ 0 h 3"/>
                <a:gd name="T2" fmla="*/ 0 w 7"/>
                <a:gd name="T3" fmla="*/ 0 h 3"/>
                <a:gd name="T4" fmla="*/ 0 w 7"/>
                <a:gd name="T5" fmla="*/ 0 h 3"/>
                <a:gd name="T6" fmla="*/ 0 w 7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3">
                  <a:moveTo>
                    <a:pt x="7" y="0"/>
                  </a:moveTo>
                  <a:lnTo>
                    <a:pt x="0" y="3"/>
                  </a:lnTo>
                  <a:lnTo>
                    <a:pt x="7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305" name="Freeform 5952"/>
            <p:cNvSpPr>
              <a:spLocks/>
            </p:cNvSpPr>
            <p:nvPr/>
          </p:nvSpPr>
          <p:spPr bwMode="auto">
            <a:xfrm>
              <a:off x="2762" y="1761"/>
              <a:ext cx="5" cy="14"/>
            </a:xfrm>
            <a:custGeom>
              <a:avLst/>
              <a:gdLst>
                <a:gd name="T0" fmla="*/ 0 w 16"/>
                <a:gd name="T1" fmla="*/ 0 h 41"/>
                <a:gd name="T2" fmla="*/ 0 w 16"/>
                <a:gd name="T3" fmla="*/ 0 h 41"/>
                <a:gd name="T4" fmla="*/ 0 w 16"/>
                <a:gd name="T5" fmla="*/ 0 h 41"/>
                <a:gd name="T6" fmla="*/ 0 w 16"/>
                <a:gd name="T7" fmla="*/ 0 h 41"/>
                <a:gd name="T8" fmla="*/ 0 w 16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41">
                  <a:moveTo>
                    <a:pt x="0" y="0"/>
                  </a:moveTo>
                  <a:lnTo>
                    <a:pt x="14" y="0"/>
                  </a:lnTo>
                  <a:lnTo>
                    <a:pt x="16" y="41"/>
                  </a:lnTo>
                  <a:lnTo>
                    <a:pt x="2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306" name="Freeform 5953"/>
            <p:cNvSpPr>
              <a:spLocks/>
            </p:cNvSpPr>
            <p:nvPr/>
          </p:nvSpPr>
          <p:spPr bwMode="auto">
            <a:xfrm>
              <a:off x="2763" y="1775"/>
              <a:ext cx="2" cy="1"/>
            </a:xfrm>
            <a:custGeom>
              <a:avLst/>
              <a:gdLst>
                <a:gd name="T0" fmla="*/ 0 w 7"/>
                <a:gd name="T1" fmla="*/ 0 h 2"/>
                <a:gd name="T2" fmla="*/ 0 w 7"/>
                <a:gd name="T3" fmla="*/ 1 h 2"/>
                <a:gd name="T4" fmla="*/ 0 w 7"/>
                <a:gd name="T5" fmla="*/ 1 h 2"/>
                <a:gd name="T6" fmla="*/ 0 w 7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2">
                  <a:moveTo>
                    <a:pt x="0" y="0"/>
                  </a:moveTo>
                  <a:lnTo>
                    <a:pt x="7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307" name="Freeform 5954"/>
            <p:cNvSpPr>
              <a:spLocks/>
            </p:cNvSpPr>
            <p:nvPr/>
          </p:nvSpPr>
          <p:spPr bwMode="auto">
            <a:xfrm>
              <a:off x="2763" y="1775"/>
              <a:ext cx="7" cy="11"/>
            </a:xfrm>
            <a:custGeom>
              <a:avLst/>
              <a:gdLst>
                <a:gd name="T0" fmla="*/ 0 w 21"/>
                <a:gd name="T1" fmla="*/ 0 h 34"/>
                <a:gd name="T2" fmla="*/ 0 w 21"/>
                <a:gd name="T3" fmla="*/ 0 h 34"/>
                <a:gd name="T4" fmla="*/ 0 w 21"/>
                <a:gd name="T5" fmla="*/ 0 h 34"/>
                <a:gd name="T6" fmla="*/ 0 w 21"/>
                <a:gd name="T7" fmla="*/ 0 h 34"/>
                <a:gd name="T8" fmla="*/ 0 w 21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34">
                  <a:moveTo>
                    <a:pt x="0" y="2"/>
                  </a:moveTo>
                  <a:lnTo>
                    <a:pt x="14" y="0"/>
                  </a:lnTo>
                  <a:lnTo>
                    <a:pt x="21" y="32"/>
                  </a:lnTo>
                  <a:lnTo>
                    <a:pt x="6" y="3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308" name="Freeform 5955"/>
            <p:cNvSpPr>
              <a:spLocks/>
            </p:cNvSpPr>
            <p:nvPr/>
          </p:nvSpPr>
          <p:spPr bwMode="auto">
            <a:xfrm>
              <a:off x="2767" y="1785"/>
              <a:ext cx="3" cy="1"/>
            </a:xfrm>
            <a:custGeom>
              <a:avLst/>
              <a:gdLst>
                <a:gd name="T0" fmla="*/ 0 w 8"/>
                <a:gd name="T1" fmla="*/ 0 h 3"/>
                <a:gd name="T2" fmla="*/ 0 w 8"/>
                <a:gd name="T3" fmla="*/ 0 h 3"/>
                <a:gd name="T4" fmla="*/ 0 w 8"/>
                <a:gd name="T5" fmla="*/ 0 h 3"/>
                <a:gd name="T6" fmla="*/ 0 w 8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0" y="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309" name="Freeform 5956"/>
            <p:cNvSpPr>
              <a:spLocks/>
            </p:cNvSpPr>
            <p:nvPr/>
          </p:nvSpPr>
          <p:spPr bwMode="auto">
            <a:xfrm>
              <a:off x="2765" y="1785"/>
              <a:ext cx="6" cy="12"/>
            </a:xfrm>
            <a:custGeom>
              <a:avLst/>
              <a:gdLst>
                <a:gd name="T0" fmla="*/ 0 w 20"/>
                <a:gd name="T1" fmla="*/ 0 h 35"/>
                <a:gd name="T2" fmla="*/ 0 w 20"/>
                <a:gd name="T3" fmla="*/ 0 h 35"/>
                <a:gd name="T4" fmla="*/ 0 w 20"/>
                <a:gd name="T5" fmla="*/ 0 h 35"/>
                <a:gd name="T6" fmla="*/ 0 w 20"/>
                <a:gd name="T7" fmla="*/ 0 h 35"/>
                <a:gd name="T8" fmla="*/ 0 w 20"/>
                <a:gd name="T9" fmla="*/ 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35">
                  <a:moveTo>
                    <a:pt x="0" y="2"/>
                  </a:moveTo>
                  <a:lnTo>
                    <a:pt x="15" y="0"/>
                  </a:lnTo>
                  <a:lnTo>
                    <a:pt x="20" y="33"/>
                  </a:lnTo>
                  <a:lnTo>
                    <a:pt x="5" y="3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310" name="Freeform 5957"/>
            <p:cNvSpPr>
              <a:spLocks/>
            </p:cNvSpPr>
            <p:nvPr/>
          </p:nvSpPr>
          <p:spPr bwMode="auto">
            <a:xfrm>
              <a:off x="2766" y="1797"/>
              <a:ext cx="3" cy="0"/>
            </a:xfrm>
            <a:custGeom>
              <a:avLst/>
              <a:gdLst>
                <a:gd name="T0" fmla="*/ 0 w 7"/>
                <a:gd name="T1" fmla="*/ 0 h 1"/>
                <a:gd name="T2" fmla="*/ 0 w 7"/>
                <a:gd name="T3" fmla="*/ 1 h 1"/>
                <a:gd name="T4" fmla="*/ 0 w 7"/>
                <a:gd name="T5" fmla="*/ 0 h 1"/>
                <a:gd name="T6" fmla="*/ 0 w 7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1">
                  <a:moveTo>
                    <a:pt x="0" y="0"/>
                  </a:moveTo>
                  <a:lnTo>
                    <a:pt x="7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311" name="Freeform 5958"/>
            <p:cNvSpPr>
              <a:spLocks/>
            </p:cNvSpPr>
            <p:nvPr/>
          </p:nvSpPr>
          <p:spPr bwMode="auto">
            <a:xfrm>
              <a:off x="2766" y="1796"/>
              <a:ext cx="7" cy="12"/>
            </a:xfrm>
            <a:custGeom>
              <a:avLst/>
              <a:gdLst>
                <a:gd name="T0" fmla="*/ 0 w 20"/>
                <a:gd name="T1" fmla="*/ 0 h 34"/>
                <a:gd name="T2" fmla="*/ 0 w 20"/>
                <a:gd name="T3" fmla="*/ 0 h 34"/>
                <a:gd name="T4" fmla="*/ 0 w 20"/>
                <a:gd name="T5" fmla="*/ 0 h 34"/>
                <a:gd name="T6" fmla="*/ 0 w 20"/>
                <a:gd name="T7" fmla="*/ 0 h 34"/>
                <a:gd name="T8" fmla="*/ 0 w 20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34">
                  <a:moveTo>
                    <a:pt x="0" y="2"/>
                  </a:moveTo>
                  <a:lnTo>
                    <a:pt x="15" y="0"/>
                  </a:lnTo>
                  <a:lnTo>
                    <a:pt x="20" y="32"/>
                  </a:lnTo>
                  <a:lnTo>
                    <a:pt x="5" y="3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312" name="Freeform 5959"/>
            <p:cNvSpPr>
              <a:spLocks/>
            </p:cNvSpPr>
            <p:nvPr/>
          </p:nvSpPr>
          <p:spPr bwMode="auto">
            <a:xfrm>
              <a:off x="2771" y="1807"/>
              <a:ext cx="2" cy="1"/>
            </a:xfrm>
            <a:custGeom>
              <a:avLst/>
              <a:gdLst>
                <a:gd name="T0" fmla="*/ 0 w 7"/>
                <a:gd name="T1" fmla="*/ 0 h 3"/>
                <a:gd name="T2" fmla="*/ 0 w 7"/>
                <a:gd name="T3" fmla="*/ 0 h 3"/>
                <a:gd name="T4" fmla="*/ 0 w 7"/>
                <a:gd name="T5" fmla="*/ 0 h 3"/>
                <a:gd name="T6" fmla="*/ 0 w 7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3">
                  <a:moveTo>
                    <a:pt x="7" y="0"/>
                  </a:moveTo>
                  <a:lnTo>
                    <a:pt x="0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313" name="Freeform 5960"/>
            <p:cNvSpPr>
              <a:spLocks/>
            </p:cNvSpPr>
            <p:nvPr/>
          </p:nvSpPr>
          <p:spPr bwMode="auto">
            <a:xfrm>
              <a:off x="2768" y="1807"/>
              <a:ext cx="6" cy="11"/>
            </a:xfrm>
            <a:custGeom>
              <a:avLst/>
              <a:gdLst>
                <a:gd name="T0" fmla="*/ 0 w 19"/>
                <a:gd name="T1" fmla="*/ 0 h 33"/>
                <a:gd name="T2" fmla="*/ 0 w 19"/>
                <a:gd name="T3" fmla="*/ 0 h 33"/>
                <a:gd name="T4" fmla="*/ 0 w 19"/>
                <a:gd name="T5" fmla="*/ 0 h 33"/>
                <a:gd name="T6" fmla="*/ 0 w 19"/>
                <a:gd name="T7" fmla="*/ 0 h 33"/>
                <a:gd name="T8" fmla="*/ 0 w 19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33">
                  <a:moveTo>
                    <a:pt x="0" y="2"/>
                  </a:moveTo>
                  <a:lnTo>
                    <a:pt x="15" y="0"/>
                  </a:lnTo>
                  <a:lnTo>
                    <a:pt x="19" y="31"/>
                  </a:lnTo>
                  <a:lnTo>
                    <a:pt x="5" y="3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314" name="Freeform 5961"/>
            <p:cNvSpPr>
              <a:spLocks/>
            </p:cNvSpPr>
            <p:nvPr/>
          </p:nvSpPr>
          <p:spPr bwMode="auto">
            <a:xfrm>
              <a:off x="2770" y="1817"/>
              <a:ext cx="5" cy="6"/>
            </a:xfrm>
            <a:custGeom>
              <a:avLst/>
              <a:gdLst>
                <a:gd name="T0" fmla="*/ 0 w 16"/>
                <a:gd name="T1" fmla="*/ 0 h 18"/>
                <a:gd name="T2" fmla="*/ 0 w 16"/>
                <a:gd name="T3" fmla="*/ 0 h 18"/>
                <a:gd name="T4" fmla="*/ 0 w 16"/>
                <a:gd name="T5" fmla="*/ 0 h 18"/>
                <a:gd name="T6" fmla="*/ 0 w 16"/>
                <a:gd name="T7" fmla="*/ 0 h 18"/>
                <a:gd name="T8" fmla="*/ 0 w 16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8">
                  <a:moveTo>
                    <a:pt x="0" y="2"/>
                  </a:moveTo>
                  <a:lnTo>
                    <a:pt x="14" y="0"/>
                  </a:lnTo>
                  <a:lnTo>
                    <a:pt x="16" y="16"/>
                  </a:lnTo>
                  <a:lnTo>
                    <a:pt x="2" y="18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315" name="Freeform 5962"/>
            <p:cNvSpPr>
              <a:spLocks/>
            </p:cNvSpPr>
            <p:nvPr/>
          </p:nvSpPr>
          <p:spPr bwMode="auto">
            <a:xfrm>
              <a:off x="2773" y="1823"/>
              <a:ext cx="2" cy="1"/>
            </a:xfrm>
            <a:custGeom>
              <a:avLst/>
              <a:gdLst>
                <a:gd name="T0" fmla="*/ 0 w 8"/>
                <a:gd name="T1" fmla="*/ 0 h 3"/>
                <a:gd name="T2" fmla="*/ 0 w 8"/>
                <a:gd name="T3" fmla="*/ 0 h 3"/>
                <a:gd name="T4" fmla="*/ 0 w 8"/>
                <a:gd name="T5" fmla="*/ 0 h 3"/>
                <a:gd name="T6" fmla="*/ 0 w 8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3">
                  <a:moveTo>
                    <a:pt x="7" y="0"/>
                  </a:moveTo>
                  <a:lnTo>
                    <a:pt x="0" y="3"/>
                  </a:lnTo>
                  <a:lnTo>
                    <a:pt x="8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316" name="Rectangle 5963"/>
            <p:cNvSpPr>
              <a:spLocks noChangeArrowheads="1"/>
            </p:cNvSpPr>
            <p:nvPr/>
          </p:nvSpPr>
          <p:spPr bwMode="auto">
            <a:xfrm>
              <a:off x="2770" y="1823"/>
              <a:ext cx="5" cy="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317" name="Rectangle 5964"/>
            <p:cNvSpPr>
              <a:spLocks noChangeArrowheads="1"/>
            </p:cNvSpPr>
            <p:nvPr/>
          </p:nvSpPr>
          <p:spPr bwMode="auto">
            <a:xfrm>
              <a:off x="2770" y="1827"/>
              <a:ext cx="5" cy="3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318" name="Freeform 5965"/>
            <p:cNvSpPr>
              <a:spLocks/>
            </p:cNvSpPr>
            <p:nvPr/>
          </p:nvSpPr>
          <p:spPr bwMode="auto">
            <a:xfrm>
              <a:off x="2770" y="1830"/>
              <a:ext cx="3" cy="0"/>
            </a:xfrm>
            <a:custGeom>
              <a:avLst/>
              <a:gdLst>
                <a:gd name="T0" fmla="*/ 0 w 7"/>
                <a:gd name="T1" fmla="*/ 0 h 2"/>
                <a:gd name="T2" fmla="*/ 0 w 7"/>
                <a:gd name="T3" fmla="*/ 1 h 2"/>
                <a:gd name="T4" fmla="*/ 0 w 7"/>
                <a:gd name="T5" fmla="*/ 1 h 2"/>
                <a:gd name="T6" fmla="*/ 0 w 7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2">
                  <a:moveTo>
                    <a:pt x="0" y="0"/>
                  </a:moveTo>
                  <a:lnTo>
                    <a:pt x="7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319" name="Freeform 5966"/>
            <p:cNvSpPr>
              <a:spLocks/>
            </p:cNvSpPr>
            <p:nvPr/>
          </p:nvSpPr>
          <p:spPr bwMode="auto">
            <a:xfrm>
              <a:off x="2770" y="1829"/>
              <a:ext cx="5" cy="3"/>
            </a:xfrm>
            <a:custGeom>
              <a:avLst/>
              <a:gdLst>
                <a:gd name="T0" fmla="*/ 0 w 15"/>
                <a:gd name="T1" fmla="*/ 0 h 9"/>
                <a:gd name="T2" fmla="*/ 0 w 15"/>
                <a:gd name="T3" fmla="*/ 0 h 9"/>
                <a:gd name="T4" fmla="*/ 0 w 15"/>
                <a:gd name="T5" fmla="*/ 0 h 9"/>
                <a:gd name="T6" fmla="*/ 0 w 15"/>
                <a:gd name="T7" fmla="*/ 0 h 9"/>
                <a:gd name="T8" fmla="*/ 0 w 15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9">
                  <a:moveTo>
                    <a:pt x="0" y="5"/>
                  </a:moveTo>
                  <a:lnTo>
                    <a:pt x="14" y="0"/>
                  </a:lnTo>
                  <a:lnTo>
                    <a:pt x="15" y="5"/>
                  </a:lnTo>
                  <a:lnTo>
                    <a:pt x="1" y="9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320" name="Freeform 5967"/>
            <p:cNvSpPr>
              <a:spLocks/>
            </p:cNvSpPr>
            <p:nvPr/>
          </p:nvSpPr>
          <p:spPr bwMode="auto">
            <a:xfrm>
              <a:off x="2773" y="1830"/>
              <a:ext cx="3" cy="2"/>
            </a:xfrm>
            <a:custGeom>
              <a:avLst/>
              <a:gdLst>
                <a:gd name="T0" fmla="*/ 0 w 8"/>
                <a:gd name="T1" fmla="*/ 0 h 4"/>
                <a:gd name="T2" fmla="*/ 0 w 8"/>
                <a:gd name="T3" fmla="*/ 1 h 4"/>
                <a:gd name="T4" fmla="*/ 0 w 8"/>
                <a:gd name="T5" fmla="*/ 1 h 4"/>
                <a:gd name="T6" fmla="*/ 0 w 8"/>
                <a:gd name="T7" fmla="*/ 1 h 4"/>
                <a:gd name="T8" fmla="*/ 0 w 8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0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321" name="Rectangle 5968"/>
            <p:cNvSpPr>
              <a:spLocks noChangeArrowheads="1"/>
            </p:cNvSpPr>
            <p:nvPr/>
          </p:nvSpPr>
          <p:spPr bwMode="auto">
            <a:xfrm>
              <a:off x="2771" y="1831"/>
              <a:ext cx="5" cy="2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322" name="Rectangle 5969"/>
            <p:cNvSpPr>
              <a:spLocks noChangeArrowheads="1"/>
            </p:cNvSpPr>
            <p:nvPr/>
          </p:nvSpPr>
          <p:spPr bwMode="auto">
            <a:xfrm>
              <a:off x="2771" y="1833"/>
              <a:ext cx="5" cy="2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323" name="Freeform 5970"/>
            <p:cNvSpPr>
              <a:spLocks/>
            </p:cNvSpPr>
            <p:nvPr/>
          </p:nvSpPr>
          <p:spPr bwMode="auto">
            <a:xfrm>
              <a:off x="2771" y="1835"/>
              <a:ext cx="2" cy="0"/>
            </a:xfrm>
            <a:custGeom>
              <a:avLst/>
              <a:gdLst>
                <a:gd name="T0" fmla="*/ 0 w 7"/>
                <a:gd name="T1" fmla="*/ 0 h 2"/>
                <a:gd name="T2" fmla="*/ 0 w 7"/>
                <a:gd name="T3" fmla="*/ 1 h 2"/>
                <a:gd name="T4" fmla="*/ 0 w 7"/>
                <a:gd name="T5" fmla="*/ 1 h 2"/>
                <a:gd name="T6" fmla="*/ 0 w 7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2">
                  <a:moveTo>
                    <a:pt x="0" y="0"/>
                  </a:moveTo>
                  <a:lnTo>
                    <a:pt x="7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324" name="Freeform 5971"/>
            <p:cNvSpPr>
              <a:spLocks/>
            </p:cNvSpPr>
            <p:nvPr/>
          </p:nvSpPr>
          <p:spPr bwMode="auto">
            <a:xfrm>
              <a:off x="2771" y="1834"/>
              <a:ext cx="5" cy="4"/>
            </a:xfrm>
            <a:custGeom>
              <a:avLst/>
              <a:gdLst>
                <a:gd name="T0" fmla="*/ 0 w 16"/>
                <a:gd name="T1" fmla="*/ 0 h 13"/>
                <a:gd name="T2" fmla="*/ 0 w 16"/>
                <a:gd name="T3" fmla="*/ 0 h 13"/>
                <a:gd name="T4" fmla="*/ 0 w 16"/>
                <a:gd name="T5" fmla="*/ 0 h 13"/>
                <a:gd name="T6" fmla="*/ 0 w 16"/>
                <a:gd name="T7" fmla="*/ 0 h 13"/>
                <a:gd name="T8" fmla="*/ 0 w 16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3">
                  <a:moveTo>
                    <a:pt x="0" y="4"/>
                  </a:moveTo>
                  <a:lnTo>
                    <a:pt x="14" y="0"/>
                  </a:lnTo>
                  <a:lnTo>
                    <a:pt x="16" y="8"/>
                  </a:lnTo>
                  <a:lnTo>
                    <a:pt x="2" y="1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325" name="Freeform 5972"/>
            <p:cNvSpPr>
              <a:spLocks/>
            </p:cNvSpPr>
            <p:nvPr/>
          </p:nvSpPr>
          <p:spPr bwMode="auto">
            <a:xfrm>
              <a:off x="2774" y="1837"/>
              <a:ext cx="2" cy="1"/>
            </a:xfrm>
            <a:custGeom>
              <a:avLst/>
              <a:gdLst>
                <a:gd name="T0" fmla="*/ 0 w 7"/>
                <a:gd name="T1" fmla="*/ 0 h 5"/>
                <a:gd name="T2" fmla="*/ 0 w 7"/>
                <a:gd name="T3" fmla="*/ 0 h 5"/>
                <a:gd name="T4" fmla="*/ 0 w 7"/>
                <a:gd name="T5" fmla="*/ 0 h 5"/>
                <a:gd name="T6" fmla="*/ 0 w 7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5">
                  <a:moveTo>
                    <a:pt x="7" y="0"/>
                  </a:moveTo>
                  <a:lnTo>
                    <a:pt x="0" y="5"/>
                  </a:lnTo>
                  <a:lnTo>
                    <a:pt x="7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326" name="Freeform 5973"/>
            <p:cNvSpPr>
              <a:spLocks/>
            </p:cNvSpPr>
            <p:nvPr/>
          </p:nvSpPr>
          <p:spPr bwMode="auto">
            <a:xfrm>
              <a:off x="2771" y="1837"/>
              <a:ext cx="6" cy="5"/>
            </a:xfrm>
            <a:custGeom>
              <a:avLst/>
              <a:gdLst>
                <a:gd name="T0" fmla="*/ 0 w 16"/>
                <a:gd name="T1" fmla="*/ 0 h 16"/>
                <a:gd name="T2" fmla="*/ 0 w 16"/>
                <a:gd name="T3" fmla="*/ 0 h 16"/>
                <a:gd name="T4" fmla="*/ 0 w 16"/>
                <a:gd name="T5" fmla="*/ 0 h 16"/>
                <a:gd name="T6" fmla="*/ 0 w 16"/>
                <a:gd name="T7" fmla="*/ 0 h 16"/>
                <a:gd name="T8" fmla="*/ 0 w 16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6">
                  <a:moveTo>
                    <a:pt x="0" y="2"/>
                  </a:moveTo>
                  <a:lnTo>
                    <a:pt x="14" y="0"/>
                  </a:lnTo>
                  <a:lnTo>
                    <a:pt x="16" y="14"/>
                  </a:lnTo>
                  <a:lnTo>
                    <a:pt x="2" y="1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327" name="Freeform 5974"/>
            <p:cNvSpPr>
              <a:spLocks/>
            </p:cNvSpPr>
            <p:nvPr/>
          </p:nvSpPr>
          <p:spPr bwMode="auto">
            <a:xfrm>
              <a:off x="2774" y="1842"/>
              <a:ext cx="3" cy="1"/>
            </a:xfrm>
            <a:custGeom>
              <a:avLst/>
              <a:gdLst>
                <a:gd name="T0" fmla="*/ 0 w 7"/>
                <a:gd name="T1" fmla="*/ 0 h 3"/>
                <a:gd name="T2" fmla="*/ 0 w 7"/>
                <a:gd name="T3" fmla="*/ 0 h 3"/>
                <a:gd name="T4" fmla="*/ 0 w 7"/>
                <a:gd name="T5" fmla="*/ 0 h 3"/>
                <a:gd name="T6" fmla="*/ 0 w 7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3">
                  <a:moveTo>
                    <a:pt x="7" y="0"/>
                  </a:moveTo>
                  <a:lnTo>
                    <a:pt x="0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328" name="Freeform 5975"/>
            <p:cNvSpPr>
              <a:spLocks/>
            </p:cNvSpPr>
            <p:nvPr/>
          </p:nvSpPr>
          <p:spPr bwMode="auto">
            <a:xfrm>
              <a:off x="2772" y="1842"/>
              <a:ext cx="5" cy="9"/>
            </a:xfrm>
            <a:custGeom>
              <a:avLst/>
              <a:gdLst>
                <a:gd name="T0" fmla="*/ 0 w 16"/>
                <a:gd name="T1" fmla="*/ 0 h 28"/>
                <a:gd name="T2" fmla="*/ 0 w 16"/>
                <a:gd name="T3" fmla="*/ 0 h 28"/>
                <a:gd name="T4" fmla="*/ 0 w 16"/>
                <a:gd name="T5" fmla="*/ 0 h 28"/>
                <a:gd name="T6" fmla="*/ 0 w 16"/>
                <a:gd name="T7" fmla="*/ 0 h 28"/>
                <a:gd name="T8" fmla="*/ 0 w 16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28">
                  <a:moveTo>
                    <a:pt x="0" y="2"/>
                  </a:moveTo>
                  <a:lnTo>
                    <a:pt x="14" y="0"/>
                  </a:lnTo>
                  <a:lnTo>
                    <a:pt x="16" y="26"/>
                  </a:lnTo>
                  <a:lnTo>
                    <a:pt x="2" y="28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329" name="Freeform 5976"/>
            <p:cNvSpPr>
              <a:spLocks/>
            </p:cNvSpPr>
            <p:nvPr/>
          </p:nvSpPr>
          <p:spPr bwMode="auto">
            <a:xfrm>
              <a:off x="2775" y="1850"/>
              <a:ext cx="3" cy="1"/>
            </a:xfrm>
            <a:custGeom>
              <a:avLst/>
              <a:gdLst>
                <a:gd name="T0" fmla="*/ 0 w 8"/>
                <a:gd name="T1" fmla="*/ 0 h 3"/>
                <a:gd name="T2" fmla="*/ 0 w 8"/>
                <a:gd name="T3" fmla="*/ 0 h 3"/>
                <a:gd name="T4" fmla="*/ 0 w 8"/>
                <a:gd name="T5" fmla="*/ 0 h 3"/>
                <a:gd name="T6" fmla="*/ 0 w 8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3">
                  <a:moveTo>
                    <a:pt x="7" y="0"/>
                  </a:moveTo>
                  <a:lnTo>
                    <a:pt x="0" y="3"/>
                  </a:lnTo>
                  <a:lnTo>
                    <a:pt x="8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330" name="Rectangle 5977"/>
            <p:cNvSpPr>
              <a:spLocks noChangeArrowheads="1"/>
            </p:cNvSpPr>
            <p:nvPr/>
          </p:nvSpPr>
          <p:spPr bwMode="auto">
            <a:xfrm>
              <a:off x="2773" y="1851"/>
              <a:ext cx="5" cy="6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331" name="Freeform 5978"/>
            <p:cNvSpPr>
              <a:spLocks/>
            </p:cNvSpPr>
            <p:nvPr/>
          </p:nvSpPr>
          <p:spPr bwMode="auto">
            <a:xfrm>
              <a:off x="2773" y="1857"/>
              <a:ext cx="2" cy="0"/>
            </a:xfrm>
            <a:custGeom>
              <a:avLst/>
              <a:gdLst>
                <a:gd name="T0" fmla="*/ 0 w 7"/>
                <a:gd name="T1" fmla="*/ 0 h 2"/>
                <a:gd name="T2" fmla="*/ 0 w 7"/>
                <a:gd name="T3" fmla="*/ 1 h 2"/>
                <a:gd name="T4" fmla="*/ 0 w 7"/>
                <a:gd name="T5" fmla="*/ 1 h 2"/>
                <a:gd name="T6" fmla="*/ 0 w 7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2">
                  <a:moveTo>
                    <a:pt x="0" y="0"/>
                  </a:moveTo>
                  <a:lnTo>
                    <a:pt x="7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332" name="Freeform 5979"/>
            <p:cNvSpPr>
              <a:spLocks/>
            </p:cNvSpPr>
            <p:nvPr/>
          </p:nvSpPr>
          <p:spPr bwMode="auto">
            <a:xfrm>
              <a:off x="2773" y="1856"/>
              <a:ext cx="5" cy="6"/>
            </a:xfrm>
            <a:custGeom>
              <a:avLst/>
              <a:gdLst>
                <a:gd name="T0" fmla="*/ 0 w 15"/>
                <a:gd name="T1" fmla="*/ 0 h 16"/>
                <a:gd name="T2" fmla="*/ 0 w 15"/>
                <a:gd name="T3" fmla="*/ 0 h 16"/>
                <a:gd name="T4" fmla="*/ 0 w 15"/>
                <a:gd name="T5" fmla="*/ 0 h 16"/>
                <a:gd name="T6" fmla="*/ 0 w 15"/>
                <a:gd name="T7" fmla="*/ 0 h 16"/>
                <a:gd name="T8" fmla="*/ 0 w 15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6">
                  <a:moveTo>
                    <a:pt x="0" y="2"/>
                  </a:moveTo>
                  <a:lnTo>
                    <a:pt x="14" y="0"/>
                  </a:lnTo>
                  <a:lnTo>
                    <a:pt x="15" y="14"/>
                  </a:lnTo>
                  <a:lnTo>
                    <a:pt x="1" y="1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333" name="Freeform 5980"/>
            <p:cNvSpPr>
              <a:spLocks/>
            </p:cNvSpPr>
            <p:nvPr/>
          </p:nvSpPr>
          <p:spPr bwMode="auto">
            <a:xfrm>
              <a:off x="2775" y="1861"/>
              <a:ext cx="3" cy="1"/>
            </a:xfrm>
            <a:custGeom>
              <a:avLst/>
              <a:gdLst>
                <a:gd name="T0" fmla="*/ 0 w 9"/>
                <a:gd name="T1" fmla="*/ 0 h 3"/>
                <a:gd name="T2" fmla="*/ 0 w 9"/>
                <a:gd name="T3" fmla="*/ 0 h 3"/>
                <a:gd name="T4" fmla="*/ 0 w 9"/>
                <a:gd name="T5" fmla="*/ 0 h 3"/>
                <a:gd name="T6" fmla="*/ 0 w 9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3">
                  <a:moveTo>
                    <a:pt x="7" y="0"/>
                  </a:moveTo>
                  <a:lnTo>
                    <a:pt x="0" y="3"/>
                  </a:lnTo>
                  <a:lnTo>
                    <a:pt x="9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334" name="Rectangle 5981"/>
            <p:cNvSpPr>
              <a:spLocks noChangeArrowheads="1"/>
            </p:cNvSpPr>
            <p:nvPr/>
          </p:nvSpPr>
          <p:spPr bwMode="auto">
            <a:xfrm>
              <a:off x="2773" y="1861"/>
              <a:ext cx="5" cy="2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335" name="Rectangle 5982"/>
            <p:cNvSpPr>
              <a:spLocks noChangeArrowheads="1"/>
            </p:cNvSpPr>
            <p:nvPr/>
          </p:nvSpPr>
          <p:spPr bwMode="auto">
            <a:xfrm>
              <a:off x="2773" y="1863"/>
              <a:ext cx="5" cy="1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336" name="Freeform 5983"/>
            <p:cNvSpPr>
              <a:spLocks/>
            </p:cNvSpPr>
            <p:nvPr/>
          </p:nvSpPr>
          <p:spPr bwMode="auto">
            <a:xfrm>
              <a:off x="2773" y="1864"/>
              <a:ext cx="5" cy="1"/>
            </a:xfrm>
            <a:custGeom>
              <a:avLst/>
              <a:gdLst>
                <a:gd name="T0" fmla="*/ 0 w 16"/>
                <a:gd name="T1" fmla="*/ 0 h 3"/>
                <a:gd name="T2" fmla="*/ 0 w 16"/>
                <a:gd name="T3" fmla="*/ 0 h 3"/>
                <a:gd name="T4" fmla="*/ 0 w 16"/>
                <a:gd name="T5" fmla="*/ 0 h 3"/>
                <a:gd name="T6" fmla="*/ 0 w 16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3">
                  <a:moveTo>
                    <a:pt x="16" y="0"/>
                  </a:moveTo>
                  <a:lnTo>
                    <a:pt x="7" y="3"/>
                  </a:lnTo>
                  <a:lnTo>
                    <a:pt x="0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337" name="Freeform 5984"/>
            <p:cNvSpPr>
              <a:spLocks/>
            </p:cNvSpPr>
            <p:nvPr/>
          </p:nvSpPr>
          <p:spPr bwMode="auto">
            <a:xfrm>
              <a:off x="2773" y="1862"/>
              <a:ext cx="5" cy="3"/>
            </a:xfrm>
            <a:custGeom>
              <a:avLst/>
              <a:gdLst>
                <a:gd name="T0" fmla="*/ 0 w 15"/>
                <a:gd name="T1" fmla="*/ 0 h 9"/>
                <a:gd name="T2" fmla="*/ 0 w 15"/>
                <a:gd name="T3" fmla="*/ 0 h 9"/>
                <a:gd name="T4" fmla="*/ 0 w 15"/>
                <a:gd name="T5" fmla="*/ 0 h 9"/>
                <a:gd name="T6" fmla="*/ 0 w 15"/>
                <a:gd name="T7" fmla="*/ 0 h 9"/>
                <a:gd name="T8" fmla="*/ 0 w 15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9">
                  <a:moveTo>
                    <a:pt x="15" y="4"/>
                  </a:moveTo>
                  <a:lnTo>
                    <a:pt x="1" y="9"/>
                  </a:lnTo>
                  <a:lnTo>
                    <a:pt x="0" y="4"/>
                  </a:lnTo>
                  <a:lnTo>
                    <a:pt x="14" y="0"/>
                  </a:lnTo>
                  <a:lnTo>
                    <a:pt x="15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338" name="Freeform 5985"/>
            <p:cNvSpPr>
              <a:spLocks/>
            </p:cNvSpPr>
            <p:nvPr/>
          </p:nvSpPr>
          <p:spPr bwMode="auto">
            <a:xfrm>
              <a:off x="2773" y="1863"/>
              <a:ext cx="2" cy="0"/>
            </a:xfrm>
            <a:custGeom>
              <a:avLst/>
              <a:gdLst>
                <a:gd name="T0" fmla="*/ 0 w 7"/>
                <a:gd name="T1" fmla="*/ 1 h 1"/>
                <a:gd name="T2" fmla="*/ 0 w 7"/>
                <a:gd name="T3" fmla="*/ 1 h 1"/>
                <a:gd name="T4" fmla="*/ 0 w 7"/>
                <a:gd name="T5" fmla="*/ 0 h 1"/>
                <a:gd name="T6" fmla="*/ 0 w 7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1">
                  <a:moveTo>
                    <a:pt x="0" y="1"/>
                  </a:moveTo>
                  <a:lnTo>
                    <a:pt x="7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339" name="Freeform 5986"/>
            <p:cNvSpPr>
              <a:spLocks/>
            </p:cNvSpPr>
            <p:nvPr/>
          </p:nvSpPr>
          <p:spPr bwMode="auto">
            <a:xfrm>
              <a:off x="2772" y="1859"/>
              <a:ext cx="5" cy="4"/>
            </a:xfrm>
            <a:custGeom>
              <a:avLst/>
              <a:gdLst>
                <a:gd name="T0" fmla="*/ 0 w 16"/>
                <a:gd name="T1" fmla="*/ 0 h 12"/>
                <a:gd name="T2" fmla="*/ 0 w 16"/>
                <a:gd name="T3" fmla="*/ 0 h 12"/>
                <a:gd name="T4" fmla="*/ 0 w 16"/>
                <a:gd name="T5" fmla="*/ 0 h 12"/>
                <a:gd name="T6" fmla="*/ 0 w 16"/>
                <a:gd name="T7" fmla="*/ 0 h 12"/>
                <a:gd name="T8" fmla="*/ 0 w 16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2">
                  <a:moveTo>
                    <a:pt x="16" y="10"/>
                  </a:moveTo>
                  <a:lnTo>
                    <a:pt x="2" y="12"/>
                  </a:lnTo>
                  <a:lnTo>
                    <a:pt x="0" y="2"/>
                  </a:lnTo>
                  <a:lnTo>
                    <a:pt x="14" y="0"/>
                  </a:lnTo>
                  <a:lnTo>
                    <a:pt x="16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340" name="Freeform 5987"/>
            <p:cNvSpPr>
              <a:spLocks/>
            </p:cNvSpPr>
            <p:nvPr/>
          </p:nvSpPr>
          <p:spPr bwMode="auto">
            <a:xfrm>
              <a:off x="2774" y="1858"/>
              <a:ext cx="3" cy="2"/>
            </a:xfrm>
            <a:custGeom>
              <a:avLst/>
              <a:gdLst>
                <a:gd name="T0" fmla="*/ 0 w 7"/>
                <a:gd name="T1" fmla="*/ 1 h 4"/>
                <a:gd name="T2" fmla="*/ 0 w 7"/>
                <a:gd name="T3" fmla="*/ 1 h 4"/>
                <a:gd name="T4" fmla="*/ 0 w 7"/>
                <a:gd name="T5" fmla="*/ 0 h 4"/>
                <a:gd name="T6" fmla="*/ 0 w 7"/>
                <a:gd name="T7" fmla="*/ 1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4">
                  <a:moveTo>
                    <a:pt x="7" y="1"/>
                  </a:moveTo>
                  <a:lnTo>
                    <a:pt x="0" y="4"/>
                  </a:lnTo>
                  <a:lnTo>
                    <a:pt x="7" y="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341" name="Freeform 5988"/>
            <p:cNvSpPr>
              <a:spLocks/>
            </p:cNvSpPr>
            <p:nvPr/>
          </p:nvSpPr>
          <p:spPr bwMode="auto">
            <a:xfrm>
              <a:off x="2771" y="1855"/>
              <a:ext cx="2" cy="0"/>
            </a:xfrm>
            <a:custGeom>
              <a:avLst/>
              <a:gdLst>
                <a:gd name="T0" fmla="*/ 0 w 7"/>
                <a:gd name="T1" fmla="*/ 0 w 7"/>
                <a:gd name="T2" fmla="*/ 0 w 7"/>
                <a:gd name="T3" fmla="*/ 0 w 7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342" name="Freeform 5989"/>
            <p:cNvSpPr>
              <a:spLocks/>
            </p:cNvSpPr>
            <p:nvPr/>
          </p:nvSpPr>
          <p:spPr bwMode="auto">
            <a:xfrm>
              <a:off x="2771" y="1853"/>
              <a:ext cx="6" cy="7"/>
            </a:xfrm>
            <a:custGeom>
              <a:avLst/>
              <a:gdLst>
                <a:gd name="T0" fmla="*/ 0 w 18"/>
                <a:gd name="T1" fmla="*/ 0 h 19"/>
                <a:gd name="T2" fmla="*/ 0 w 18"/>
                <a:gd name="T3" fmla="*/ 0 h 19"/>
                <a:gd name="T4" fmla="*/ 0 w 18"/>
                <a:gd name="T5" fmla="*/ 0 h 19"/>
                <a:gd name="T6" fmla="*/ 0 w 18"/>
                <a:gd name="T7" fmla="*/ 0 h 19"/>
                <a:gd name="T8" fmla="*/ 0 w 18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19">
                  <a:moveTo>
                    <a:pt x="18" y="15"/>
                  </a:moveTo>
                  <a:lnTo>
                    <a:pt x="4" y="19"/>
                  </a:lnTo>
                  <a:lnTo>
                    <a:pt x="0" y="4"/>
                  </a:lnTo>
                  <a:lnTo>
                    <a:pt x="14" y="0"/>
                  </a:lnTo>
                  <a:lnTo>
                    <a:pt x="18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5128" name="AutoShape 5990"/>
          <p:cNvSpPr>
            <a:spLocks noChangeArrowheads="1"/>
          </p:cNvSpPr>
          <p:nvPr/>
        </p:nvSpPr>
        <p:spPr bwMode="auto">
          <a:xfrm>
            <a:off x="6372225" y="1226234"/>
            <a:ext cx="2447925" cy="304800"/>
          </a:xfrm>
          <a:prstGeom prst="homePlate">
            <a:avLst>
              <a:gd name="adj" fmla="val 200781"/>
            </a:avLst>
          </a:prstGeom>
          <a:solidFill>
            <a:srgbClr val="FF9900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 b="1" dirty="0">
                <a:latin typeface="+mn-ea"/>
              </a:rPr>
              <a:t>Step3</a:t>
            </a:r>
            <a:r>
              <a:rPr lang="en-US" altLang="en-US" b="1" dirty="0" smtClean="0">
                <a:latin typeface="+mn-ea"/>
              </a:rPr>
              <a:t>：</a:t>
            </a:r>
            <a:r>
              <a:rPr lang="ja-JP" altLang="en-US" b="1" dirty="0" smtClean="0">
                <a:latin typeface="+mn-ea"/>
              </a:rPr>
              <a:t>ご提案</a:t>
            </a:r>
            <a:endParaRPr lang="ja-JP" altLang="en-US" b="1" dirty="0">
              <a:latin typeface="+mn-ea"/>
            </a:endParaRPr>
          </a:p>
        </p:txBody>
      </p:sp>
      <p:graphicFrame>
        <p:nvGraphicFramePr>
          <p:cNvPr id="5129" name="Object 599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0695465"/>
              </p:ext>
            </p:extLst>
          </p:nvPr>
        </p:nvGraphicFramePr>
        <p:xfrm>
          <a:off x="6344785" y="1554162"/>
          <a:ext cx="1008062" cy="132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OASYS Draw V4" r:id="rId7" imgW="2036763" imgH="2374900" progId="OASYSDrawV4">
                  <p:embed/>
                </p:oleObj>
              </mc:Choice>
              <mc:Fallback>
                <p:oleObj name="OASYS Draw V4" r:id="rId7" imgW="2036763" imgH="2374900" progId="OASYSDrawV4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4785" y="1554162"/>
                        <a:ext cx="1008062" cy="1323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0" name="Rectangle 4"/>
          <p:cNvSpPr>
            <a:spLocks noChangeArrowheads="1"/>
          </p:cNvSpPr>
          <p:nvPr/>
        </p:nvSpPr>
        <p:spPr bwMode="auto">
          <a:xfrm>
            <a:off x="7345363" y="1575526"/>
            <a:ext cx="1727200" cy="1017844"/>
          </a:xfrm>
          <a:prstGeom prst="rect">
            <a:avLst/>
          </a:prstGeom>
          <a:solidFill>
            <a:srgbClr val="0000FF"/>
          </a:solidFill>
          <a:ln w="1905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lIns="90000" tIns="46800" rIns="90000" bIns="46800" anchor="ctr">
            <a:spAutoFit/>
          </a:bodyPr>
          <a:lstStyle/>
          <a:p>
            <a:pPr defTabSz="762000"/>
            <a:r>
              <a:rPr lang="ja-JP" altLang="en-US" sz="1200" b="1" dirty="0">
                <a:solidFill>
                  <a:schemeClr val="bg1"/>
                </a:solidFill>
                <a:latin typeface="ＭＳ Ｐゴシック" charset="-128"/>
              </a:rPr>
              <a:t>データをもとにご提案させて頂きます</a:t>
            </a:r>
            <a:r>
              <a:rPr lang="ja-JP" altLang="en-US" sz="1200" b="1" dirty="0" smtClean="0">
                <a:solidFill>
                  <a:schemeClr val="bg1"/>
                </a:solidFill>
                <a:latin typeface="ＭＳ Ｐゴシック" charset="-128"/>
              </a:rPr>
              <a:t>。場合によっては、現場内でミニチュアテストをさせて頂きます。</a:t>
            </a:r>
            <a:endParaRPr lang="ja-JP" altLang="en-US" sz="1200" b="1" dirty="0">
              <a:solidFill>
                <a:schemeClr val="bg1"/>
              </a:solidFill>
              <a:latin typeface="ＭＳ Ｐゴシック" charset="-128"/>
            </a:endParaRPr>
          </a:p>
        </p:txBody>
      </p:sp>
      <p:sp>
        <p:nvSpPr>
          <p:cNvPr id="5131" name="Rectangle 5993"/>
          <p:cNvSpPr>
            <a:spLocks noChangeArrowheads="1"/>
          </p:cNvSpPr>
          <p:nvPr/>
        </p:nvSpPr>
        <p:spPr bwMode="auto">
          <a:xfrm>
            <a:off x="107950" y="2852738"/>
            <a:ext cx="2447925" cy="360362"/>
          </a:xfrm>
          <a:prstGeom prst="rect">
            <a:avLst/>
          </a:prstGeom>
          <a:solidFill>
            <a:srgbClr val="CCFFCC"/>
          </a:solidFill>
          <a:ln w="19050">
            <a:solidFill>
              <a:srgbClr val="008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r>
              <a:rPr lang="ja-JP" altLang="en-US" sz="1800" b="1">
                <a:latin typeface="ＭＳ Ｐゴシック" charset="-128"/>
              </a:rPr>
              <a:t>導入</a:t>
            </a:r>
          </a:p>
        </p:txBody>
      </p:sp>
      <p:sp>
        <p:nvSpPr>
          <p:cNvPr id="5132" name="AutoShape 5994"/>
          <p:cNvSpPr>
            <a:spLocks noChangeArrowheads="1"/>
          </p:cNvSpPr>
          <p:nvPr/>
        </p:nvSpPr>
        <p:spPr bwMode="auto">
          <a:xfrm>
            <a:off x="63400" y="3434778"/>
            <a:ext cx="2578335" cy="355415"/>
          </a:xfrm>
          <a:prstGeom prst="homePlate">
            <a:avLst>
              <a:gd name="adj" fmla="val 218490"/>
            </a:avLst>
          </a:prstGeom>
          <a:solidFill>
            <a:srgbClr val="CC99FF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r>
              <a:rPr lang="en-US" altLang="en-US" b="1" dirty="0">
                <a:latin typeface="Arial" pitchFamily="34" charset="0"/>
                <a:ea typeface="ＭＳ ゴシック" pitchFamily="49" charset="-128"/>
              </a:rPr>
              <a:t>Step</a:t>
            </a:r>
            <a:r>
              <a:rPr lang="en-US" altLang="ja-JP" b="1" dirty="0">
                <a:latin typeface="Arial" pitchFamily="34" charset="0"/>
                <a:ea typeface="ＭＳ ゴシック" pitchFamily="49" charset="-128"/>
              </a:rPr>
              <a:t>4</a:t>
            </a:r>
            <a:r>
              <a:rPr lang="en-US" altLang="en-US" b="1" dirty="0">
                <a:latin typeface="Arial" pitchFamily="34" charset="0"/>
                <a:ea typeface="ＭＳ ゴシック" pitchFamily="49" charset="-128"/>
              </a:rPr>
              <a:t>：</a:t>
            </a:r>
            <a:r>
              <a:rPr lang="ja-JP" altLang="en-US" sz="1700" b="1" dirty="0">
                <a:latin typeface="+mn-ea"/>
              </a:rPr>
              <a:t>種菌の投入</a:t>
            </a:r>
          </a:p>
        </p:txBody>
      </p:sp>
      <p:sp>
        <p:nvSpPr>
          <p:cNvPr id="5133" name="AutoShape 5995"/>
          <p:cNvSpPr>
            <a:spLocks noChangeArrowheads="1"/>
          </p:cNvSpPr>
          <p:nvPr/>
        </p:nvSpPr>
        <p:spPr bwMode="auto">
          <a:xfrm>
            <a:off x="35496" y="5383213"/>
            <a:ext cx="2821960" cy="348514"/>
          </a:xfrm>
          <a:prstGeom prst="homePlate">
            <a:avLst>
              <a:gd name="adj" fmla="val 206641"/>
            </a:avLst>
          </a:prstGeom>
          <a:solidFill>
            <a:srgbClr val="CC99FF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r>
              <a:rPr lang="en-US" altLang="en-US" b="1" dirty="0" smtClean="0">
                <a:latin typeface="Arial" pitchFamily="34" charset="0"/>
                <a:ea typeface="ＭＳ ゴシック" pitchFamily="49" charset="-128"/>
              </a:rPr>
              <a:t>Step</a:t>
            </a:r>
            <a:r>
              <a:rPr lang="en-US" altLang="ja-JP" b="1" dirty="0" smtClean="0">
                <a:latin typeface="Arial" pitchFamily="34" charset="0"/>
                <a:ea typeface="ＭＳ ゴシック" pitchFamily="49" charset="-128"/>
              </a:rPr>
              <a:t>7</a:t>
            </a:r>
            <a:r>
              <a:rPr lang="en-US" altLang="en-US" b="1" dirty="0" smtClean="0">
                <a:latin typeface="Arial" pitchFamily="34" charset="0"/>
                <a:ea typeface="ＭＳ ゴシック" pitchFamily="49" charset="-128"/>
              </a:rPr>
              <a:t>：</a:t>
            </a:r>
            <a:r>
              <a:rPr lang="ja-JP" altLang="en-US" sz="1600" b="1" dirty="0">
                <a:latin typeface="+mn-ea"/>
              </a:rPr>
              <a:t>菌の状態確認</a:t>
            </a:r>
          </a:p>
        </p:txBody>
      </p:sp>
      <p:sp>
        <p:nvSpPr>
          <p:cNvPr id="5134" name="AutoShape 5996"/>
          <p:cNvSpPr>
            <a:spLocks noChangeArrowheads="1"/>
          </p:cNvSpPr>
          <p:nvPr/>
        </p:nvSpPr>
        <p:spPr bwMode="auto">
          <a:xfrm>
            <a:off x="2641736" y="3434778"/>
            <a:ext cx="2506762" cy="381219"/>
          </a:xfrm>
          <a:prstGeom prst="homePlate">
            <a:avLst>
              <a:gd name="adj" fmla="val 200781"/>
            </a:avLst>
          </a:prstGeom>
          <a:solidFill>
            <a:srgbClr val="CC99FF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r>
              <a:rPr lang="en-US" altLang="en-US" b="1" dirty="0">
                <a:latin typeface="Arial" pitchFamily="34" charset="0"/>
                <a:ea typeface="ＭＳ ゴシック" pitchFamily="49" charset="-128"/>
              </a:rPr>
              <a:t>Step</a:t>
            </a:r>
            <a:r>
              <a:rPr lang="en-US" altLang="ja-JP" b="1" dirty="0">
                <a:latin typeface="Arial" pitchFamily="34" charset="0"/>
                <a:ea typeface="ＭＳ ゴシック" pitchFamily="49" charset="-128"/>
              </a:rPr>
              <a:t>5</a:t>
            </a:r>
            <a:r>
              <a:rPr lang="en-US" altLang="en-US" b="1" dirty="0">
                <a:latin typeface="Arial" pitchFamily="34" charset="0"/>
                <a:ea typeface="ＭＳ ゴシック" pitchFamily="49" charset="-128"/>
              </a:rPr>
              <a:t>：</a:t>
            </a:r>
            <a:r>
              <a:rPr lang="ja-JP" altLang="en-US" sz="1500" b="1" dirty="0">
                <a:latin typeface="+mn-ea"/>
              </a:rPr>
              <a:t>初期調整作業</a:t>
            </a:r>
          </a:p>
        </p:txBody>
      </p:sp>
      <p:sp>
        <p:nvSpPr>
          <p:cNvPr id="5135" name="Rectangle 5997"/>
          <p:cNvSpPr>
            <a:spLocks noChangeArrowheads="1"/>
          </p:cNvSpPr>
          <p:nvPr/>
        </p:nvSpPr>
        <p:spPr bwMode="auto">
          <a:xfrm>
            <a:off x="107950" y="765175"/>
            <a:ext cx="2376488" cy="360363"/>
          </a:xfrm>
          <a:prstGeom prst="rect">
            <a:avLst/>
          </a:prstGeom>
          <a:solidFill>
            <a:srgbClr val="CCFFCC"/>
          </a:solidFill>
          <a:ln w="19050">
            <a:solidFill>
              <a:srgbClr val="008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r>
              <a:rPr lang="ja-JP" altLang="en-US" sz="1800" b="1">
                <a:latin typeface="+mn-ea"/>
              </a:rPr>
              <a:t>導入前</a:t>
            </a:r>
          </a:p>
        </p:txBody>
      </p:sp>
      <p:sp>
        <p:nvSpPr>
          <p:cNvPr id="5137" name="Rectangle 4"/>
          <p:cNvSpPr>
            <a:spLocks noChangeArrowheads="1"/>
          </p:cNvSpPr>
          <p:nvPr/>
        </p:nvSpPr>
        <p:spPr bwMode="auto">
          <a:xfrm>
            <a:off x="7812359" y="3866380"/>
            <a:ext cx="1260203" cy="833178"/>
          </a:xfrm>
          <a:prstGeom prst="rect">
            <a:avLst/>
          </a:prstGeom>
          <a:solidFill>
            <a:srgbClr val="0000FF"/>
          </a:solidFill>
          <a:ln w="1905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square" lIns="90000" tIns="46800" rIns="90000" bIns="46800" anchor="ctr">
            <a:spAutoFit/>
          </a:bodyPr>
          <a:lstStyle/>
          <a:p>
            <a:pPr algn="l" defTabSz="762000"/>
            <a:r>
              <a:rPr lang="ja-JP" altLang="en-US" sz="1200" b="1" dirty="0" smtClean="0">
                <a:solidFill>
                  <a:schemeClr val="bg1"/>
                </a:solidFill>
                <a:latin typeface="ＭＳ Ｐゴシック" charset="-128"/>
              </a:rPr>
              <a:t>接触材を設置し、曝気による水流で接触材に汚泥を固定させます。</a:t>
            </a:r>
            <a:endParaRPr lang="ja-JP" altLang="en-US" sz="1200" b="1" dirty="0">
              <a:solidFill>
                <a:schemeClr val="bg1"/>
              </a:solidFill>
              <a:latin typeface="ＭＳ Ｐゴシック" charset="-128"/>
            </a:endParaRPr>
          </a:p>
        </p:txBody>
      </p:sp>
      <p:sp>
        <p:nvSpPr>
          <p:cNvPr id="5139" name="Rectangle 4"/>
          <p:cNvSpPr>
            <a:spLocks noChangeArrowheads="1"/>
          </p:cNvSpPr>
          <p:nvPr/>
        </p:nvSpPr>
        <p:spPr bwMode="auto">
          <a:xfrm>
            <a:off x="1448360" y="5745009"/>
            <a:ext cx="1394106" cy="1017844"/>
          </a:xfrm>
          <a:prstGeom prst="rect">
            <a:avLst/>
          </a:prstGeom>
          <a:solidFill>
            <a:srgbClr val="0000FF"/>
          </a:solidFill>
          <a:ln w="1905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square" lIns="90000" tIns="46800" rIns="90000" bIns="46800" anchor="ctr">
            <a:spAutoFit/>
          </a:bodyPr>
          <a:lstStyle/>
          <a:p>
            <a:pPr defTabSz="762000"/>
            <a:r>
              <a:rPr lang="ja-JP" altLang="en-US" sz="1200" b="1" dirty="0" smtClean="0">
                <a:solidFill>
                  <a:schemeClr val="bg1"/>
                </a:solidFill>
                <a:latin typeface="ＭＳ Ｐゴシック" charset="-128"/>
              </a:rPr>
              <a:t>汚泥のサンプルをいただき、バチルス菌の菌体数および汚泥の状態確認を行います。 </a:t>
            </a:r>
            <a:endParaRPr lang="ja-JP" altLang="en-US" sz="1200" b="1" dirty="0">
              <a:solidFill>
                <a:schemeClr val="bg1"/>
              </a:solidFill>
              <a:latin typeface="ＭＳ Ｐゴシック" charset="-128"/>
            </a:endParaRPr>
          </a:p>
        </p:txBody>
      </p:sp>
      <p:sp>
        <p:nvSpPr>
          <p:cNvPr id="5142" name="AutoShape 6004"/>
          <p:cNvSpPr>
            <a:spLocks noChangeArrowheads="1"/>
          </p:cNvSpPr>
          <p:nvPr/>
        </p:nvSpPr>
        <p:spPr bwMode="auto">
          <a:xfrm>
            <a:off x="5509021" y="5391831"/>
            <a:ext cx="2519363" cy="304800"/>
          </a:xfrm>
          <a:prstGeom prst="homePlate">
            <a:avLst>
              <a:gd name="adj" fmla="val 206641"/>
            </a:avLst>
          </a:prstGeom>
          <a:solidFill>
            <a:srgbClr val="00FF00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r>
              <a:rPr lang="en-US" altLang="en-US" b="1" dirty="0">
                <a:latin typeface="Arial" pitchFamily="34" charset="0"/>
                <a:ea typeface="ＭＳ ゴシック" pitchFamily="49" charset="-128"/>
              </a:rPr>
              <a:t>Step</a:t>
            </a:r>
            <a:r>
              <a:rPr lang="en-US" altLang="ja-JP" b="1" dirty="0">
                <a:latin typeface="Arial" pitchFamily="34" charset="0"/>
                <a:ea typeface="ＭＳ ゴシック" pitchFamily="49" charset="-128"/>
              </a:rPr>
              <a:t>9</a:t>
            </a:r>
            <a:r>
              <a:rPr lang="en-US" altLang="en-US" b="1" dirty="0">
                <a:latin typeface="Arial" pitchFamily="34" charset="0"/>
                <a:ea typeface="ＭＳ ゴシック" pitchFamily="49" charset="-128"/>
              </a:rPr>
              <a:t>：</a:t>
            </a:r>
            <a:r>
              <a:rPr lang="ja-JP" altLang="en-US" b="1" dirty="0">
                <a:latin typeface="+mn-ea"/>
              </a:rPr>
              <a:t>安定運用</a:t>
            </a:r>
          </a:p>
        </p:txBody>
      </p:sp>
      <p:sp>
        <p:nvSpPr>
          <p:cNvPr id="5143" name="Rectangle 4"/>
          <p:cNvSpPr>
            <a:spLocks noChangeArrowheads="1"/>
          </p:cNvSpPr>
          <p:nvPr/>
        </p:nvSpPr>
        <p:spPr bwMode="auto">
          <a:xfrm>
            <a:off x="7978506" y="5694157"/>
            <a:ext cx="1123968" cy="1017844"/>
          </a:xfrm>
          <a:prstGeom prst="rect">
            <a:avLst/>
          </a:prstGeom>
          <a:solidFill>
            <a:srgbClr val="0000FF"/>
          </a:solidFill>
          <a:ln w="1905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square" lIns="90000" tIns="46800" rIns="90000" bIns="46800" anchor="ctr">
            <a:spAutoFit/>
          </a:bodyPr>
          <a:lstStyle/>
          <a:p>
            <a:pPr algn="l" defTabSz="762000"/>
            <a:r>
              <a:rPr lang="ja-JP" altLang="en-US" sz="1200" b="1">
                <a:solidFill>
                  <a:schemeClr val="bg1"/>
                </a:solidFill>
                <a:latin typeface="ＭＳ Ｐゴシック" charset="-128"/>
              </a:rPr>
              <a:t>定期的な活性剤の投入により、安定運用を維持いたします。</a:t>
            </a:r>
          </a:p>
        </p:txBody>
      </p:sp>
      <p:sp>
        <p:nvSpPr>
          <p:cNvPr id="5144" name="Line 6006"/>
          <p:cNvSpPr>
            <a:spLocks noChangeShapeType="1"/>
          </p:cNvSpPr>
          <p:nvPr/>
        </p:nvSpPr>
        <p:spPr bwMode="auto">
          <a:xfrm>
            <a:off x="77791" y="3361754"/>
            <a:ext cx="5022000" cy="0"/>
          </a:xfrm>
          <a:prstGeom prst="line">
            <a:avLst/>
          </a:prstGeom>
          <a:noFill/>
          <a:ln w="44450">
            <a:solidFill>
              <a:srgbClr val="CC99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45" name="Text Box 6007"/>
          <p:cNvSpPr txBox="1">
            <a:spLocks noChangeArrowheads="1"/>
          </p:cNvSpPr>
          <p:nvPr/>
        </p:nvSpPr>
        <p:spPr bwMode="auto">
          <a:xfrm>
            <a:off x="2623841" y="3008046"/>
            <a:ext cx="1065606" cy="307777"/>
          </a:xfrm>
          <a:prstGeom prst="rect">
            <a:avLst/>
          </a:prstGeom>
          <a:noFill/>
          <a:ln w="22225">
            <a:solidFill>
              <a:srgbClr val="CC99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1400" b="1" dirty="0">
                <a:latin typeface="HGS明朝E" pitchFamily="18" charset="-128"/>
                <a:ea typeface="HGS明朝E" pitchFamily="18" charset="-128"/>
              </a:rPr>
              <a:t>約</a:t>
            </a:r>
            <a:r>
              <a:rPr lang="en-US" altLang="ja-JP" sz="1400" b="1" dirty="0" smtClean="0">
                <a:latin typeface="HGS明朝E" pitchFamily="18" charset="-128"/>
                <a:ea typeface="HGS明朝E" pitchFamily="18" charset="-128"/>
              </a:rPr>
              <a:t>2</a:t>
            </a:r>
            <a:r>
              <a:rPr lang="ja-JP" altLang="en-US" sz="1400" b="1" dirty="0" smtClean="0">
                <a:latin typeface="HGS明朝E" pitchFamily="18" charset="-128"/>
                <a:ea typeface="HGS明朝E" pitchFamily="18" charset="-128"/>
              </a:rPr>
              <a:t>ヶ月間</a:t>
            </a:r>
            <a:endParaRPr lang="ja-JP" altLang="en-US" sz="1400" b="1" dirty="0">
              <a:latin typeface="HGS明朝E" pitchFamily="18" charset="-128"/>
              <a:ea typeface="HGS明朝E" pitchFamily="18" charset="-128"/>
            </a:endParaRPr>
          </a:p>
        </p:txBody>
      </p:sp>
      <p:sp>
        <p:nvSpPr>
          <p:cNvPr id="5148" name="Text Box 6010"/>
          <p:cNvSpPr txBox="1">
            <a:spLocks noChangeArrowheads="1"/>
          </p:cNvSpPr>
          <p:nvPr/>
        </p:nvSpPr>
        <p:spPr bwMode="auto">
          <a:xfrm>
            <a:off x="3634405" y="3022614"/>
            <a:ext cx="417559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ja-JP" altLang="en-US" b="1" dirty="0" smtClean="0">
                <a:solidFill>
                  <a:srgbClr val="9933FF"/>
                </a:solidFill>
                <a:latin typeface="+mn-ea"/>
                <a:ea typeface="+mn-ea"/>
              </a:rPr>
              <a:t>汚泥削減・水質</a:t>
            </a:r>
            <a:r>
              <a:rPr lang="ja-JP" altLang="en-US" b="1" dirty="0">
                <a:solidFill>
                  <a:srgbClr val="9933FF"/>
                </a:solidFill>
                <a:latin typeface="+mn-ea"/>
                <a:ea typeface="+mn-ea"/>
              </a:rPr>
              <a:t>安定化・悪臭除去フェーズ</a:t>
            </a:r>
          </a:p>
        </p:txBody>
      </p:sp>
      <p:sp>
        <p:nvSpPr>
          <p:cNvPr id="5150" name="Line 6012"/>
          <p:cNvSpPr>
            <a:spLocks noChangeShapeType="1"/>
          </p:cNvSpPr>
          <p:nvPr/>
        </p:nvSpPr>
        <p:spPr bwMode="auto">
          <a:xfrm>
            <a:off x="5508504" y="5299620"/>
            <a:ext cx="3592800" cy="2508"/>
          </a:xfrm>
          <a:prstGeom prst="line">
            <a:avLst/>
          </a:prstGeom>
          <a:noFill/>
          <a:ln w="4445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51" name="Text Box 6013"/>
          <p:cNvSpPr txBox="1">
            <a:spLocks noChangeArrowheads="1"/>
          </p:cNvSpPr>
          <p:nvPr/>
        </p:nvSpPr>
        <p:spPr bwMode="auto">
          <a:xfrm>
            <a:off x="7018170" y="4997423"/>
            <a:ext cx="1998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ja-JP" altLang="en-US" b="1" dirty="0">
                <a:solidFill>
                  <a:srgbClr val="00FF00"/>
                </a:solidFill>
                <a:latin typeface="+mn-ea"/>
                <a:ea typeface="+mn-ea"/>
              </a:rPr>
              <a:t>運用フェーズ</a:t>
            </a:r>
          </a:p>
        </p:txBody>
      </p:sp>
      <p:sp>
        <p:nvSpPr>
          <p:cNvPr id="5153" name="Rectangle 4"/>
          <p:cNvSpPr>
            <a:spLocks noChangeArrowheads="1"/>
          </p:cNvSpPr>
          <p:nvPr/>
        </p:nvSpPr>
        <p:spPr bwMode="auto">
          <a:xfrm>
            <a:off x="1374620" y="3839242"/>
            <a:ext cx="1165609" cy="833178"/>
          </a:xfrm>
          <a:prstGeom prst="rect">
            <a:avLst/>
          </a:prstGeom>
          <a:solidFill>
            <a:srgbClr val="0000FF"/>
          </a:solidFill>
          <a:ln w="1905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square" lIns="90000" tIns="46800" rIns="90000" bIns="46800" anchor="ctr">
            <a:spAutoFit/>
          </a:bodyPr>
          <a:lstStyle/>
          <a:p>
            <a:pPr algn="l" defTabSz="762000"/>
            <a:r>
              <a:rPr lang="ja-JP" altLang="en-US" sz="1200" b="1" dirty="0">
                <a:solidFill>
                  <a:schemeClr val="bg1"/>
                </a:solidFill>
                <a:latin typeface="ＭＳ Ｐゴシック" charset="-128"/>
              </a:rPr>
              <a:t>種菌の投入を</a:t>
            </a:r>
            <a:r>
              <a:rPr lang="ja-JP" altLang="en-US" sz="1200" b="1" dirty="0" smtClean="0">
                <a:solidFill>
                  <a:schemeClr val="bg1"/>
                </a:solidFill>
                <a:latin typeface="ＭＳ Ｐゴシック" charset="-128"/>
              </a:rPr>
              <a:t>行い、活性剤の投入を開始します。</a:t>
            </a:r>
            <a:endParaRPr lang="en-US" altLang="ja-JP" sz="1200" b="1" dirty="0" smtClean="0">
              <a:solidFill>
                <a:schemeClr val="bg1"/>
              </a:solidFill>
              <a:latin typeface="ＭＳ Ｐゴシック" charset="-128"/>
            </a:endParaRPr>
          </a:p>
        </p:txBody>
      </p:sp>
      <p:pic>
        <p:nvPicPr>
          <p:cNvPr id="5154" name="Picture 602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876" y="1557337"/>
            <a:ext cx="12954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55" name="Picture 602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6" y="3866484"/>
            <a:ext cx="1256174" cy="9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60" name="Picture 602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407" y="5734050"/>
            <a:ext cx="12192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43" name="図 11142" descr="CIMG4622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530730" y="3893599"/>
            <a:ext cx="1248001" cy="9360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1144" name="Line 6006"/>
          <p:cNvSpPr>
            <a:spLocks noChangeShapeType="1"/>
          </p:cNvSpPr>
          <p:nvPr/>
        </p:nvSpPr>
        <p:spPr bwMode="auto">
          <a:xfrm>
            <a:off x="64524" y="5299620"/>
            <a:ext cx="2777942" cy="5016"/>
          </a:xfrm>
          <a:prstGeom prst="line">
            <a:avLst/>
          </a:prstGeom>
          <a:noFill/>
          <a:ln w="44450">
            <a:solidFill>
              <a:srgbClr val="CC99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11145" name="Picture 602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1" y="3893484"/>
            <a:ext cx="1181200" cy="9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146" name="AutoShape 5995"/>
          <p:cNvSpPr>
            <a:spLocks noChangeArrowheads="1"/>
          </p:cNvSpPr>
          <p:nvPr/>
        </p:nvSpPr>
        <p:spPr bwMode="auto">
          <a:xfrm>
            <a:off x="5220072" y="3434779"/>
            <a:ext cx="2844528" cy="381218"/>
          </a:xfrm>
          <a:prstGeom prst="homePlate">
            <a:avLst>
              <a:gd name="adj" fmla="val 206641"/>
            </a:avLst>
          </a:prstGeom>
          <a:solidFill>
            <a:srgbClr val="CC99FF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r>
              <a:rPr lang="en-US" altLang="en-US" b="1" dirty="0">
                <a:latin typeface="Arial" pitchFamily="34" charset="0"/>
                <a:ea typeface="ＭＳ ゴシック" pitchFamily="49" charset="-128"/>
              </a:rPr>
              <a:t>Step</a:t>
            </a:r>
            <a:r>
              <a:rPr lang="en-US" altLang="ja-JP" b="1" dirty="0">
                <a:latin typeface="Arial" pitchFamily="34" charset="0"/>
                <a:ea typeface="ＭＳ ゴシック" pitchFamily="49" charset="-128"/>
              </a:rPr>
              <a:t>6</a:t>
            </a:r>
            <a:r>
              <a:rPr lang="en-US" altLang="en-US" b="1" dirty="0" smtClean="0">
                <a:latin typeface="Arial" pitchFamily="34" charset="0"/>
                <a:ea typeface="ＭＳ ゴシック" pitchFamily="49" charset="-128"/>
              </a:rPr>
              <a:t>：</a:t>
            </a:r>
            <a:r>
              <a:rPr lang="ja-JP" altLang="en-US" sz="1700" b="1" dirty="0" smtClean="0">
                <a:latin typeface="+mn-ea"/>
              </a:rPr>
              <a:t>接触材の設置</a:t>
            </a:r>
            <a:endParaRPr lang="ja-JP" altLang="en-US" sz="1700" b="1" dirty="0">
              <a:latin typeface="+mn-ea"/>
            </a:endParaRPr>
          </a:p>
        </p:txBody>
      </p:sp>
      <p:sp>
        <p:nvSpPr>
          <p:cNvPr id="11147" name="Rectangle 4"/>
          <p:cNvSpPr>
            <a:spLocks noChangeArrowheads="1"/>
          </p:cNvSpPr>
          <p:nvPr/>
        </p:nvSpPr>
        <p:spPr bwMode="auto">
          <a:xfrm>
            <a:off x="3923928" y="3865830"/>
            <a:ext cx="1065606" cy="1017844"/>
          </a:xfrm>
          <a:prstGeom prst="rect">
            <a:avLst/>
          </a:prstGeom>
          <a:solidFill>
            <a:srgbClr val="0000FF"/>
          </a:solidFill>
          <a:ln w="1905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square" lIns="90000" tIns="46800" rIns="90000" bIns="46800" anchor="ctr">
            <a:spAutoFit/>
          </a:bodyPr>
          <a:lstStyle/>
          <a:p>
            <a:pPr algn="l" defTabSz="762000"/>
            <a:r>
              <a:rPr lang="ja-JP" altLang="en-US" sz="1200" b="1" dirty="0" smtClean="0">
                <a:solidFill>
                  <a:schemeClr val="bg1"/>
                </a:solidFill>
                <a:latin typeface="ＭＳ Ｐゴシック" charset="-128"/>
              </a:rPr>
              <a:t>活性剤の投入および曝気量等の運転調整を行います。</a:t>
            </a:r>
            <a:endParaRPr lang="ja-JP" altLang="en-US" sz="1200" b="1" dirty="0">
              <a:solidFill>
                <a:schemeClr val="bg1"/>
              </a:solidFill>
              <a:latin typeface="ＭＳ Ｐゴシック" charset="-128"/>
            </a:endParaRPr>
          </a:p>
        </p:txBody>
      </p:sp>
      <p:pic>
        <p:nvPicPr>
          <p:cNvPr id="11149" name="図 11148" descr="CIMG4581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234586" y="3893484"/>
            <a:ext cx="1248000" cy="9360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1150" name="図 11149" descr="CIMG5047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743993" y="5731727"/>
            <a:ext cx="1216986" cy="954823"/>
          </a:xfrm>
          <a:prstGeom prst="rect">
            <a:avLst/>
          </a:prstGeom>
        </p:spPr>
      </p:pic>
      <p:sp>
        <p:nvSpPr>
          <p:cNvPr id="11172" name="Line 6006"/>
          <p:cNvSpPr>
            <a:spLocks noChangeShapeType="1"/>
          </p:cNvSpPr>
          <p:nvPr/>
        </p:nvSpPr>
        <p:spPr bwMode="auto">
          <a:xfrm>
            <a:off x="5177526" y="3357858"/>
            <a:ext cx="3924064" cy="0"/>
          </a:xfrm>
          <a:prstGeom prst="line">
            <a:avLst/>
          </a:prstGeom>
          <a:noFill/>
          <a:ln w="44450">
            <a:solidFill>
              <a:srgbClr val="CC99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173" name="Text Box 6007"/>
          <p:cNvSpPr txBox="1">
            <a:spLocks noChangeArrowheads="1"/>
          </p:cNvSpPr>
          <p:nvPr/>
        </p:nvSpPr>
        <p:spPr bwMode="auto">
          <a:xfrm>
            <a:off x="1403648" y="4946970"/>
            <a:ext cx="1003355" cy="307777"/>
          </a:xfrm>
          <a:prstGeom prst="rect">
            <a:avLst/>
          </a:prstGeom>
          <a:noFill/>
          <a:ln w="22225">
            <a:solidFill>
              <a:srgbClr val="CC99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1400" b="1" dirty="0" smtClean="0">
                <a:latin typeface="HGS明朝E" pitchFamily="18" charset="-128"/>
                <a:ea typeface="HGS明朝E" pitchFamily="18" charset="-128"/>
              </a:rPr>
              <a:t>約</a:t>
            </a:r>
            <a:r>
              <a:rPr lang="en-US" altLang="ja-JP" sz="1400" b="1" dirty="0" smtClean="0">
                <a:latin typeface="HGS明朝E" pitchFamily="18" charset="-128"/>
                <a:ea typeface="HGS明朝E" pitchFamily="18" charset="-128"/>
              </a:rPr>
              <a:t>2</a:t>
            </a:r>
            <a:r>
              <a:rPr lang="ja-JP" altLang="en-US" sz="1400" b="1" dirty="0" smtClean="0">
                <a:latin typeface="HGS明朝E" pitchFamily="18" charset="-128"/>
                <a:ea typeface="HGS明朝E" pitchFamily="18" charset="-128"/>
              </a:rPr>
              <a:t>ヶ月</a:t>
            </a:r>
            <a:r>
              <a:rPr lang="ja-JP" altLang="en-US" sz="1400" b="1" dirty="0">
                <a:latin typeface="HGS明朝E" pitchFamily="18" charset="-128"/>
                <a:ea typeface="HGS明朝E" pitchFamily="18" charset="-128"/>
              </a:rPr>
              <a:t>間</a:t>
            </a:r>
          </a:p>
        </p:txBody>
      </p:sp>
      <p:grpSp>
        <p:nvGrpSpPr>
          <p:cNvPr id="11174" name="グループ化 11173"/>
          <p:cNvGrpSpPr/>
          <p:nvPr/>
        </p:nvGrpSpPr>
        <p:grpSpPr>
          <a:xfrm rot="5400000">
            <a:off x="4311631" y="4184529"/>
            <a:ext cx="1656000" cy="1342"/>
            <a:chOff x="6516000" y="1263600"/>
            <a:chExt cx="1656000" cy="1342"/>
          </a:xfrm>
        </p:grpSpPr>
        <p:cxnSp>
          <p:nvCxnSpPr>
            <p:cNvPr id="11175" name="直線コネクタ 11174"/>
            <p:cNvCxnSpPr/>
            <p:nvPr/>
          </p:nvCxnSpPr>
          <p:spPr>
            <a:xfrm>
              <a:off x="6732240" y="1264942"/>
              <a:ext cx="144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76" name="直線コネクタ 11175"/>
            <p:cNvCxnSpPr/>
            <p:nvPr/>
          </p:nvCxnSpPr>
          <p:spPr>
            <a:xfrm>
              <a:off x="6948000" y="1263600"/>
              <a:ext cx="144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77" name="直線コネクタ 11176"/>
            <p:cNvCxnSpPr/>
            <p:nvPr/>
          </p:nvCxnSpPr>
          <p:spPr>
            <a:xfrm>
              <a:off x="7380000" y="1263600"/>
              <a:ext cx="144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78" name="直線コネクタ 11177"/>
            <p:cNvCxnSpPr/>
            <p:nvPr/>
          </p:nvCxnSpPr>
          <p:spPr>
            <a:xfrm>
              <a:off x="7164000" y="1263600"/>
              <a:ext cx="144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79" name="直線コネクタ 11178"/>
            <p:cNvCxnSpPr/>
            <p:nvPr/>
          </p:nvCxnSpPr>
          <p:spPr>
            <a:xfrm>
              <a:off x="7812000" y="1263600"/>
              <a:ext cx="144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80" name="直線コネクタ 11179"/>
            <p:cNvCxnSpPr/>
            <p:nvPr/>
          </p:nvCxnSpPr>
          <p:spPr>
            <a:xfrm>
              <a:off x="7596000" y="1263600"/>
              <a:ext cx="144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81" name="直線コネクタ 11180"/>
            <p:cNvCxnSpPr/>
            <p:nvPr/>
          </p:nvCxnSpPr>
          <p:spPr>
            <a:xfrm>
              <a:off x="8028000" y="1263600"/>
              <a:ext cx="144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82" name="直線コネクタ 11181"/>
            <p:cNvCxnSpPr/>
            <p:nvPr/>
          </p:nvCxnSpPr>
          <p:spPr>
            <a:xfrm>
              <a:off x="6516000" y="1263600"/>
              <a:ext cx="144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86" name="グループ化 11185"/>
          <p:cNvGrpSpPr/>
          <p:nvPr/>
        </p:nvGrpSpPr>
        <p:grpSpPr>
          <a:xfrm rot="5400000">
            <a:off x="2144220" y="6006823"/>
            <a:ext cx="1439760" cy="1342"/>
            <a:chOff x="6732240" y="1263600"/>
            <a:chExt cx="1439760" cy="1342"/>
          </a:xfrm>
        </p:grpSpPr>
        <p:cxnSp>
          <p:nvCxnSpPr>
            <p:cNvPr id="11187" name="直線コネクタ 11186"/>
            <p:cNvCxnSpPr/>
            <p:nvPr/>
          </p:nvCxnSpPr>
          <p:spPr>
            <a:xfrm>
              <a:off x="6732240" y="1264942"/>
              <a:ext cx="144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88" name="直線コネクタ 11187"/>
            <p:cNvCxnSpPr/>
            <p:nvPr/>
          </p:nvCxnSpPr>
          <p:spPr>
            <a:xfrm>
              <a:off x="6948000" y="1263600"/>
              <a:ext cx="144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89" name="直線コネクタ 11188"/>
            <p:cNvCxnSpPr/>
            <p:nvPr/>
          </p:nvCxnSpPr>
          <p:spPr>
            <a:xfrm>
              <a:off x="7380000" y="1263600"/>
              <a:ext cx="144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90" name="直線コネクタ 11189"/>
            <p:cNvCxnSpPr/>
            <p:nvPr/>
          </p:nvCxnSpPr>
          <p:spPr>
            <a:xfrm>
              <a:off x="7164000" y="1263600"/>
              <a:ext cx="144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91" name="直線コネクタ 11190"/>
            <p:cNvCxnSpPr/>
            <p:nvPr/>
          </p:nvCxnSpPr>
          <p:spPr>
            <a:xfrm>
              <a:off x="7812000" y="1263600"/>
              <a:ext cx="144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92" name="直線コネクタ 11191"/>
            <p:cNvCxnSpPr/>
            <p:nvPr/>
          </p:nvCxnSpPr>
          <p:spPr>
            <a:xfrm>
              <a:off x="7596000" y="1263600"/>
              <a:ext cx="144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93" name="直線コネクタ 11192"/>
            <p:cNvCxnSpPr/>
            <p:nvPr/>
          </p:nvCxnSpPr>
          <p:spPr>
            <a:xfrm>
              <a:off x="8028000" y="1263600"/>
              <a:ext cx="144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95" name="Text Box 6013"/>
          <p:cNvSpPr txBox="1">
            <a:spLocks noChangeArrowheads="1"/>
          </p:cNvSpPr>
          <p:nvPr/>
        </p:nvSpPr>
        <p:spPr bwMode="auto">
          <a:xfrm>
            <a:off x="4956237" y="4978360"/>
            <a:ext cx="20875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ja-JP" altLang="en-US" b="1" dirty="0">
                <a:solidFill>
                  <a:srgbClr val="0070C0"/>
                </a:solidFill>
                <a:latin typeface="+mn-ea"/>
                <a:ea typeface="+mn-ea"/>
              </a:rPr>
              <a:t>お引渡し</a:t>
            </a:r>
          </a:p>
        </p:txBody>
      </p:sp>
      <p:sp>
        <p:nvSpPr>
          <p:cNvPr id="11151" name="テキスト ボックス 11150"/>
          <p:cNvSpPr txBox="1"/>
          <p:nvPr/>
        </p:nvSpPr>
        <p:spPr>
          <a:xfrm>
            <a:off x="251520" y="332656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</a:t>
            </a:r>
            <a:r>
              <a:rPr kumimoji="1" lang="en-US" altLang="ja-JP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BABS</a:t>
            </a:r>
            <a:r>
              <a:rPr kumimoji="1" lang="ja-JP" altLang="en-US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導入までの流れ</a:t>
            </a:r>
            <a:endParaRPr kumimoji="1" lang="ja-JP" altLang="en-US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152" name="直線コネクタ 11151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57" name="Picture 602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4" y="5753100"/>
            <a:ext cx="1412509" cy="99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53" name="Picture 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398" y="260648"/>
            <a:ext cx="245427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148" name="グループ化 11147"/>
          <p:cNvGrpSpPr/>
          <p:nvPr/>
        </p:nvGrpSpPr>
        <p:grpSpPr>
          <a:xfrm rot="5400000">
            <a:off x="4723755" y="5995253"/>
            <a:ext cx="1439760" cy="1342"/>
            <a:chOff x="6732240" y="1263600"/>
            <a:chExt cx="1439760" cy="1342"/>
          </a:xfrm>
        </p:grpSpPr>
        <p:cxnSp>
          <p:nvCxnSpPr>
            <p:cNvPr id="11154" name="直線コネクタ 11153"/>
            <p:cNvCxnSpPr/>
            <p:nvPr/>
          </p:nvCxnSpPr>
          <p:spPr>
            <a:xfrm>
              <a:off x="6732240" y="1264942"/>
              <a:ext cx="144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55" name="直線コネクタ 11154"/>
            <p:cNvCxnSpPr/>
            <p:nvPr/>
          </p:nvCxnSpPr>
          <p:spPr>
            <a:xfrm>
              <a:off x="6948000" y="1263600"/>
              <a:ext cx="144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56" name="直線コネクタ 11155"/>
            <p:cNvCxnSpPr/>
            <p:nvPr/>
          </p:nvCxnSpPr>
          <p:spPr>
            <a:xfrm>
              <a:off x="7380000" y="1263600"/>
              <a:ext cx="144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57" name="直線コネクタ 11156"/>
            <p:cNvCxnSpPr/>
            <p:nvPr/>
          </p:nvCxnSpPr>
          <p:spPr>
            <a:xfrm>
              <a:off x="7164000" y="1263600"/>
              <a:ext cx="144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58" name="直線コネクタ 11157"/>
            <p:cNvCxnSpPr/>
            <p:nvPr/>
          </p:nvCxnSpPr>
          <p:spPr>
            <a:xfrm>
              <a:off x="7812000" y="1263600"/>
              <a:ext cx="144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59" name="直線コネクタ 11158"/>
            <p:cNvCxnSpPr/>
            <p:nvPr/>
          </p:nvCxnSpPr>
          <p:spPr>
            <a:xfrm>
              <a:off x="7596000" y="1263600"/>
              <a:ext cx="144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60" name="直線コネクタ 11159"/>
            <p:cNvCxnSpPr/>
            <p:nvPr/>
          </p:nvCxnSpPr>
          <p:spPr>
            <a:xfrm>
              <a:off x="8028000" y="1263600"/>
              <a:ext cx="144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61" name="AutoShape 6004"/>
          <p:cNvSpPr>
            <a:spLocks noChangeArrowheads="1"/>
          </p:cNvSpPr>
          <p:nvPr/>
        </p:nvSpPr>
        <p:spPr bwMode="auto">
          <a:xfrm>
            <a:off x="2904169" y="5376984"/>
            <a:ext cx="2505600" cy="317173"/>
          </a:xfrm>
          <a:prstGeom prst="homePlate">
            <a:avLst>
              <a:gd name="adj" fmla="val 206641"/>
            </a:avLst>
          </a:prstGeom>
          <a:solidFill>
            <a:srgbClr val="FFC000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wrap="none" anchor="ctr"/>
          <a:lstStyle/>
          <a:p>
            <a:pPr algn="l"/>
            <a:r>
              <a:rPr lang="en-US" altLang="en-US" b="1" dirty="0" smtClean="0">
                <a:latin typeface="Arial" pitchFamily="34" charset="0"/>
                <a:ea typeface="ＭＳ ゴシック" pitchFamily="49" charset="-128"/>
              </a:rPr>
              <a:t>Step</a:t>
            </a:r>
            <a:r>
              <a:rPr lang="en-US" altLang="ja-JP" b="1" dirty="0">
                <a:latin typeface="Arial" pitchFamily="34" charset="0"/>
                <a:ea typeface="ＭＳ ゴシック" pitchFamily="49" charset="-128"/>
              </a:rPr>
              <a:t>8</a:t>
            </a:r>
            <a:r>
              <a:rPr lang="en-US" altLang="en-US" b="1" dirty="0" smtClean="0">
                <a:latin typeface="Arial" pitchFamily="34" charset="0"/>
                <a:ea typeface="ＭＳ ゴシック" pitchFamily="49" charset="-128"/>
              </a:rPr>
              <a:t>：</a:t>
            </a:r>
            <a:r>
              <a:rPr lang="ja-JP" altLang="en-US" sz="1500" b="1" dirty="0" smtClean="0">
                <a:latin typeface="+mn-ea"/>
              </a:rPr>
              <a:t>試運転検証期間</a:t>
            </a:r>
            <a:endParaRPr lang="ja-JP" altLang="en-US" sz="1500" b="1" dirty="0">
              <a:latin typeface="+mn-ea"/>
            </a:endParaRPr>
          </a:p>
        </p:txBody>
      </p:sp>
      <p:pic>
        <p:nvPicPr>
          <p:cNvPr id="11162" name="Picture 602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171" y="5779512"/>
            <a:ext cx="1294141" cy="90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163" name="Rectangle 4"/>
          <p:cNvSpPr>
            <a:spLocks noChangeArrowheads="1"/>
          </p:cNvSpPr>
          <p:nvPr/>
        </p:nvSpPr>
        <p:spPr bwMode="auto">
          <a:xfrm>
            <a:off x="4200604" y="5762081"/>
            <a:ext cx="1138479" cy="833178"/>
          </a:xfrm>
          <a:prstGeom prst="rect">
            <a:avLst/>
          </a:prstGeom>
          <a:solidFill>
            <a:srgbClr val="0000FF"/>
          </a:solidFill>
          <a:ln w="1905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square" lIns="90000" tIns="46800" rIns="90000" bIns="46800" anchor="ctr">
            <a:spAutoFit/>
          </a:bodyPr>
          <a:lstStyle/>
          <a:p>
            <a:pPr defTabSz="762000"/>
            <a:r>
              <a:rPr lang="ja-JP" altLang="en-US" sz="1200" b="1" dirty="0">
                <a:solidFill>
                  <a:schemeClr val="bg1"/>
                </a:solidFill>
                <a:latin typeface="ＭＳ Ｐゴシック" charset="-128"/>
              </a:rPr>
              <a:t>汚泥削減・悪臭除去・水質改善効果の検証を行います。 </a:t>
            </a:r>
          </a:p>
        </p:txBody>
      </p:sp>
      <p:sp>
        <p:nvSpPr>
          <p:cNvPr id="11164" name="Line 6006"/>
          <p:cNvSpPr>
            <a:spLocks noChangeShapeType="1"/>
          </p:cNvSpPr>
          <p:nvPr/>
        </p:nvSpPr>
        <p:spPr bwMode="auto">
          <a:xfrm>
            <a:off x="2904171" y="5293657"/>
            <a:ext cx="2418887" cy="10979"/>
          </a:xfrm>
          <a:prstGeom prst="line">
            <a:avLst/>
          </a:prstGeom>
          <a:noFill/>
          <a:ln w="44450">
            <a:solidFill>
              <a:srgbClr val="FFC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165" name="Text Box 6013"/>
          <p:cNvSpPr txBox="1">
            <a:spLocks noChangeArrowheads="1"/>
          </p:cNvSpPr>
          <p:nvPr/>
        </p:nvSpPr>
        <p:spPr bwMode="auto">
          <a:xfrm>
            <a:off x="2757980" y="4991214"/>
            <a:ext cx="20875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ja-JP" altLang="en-US" b="1" dirty="0">
                <a:solidFill>
                  <a:srgbClr val="FFC000"/>
                </a:solidFill>
                <a:latin typeface="+mn-ea"/>
                <a:ea typeface="+mn-ea"/>
              </a:rPr>
              <a:t>検証</a:t>
            </a:r>
            <a:r>
              <a:rPr lang="ja-JP" altLang="en-US" b="1" dirty="0" smtClean="0">
                <a:solidFill>
                  <a:srgbClr val="FFC000"/>
                </a:solidFill>
                <a:latin typeface="+mn-ea"/>
                <a:ea typeface="+mn-ea"/>
              </a:rPr>
              <a:t>フェーズ</a:t>
            </a:r>
            <a:endParaRPr lang="ja-JP" altLang="en-US" b="1" dirty="0">
              <a:solidFill>
                <a:srgbClr val="FFC000"/>
              </a:solidFill>
              <a:latin typeface="+mn-ea"/>
              <a:ea typeface="+mn-ea"/>
            </a:endParaRPr>
          </a:p>
        </p:txBody>
      </p:sp>
      <p:sp>
        <p:nvSpPr>
          <p:cNvPr id="11166" name="Text Box 6007"/>
          <p:cNvSpPr txBox="1">
            <a:spLocks noChangeArrowheads="1"/>
          </p:cNvSpPr>
          <p:nvPr/>
        </p:nvSpPr>
        <p:spPr bwMode="auto">
          <a:xfrm>
            <a:off x="4010573" y="4946125"/>
            <a:ext cx="1003355" cy="307777"/>
          </a:xfrm>
          <a:prstGeom prst="rect">
            <a:avLst/>
          </a:prstGeom>
          <a:noFill/>
          <a:ln w="22225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1400" b="1" dirty="0" smtClean="0">
                <a:latin typeface="HGS明朝E" pitchFamily="18" charset="-128"/>
                <a:ea typeface="HGS明朝E" pitchFamily="18" charset="-128"/>
              </a:rPr>
              <a:t>約</a:t>
            </a:r>
            <a:r>
              <a:rPr lang="en-US" altLang="ja-JP" sz="1400" b="1" dirty="0">
                <a:latin typeface="HGS明朝E" pitchFamily="18" charset="-128"/>
                <a:ea typeface="HGS明朝E" pitchFamily="18" charset="-128"/>
              </a:rPr>
              <a:t>1</a:t>
            </a:r>
            <a:r>
              <a:rPr lang="ja-JP" altLang="en-US" sz="1400" b="1" dirty="0" smtClean="0">
                <a:latin typeface="HGS明朝E" pitchFamily="18" charset="-128"/>
                <a:ea typeface="HGS明朝E" pitchFamily="18" charset="-128"/>
              </a:rPr>
              <a:t>ヶ月間</a:t>
            </a:r>
            <a:endParaRPr lang="ja-JP" altLang="en-US" sz="1400" b="1" dirty="0">
              <a:latin typeface="HGS明朝E" pitchFamily="18" charset="-128"/>
              <a:ea typeface="HGS明朝E" pitchFamily="18" charset="-128"/>
            </a:endParaRPr>
          </a:p>
        </p:txBody>
      </p:sp>
      <p:sp>
        <p:nvSpPr>
          <p:cNvPr id="11167" name="テキスト ボックス 11166"/>
          <p:cNvSpPr txBox="1"/>
          <p:nvPr/>
        </p:nvSpPr>
        <p:spPr>
          <a:xfrm>
            <a:off x="4215146" y="6601422"/>
            <a:ext cx="401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 smtClean="0">
                <a:latin typeface="Arial" pitchFamily="34" charset="0"/>
                <a:cs typeface="Arial" pitchFamily="34" charset="0"/>
              </a:rPr>
              <a:t>4</a:t>
            </a:r>
            <a:endParaRPr kumimoji="1" lang="ja-JP" altLang="en-US" sz="1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46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155" y="1196753"/>
            <a:ext cx="3470711" cy="1113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251520" y="332656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</a:t>
            </a:r>
            <a:r>
              <a:rPr kumimoji="1" lang="en-US" altLang="ja-JP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BABS</a:t>
            </a:r>
            <a:r>
              <a:rPr kumimoji="1" lang="ja-JP" altLang="en-US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導入</a:t>
            </a:r>
            <a:r>
              <a:rPr lang="ja-JP" altLang="en-US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実績</a:t>
            </a:r>
            <a:endParaRPr kumimoji="1" lang="ja-JP" altLang="en-US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右矢印 7"/>
          <p:cNvSpPr/>
          <p:nvPr/>
        </p:nvSpPr>
        <p:spPr>
          <a:xfrm>
            <a:off x="6848960" y="1514544"/>
            <a:ext cx="360040" cy="61831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Picture 2" descr="G:\デジカメデータ\わらべや日洋千葉工場(H22.12～)\CIMG13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5066" y="2635396"/>
            <a:ext cx="2064000" cy="15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6" descr="G:\デジカメデータ\わらべや日洋千葉工場(H22.12～)\CIMG13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92002" y="4615788"/>
            <a:ext cx="2064000" cy="15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4" descr="G:\デジカメデータ\わらべや日洋千葉工場(H22.12～)\CIMG199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2642" y="2653570"/>
            <a:ext cx="2064000" cy="15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5" descr="G:\デジカメデータ\わらべや日洋千葉工場(H22.12～)\CIMG199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2642" y="4615788"/>
            <a:ext cx="2064000" cy="15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287" y="2645216"/>
            <a:ext cx="1939365" cy="145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2" y="4603111"/>
            <a:ext cx="1980728" cy="1486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7318777" y="905544"/>
            <a:ext cx="1623600" cy="28803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3280516" y="905545"/>
            <a:ext cx="1623600" cy="28803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3324635" y="955753"/>
            <a:ext cx="216024" cy="200055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3530779" y="885494"/>
            <a:ext cx="15841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b="1" dirty="0" smtClean="0">
                <a:solidFill>
                  <a:schemeClr val="bg1"/>
                </a:solidFill>
                <a:latin typeface="+mn-ea"/>
              </a:rPr>
              <a:t>BABS</a:t>
            </a:r>
            <a:r>
              <a:rPr lang="ja-JP" altLang="en-US" sz="1600" b="1" dirty="0" smtClean="0">
                <a:solidFill>
                  <a:schemeClr val="bg1"/>
                </a:solidFill>
                <a:latin typeface="+mn-ea"/>
              </a:rPr>
              <a:t>導入</a:t>
            </a:r>
            <a:r>
              <a:rPr lang="ja-JP" altLang="en-US" sz="1600" b="1" dirty="0">
                <a:solidFill>
                  <a:schemeClr val="bg1"/>
                </a:solidFill>
                <a:latin typeface="+mn-ea"/>
              </a:rPr>
              <a:t>前</a:t>
            </a:r>
            <a:r>
              <a:rPr lang="ja-JP" altLang="en-US" sz="1400" b="1" dirty="0" smtClean="0">
                <a:solidFill>
                  <a:schemeClr val="bg1"/>
                </a:solidFill>
                <a:latin typeface="+mn-ea"/>
              </a:rPr>
              <a:t>　　　　　</a:t>
            </a:r>
          </a:p>
        </p:txBody>
      </p:sp>
      <p:sp>
        <p:nvSpPr>
          <p:cNvPr id="25" name="正方形/長方形 24"/>
          <p:cNvSpPr/>
          <p:nvPr/>
        </p:nvSpPr>
        <p:spPr>
          <a:xfrm>
            <a:off x="7565272" y="881424"/>
            <a:ext cx="15841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b="1" dirty="0" smtClean="0">
                <a:solidFill>
                  <a:schemeClr val="bg1"/>
                </a:solidFill>
                <a:latin typeface="+mn-ea"/>
              </a:rPr>
              <a:t>BABS</a:t>
            </a:r>
            <a:r>
              <a:rPr lang="ja-JP" altLang="en-US" sz="1600" b="1" dirty="0" smtClean="0">
                <a:solidFill>
                  <a:schemeClr val="bg1"/>
                </a:solidFill>
                <a:latin typeface="+mn-ea"/>
              </a:rPr>
              <a:t>導入</a:t>
            </a:r>
            <a:r>
              <a:rPr lang="ja-JP" altLang="en-US" sz="1600" b="1" dirty="0">
                <a:solidFill>
                  <a:schemeClr val="bg1"/>
                </a:solidFill>
                <a:latin typeface="+mn-ea"/>
              </a:rPr>
              <a:t>後</a:t>
            </a:r>
            <a:r>
              <a:rPr lang="ja-JP" altLang="en-US" sz="1400" b="1" dirty="0" smtClean="0">
                <a:solidFill>
                  <a:schemeClr val="bg1"/>
                </a:solidFill>
                <a:latin typeface="+mn-ea"/>
              </a:rPr>
              <a:t>　　　　　</a:t>
            </a:r>
          </a:p>
        </p:txBody>
      </p:sp>
      <p:sp>
        <p:nvSpPr>
          <p:cNvPr id="26" name="円/楕円 25"/>
          <p:cNvSpPr/>
          <p:nvPr/>
        </p:nvSpPr>
        <p:spPr>
          <a:xfrm>
            <a:off x="7353016" y="953432"/>
            <a:ext cx="216024" cy="200055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右矢印 30"/>
          <p:cNvSpPr/>
          <p:nvPr/>
        </p:nvSpPr>
        <p:spPr>
          <a:xfrm>
            <a:off x="6531074" y="4126229"/>
            <a:ext cx="432048" cy="642111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4847938" y="3839787"/>
            <a:ext cx="103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b="1" dirty="0" smtClean="0">
                <a:latin typeface="HG丸ｺﾞｼｯｸM-PRO" pitchFamily="50" charset="-128"/>
                <a:ea typeface="HG丸ｺﾞｼｯｸM-PRO" pitchFamily="50" charset="-128"/>
              </a:rPr>
              <a:t>第</a:t>
            </a:r>
            <a:r>
              <a:rPr lang="en-US" altLang="ja-JP" sz="1400" b="1" dirty="0" smtClean="0">
                <a:latin typeface="HG丸ｺﾞｼｯｸM-PRO" pitchFamily="50" charset="-128"/>
                <a:ea typeface="HG丸ｺﾞｼｯｸM-PRO" pitchFamily="50" charset="-128"/>
              </a:rPr>
              <a:t>3</a:t>
            </a:r>
            <a:r>
              <a:rPr lang="ja-JP" altLang="en-US" sz="1400" b="1" dirty="0" smtClean="0">
                <a:latin typeface="HG丸ｺﾞｼｯｸM-PRO" pitchFamily="50" charset="-128"/>
                <a:ea typeface="HG丸ｺﾞｼｯｸM-PRO" pitchFamily="50" charset="-128"/>
              </a:rPr>
              <a:t>曝気槽</a:t>
            </a:r>
          </a:p>
        </p:txBody>
      </p:sp>
      <p:sp>
        <p:nvSpPr>
          <p:cNvPr id="33" name="正方形/長方形 32"/>
          <p:cNvSpPr/>
          <p:nvPr/>
        </p:nvSpPr>
        <p:spPr>
          <a:xfrm>
            <a:off x="7470586" y="3832236"/>
            <a:ext cx="103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b="1" dirty="0" smtClean="0">
                <a:latin typeface="HG丸ｺﾞｼｯｸM-PRO" pitchFamily="50" charset="-128"/>
                <a:ea typeface="HG丸ｺﾞｼｯｸM-PRO" pitchFamily="50" charset="-128"/>
              </a:rPr>
              <a:t>第</a:t>
            </a:r>
            <a:r>
              <a:rPr lang="en-US" altLang="ja-JP" sz="1400" b="1" dirty="0" smtClean="0">
                <a:latin typeface="HG丸ｺﾞｼｯｸM-PRO" pitchFamily="50" charset="-128"/>
                <a:ea typeface="HG丸ｺﾞｼｯｸM-PRO" pitchFamily="50" charset="-128"/>
              </a:rPr>
              <a:t>3</a:t>
            </a:r>
            <a:r>
              <a:rPr lang="ja-JP" altLang="en-US" sz="1400" b="1" dirty="0" smtClean="0">
                <a:latin typeface="HG丸ｺﾞｼｯｸM-PRO" pitchFamily="50" charset="-128"/>
                <a:ea typeface="HG丸ｺﾞｼｯｸM-PRO" pitchFamily="50" charset="-128"/>
              </a:rPr>
              <a:t>曝気槽</a:t>
            </a:r>
          </a:p>
        </p:txBody>
      </p:sp>
      <p:sp>
        <p:nvSpPr>
          <p:cNvPr id="34" name="正方形/長方形 33"/>
          <p:cNvSpPr/>
          <p:nvPr/>
        </p:nvSpPr>
        <p:spPr>
          <a:xfrm>
            <a:off x="7659314" y="5856011"/>
            <a:ext cx="103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沈殿槽</a:t>
            </a:r>
          </a:p>
        </p:txBody>
      </p:sp>
      <p:sp>
        <p:nvSpPr>
          <p:cNvPr id="35" name="正方形/長方形 34"/>
          <p:cNvSpPr/>
          <p:nvPr/>
        </p:nvSpPr>
        <p:spPr>
          <a:xfrm>
            <a:off x="5060554" y="5862108"/>
            <a:ext cx="103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沈殿槽</a:t>
            </a:r>
          </a:p>
        </p:txBody>
      </p:sp>
      <p:sp>
        <p:nvSpPr>
          <p:cNvPr id="36" name="正方形/長方形 35"/>
          <p:cNvSpPr/>
          <p:nvPr/>
        </p:nvSpPr>
        <p:spPr>
          <a:xfrm>
            <a:off x="7326570" y="6216051"/>
            <a:ext cx="1464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400" b="1" dirty="0" smtClean="0">
                <a:latin typeface="HG丸ｺﾞｼｯｸM-PRO" pitchFamily="50" charset="-128"/>
                <a:ea typeface="HG丸ｺﾞｼｯｸM-PRO" pitchFamily="50" charset="-128"/>
              </a:rPr>
              <a:t>投入後</a:t>
            </a:r>
            <a:r>
              <a:rPr lang="en-US" altLang="ja-JP" sz="1400" b="1" dirty="0" smtClean="0">
                <a:latin typeface="HG丸ｺﾞｼｯｸM-PRO" pitchFamily="50" charset="-128"/>
                <a:ea typeface="HG丸ｺﾞｼｯｸM-PRO" pitchFamily="50" charset="-128"/>
              </a:rPr>
              <a:t>(H23.4.20)</a:t>
            </a:r>
            <a:endParaRPr lang="ja-JP" altLang="en-US" sz="1400" b="1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4727810" y="6216632"/>
            <a:ext cx="1464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400" b="1" dirty="0" smtClean="0">
                <a:latin typeface="HG丸ｺﾞｼｯｸM-PRO" pitchFamily="50" charset="-128"/>
                <a:ea typeface="HG丸ｺﾞｼｯｸM-PRO" pitchFamily="50" charset="-128"/>
              </a:rPr>
              <a:t>投入</a:t>
            </a:r>
            <a:r>
              <a:rPr lang="ja-JP" altLang="en-US" sz="1400" b="1" dirty="0">
                <a:latin typeface="HG丸ｺﾞｼｯｸM-PRO" pitchFamily="50" charset="-128"/>
                <a:ea typeface="HG丸ｺﾞｼｯｸM-PRO" pitchFamily="50" charset="-128"/>
              </a:rPr>
              <a:t>前</a:t>
            </a:r>
            <a:r>
              <a:rPr lang="en-US" altLang="ja-JP" sz="1400" b="1" dirty="0" smtClean="0">
                <a:latin typeface="HG丸ｺﾞｼｯｸM-PRO" pitchFamily="50" charset="-128"/>
                <a:ea typeface="HG丸ｺﾞｼｯｸM-PRO" pitchFamily="50" charset="-128"/>
              </a:rPr>
              <a:t>(H22.12.17)</a:t>
            </a:r>
            <a:endParaRPr lang="ja-JP" altLang="en-US" sz="1400" b="1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1249524" y="4141210"/>
            <a:ext cx="19543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b="1" dirty="0" smtClean="0">
                <a:latin typeface="HG丸ｺﾞｼｯｸM-PRO" pitchFamily="50" charset="-128"/>
                <a:ea typeface="HG丸ｺﾞｼｯｸM-PRO" pitchFamily="50" charset="-128"/>
              </a:rPr>
              <a:t>特殊接触材の設置</a:t>
            </a:r>
          </a:p>
        </p:txBody>
      </p:sp>
      <p:sp>
        <p:nvSpPr>
          <p:cNvPr id="39" name="正方形/長方形 38"/>
          <p:cNvSpPr/>
          <p:nvPr/>
        </p:nvSpPr>
        <p:spPr>
          <a:xfrm>
            <a:off x="251520" y="6085426"/>
            <a:ext cx="43924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b="1" dirty="0" smtClean="0">
                <a:latin typeface="HG丸ｺﾞｼｯｸM-PRO" pitchFamily="50" charset="-128"/>
                <a:ea typeface="HG丸ｺﾞｼｯｸM-PRO" pitchFamily="50" charset="-128"/>
              </a:rPr>
              <a:t>特殊接触材設置から、</a:t>
            </a:r>
            <a:r>
              <a:rPr lang="en-US" altLang="ja-JP" sz="1400" b="1" dirty="0" smtClean="0">
                <a:latin typeface="HG丸ｺﾞｼｯｸM-PRO" pitchFamily="50" charset="-128"/>
                <a:ea typeface="HG丸ｺﾞｼｯｸM-PRO" pitchFamily="50" charset="-128"/>
              </a:rPr>
              <a:t>10</a:t>
            </a:r>
            <a:r>
              <a:rPr lang="ja-JP" altLang="en-US" sz="1400" b="1" dirty="0" smtClean="0">
                <a:latin typeface="HG丸ｺﾞｼｯｸM-PRO" pitchFamily="50" charset="-128"/>
                <a:ea typeface="HG丸ｺﾞｼｯｸM-PRO" pitchFamily="50" charset="-128"/>
              </a:rPr>
              <a:t>週間経過後の様子</a:t>
            </a:r>
          </a:p>
        </p:txBody>
      </p:sp>
      <p:pic>
        <p:nvPicPr>
          <p:cNvPr id="40" name="図 39" descr="CIMG505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077395" y="4606035"/>
            <a:ext cx="1985201" cy="1488900"/>
          </a:xfrm>
          <a:prstGeom prst="rect">
            <a:avLst/>
          </a:prstGeom>
        </p:spPr>
      </p:pic>
      <p:pic>
        <p:nvPicPr>
          <p:cNvPr id="41" name="図 40" descr="CIMG458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2878" y="2616134"/>
            <a:ext cx="1978842" cy="1484132"/>
          </a:xfrm>
          <a:prstGeom prst="rect">
            <a:avLst/>
          </a:prstGeom>
        </p:spPr>
      </p:pic>
      <p:sp>
        <p:nvSpPr>
          <p:cNvPr id="42" name="正方形/長方形 41"/>
          <p:cNvSpPr/>
          <p:nvPr/>
        </p:nvSpPr>
        <p:spPr>
          <a:xfrm>
            <a:off x="3432334" y="1214834"/>
            <a:ext cx="643657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300" b="1" dirty="0" smtClean="0">
                <a:latin typeface="HG丸ｺﾞｼｯｸM-PRO" pitchFamily="50" charset="-128"/>
                <a:ea typeface="HG丸ｺﾞｼｯｸM-PRO" pitchFamily="50" charset="-128"/>
              </a:rPr>
              <a:t>項目　　　　</a:t>
            </a: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4215146" y="6601422"/>
            <a:ext cx="401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 smtClean="0">
                <a:latin typeface="Arial" pitchFamily="34" charset="0"/>
                <a:cs typeface="Arial" pitchFamily="34" charset="0"/>
              </a:rPr>
              <a:t>5</a:t>
            </a:r>
            <a:endParaRPr kumimoji="1" lang="ja-JP" alt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6053808" y="1788785"/>
            <a:ext cx="606424" cy="2000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正方形/長方形 49"/>
          <p:cNvSpPr/>
          <p:nvPr/>
        </p:nvSpPr>
        <p:spPr>
          <a:xfrm>
            <a:off x="6105352" y="1714456"/>
            <a:ext cx="2970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b="1" dirty="0" smtClean="0">
                <a:latin typeface="HG丸ｺﾞｼｯｸM-PRO" pitchFamily="50" charset="-128"/>
                <a:ea typeface="HG丸ｺﾞｼｯｸM-PRO" pitchFamily="50" charset="-128"/>
              </a:rPr>
              <a:t>2</a:t>
            </a:r>
            <a:endParaRPr lang="ja-JP" altLang="en-US" sz="1600" b="1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842" y="1196753"/>
            <a:ext cx="1735280" cy="1109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正方形/長方形 42"/>
          <p:cNvSpPr/>
          <p:nvPr/>
        </p:nvSpPr>
        <p:spPr>
          <a:xfrm>
            <a:off x="7411376" y="1440072"/>
            <a:ext cx="8913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b="1" dirty="0" smtClean="0">
                <a:latin typeface="HG丸ｺﾞｼｯｸM-PRO" pitchFamily="50" charset="-128"/>
                <a:ea typeface="HG丸ｺﾞｼｯｸM-PRO" pitchFamily="50" charset="-128"/>
              </a:rPr>
              <a:t>350</a:t>
            </a:r>
            <a:endParaRPr lang="ja-JP" altLang="en-US" sz="1400" b="1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8464200" y="1443840"/>
            <a:ext cx="4456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b="1" dirty="0">
                <a:latin typeface="HG丸ｺﾞｼｯｸM-PRO" pitchFamily="50" charset="-128"/>
                <a:ea typeface="HG丸ｺﾞｼｯｸM-PRO" pitchFamily="50" charset="-128"/>
              </a:rPr>
              <a:t>-</a:t>
            </a:r>
            <a:endParaRPr lang="ja-JP" altLang="en-US" sz="1400" b="1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7416234" y="1709900"/>
            <a:ext cx="8913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b="1" dirty="0" smtClean="0">
                <a:latin typeface="HG丸ｺﾞｼｯｸM-PRO" pitchFamily="50" charset="-128"/>
                <a:ea typeface="HG丸ｺﾞｼｯｸM-PRO" pitchFamily="50" charset="-128"/>
              </a:rPr>
              <a:t>450</a:t>
            </a:r>
            <a:endParaRPr lang="ja-JP" altLang="en-US" sz="1400" b="1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7997484" y="1970800"/>
            <a:ext cx="4837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b="1" dirty="0">
                <a:latin typeface="HG丸ｺﾞｼｯｸM-PRO" pitchFamily="50" charset="-128"/>
                <a:ea typeface="HG丸ｺﾞｼｯｸM-PRO" pitchFamily="50" charset="-128"/>
              </a:rPr>
              <a:t>1</a:t>
            </a:r>
            <a:endParaRPr lang="ja-JP" altLang="en-US" sz="1400" b="1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8434148" y="1718060"/>
            <a:ext cx="2970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b="1" dirty="0">
                <a:latin typeface="HG丸ｺﾞｼｯｸM-PRO" pitchFamily="50" charset="-128"/>
                <a:ea typeface="HG丸ｺﾞｼｯｸM-PRO" pitchFamily="50" charset="-128"/>
              </a:rPr>
              <a:t>4</a:t>
            </a:r>
            <a:endParaRPr lang="ja-JP" altLang="en-US" sz="1400" b="1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48" name="正方形/長方形 47"/>
          <p:cNvSpPr/>
          <p:nvPr/>
        </p:nvSpPr>
        <p:spPr>
          <a:xfrm>
            <a:off x="7339368" y="1156274"/>
            <a:ext cx="8011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b="1" dirty="0" smtClean="0">
                <a:latin typeface="HG丸ｺﾞｼｯｸM-PRO" pitchFamily="50" charset="-128"/>
                <a:ea typeface="HG丸ｺﾞｼｯｸM-PRO" pitchFamily="50" charset="-128"/>
              </a:rPr>
              <a:t>流入水</a:t>
            </a:r>
          </a:p>
        </p:txBody>
      </p:sp>
      <p:sp>
        <p:nvSpPr>
          <p:cNvPr id="49" name="正方形/長方形 48"/>
          <p:cNvSpPr/>
          <p:nvPr/>
        </p:nvSpPr>
        <p:spPr>
          <a:xfrm>
            <a:off x="8186212" y="1165688"/>
            <a:ext cx="8011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b="1" dirty="0" smtClean="0">
                <a:latin typeface="HG丸ｺﾞｼｯｸM-PRO" pitchFamily="50" charset="-128"/>
                <a:ea typeface="HG丸ｺﾞｼｯｸM-PRO" pitchFamily="50" charset="-128"/>
              </a:rPr>
              <a:t>放流水</a:t>
            </a:r>
          </a:p>
        </p:txBody>
      </p:sp>
      <p:sp>
        <p:nvSpPr>
          <p:cNvPr id="55" name="正方形/長方形 54"/>
          <p:cNvSpPr/>
          <p:nvPr/>
        </p:nvSpPr>
        <p:spPr>
          <a:xfrm>
            <a:off x="214344" y="1464188"/>
            <a:ext cx="2615816" cy="105622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56" name="Rectangle 5997"/>
          <p:cNvSpPr>
            <a:spLocks noChangeArrowheads="1"/>
          </p:cNvSpPr>
          <p:nvPr/>
        </p:nvSpPr>
        <p:spPr bwMode="auto">
          <a:xfrm>
            <a:off x="51262" y="765174"/>
            <a:ext cx="2944019" cy="609501"/>
          </a:xfrm>
          <a:prstGeom prst="rect">
            <a:avLst/>
          </a:prstGeom>
          <a:solidFill>
            <a:srgbClr val="CCFFCC"/>
          </a:solidFill>
          <a:ln w="19050">
            <a:solidFill>
              <a:srgbClr val="008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 altLang="ja-JP" sz="1800" b="1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800" b="1" dirty="0" smtClean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lang="en-US" altLang="ja-JP" sz="1800" b="1" dirty="0" smtClean="0">
                <a:latin typeface="HG丸ｺﾞｼｯｸM-PRO" pitchFamily="50" charset="-128"/>
                <a:ea typeface="HG丸ｺﾞｼｯｸM-PRO" pitchFamily="50" charset="-128"/>
              </a:rPr>
              <a:t>W</a:t>
            </a:r>
            <a:r>
              <a:rPr lang="ja-JP" altLang="en-US" sz="1800" b="1" dirty="0" smtClean="0">
                <a:latin typeface="HG丸ｺﾞｼｯｸM-PRO" pitchFamily="50" charset="-128"/>
                <a:ea typeface="HG丸ｺﾞｼｯｸM-PRO" pitchFamily="50" charset="-128"/>
              </a:rPr>
              <a:t>Ｎ株式会社　</a:t>
            </a:r>
            <a:r>
              <a:rPr lang="en-US" altLang="ja-JP" b="1" dirty="0">
                <a:latin typeface="HG丸ｺﾞｼｯｸM-PRO" pitchFamily="50" charset="-128"/>
                <a:ea typeface="HG丸ｺﾞｼｯｸM-PRO" pitchFamily="50" charset="-128"/>
              </a:rPr>
              <a:t>C</a:t>
            </a:r>
            <a:r>
              <a:rPr lang="ja-JP" altLang="en-US" sz="1800" b="1" dirty="0" smtClean="0">
                <a:latin typeface="HG丸ｺﾞｼｯｸM-PRO" pitchFamily="50" charset="-128"/>
                <a:ea typeface="HG丸ｺﾞｼｯｸM-PRO" pitchFamily="50" charset="-128"/>
              </a:rPr>
              <a:t>工場</a:t>
            </a:r>
            <a:endParaRPr lang="ja-JP" altLang="en-US" sz="1800" b="1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57" name="正方形/長方形 56"/>
          <p:cNvSpPr/>
          <p:nvPr/>
        </p:nvSpPr>
        <p:spPr>
          <a:xfrm>
            <a:off x="153896" y="1450194"/>
            <a:ext cx="2771800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b="1" dirty="0" smtClean="0">
                <a:latin typeface="+mn-ea"/>
              </a:rPr>
              <a:t>　　　  </a:t>
            </a:r>
            <a:r>
              <a:rPr lang="en-US" altLang="ja-JP" sz="1600" b="1" dirty="0" smtClean="0">
                <a:latin typeface="+mn-ea"/>
              </a:rPr>
              <a:t>BABS</a:t>
            </a:r>
            <a:r>
              <a:rPr lang="ja-JP" altLang="en-US" sz="1600" b="1" dirty="0" smtClean="0">
                <a:latin typeface="+mn-ea"/>
              </a:rPr>
              <a:t>導入目的</a:t>
            </a:r>
            <a:endParaRPr lang="en-US" altLang="ja-JP" sz="1600" b="1" dirty="0" smtClean="0">
              <a:latin typeface="+mn-ea"/>
            </a:endParaRPr>
          </a:p>
          <a:p>
            <a:r>
              <a:rPr lang="ja-JP" altLang="en-US" sz="1500" b="1" dirty="0" smtClean="0">
                <a:latin typeface="+mn-ea"/>
              </a:rPr>
              <a:t>　 ◎ ランニングコストの削減</a:t>
            </a:r>
            <a:endParaRPr lang="en-US" altLang="ja-JP" sz="1500" b="1" dirty="0" smtClean="0">
              <a:latin typeface="+mn-ea"/>
            </a:endParaRPr>
          </a:p>
          <a:p>
            <a:r>
              <a:rPr lang="ja-JP" altLang="en-US" sz="1500" b="1" dirty="0">
                <a:latin typeface="+mn-ea"/>
              </a:rPr>
              <a:t>　 </a:t>
            </a:r>
            <a:r>
              <a:rPr lang="ja-JP" altLang="en-US" sz="1500" b="1" dirty="0" smtClean="0">
                <a:latin typeface="+mn-ea"/>
              </a:rPr>
              <a:t>◎ 悪臭の抑制</a:t>
            </a:r>
            <a:endParaRPr lang="en-US" altLang="ja-JP" sz="1500" b="1" dirty="0" smtClean="0">
              <a:latin typeface="+mn-ea"/>
            </a:endParaRPr>
          </a:p>
          <a:p>
            <a:r>
              <a:rPr lang="ja-JP" altLang="en-US" sz="1500" b="1" dirty="0" smtClean="0">
                <a:latin typeface="+mn-ea"/>
              </a:rPr>
              <a:t>　 ◎ 処理水質の安定化　　　</a:t>
            </a:r>
            <a:r>
              <a:rPr lang="ja-JP" altLang="en-US" sz="1400" b="1" dirty="0" smtClean="0">
                <a:latin typeface="+mn-ea"/>
              </a:rPr>
              <a:t>　　</a:t>
            </a:r>
          </a:p>
        </p:txBody>
      </p:sp>
      <p:sp>
        <p:nvSpPr>
          <p:cNvPr id="58" name="正方形/長方形 57"/>
          <p:cNvSpPr/>
          <p:nvPr/>
        </p:nvSpPr>
        <p:spPr>
          <a:xfrm>
            <a:off x="10786" y="764704"/>
            <a:ext cx="36004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500" b="1" dirty="0">
                <a:latin typeface="HG丸ｺﾞｼｯｸM-PRO" pitchFamily="50" charset="-128"/>
                <a:ea typeface="HG丸ｺﾞｼｯｸM-PRO" pitchFamily="50" charset="-128"/>
              </a:rPr>
              <a:t>食品加工</a:t>
            </a:r>
            <a:r>
              <a:rPr lang="ja-JP" altLang="en-US" sz="1500" b="1" dirty="0" smtClean="0">
                <a:latin typeface="HG丸ｺﾞｼｯｸM-PRO" pitchFamily="50" charset="-128"/>
                <a:ea typeface="HG丸ｺﾞｼｯｸM-PRO" pitchFamily="50" charset="-128"/>
              </a:rPr>
              <a:t>工場　</a:t>
            </a:r>
          </a:p>
        </p:txBody>
      </p:sp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398" y="260648"/>
            <a:ext cx="245427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42375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リゾート">
  <a:themeElements>
    <a:clrScheme name="ユーザー定義 3">
      <a:dk1>
        <a:sysClr val="windowText" lastClr="000000"/>
      </a:dk1>
      <a:lt1>
        <a:sysClr val="window" lastClr="FFFFFF"/>
      </a:lt1>
      <a:dk2>
        <a:srgbClr val="93D47E"/>
      </a:dk2>
      <a:lt2>
        <a:srgbClr val="DBF5F9"/>
      </a:lt2>
      <a:accent1>
        <a:srgbClr val="0F6FC6"/>
      </a:accent1>
      <a:accent2>
        <a:srgbClr val="009DD9"/>
      </a:accent2>
      <a:accent3>
        <a:srgbClr val="36FF91"/>
      </a:accent3>
      <a:accent4>
        <a:srgbClr val="C9DA91"/>
      </a:accent4>
      <a:accent5>
        <a:srgbClr val="54A838"/>
      </a:accent5>
      <a:accent6>
        <a:srgbClr val="A5C249"/>
      </a:accent6>
      <a:hlink>
        <a:srgbClr val="F49100"/>
      </a:hlink>
      <a:folHlink>
        <a:srgbClr val="85DFD0"/>
      </a:folHlink>
    </a:clrScheme>
    <a:fontScheme name="リゾート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リゾート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1451</TotalTime>
  <Words>462</Words>
  <Application>Microsoft Office PowerPoint</Application>
  <PresentationFormat>画面に合わせる (4:3)</PresentationFormat>
  <Paragraphs>135</Paragraphs>
  <Slides>5</Slides>
  <Notes>3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7" baseType="lpstr">
      <vt:lpstr>リゾート</vt:lpstr>
      <vt:lpstr>OASYS Draw V4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biosphere</dc:creator>
  <cp:lastModifiedBy> </cp:lastModifiedBy>
  <cp:revision>177</cp:revision>
  <cp:lastPrinted>2012-12-18T05:11:26Z</cp:lastPrinted>
  <dcterms:created xsi:type="dcterms:W3CDTF">2011-07-24T01:01:39Z</dcterms:created>
  <dcterms:modified xsi:type="dcterms:W3CDTF">2012-12-18T05:35:58Z</dcterms:modified>
</cp:coreProperties>
</file>