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4134"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72" r:id="rId12"/>
    <p:sldId id="265" r:id="rId13"/>
    <p:sldId id="266" r:id="rId14"/>
    <p:sldId id="271" r:id="rId15"/>
    <p:sldId id="273" r:id="rId16"/>
    <p:sldId id="267" r:id="rId17"/>
    <p:sldId id="274"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56" autoAdjust="0"/>
  </p:normalViewPr>
  <p:slideViewPr>
    <p:cSldViewPr>
      <p:cViewPr varScale="1">
        <p:scale>
          <a:sx n="75" d="100"/>
          <a:sy n="75"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2010.1.8&#12288;&#29872;&#22659;&#12510;&#12493;&#12472;&#12513;&#12531;&#12488;\&#20250;&#31038;\&#36039;&#26009;\&#12487;&#12540;&#12479;\&#21508;&#20307;&#31378;&#32032;&#23566;&#20837;&#21069;&#24460;&#27604;&#36611;H14-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2010.1.8&#12288;&#29872;&#22659;&#12510;&#12493;&#12472;&#12513;&#12531;&#12488;\2008.3.26&#20840;&#31378;&#32032;&#12289;&#20840;&#12522;&#12531;&#26356;&#26032;&#20013;\N,P&#29983;&#12487;&#12540;&#12479;&#12288;&#65300;&#65293;&#65303;\&#24179;&#25104;&#65297;&#65305;&#24180;&#24230;&#12288;&#65418;&#65438;&#65409;&#65433;&#65405;&#12395;&#20418;&#12427;&#20998;&#26512;&#65411;&#65438;&#65392;&#6540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2010.1.8&#12288;&#29872;&#22659;&#12510;&#12493;&#12472;&#12513;&#12531;&#12488;\2008.3.26&#20840;&#31378;&#32032;&#12289;&#20840;&#12522;&#12531;&#26356;&#26032;&#20013;\N,P&#29983;&#12487;&#12540;&#12479;&#12288;&#65300;&#65293;&#65303;\&#24179;&#25104;&#65297;&#65304;-&#65297;&#65305;&#24180;&#24230;&#12288;&#65418;&#65438;&#65409;&#65433;&#65405;&#12395;&#20418;&#12427;&#12487;&#12540;&#12479;,&#36039;&#26009;&#31561;ver.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2010.1.8&#12288;&#29872;&#22659;&#12510;&#12493;&#12472;&#12513;&#12531;&#12488;\&#20250;&#31038;\&#36039;&#26009;\&#12487;&#12540;&#12479;\H18-H19&#27969;&#20837;&#21450;&#12403;&#27969;&#20837;&#27700;&#36074;%20&#12464;&#12521;&#125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0.1.8&#12288;&#29872;&#22659;&#12510;&#12493;&#12472;&#12513;&#12531;&#12488;\2008.3.26&#20840;&#31378;&#32032;&#12289;&#20840;&#12522;&#12531;&#26356;&#26032;&#20013;\N,P&#29983;&#12487;&#12540;&#12479;&#12288;&#65300;&#65293;&#65303;\&#24179;&#25104;&#65297;&#65305;&#24180;&#24230;&#12288;&#65418;&#65438;&#65409;&#65433;&#65405;&#12395;&#20418;&#12427;&#20998;&#26512;&#65411;&#65438;&#65392;&#654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790882964555354E-2"/>
          <c:y val="0.12079693495759863"/>
          <c:w val="0.91975846025907215"/>
          <c:h val="0.69678437801657889"/>
        </c:manualLayout>
      </c:layout>
      <c:lineChart>
        <c:grouping val="standard"/>
        <c:varyColors val="0"/>
        <c:ser>
          <c:idx val="0"/>
          <c:order val="0"/>
          <c:tx>
            <c:strRef>
              <c:f>Sheet1!$B$12</c:f>
              <c:strCache>
                <c:ptCount val="1"/>
                <c:pt idx="0">
                  <c:v>全窒素</c:v>
                </c:pt>
              </c:strCache>
            </c:strRef>
          </c:tx>
          <c:spPr>
            <a:ln>
              <a:solidFill>
                <a:srgbClr val="00B0F0"/>
              </a:solidFill>
            </a:ln>
          </c:spPr>
          <c:marker>
            <c:symbol val="circle"/>
            <c:size val="3"/>
            <c:spPr>
              <a:solidFill>
                <a:srgbClr val="92D050"/>
              </a:solidFill>
            </c:spPr>
          </c:marker>
          <c:cat>
            <c:numRef>
              <c:f>Sheet1!$C$11:$GG$11</c:f>
              <c:numCache>
                <c:formatCode>m"月"d"日";@</c:formatCode>
                <c:ptCount val="187"/>
                <c:pt idx="0">
                  <c:v>37349</c:v>
                </c:pt>
                <c:pt idx="1">
                  <c:v>37363</c:v>
                </c:pt>
                <c:pt idx="2">
                  <c:v>37377</c:v>
                </c:pt>
                <c:pt idx="3">
                  <c:v>37391</c:v>
                </c:pt>
                <c:pt idx="4">
                  <c:v>37412</c:v>
                </c:pt>
                <c:pt idx="5">
                  <c:v>37426</c:v>
                </c:pt>
                <c:pt idx="6">
                  <c:v>37440</c:v>
                </c:pt>
                <c:pt idx="7">
                  <c:v>37454</c:v>
                </c:pt>
                <c:pt idx="8">
                  <c:v>37475</c:v>
                </c:pt>
                <c:pt idx="9">
                  <c:v>37489</c:v>
                </c:pt>
                <c:pt idx="10">
                  <c:v>37503</c:v>
                </c:pt>
                <c:pt idx="11">
                  <c:v>37517</c:v>
                </c:pt>
                <c:pt idx="12">
                  <c:v>37531</c:v>
                </c:pt>
                <c:pt idx="13">
                  <c:v>37545</c:v>
                </c:pt>
                <c:pt idx="14">
                  <c:v>37566</c:v>
                </c:pt>
                <c:pt idx="15">
                  <c:v>37580</c:v>
                </c:pt>
                <c:pt idx="16">
                  <c:v>37594</c:v>
                </c:pt>
                <c:pt idx="17">
                  <c:v>37608</c:v>
                </c:pt>
                <c:pt idx="18">
                  <c:v>37629</c:v>
                </c:pt>
                <c:pt idx="19">
                  <c:v>37643</c:v>
                </c:pt>
                <c:pt idx="20">
                  <c:v>37657</c:v>
                </c:pt>
                <c:pt idx="21">
                  <c:v>37671</c:v>
                </c:pt>
                <c:pt idx="22">
                  <c:v>37685</c:v>
                </c:pt>
                <c:pt idx="23">
                  <c:v>37334</c:v>
                </c:pt>
                <c:pt idx="24">
                  <c:v>37713</c:v>
                </c:pt>
                <c:pt idx="25">
                  <c:v>37727</c:v>
                </c:pt>
                <c:pt idx="26">
                  <c:v>37748</c:v>
                </c:pt>
                <c:pt idx="27">
                  <c:v>37762</c:v>
                </c:pt>
                <c:pt idx="28">
                  <c:v>37776</c:v>
                </c:pt>
                <c:pt idx="29">
                  <c:v>37790</c:v>
                </c:pt>
                <c:pt idx="30">
                  <c:v>37804</c:v>
                </c:pt>
                <c:pt idx="31">
                  <c:v>37818</c:v>
                </c:pt>
                <c:pt idx="32">
                  <c:v>37839</c:v>
                </c:pt>
                <c:pt idx="33">
                  <c:v>37853</c:v>
                </c:pt>
                <c:pt idx="34">
                  <c:v>37867</c:v>
                </c:pt>
                <c:pt idx="35">
                  <c:v>37881</c:v>
                </c:pt>
                <c:pt idx="36">
                  <c:v>37902</c:v>
                </c:pt>
                <c:pt idx="37">
                  <c:v>37916</c:v>
                </c:pt>
                <c:pt idx="38">
                  <c:v>37930</c:v>
                </c:pt>
                <c:pt idx="39">
                  <c:v>37944</c:v>
                </c:pt>
                <c:pt idx="40">
                  <c:v>37958</c:v>
                </c:pt>
                <c:pt idx="41">
                  <c:v>37972</c:v>
                </c:pt>
                <c:pt idx="42">
                  <c:v>37628</c:v>
                </c:pt>
                <c:pt idx="43">
                  <c:v>38007</c:v>
                </c:pt>
                <c:pt idx="44">
                  <c:v>38021</c:v>
                </c:pt>
                <c:pt idx="45">
                  <c:v>38035</c:v>
                </c:pt>
                <c:pt idx="46">
                  <c:v>38049</c:v>
                </c:pt>
                <c:pt idx="47">
                  <c:v>38063</c:v>
                </c:pt>
                <c:pt idx="48">
                  <c:v>38084</c:v>
                </c:pt>
                <c:pt idx="49">
                  <c:v>38098</c:v>
                </c:pt>
                <c:pt idx="50">
                  <c:v>38113</c:v>
                </c:pt>
                <c:pt idx="51">
                  <c:v>38126</c:v>
                </c:pt>
                <c:pt idx="52">
                  <c:v>38140</c:v>
                </c:pt>
                <c:pt idx="53">
                  <c:v>38154</c:v>
                </c:pt>
                <c:pt idx="54">
                  <c:v>38175</c:v>
                </c:pt>
                <c:pt idx="55">
                  <c:v>38189</c:v>
                </c:pt>
                <c:pt idx="56">
                  <c:v>38203</c:v>
                </c:pt>
                <c:pt idx="57">
                  <c:v>38217</c:v>
                </c:pt>
                <c:pt idx="58">
                  <c:v>38231</c:v>
                </c:pt>
                <c:pt idx="59">
                  <c:v>38245</c:v>
                </c:pt>
                <c:pt idx="60">
                  <c:v>38266</c:v>
                </c:pt>
                <c:pt idx="61">
                  <c:v>38280</c:v>
                </c:pt>
                <c:pt idx="62">
                  <c:v>38301</c:v>
                </c:pt>
                <c:pt idx="63">
                  <c:v>38315</c:v>
                </c:pt>
                <c:pt idx="64">
                  <c:v>38322</c:v>
                </c:pt>
                <c:pt idx="65">
                  <c:v>38336</c:v>
                </c:pt>
                <c:pt idx="66">
                  <c:v>38357</c:v>
                </c:pt>
                <c:pt idx="67">
                  <c:v>38371</c:v>
                </c:pt>
                <c:pt idx="68">
                  <c:v>38385</c:v>
                </c:pt>
                <c:pt idx="69">
                  <c:v>38399</c:v>
                </c:pt>
                <c:pt idx="70">
                  <c:v>38413</c:v>
                </c:pt>
                <c:pt idx="71">
                  <c:v>38427</c:v>
                </c:pt>
                <c:pt idx="72">
                  <c:v>38448</c:v>
                </c:pt>
                <c:pt idx="73">
                  <c:v>38462</c:v>
                </c:pt>
                <c:pt idx="74">
                  <c:v>38483</c:v>
                </c:pt>
                <c:pt idx="75">
                  <c:v>38497</c:v>
                </c:pt>
                <c:pt idx="76">
                  <c:v>38504</c:v>
                </c:pt>
                <c:pt idx="77">
                  <c:v>38518</c:v>
                </c:pt>
                <c:pt idx="78">
                  <c:v>38539</c:v>
                </c:pt>
                <c:pt idx="79">
                  <c:v>38553</c:v>
                </c:pt>
                <c:pt idx="80">
                  <c:v>38567</c:v>
                </c:pt>
                <c:pt idx="81">
                  <c:v>38581</c:v>
                </c:pt>
                <c:pt idx="82">
                  <c:v>38602</c:v>
                </c:pt>
                <c:pt idx="83">
                  <c:v>38616</c:v>
                </c:pt>
                <c:pt idx="84">
                  <c:v>38630</c:v>
                </c:pt>
                <c:pt idx="85">
                  <c:v>38644</c:v>
                </c:pt>
                <c:pt idx="86">
                  <c:v>38657</c:v>
                </c:pt>
                <c:pt idx="87">
                  <c:v>38670</c:v>
                </c:pt>
                <c:pt idx="88">
                  <c:v>38693</c:v>
                </c:pt>
                <c:pt idx="89">
                  <c:v>38707</c:v>
                </c:pt>
                <c:pt idx="90">
                  <c:v>38728</c:v>
                </c:pt>
                <c:pt idx="91">
                  <c:v>38742</c:v>
                </c:pt>
                <c:pt idx="92">
                  <c:v>38749</c:v>
                </c:pt>
                <c:pt idx="93">
                  <c:v>38763</c:v>
                </c:pt>
                <c:pt idx="94">
                  <c:v>38777</c:v>
                </c:pt>
                <c:pt idx="95">
                  <c:v>38791</c:v>
                </c:pt>
                <c:pt idx="96">
                  <c:v>38812</c:v>
                </c:pt>
                <c:pt idx="97">
                  <c:v>38826</c:v>
                </c:pt>
                <c:pt idx="98">
                  <c:v>38847</c:v>
                </c:pt>
                <c:pt idx="99">
                  <c:v>38861</c:v>
                </c:pt>
                <c:pt idx="100">
                  <c:v>38875</c:v>
                </c:pt>
                <c:pt idx="101">
                  <c:v>38889</c:v>
                </c:pt>
                <c:pt idx="102">
                  <c:v>38903</c:v>
                </c:pt>
                <c:pt idx="103">
                  <c:v>38917</c:v>
                </c:pt>
                <c:pt idx="104">
                  <c:v>38931</c:v>
                </c:pt>
                <c:pt idx="105">
                  <c:v>38952</c:v>
                </c:pt>
                <c:pt idx="106">
                  <c:v>38966</c:v>
                </c:pt>
                <c:pt idx="107">
                  <c:v>38980</c:v>
                </c:pt>
                <c:pt idx="108">
                  <c:v>38994</c:v>
                </c:pt>
                <c:pt idx="109">
                  <c:v>39008</c:v>
                </c:pt>
                <c:pt idx="110">
                  <c:v>39022</c:v>
                </c:pt>
                <c:pt idx="111">
                  <c:v>39036</c:v>
                </c:pt>
                <c:pt idx="112">
                  <c:v>39057</c:v>
                </c:pt>
                <c:pt idx="113">
                  <c:v>39071</c:v>
                </c:pt>
                <c:pt idx="114">
                  <c:v>39092</c:v>
                </c:pt>
                <c:pt idx="115">
                  <c:v>39106</c:v>
                </c:pt>
                <c:pt idx="116">
                  <c:v>39120</c:v>
                </c:pt>
                <c:pt idx="117">
                  <c:v>39134</c:v>
                </c:pt>
                <c:pt idx="118">
                  <c:v>39148</c:v>
                </c:pt>
                <c:pt idx="119">
                  <c:v>39163</c:v>
                </c:pt>
                <c:pt idx="120">
                  <c:v>39176</c:v>
                </c:pt>
                <c:pt idx="121">
                  <c:v>39190</c:v>
                </c:pt>
                <c:pt idx="122">
                  <c:v>39211</c:v>
                </c:pt>
                <c:pt idx="123">
                  <c:v>39225</c:v>
                </c:pt>
                <c:pt idx="124">
                  <c:v>39239</c:v>
                </c:pt>
                <c:pt idx="125">
                  <c:v>39253</c:v>
                </c:pt>
                <c:pt idx="126">
                  <c:v>39267</c:v>
                </c:pt>
                <c:pt idx="127">
                  <c:v>39281</c:v>
                </c:pt>
                <c:pt idx="128">
                  <c:v>39295</c:v>
                </c:pt>
                <c:pt idx="129">
                  <c:v>39316</c:v>
                </c:pt>
                <c:pt idx="130">
                  <c:v>39330</c:v>
                </c:pt>
                <c:pt idx="131">
                  <c:v>39344</c:v>
                </c:pt>
                <c:pt idx="132">
                  <c:v>39358</c:v>
                </c:pt>
                <c:pt idx="133">
                  <c:v>39372</c:v>
                </c:pt>
                <c:pt idx="134">
                  <c:v>39393</c:v>
                </c:pt>
                <c:pt idx="135">
                  <c:v>39407</c:v>
                </c:pt>
                <c:pt idx="136">
                  <c:v>39421</c:v>
                </c:pt>
                <c:pt idx="137">
                  <c:v>39435</c:v>
                </c:pt>
                <c:pt idx="138">
                  <c:v>39456</c:v>
                </c:pt>
                <c:pt idx="139">
                  <c:v>39470</c:v>
                </c:pt>
                <c:pt idx="140">
                  <c:v>39484</c:v>
                </c:pt>
                <c:pt idx="141">
                  <c:v>39498</c:v>
                </c:pt>
                <c:pt idx="142">
                  <c:v>39512</c:v>
                </c:pt>
                <c:pt idx="143">
                  <c:v>39525</c:v>
                </c:pt>
                <c:pt idx="144">
                  <c:v>39540</c:v>
                </c:pt>
                <c:pt idx="145">
                  <c:v>39554</c:v>
                </c:pt>
                <c:pt idx="146">
                  <c:v>39575</c:v>
                </c:pt>
                <c:pt idx="147">
                  <c:v>39589</c:v>
                </c:pt>
                <c:pt idx="148">
                  <c:v>39603</c:v>
                </c:pt>
                <c:pt idx="149">
                  <c:v>39617</c:v>
                </c:pt>
                <c:pt idx="150">
                  <c:v>39631</c:v>
                </c:pt>
                <c:pt idx="151">
                  <c:v>39645</c:v>
                </c:pt>
                <c:pt idx="152">
                  <c:v>39666</c:v>
                </c:pt>
                <c:pt idx="153">
                  <c:v>39687</c:v>
                </c:pt>
                <c:pt idx="154">
                  <c:v>39694</c:v>
                </c:pt>
                <c:pt idx="155">
                  <c:v>39708</c:v>
                </c:pt>
                <c:pt idx="156">
                  <c:v>39729</c:v>
                </c:pt>
                <c:pt idx="157">
                  <c:v>39743</c:v>
                </c:pt>
                <c:pt idx="158">
                  <c:v>39757</c:v>
                </c:pt>
                <c:pt idx="159">
                  <c:v>39771</c:v>
                </c:pt>
                <c:pt idx="160">
                  <c:v>40149</c:v>
                </c:pt>
                <c:pt idx="161">
                  <c:v>40164</c:v>
                </c:pt>
                <c:pt idx="162">
                  <c:v>39820</c:v>
                </c:pt>
                <c:pt idx="163">
                  <c:v>39834</c:v>
                </c:pt>
                <c:pt idx="164">
                  <c:v>39848</c:v>
                </c:pt>
                <c:pt idx="165">
                  <c:v>39862</c:v>
                </c:pt>
                <c:pt idx="166">
                  <c:v>39876</c:v>
                </c:pt>
                <c:pt idx="167">
                  <c:v>39890</c:v>
                </c:pt>
                <c:pt idx="168">
                  <c:v>39911</c:v>
                </c:pt>
                <c:pt idx="169">
                  <c:v>39925</c:v>
                </c:pt>
                <c:pt idx="170">
                  <c:v>39575</c:v>
                </c:pt>
                <c:pt idx="171">
                  <c:v>39953</c:v>
                </c:pt>
                <c:pt idx="172">
                  <c:v>39967</c:v>
                </c:pt>
                <c:pt idx="173">
                  <c:v>39981</c:v>
                </c:pt>
                <c:pt idx="174">
                  <c:v>39995</c:v>
                </c:pt>
                <c:pt idx="175">
                  <c:v>40009</c:v>
                </c:pt>
                <c:pt idx="176">
                  <c:v>40030</c:v>
                </c:pt>
                <c:pt idx="177">
                  <c:v>40044</c:v>
                </c:pt>
                <c:pt idx="178">
                  <c:v>39694</c:v>
                </c:pt>
                <c:pt idx="179">
                  <c:v>39708</c:v>
                </c:pt>
                <c:pt idx="180">
                  <c:v>40093</c:v>
                </c:pt>
                <c:pt idx="181">
                  <c:v>40107</c:v>
                </c:pt>
                <c:pt idx="182">
                  <c:v>40121</c:v>
                </c:pt>
                <c:pt idx="183">
                  <c:v>40135</c:v>
                </c:pt>
                <c:pt idx="184">
                  <c:v>40149</c:v>
                </c:pt>
                <c:pt idx="185">
                  <c:v>40163</c:v>
                </c:pt>
                <c:pt idx="186">
                  <c:v>39819</c:v>
                </c:pt>
              </c:numCache>
            </c:numRef>
          </c:cat>
          <c:val>
            <c:numRef>
              <c:f>Sheet1!$C$12:$GG$12</c:f>
              <c:numCache>
                <c:formatCode>0.0_ </c:formatCode>
                <c:ptCount val="187"/>
                <c:pt idx="0">
                  <c:v>10.48</c:v>
                </c:pt>
                <c:pt idx="1">
                  <c:v>9.860000000000003</c:v>
                </c:pt>
                <c:pt idx="2">
                  <c:v>11.5</c:v>
                </c:pt>
                <c:pt idx="3">
                  <c:v>6.49</c:v>
                </c:pt>
                <c:pt idx="4">
                  <c:v>9.5300000000000011</c:v>
                </c:pt>
                <c:pt idx="5">
                  <c:v>6.64</c:v>
                </c:pt>
                <c:pt idx="6">
                  <c:v>8.9700000000000006</c:v>
                </c:pt>
                <c:pt idx="7">
                  <c:v>6.05</c:v>
                </c:pt>
                <c:pt idx="8">
                  <c:v>9.1</c:v>
                </c:pt>
                <c:pt idx="9">
                  <c:v>8.7100000000000009</c:v>
                </c:pt>
                <c:pt idx="10">
                  <c:v>10.75</c:v>
                </c:pt>
                <c:pt idx="11">
                  <c:v>8.39</c:v>
                </c:pt>
                <c:pt idx="12">
                  <c:v>4.5</c:v>
                </c:pt>
                <c:pt idx="13">
                  <c:v>9.84</c:v>
                </c:pt>
                <c:pt idx="14">
                  <c:v>13.65</c:v>
                </c:pt>
                <c:pt idx="15">
                  <c:v>9.9700000000000006</c:v>
                </c:pt>
                <c:pt idx="16">
                  <c:v>12.850000000000003</c:v>
                </c:pt>
                <c:pt idx="17">
                  <c:v>12.68</c:v>
                </c:pt>
                <c:pt idx="18">
                  <c:v>11.07</c:v>
                </c:pt>
                <c:pt idx="19">
                  <c:v>10.350000000000003</c:v>
                </c:pt>
                <c:pt idx="20">
                  <c:v>15.18</c:v>
                </c:pt>
                <c:pt idx="21">
                  <c:v>12.78</c:v>
                </c:pt>
                <c:pt idx="22">
                  <c:v>15.42</c:v>
                </c:pt>
                <c:pt idx="23">
                  <c:v>15.04</c:v>
                </c:pt>
                <c:pt idx="24">
                  <c:v>10.48</c:v>
                </c:pt>
                <c:pt idx="25">
                  <c:v>9.860000000000003</c:v>
                </c:pt>
                <c:pt idx="26">
                  <c:v>11.5</c:v>
                </c:pt>
                <c:pt idx="27">
                  <c:v>6.49</c:v>
                </c:pt>
                <c:pt idx="28">
                  <c:v>9.5300000000000011</c:v>
                </c:pt>
                <c:pt idx="29">
                  <c:v>6.64</c:v>
                </c:pt>
                <c:pt idx="30">
                  <c:v>8.9700000000000006</c:v>
                </c:pt>
                <c:pt idx="31">
                  <c:v>6.05</c:v>
                </c:pt>
                <c:pt idx="32">
                  <c:v>9.1</c:v>
                </c:pt>
                <c:pt idx="33">
                  <c:v>8.7100000000000009</c:v>
                </c:pt>
                <c:pt idx="34">
                  <c:v>10.75</c:v>
                </c:pt>
                <c:pt idx="35">
                  <c:v>8.39</c:v>
                </c:pt>
                <c:pt idx="36">
                  <c:v>4.5</c:v>
                </c:pt>
                <c:pt idx="37">
                  <c:v>9.84</c:v>
                </c:pt>
                <c:pt idx="38">
                  <c:v>13.65</c:v>
                </c:pt>
                <c:pt idx="39">
                  <c:v>9.9700000000000006</c:v>
                </c:pt>
                <c:pt idx="40">
                  <c:v>12.850000000000003</c:v>
                </c:pt>
                <c:pt idx="41">
                  <c:v>12.68</c:v>
                </c:pt>
                <c:pt idx="42">
                  <c:v>11.07</c:v>
                </c:pt>
                <c:pt idx="43">
                  <c:v>10.350000000000003</c:v>
                </c:pt>
                <c:pt idx="44">
                  <c:v>15.18</c:v>
                </c:pt>
                <c:pt idx="45">
                  <c:v>12.78</c:v>
                </c:pt>
                <c:pt idx="46">
                  <c:v>15.42</c:v>
                </c:pt>
                <c:pt idx="47">
                  <c:v>15.04</c:v>
                </c:pt>
                <c:pt idx="48" formatCode="0.0_);[Red]\(0.0\)">
                  <c:v>12.860000000000003</c:v>
                </c:pt>
                <c:pt idx="49" formatCode="0.0_);[Red]\(0.0\)">
                  <c:v>10.6</c:v>
                </c:pt>
                <c:pt idx="50" formatCode="0.0_);[Red]\(0.0\)">
                  <c:v>10.08</c:v>
                </c:pt>
                <c:pt idx="51" formatCode="0.0_);[Red]\(0.0\)">
                  <c:v>11.7</c:v>
                </c:pt>
                <c:pt idx="52" formatCode="0.0_);[Red]\(0.0\)">
                  <c:v>9.26</c:v>
                </c:pt>
                <c:pt idx="53" formatCode="0.0_);[Red]\(0.0\)">
                  <c:v>9.06</c:v>
                </c:pt>
                <c:pt idx="54" formatCode="0.0_);[Red]\(0.0\)">
                  <c:v>8.7200000000000024</c:v>
                </c:pt>
                <c:pt idx="55" formatCode="0.0_);[Red]\(0.0\)">
                  <c:v>10.450000000000003</c:v>
                </c:pt>
                <c:pt idx="56" formatCode="0.0_);[Red]\(0.0\)">
                  <c:v>11.4</c:v>
                </c:pt>
                <c:pt idx="57" formatCode="0.0_);[Red]\(0.0\)">
                  <c:v>11.5</c:v>
                </c:pt>
                <c:pt idx="58" formatCode="0.0_);[Red]\(0.0\)">
                  <c:v>8.9</c:v>
                </c:pt>
                <c:pt idx="59" formatCode="0.0_);[Red]\(0.0\)">
                  <c:v>9.26</c:v>
                </c:pt>
                <c:pt idx="60" formatCode="0.0_);[Red]\(0.0\)">
                  <c:v>3.4</c:v>
                </c:pt>
                <c:pt idx="61" formatCode="0.0_);[Red]\(0.0\)">
                  <c:v>3.4899999999999998</c:v>
                </c:pt>
                <c:pt idx="62" formatCode="0.0_);[Red]\(0.0\)">
                  <c:v>6.26</c:v>
                </c:pt>
                <c:pt idx="63" formatCode="0.0_);[Red]\(0.0\)">
                  <c:v>6.39</c:v>
                </c:pt>
                <c:pt idx="64" formatCode="0.0_);[Red]\(0.0\)">
                  <c:v>5.08</c:v>
                </c:pt>
                <c:pt idx="65" formatCode="0.0_);[Red]\(0.0\)">
                  <c:v>7.96</c:v>
                </c:pt>
                <c:pt idx="66" formatCode="0.0_);[Red]\(0.0\)">
                  <c:v>11.65</c:v>
                </c:pt>
                <c:pt idx="67" formatCode="0.0_);[Red]\(0.0\)">
                  <c:v>7.79</c:v>
                </c:pt>
                <c:pt idx="68" formatCode="0.0_);[Red]\(0.0\)">
                  <c:v>8.11</c:v>
                </c:pt>
                <c:pt idx="69" formatCode="0.0_);[Red]\(0.0\)">
                  <c:v>6.88</c:v>
                </c:pt>
                <c:pt idx="70" formatCode="0.0_);[Red]\(0.0\)">
                  <c:v>8.0500000000000007</c:v>
                </c:pt>
                <c:pt idx="71" formatCode="0.0_);[Red]\(0.0\)">
                  <c:v>5.9</c:v>
                </c:pt>
                <c:pt idx="72" formatCode="0.0_);[Red]\(0.0\)">
                  <c:v>7.57</c:v>
                </c:pt>
                <c:pt idx="73" formatCode="0.0_);[Red]\(0.0\)">
                  <c:v>6.37</c:v>
                </c:pt>
                <c:pt idx="74" formatCode="0.0_);[Red]\(0.0\)">
                  <c:v>7.26</c:v>
                </c:pt>
                <c:pt idx="75" formatCode="0.0_);[Red]\(0.0\)">
                  <c:v>6.44</c:v>
                </c:pt>
                <c:pt idx="76" formatCode="0.0_);[Red]\(0.0\)">
                  <c:v>5.25</c:v>
                </c:pt>
                <c:pt idx="77" formatCode="0.0_);[Red]\(0.0\)">
                  <c:v>6.5</c:v>
                </c:pt>
                <c:pt idx="78" formatCode="0.0_);[Red]\(0.0\)">
                  <c:v>4.57</c:v>
                </c:pt>
                <c:pt idx="79" formatCode="0.0_);[Red]\(0.0\)">
                  <c:v>6.57</c:v>
                </c:pt>
                <c:pt idx="80" formatCode="0.0_);[Red]\(0.0\)">
                  <c:v>6.55</c:v>
                </c:pt>
                <c:pt idx="81" formatCode="0.0_);[Red]\(0.0\)">
                  <c:v>6.4700000000000015</c:v>
                </c:pt>
                <c:pt idx="82" formatCode="0.0_);[Red]\(0.0\)">
                  <c:v>4.96</c:v>
                </c:pt>
                <c:pt idx="83" formatCode="0.0_);[Red]\(0.0\)">
                  <c:v>5.57</c:v>
                </c:pt>
                <c:pt idx="84" formatCode="0.0_);[Red]\(0.0\)">
                  <c:v>4.99</c:v>
                </c:pt>
                <c:pt idx="85" formatCode="0.0_);[Red]\(0.0\)">
                  <c:v>4.3599999999999985</c:v>
                </c:pt>
                <c:pt idx="86" formatCode="0.0_);[Red]\(0.0\)">
                  <c:v>6.94</c:v>
                </c:pt>
                <c:pt idx="87" formatCode="0.0_);[Red]\(0.0\)">
                  <c:v>8.01</c:v>
                </c:pt>
                <c:pt idx="88" formatCode="0.0_);[Red]\(0.0\)">
                  <c:v>8.120000000000001</c:v>
                </c:pt>
                <c:pt idx="89" formatCode="0.0_);[Red]\(0.0\)">
                  <c:v>7.6</c:v>
                </c:pt>
                <c:pt idx="90" formatCode="0.0_);[Red]\(0.0\)">
                  <c:v>8.0400000000000009</c:v>
                </c:pt>
                <c:pt idx="91" formatCode="0.0_);[Red]\(0.0\)">
                  <c:v>7</c:v>
                </c:pt>
                <c:pt idx="92" formatCode="0.0_);[Red]\(0.0\)">
                  <c:v>8.4700000000000006</c:v>
                </c:pt>
                <c:pt idx="93" formatCode="0.0_);[Red]\(0.0\)">
                  <c:v>7.89</c:v>
                </c:pt>
                <c:pt idx="94" formatCode="0.0_);[Red]\(0.0\)">
                  <c:v>5.99</c:v>
                </c:pt>
                <c:pt idx="95" formatCode="0.0_);[Red]\(0.0\)">
                  <c:v>6.84</c:v>
                </c:pt>
                <c:pt idx="96" formatCode="#,##0.0_ ">
                  <c:v>6.8</c:v>
                </c:pt>
                <c:pt idx="97" formatCode="#,##0.0_ ">
                  <c:v>7.1</c:v>
                </c:pt>
                <c:pt idx="98" formatCode="#,##0.0_ ">
                  <c:v>7.3</c:v>
                </c:pt>
                <c:pt idx="99" formatCode="#,##0.0_ ">
                  <c:v>6.7</c:v>
                </c:pt>
                <c:pt idx="100" formatCode="#,##0.0_ ">
                  <c:v>7.6</c:v>
                </c:pt>
                <c:pt idx="101" formatCode="#,##0.0_ ">
                  <c:v>6.3</c:v>
                </c:pt>
                <c:pt idx="102" formatCode="#,##0.0_ ">
                  <c:v>6.4</c:v>
                </c:pt>
                <c:pt idx="103" formatCode="#,##0.0_ ">
                  <c:v>3.6</c:v>
                </c:pt>
                <c:pt idx="104" formatCode="#,##0.0_ ">
                  <c:v>7.9</c:v>
                </c:pt>
                <c:pt idx="105" formatCode="#,##0.0_ ">
                  <c:v>6.7</c:v>
                </c:pt>
                <c:pt idx="106" formatCode="#,##0.0_ ">
                  <c:v>5.4</c:v>
                </c:pt>
                <c:pt idx="107" formatCode="#,##0.0_ ">
                  <c:v>6.2</c:v>
                </c:pt>
                <c:pt idx="108" formatCode="#,##0.0_ ">
                  <c:v>7.1</c:v>
                </c:pt>
                <c:pt idx="109" formatCode="#,##0.0_ ">
                  <c:v>6.4</c:v>
                </c:pt>
                <c:pt idx="110" formatCode="General">
                  <c:v>6.1</c:v>
                </c:pt>
                <c:pt idx="111" formatCode="General">
                  <c:v>6.8</c:v>
                </c:pt>
                <c:pt idx="112" formatCode="General">
                  <c:v>8.2000000000000011</c:v>
                </c:pt>
                <c:pt idx="113" formatCode="General">
                  <c:v>7.5</c:v>
                </c:pt>
                <c:pt idx="114">
                  <c:v>7</c:v>
                </c:pt>
                <c:pt idx="115" formatCode="General">
                  <c:v>7.4</c:v>
                </c:pt>
                <c:pt idx="116" formatCode="General">
                  <c:v>7.6</c:v>
                </c:pt>
                <c:pt idx="117" formatCode="General">
                  <c:v>5.4</c:v>
                </c:pt>
                <c:pt idx="118" formatCode="General">
                  <c:v>7.6</c:v>
                </c:pt>
                <c:pt idx="119" formatCode="General">
                  <c:v>7.5</c:v>
                </c:pt>
                <c:pt idx="120" formatCode="#,##0.0_ ">
                  <c:v>6.3</c:v>
                </c:pt>
                <c:pt idx="121">
                  <c:v>5.7</c:v>
                </c:pt>
                <c:pt idx="122" formatCode="#,##0.0_ ">
                  <c:v>7.8</c:v>
                </c:pt>
                <c:pt idx="123">
                  <c:v>7.8</c:v>
                </c:pt>
                <c:pt idx="124" formatCode="#,##0.0_ ">
                  <c:v>9.1</c:v>
                </c:pt>
                <c:pt idx="125">
                  <c:v>9.2000000000000011</c:v>
                </c:pt>
                <c:pt idx="126" formatCode="#,##0.0_ ">
                  <c:v>7.6</c:v>
                </c:pt>
                <c:pt idx="127">
                  <c:v>6.7</c:v>
                </c:pt>
                <c:pt idx="128" formatCode="#,##0.0_ ">
                  <c:v>8</c:v>
                </c:pt>
                <c:pt idx="129">
                  <c:v>6</c:v>
                </c:pt>
                <c:pt idx="130" formatCode="#,##0.0_ ">
                  <c:v>5.0999999999999996</c:v>
                </c:pt>
                <c:pt idx="131">
                  <c:v>6.6</c:v>
                </c:pt>
                <c:pt idx="132" formatCode="#,##0.0_ ">
                  <c:v>7.7</c:v>
                </c:pt>
                <c:pt idx="133">
                  <c:v>6.5</c:v>
                </c:pt>
                <c:pt idx="134" formatCode="General">
                  <c:v>7.2</c:v>
                </c:pt>
                <c:pt idx="135" formatCode="General">
                  <c:v>7.5</c:v>
                </c:pt>
                <c:pt idx="136" formatCode="General">
                  <c:v>8.2000000000000011</c:v>
                </c:pt>
                <c:pt idx="137" formatCode="General">
                  <c:v>7.4</c:v>
                </c:pt>
                <c:pt idx="138" formatCode="General">
                  <c:v>8.3000000000000007</c:v>
                </c:pt>
                <c:pt idx="139" formatCode="General">
                  <c:v>6.8</c:v>
                </c:pt>
                <c:pt idx="140" formatCode="General">
                  <c:v>6.1</c:v>
                </c:pt>
                <c:pt idx="141">
                  <c:v>7</c:v>
                </c:pt>
                <c:pt idx="142" formatCode="General">
                  <c:v>8.2000000000000011</c:v>
                </c:pt>
                <c:pt idx="143" formatCode="General">
                  <c:v>7.6</c:v>
                </c:pt>
                <c:pt idx="144" formatCode="#,##0.0_ ">
                  <c:v>7</c:v>
                </c:pt>
                <c:pt idx="145">
                  <c:v>6.5</c:v>
                </c:pt>
                <c:pt idx="146" formatCode="#,##0.0_ ">
                  <c:v>7.3</c:v>
                </c:pt>
                <c:pt idx="147">
                  <c:v>6.5</c:v>
                </c:pt>
                <c:pt idx="148" formatCode="#,##0.0_ ">
                  <c:v>5.2</c:v>
                </c:pt>
                <c:pt idx="149">
                  <c:v>7.1</c:v>
                </c:pt>
                <c:pt idx="150" formatCode="#,##0.0_ ">
                  <c:v>7.2</c:v>
                </c:pt>
                <c:pt idx="151">
                  <c:v>7.1</c:v>
                </c:pt>
                <c:pt idx="152" formatCode="#,##0.0_ ">
                  <c:v>5.7</c:v>
                </c:pt>
                <c:pt idx="153">
                  <c:v>6.7</c:v>
                </c:pt>
                <c:pt idx="154" formatCode="#,##0.0_ ">
                  <c:v>5.4</c:v>
                </c:pt>
                <c:pt idx="155">
                  <c:v>6.3</c:v>
                </c:pt>
                <c:pt idx="156" formatCode="#,##0.0_ ">
                  <c:v>5.7</c:v>
                </c:pt>
                <c:pt idx="157">
                  <c:v>7</c:v>
                </c:pt>
                <c:pt idx="158" formatCode="#,##0.0_ ">
                  <c:v>6.8</c:v>
                </c:pt>
                <c:pt idx="159">
                  <c:v>6.8</c:v>
                </c:pt>
                <c:pt idx="160" formatCode="#,##0.0_ ">
                  <c:v>5.2</c:v>
                </c:pt>
                <c:pt idx="161">
                  <c:v>6.3</c:v>
                </c:pt>
                <c:pt idx="162" formatCode="#,##0.0_ ">
                  <c:v>6.8</c:v>
                </c:pt>
                <c:pt idx="163">
                  <c:v>7.1</c:v>
                </c:pt>
                <c:pt idx="164" formatCode="#,##0.0_ ">
                  <c:v>6.8</c:v>
                </c:pt>
                <c:pt idx="165">
                  <c:v>7.5</c:v>
                </c:pt>
                <c:pt idx="166" formatCode="General">
                  <c:v>5.7</c:v>
                </c:pt>
                <c:pt idx="167" formatCode="General">
                  <c:v>6.6</c:v>
                </c:pt>
                <c:pt idx="168" formatCode="#,##0.0_ ">
                  <c:v>6.5</c:v>
                </c:pt>
                <c:pt idx="169">
                  <c:v>2.7</c:v>
                </c:pt>
                <c:pt idx="170" formatCode="#,##0.0_ ">
                  <c:v>5</c:v>
                </c:pt>
                <c:pt idx="171">
                  <c:v>6.4</c:v>
                </c:pt>
                <c:pt idx="172" formatCode="#,##0.0_ ">
                  <c:v>6.8</c:v>
                </c:pt>
                <c:pt idx="173">
                  <c:v>3.5</c:v>
                </c:pt>
                <c:pt idx="174" formatCode="#,##0.0_ ">
                  <c:v>4.7</c:v>
                </c:pt>
                <c:pt idx="175">
                  <c:v>5.9</c:v>
                </c:pt>
                <c:pt idx="176" formatCode="#,##0.0_ ">
                  <c:v>6.4</c:v>
                </c:pt>
                <c:pt idx="177">
                  <c:v>6.6</c:v>
                </c:pt>
                <c:pt idx="178" formatCode="#,##0.0_ ">
                  <c:v>6.3</c:v>
                </c:pt>
                <c:pt idx="179">
                  <c:v>6.7</c:v>
                </c:pt>
                <c:pt idx="180" formatCode="#,##0.0_ ">
                  <c:v>4</c:v>
                </c:pt>
                <c:pt idx="181">
                  <c:v>6.9</c:v>
                </c:pt>
                <c:pt idx="182" formatCode="#,##0.0_ ">
                  <c:v>8.1</c:v>
                </c:pt>
                <c:pt idx="183">
                  <c:v>4.8</c:v>
                </c:pt>
                <c:pt idx="184" formatCode="#,##0.0_ ">
                  <c:v>7.6</c:v>
                </c:pt>
                <c:pt idx="185">
                  <c:v>8.2000000000000011</c:v>
                </c:pt>
                <c:pt idx="186" formatCode="#,##0.0_ ">
                  <c:v>8.6</c:v>
                </c:pt>
              </c:numCache>
            </c:numRef>
          </c:val>
          <c:smooth val="0"/>
        </c:ser>
        <c:ser>
          <c:idx val="1"/>
          <c:order val="1"/>
          <c:tx>
            <c:strRef>
              <c:f>Sheet1!$B$13</c:f>
              <c:strCache>
                <c:ptCount val="1"/>
                <c:pt idx="0">
                  <c:v>ｹﾙﾀﾞｰﾙ性窒素</c:v>
                </c:pt>
              </c:strCache>
            </c:strRef>
          </c:tx>
          <c:spPr>
            <a:ln>
              <a:solidFill>
                <a:srgbClr val="002060"/>
              </a:solidFill>
            </a:ln>
          </c:spPr>
          <c:marker>
            <c:symbol val="circle"/>
            <c:size val="5"/>
            <c:spPr>
              <a:solidFill>
                <a:srgbClr val="FFFF00"/>
              </a:solidFill>
            </c:spPr>
          </c:marker>
          <c:cat>
            <c:numRef>
              <c:f>Sheet1!$C$11:$GG$11</c:f>
              <c:numCache>
                <c:formatCode>m"月"d"日";@</c:formatCode>
                <c:ptCount val="187"/>
                <c:pt idx="0">
                  <c:v>37349</c:v>
                </c:pt>
                <c:pt idx="1">
                  <c:v>37363</c:v>
                </c:pt>
                <c:pt idx="2">
                  <c:v>37377</c:v>
                </c:pt>
                <c:pt idx="3">
                  <c:v>37391</c:v>
                </c:pt>
                <c:pt idx="4">
                  <c:v>37412</c:v>
                </c:pt>
                <c:pt idx="5">
                  <c:v>37426</c:v>
                </c:pt>
                <c:pt idx="6">
                  <c:v>37440</c:v>
                </c:pt>
                <c:pt idx="7">
                  <c:v>37454</c:v>
                </c:pt>
                <c:pt idx="8">
                  <c:v>37475</c:v>
                </c:pt>
                <c:pt idx="9">
                  <c:v>37489</c:v>
                </c:pt>
                <c:pt idx="10">
                  <c:v>37503</c:v>
                </c:pt>
                <c:pt idx="11">
                  <c:v>37517</c:v>
                </c:pt>
                <c:pt idx="12">
                  <c:v>37531</c:v>
                </c:pt>
                <c:pt idx="13">
                  <c:v>37545</c:v>
                </c:pt>
                <c:pt idx="14">
                  <c:v>37566</c:v>
                </c:pt>
                <c:pt idx="15">
                  <c:v>37580</c:v>
                </c:pt>
                <c:pt idx="16">
                  <c:v>37594</c:v>
                </c:pt>
                <c:pt idx="17">
                  <c:v>37608</c:v>
                </c:pt>
                <c:pt idx="18">
                  <c:v>37629</c:v>
                </c:pt>
                <c:pt idx="19">
                  <c:v>37643</c:v>
                </c:pt>
                <c:pt idx="20">
                  <c:v>37657</c:v>
                </c:pt>
                <c:pt idx="21">
                  <c:v>37671</c:v>
                </c:pt>
                <c:pt idx="22">
                  <c:v>37685</c:v>
                </c:pt>
                <c:pt idx="23">
                  <c:v>37334</c:v>
                </c:pt>
                <c:pt idx="24">
                  <c:v>37713</c:v>
                </c:pt>
                <c:pt idx="25">
                  <c:v>37727</c:v>
                </c:pt>
                <c:pt idx="26">
                  <c:v>37748</c:v>
                </c:pt>
                <c:pt idx="27">
                  <c:v>37762</c:v>
                </c:pt>
                <c:pt idx="28">
                  <c:v>37776</c:v>
                </c:pt>
                <c:pt idx="29">
                  <c:v>37790</c:v>
                </c:pt>
                <c:pt idx="30">
                  <c:v>37804</c:v>
                </c:pt>
                <c:pt idx="31">
                  <c:v>37818</c:v>
                </c:pt>
                <c:pt idx="32">
                  <c:v>37839</c:v>
                </c:pt>
                <c:pt idx="33">
                  <c:v>37853</c:v>
                </c:pt>
                <c:pt idx="34">
                  <c:v>37867</c:v>
                </c:pt>
                <c:pt idx="35">
                  <c:v>37881</c:v>
                </c:pt>
                <c:pt idx="36">
                  <c:v>37902</c:v>
                </c:pt>
                <c:pt idx="37">
                  <c:v>37916</c:v>
                </c:pt>
                <c:pt idx="38">
                  <c:v>37930</c:v>
                </c:pt>
                <c:pt idx="39">
                  <c:v>37944</c:v>
                </c:pt>
                <c:pt idx="40">
                  <c:v>37958</c:v>
                </c:pt>
                <c:pt idx="41">
                  <c:v>37972</c:v>
                </c:pt>
                <c:pt idx="42">
                  <c:v>37628</c:v>
                </c:pt>
                <c:pt idx="43">
                  <c:v>38007</c:v>
                </c:pt>
                <c:pt idx="44">
                  <c:v>38021</c:v>
                </c:pt>
                <c:pt idx="45">
                  <c:v>38035</c:v>
                </c:pt>
                <c:pt idx="46">
                  <c:v>38049</c:v>
                </c:pt>
                <c:pt idx="47">
                  <c:v>38063</c:v>
                </c:pt>
                <c:pt idx="48">
                  <c:v>38084</c:v>
                </c:pt>
                <c:pt idx="49">
                  <c:v>38098</c:v>
                </c:pt>
                <c:pt idx="50">
                  <c:v>38113</c:v>
                </c:pt>
                <c:pt idx="51">
                  <c:v>38126</c:v>
                </c:pt>
                <c:pt idx="52">
                  <c:v>38140</c:v>
                </c:pt>
                <c:pt idx="53">
                  <c:v>38154</c:v>
                </c:pt>
                <c:pt idx="54">
                  <c:v>38175</c:v>
                </c:pt>
                <c:pt idx="55">
                  <c:v>38189</c:v>
                </c:pt>
                <c:pt idx="56">
                  <c:v>38203</c:v>
                </c:pt>
                <c:pt idx="57">
                  <c:v>38217</c:v>
                </c:pt>
                <c:pt idx="58">
                  <c:v>38231</c:v>
                </c:pt>
                <c:pt idx="59">
                  <c:v>38245</c:v>
                </c:pt>
                <c:pt idx="60">
                  <c:v>38266</c:v>
                </c:pt>
                <c:pt idx="61">
                  <c:v>38280</c:v>
                </c:pt>
                <c:pt idx="62">
                  <c:v>38301</c:v>
                </c:pt>
                <c:pt idx="63">
                  <c:v>38315</c:v>
                </c:pt>
                <c:pt idx="64">
                  <c:v>38322</c:v>
                </c:pt>
                <c:pt idx="65">
                  <c:v>38336</c:v>
                </c:pt>
                <c:pt idx="66">
                  <c:v>38357</c:v>
                </c:pt>
                <c:pt idx="67">
                  <c:v>38371</c:v>
                </c:pt>
                <c:pt idx="68">
                  <c:v>38385</c:v>
                </c:pt>
                <c:pt idx="69">
                  <c:v>38399</c:v>
                </c:pt>
                <c:pt idx="70">
                  <c:v>38413</c:v>
                </c:pt>
                <c:pt idx="71">
                  <c:v>38427</c:v>
                </c:pt>
                <c:pt idx="72">
                  <c:v>38448</c:v>
                </c:pt>
                <c:pt idx="73">
                  <c:v>38462</c:v>
                </c:pt>
                <c:pt idx="74">
                  <c:v>38483</c:v>
                </c:pt>
                <c:pt idx="75">
                  <c:v>38497</c:v>
                </c:pt>
                <c:pt idx="76">
                  <c:v>38504</c:v>
                </c:pt>
                <c:pt idx="77">
                  <c:v>38518</c:v>
                </c:pt>
                <c:pt idx="78">
                  <c:v>38539</c:v>
                </c:pt>
                <c:pt idx="79">
                  <c:v>38553</c:v>
                </c:pt>
                <c:pt idx="80">
                  <c:v>38567</c:v>
                </c:pt>
                <c:pt idx="81">
                  <c:v>38581</c:v>
                </c:pt>
                <c:pt idx="82">
                  <c:v>38602</c:v>
                </c:pt>
                <c:pt idx="83">
                  <c:v>38616</c:v>
                </c:pt>
                <c:pt idx="84">
                  <c:v>38630</c:v>
                </c:pt>
                <c:pt idx="85">
                  <c:v>38644</c:v>
                </c:pt>
                <c:pt idx="86">
                  <c:v>38657</c:v>
                </c:pt>
                <c:pt idx="87">
                  <c:v>38670</c:v>
                </c:pt>
                <c:pt idx="88">
                  <c:v>38693</c:v>
                </c:pt>
                <c:pt idx="89">
                  <c:v>38707</c:v>
                </c:pt>
                <c:pt idx="90">
                  <c:v>38728</c:v>
                </c:pt>
                <c:pt idx="91">
                  <c:v>38742</c:v>
                </c:pt>
                <c:pt idx="92">
                  <c:v>38749</c:v>
                </c:pt>
                <c:pt idx="93">
                  <c:v>38763</c:v>
                </c:pt>
                <c:pt idx="94">
                  <c:v>38777</c:v>
                </c:pt>
                <c:pt idx="95">
                  <c:v>38791</c:v>
                </c:pt>
                <c:pt idx="96">
                  <c:v>38812</c:v>
                </c:pt>
                <c:pt idx="97">
                  <c:v>38826</c:v>
                </c:pt>
                <c:pt idx="98">
                  <c:v>38847</c:v>
                </c:pt>
                <c:pt idx="99">
                  <c:v>38861</c:v>
                </c:pt>
                <c:pt idx="100">
                  <c:v>38875</c:v>
                </c:pt>
                <c:pt idx="101">
                  <c:v>38889</c:v>
                </c:pt>
                <c:pt idx="102">
                  <c:v>38903</c:v>
                </c:pt>
                <c:pt idx="103">
                  <c:v>38917</c:v>
                </c:pt>
                <c:pt idx="104">
                  <c:v>38931</c:v>
                </c:pt>
                <c:pt idx="105">
                  <c:v>38952</c:v>
                </c:pt>
                <c:pt idx="106">
                  <c:v>38966</c:v>
                </c:pt>
                <c:pt idx="107">
                  <c:v>38980</c:v>
                </c:pt>
                <c:pt idx="108">
                  <c:v>38994</c:v>
                </c:pt>
                <c:pt idx="109">
                  <c:v>39008</c:v>
                </c:pt>
                <c:pt idx="110">
                  <c:v>39022</c:v>
                </c:pt>
                <c:pt idx="111">
                  <c:v>39036</c:v>
                </c:pt>
                <c:pt idx="112">
                  <c:v>39057</c:v>
                </c:pt>
                <c:pt idx="113">
                  <c:v>39071</c:v>
                </c:pt>
                <c:pt idx="114">
                  <c:v>39092</c:v>
                </c:pt>
                <c:pt idx="115">
                  <c:v>39106</c:v>
                </c:pt>
                <c:pt idx="116">
                  <c:v>39120</c:v>
                </c:pt>
                <c:pt idx="117">
                  <c:v>39134</c:v>
                </c:pt>
                <c:pt idx="118">
                  <c:v>39148</c:v>
                </c:pt>
                <c:pt idx="119">
                  <c:v>39163</c:v>
                </c:pt>
                <c:pt idx="120">
                  <c:v>39176</c:v>
                </c:pt>
                <c:pt idx="121">
                  <c:v>39190</c:v>
                </c:pt>
                <c:pt idx="122">
                  <c:v>39211</c:v>
                </c:pt>
                <c:pt idx="123">
                  <c:v>39225</c:v>
                </c:pt>
                <c:pt idx="124">
                  <c:v>39239</c:v>
                </c:pt>
                <c:pt idx="125">
                  <c:v>39253</c:v>
                </c:pt>
                <c:pt idx="126">
                  <c:v>39267</c:v>
                </c:pt>
                <c:pt idx="127">
                  <c:v>39281</c:v>
                </c:pt>
                <c:pt idx="128">
                  <c:v>39295</c:v>
                </c:pt>
                <c:pt idx="129">
                  <c:v>39316</c:v>
                </c:pt>
                <c:pt idx="130">
                  <c:v>39330</c:v>
                </c:pt>
                <c:pt idx="131">
                  <c:v>39344</c:v>
                </c:pt>
                <c:pt idx="132">
                  <c:v>39358</c:v>
                </c:pt>
                <c:pt idx="133">
                  <c:v>39372</c:v>
                </c:pt>
                <c:pt idx="134">
                  <c:v>39393</c:v>
                </c:pt>
                <c:pt idx="135">
                  <c:v>39407</c:v>
                </c:pt>
                <c:pt idx="136">
                  <c:v>39421</c:v>
                </c:pt>
                <c:pt idx="137">
                  <c:v>39435</c:v>
                </c:pt>
                <c:pt idx="138">
                  <c:v>39456</c:v>
                </c:pt>
                <c:pt idx="139">
                  <c:v>39470</c:v>
                </c:pt>
                <c:pt idx="140">
                  <c:v>39484</c:v>
                </c:pt>
                <c:pt idx="141">
                  <c:v>39498</c:v>
                </c:pt>
                <c:pt idx="142">
                  <c:v>39512</c:v>
                </c:pt>
                <c:pt idx="143">
                  <c:v>39525</c:v>
                </c:pt>
                <c:pt idx="144">
                  <c:v>39540</c:v>
                </c:pt>
                <c:pt idx="145">
                  <c:v>39554</c:v>
                </c:pt>
                <c:pt idx="146">
                  <c:v>39575</c:v>
                </c:pt>
                <c:pt idx="147">
                  <c:v>39589</c:v>
                </c:pt>
                <c:pt idx="148">
                  <c:v>39603</c:v>
                </c:pt>
                <c:pt idx="149">
                  <c:v>39617</c:v>
                </c:pt>
                <c:pt idx="150">
                  <c:v>39631</c:v>
                </c:pt>
                <c:pt idx="151">
                  <c:v>39645</c:v>
                </c:pt>
                <c:pt idx="152">
                  <c:v>39666</c:v>
                </c:pt>
                <c:pt idx="153">
                  <c:v>39687</c:v>
                </c:pt>
                <c:pt idx="154">
                  <c:v>39694</c:v>
                </c:pt>
                <c:pt idx="155">
                  <c:v>39708</c:v>
                </c:pt>
                <c:pt idx="156">
                  <c:v>39729</c:v>
                </c:pt>
                <c:pt idx="157">
                  <c:v>39743</c:v>
                </c:pt>
                <c:pt idx="158">
                  <c:v>39757</c:v>
                </c:pt>
                <c:pt idx="159">
                  <c:v>39771</c:v>
                </c:pt>
                <c:pt idx="160">
                  <c:v>40149</c:v>
                </c:pt>
                <c:pt idx="161">
                  <c:v>40164</c:v>
                </c:pt>
                <c:pt idx="162">
                  <c:v>39820</c:v>
                </c:pt>
                <c:pt idx="163">
                  <c:v>39834</c:v>
                </c:pt>
                <c:pt idx="164">
                  <c:v>39848</c:v>
                </c:pt>
                <c:pt idx="165">
                  <c:v>39862</c:v>
                </c:pt>
                <c:pt idx="166">
                  <c:v>39876</c:v>
                </c:pt>
                <c:pt idx="167">
                  <c:v>39890</c:v>
                </c:pt>
                <c:pt idx="168">
                  <c:v>39911</c:v>
                </c:pt>
                <c:pt idx="169">
                  <c:v>39925</c:v>
                </c:pt>
                <c:pt idx="170">
                  <c:v>39575</c:v>
                </c:pt>
                <c:pt idx="171">
                  <c:v>39953</c:v>
                </c:pt>
                <c:pt idx="172">
                  <c:v>39967</c:v>
                </c:pt>
                <c:pt idx="173">
                  <c:v>39981</c:v>
                </c:pt>
                <c:pt idx="174">
                  <c:v>39995</c:v>
                </c:pt>
                <c:pt idx="175">
                  <c:v>40009</c:v>
                </c:pt>
                <c:pt idx="176">
                  <c:v>40030</c:v>
                </c:pt>
                <c:pt idx="177">
                  <c:v>40044</c:v>
                </c:pt>
                <c:pt idx="178">
                  <c:v>39694</c:v>
                </c:pt>
                <c:pt idx="179">
                  <c:v>39708</c:v>
                </c:pt>
                <c:pt idx="180">
                  <c:v>40093</c:v>
                </c:pt>
                <c:pt idx="181">
                  <c:v>40107</c:v>
                </c:pt>
                <c:pt idx="182">
                  <c:v>40121</c:v>
                </c:pt>
                <c:pt idx="183">
                  <c:v>40135</c:v>
                </c:pt>
                <c:pt idx="184">
                  <c:v>40149</c:v>
                </c:pt>
                <c:pt idx="185">
                  <c:v>40163</c:v>
                </c:pt>
                <c:pt idx="186">
                  <c:v>39819</c:v>
                </c:pt>
              </c:numCache>
            </c:numRef>
          </c:cat>
          <c:val>
            <c:numRef>
              <c:f>Sheet1!$C$13:$GG$13</c:f>
              <c:numCache>
                <c:formatCode>0.0_ </c:formatCode>
                <c:ptCount val="187"/>
                <c:pt idx="0">
                  <c:v>4.3499999999999996</c:v>
                </c:pt>
                <c:pt idx="1">
                  <c:v>3</c:v>
                </c:pt>
                <c:pt idx="2">
                  <c:v>8.3000000000000007</c:v>
                </c:pt>
                <c:pt idx="3">
                  <c:v>3.8499999999999992</c:v>
                </c:pt>
                <c:pt idx="4">
                  <c:v>3.9499999999999997</c:v>
                </c:pt>
                <c:pt idx="5">
                  <c:v>1.7500000000000002</c:v>
                </c:pt>
                <c:pt idx="6">
                  <c:v>2.65</c:v>
                </c:pt>
                <c:pt idx="7">
                  <c:v>0.8</c:v>
                </c:pt>
                <c:pt idx="8">
                  <c:v>6.2</c:v>
                </c:pt>
                <c:pt idx="9">
                  <c:v>5.9</c:v>
                </c:pt>
                <c:pt idx="10">
                  <c:v>6.5</c:v>
                </c:pt>
                <c:pt idx="11">
                  <c:v>4.3499999999999996</c:v>
                </c:pt>
                <c:pt idx="12">
                  <c:v>0.3000000000000001</c:v>
                </c:pt>
                <c:pt idx="13">
                  <c:v>5.9</c:v>
                </c:pt>
                <c:pt idx="14">
                  <c:v>7.05</c:v>
                </c:pt>
                <c:pt idx="15">
                  <c:v>7.75</c:v>
                </c:pt>
                <c:pt idx="16">
                  <c:v>10.65</c:v>
                </c:pt>
                <c:pt idx="17">
                  <c:v>9.5</c:v>
                </c:pt>
                <c:pt idx="18">
                  <c:v>7.3</c:v>
                </c:pt>
                <c:pt idx="19">
                  <c:v>7.85</c:v>
                </c:pt>
                <c:pt idx="20">
                  <c:v>12</c:v>
                </c:pt>
                <c:pt idx="21">
                  <c:v>9.3000000000000007</c:v>
                </c:pt>
                <c:pt idx="22">
                  <c:v>10.4</c:v>
                </c:pt>
                <c:pt idx="23">
                  <c:v>12.1</c:v>
                </c:pt>
                <c:pt idx="24">
                  <c:v>4.3499999999999996</c:v>
                </c:pt>
                <c:pt idx="25">
                  <c:v>3</c:v>
                </c:pt>
                <c:pt idx="26">
                  <c:v>8.3000000000000007</c:v>
                </c:pt>
                <c:pt idx="27">
                  <c:v>3.8499999999999992</c:v>
                </c:pt>
                <c:pt idx="28">
                  <c:v>3.9499999999999997</c:v>
                </c:pt>
                <c:pt idx="29">
                  <c:v>1.7500000000000002</c:v>
                </c:pt>
                <c:pt idx="30">
                  <c:v>2.65</c:v>
                </c:pt>
                <c:pt idx="31">
                  <c:v>0.8</c:v>
                </c:pt>
                <c:pt idx="32">
                  <c:v>6.2</c:v>
                </c:pt>
                <c:pt idx="33">
                  <c:v>5.9</c:v>
                </c:pt>
                <c:pt idx="34">
                  <c:v>6.5</c:v>
                </c:pt>
                <c:pt idx="35">
                  <c:v>4.3499999999999996</c:v>
                </c:pt>
                <c:pt idx="36">
                  <c:v>0.3000000000000001</c:v>
                </c:pt>
                <c:pt idx="37">
                  <c:v>5.9</c:v>
                </c:pt>
                <c:pt idx="38">
                  <c:v>7.05</c:v>
                </c:pt>
                <c:pt idx="39">
                  <c:v>7.75</c:v>
                </c:pt>
                <c:pt idx="40">
                  <c:v>10.65</c:v>
                </c:pt>
                <c:pt idx="41">
                  <c:v>9.5</c:v>
                </c:pt>
                <c:pt idx="42">
                  <c:v>7.3</c:v>
                </c:pt>
                <c:pt idx="43">
                  <c:v>7.85</c:v>
                </c:pt>
                <c:pt idx="44">
                  <c:v>12</c:v>
                </c:pt>
                <c:pt idx="45">
                  <c:v>9.3000000000000007</c:v>
                </c:pt>
                <c:pt idx="46">
                  <c:v>10.4</c:v>
                </c:pt>
                <c:pt idx="47">
                  <c:v>12.1</c:v>
                </c:pt>
                <c:pt idx="48" formatCode="0.0_);[Red]\(0.0\)">
                  <c:v>11.9</c:v>
                </c:pt>
                <c:pt idx="49" formatCode="0.0_);[Red]\(0.0\)">
                  <c:v>7.3</c:v>
                </c:pt>
                <c:pt idx="50" formatCode="0.0_);[Red]\(0.0\)">
                  <c:v>6.83</c:v>
                </c:pt>
                <c:pt idx="51" formatCode="0.0_);[Red]\(0.0\)">
                  <c:v>8.5</c:v>
                </c:pt>
                <c:pt idx="52" formatCode="0.0_);[Red]\(0.0\)">
                  <c:v>5.6</c:v>
                </c:pt>
                <c:pt idx="53" formatCode="0.0_);[Red]\(0.0\)">
                  <c:v>2.2999999999999998</c:v>
                </c:pt>
                <c:pt idx="54" formatCode="0.0_);[Red]\(0.0\)">
                  <c:v>6.9</c:v>
                </c:pt>
                <c:pt idx="55" formatCode="0.0_);[Red]\(0.0\)">
                  <c:v>9</c:v>
                </c:pt>
                <c:pt idx="56" formatCode="0.0_);[Red]\(0.0\)">
                  <c:v>9.1</c:v>
                </c:pt>
                <c:pt idx="57" formatCode="0.0_);[Red]\(0.0\)">
                  <c:v>8.7000000000000011</c:v>
                </c:pt>
                <c:pt idx="58" formatCode="0.0_);[Red]\(0.0\)">
                  <c:v>4.7</c:v>
                </c:pt>
                <c:pt idx="59" formatCode="0.0_);[Red]\(0.0\)">
                  <c:v>5.4</c:v>
                </c:pt>
                <c:pt idx="60" formatCode="0.0_);[Red]\(0.0\)">
                  <c:v>1.3800000000000001</c:v>
                </c:pt>
                <c:pt idx="61" formatCode="0.0_);[Red]\(0.0\)">
                  <c:v>1.25</c:v>
                </c:pt>
                <c:pt idx="62" formatCode="0.0_);[Red]\(0.0\)">
                  <c:v>1.1200000000000001</c:v>
                </c:pt>
                <c:pt idx="63" formatCode="0.0_);[Red]\(0.0\)">
                  <c:v>1.9500000000000002</c:v>
                </c:pt>
                <c:pt idx="64" formatCode="0.0_);[Red]\(0.0\)">
                  <c:v>1.08</c:v>
                </c:pt>
                <c:pt idx="65" formatCode="0.0_);[Red]\(0.0\)">
                  <c:v>2.5</c:v>
                </c:pt>
                <c:pt idx="66" formatCode="0.0_);[Red]\(0.0\)">
                  <c:v>2.4</c:v>
                </c:pt>
                <c:pt idx="67" formatCode="0.0_);[Red]\(0.0\)">
                  <c:v>1.24</c:v>
                </c:pt>
                <c:pt idx="68" formatCode="0.0_);[Red]\(0.0\)">
                  <c:v>1.04</c:v>
                </c:pt>
                <c:pt idx="69" formatCode="0.0_);[Red]\(0.0\)">
                  <c:v>2.04</c:v>
                </c:pt>
                <c:pt idx="70" formatCode="0.0_);[Red]\(0.0\)">
                  <c:v>2.92</c:v>
                </c:pt>
                <c:pt idx="71" formatCode="0.0_);[Red]\(0.0\)">
                  <c:v>1.44</c:v>
                </c:pt>
                <c:pt idx="72" formatCode="0.00_);[Red]\(0.00\)">
                  <c:v>1.47</c:v>
                </c:pt>
                <c:pt idx="73" formatCode="0.00_);[Red]\(0.00\)">
                  <c:v>1.47</c:v>
                </c:pt>
                <c:pt idx="74" formatCode="0.00_);[Red]\(0.00\)">
                  <c:v>1.1800000000000004</c:v>
                </c:pt>
                <c:pt idx="75" formatCode="0.00_);[Red]\(0.00\)">
                  <c:v>0.6000000000000002</c:v>
                </c:pt>
                <c:pt idx="76" formatCode="0.00_);[Red]\(0.00\)">
                  <c:v>0.79</c:v>
                </c:pt>
                <c:pt idx="77" formatCode="0.00_);[Red]\(0.00\)">
                  <c:v>0.88000000000000012</c:v>
                </c:pt>
                <c:pt idx="78" formatCode="0.00_);[Red]\(0.00\)">
                  <c:v>0.55000000000000004</c:v>
                </c:pt>
                <c:pt idx="79" formatCode="0.00_);[Red]\(0.00\)">
                  <c:v>0.71000000000000019</c:v>
                </c:pt>
                <c:pt idx="80" formatCode="0.00_);[Red]\(0.00\)">
                  <c:v>0.79</c:v>
                </c:pt>
                <c:pt idx="81" formatCode="0.00_);[Red]\(0.00\)">
                  <c:v>0.77000000000000013</c:v>
                </c:pt>
                <c:pt idx="82" formatCode="0.00_);[Red]\(0.00\)">
                  <c:v>0.88000000000000012</c:v>
                </c:pt>
                <c:pt idx="83" formatCode="0.00_);[Red]\(0.00\)">
                  <c:v>1.85</c:v>
                </c:pt>
                <c:pt idx="84" formatCode="0.00_);[Red]\(0.00\)">
                  <c:v>1.02</c:v>
                </c:pt>
                <c:pt idx="85" formatCode="0.00_);[Red]\(0.00\)">
                  <c:v>0.4900000000000001</c:v>
                </c:pt>
                <c:pt idx="86" formatCode="0.00_);[Red]\(0.00\)">
                  <c:v>0.79</c:v>
                </c:pt>
                <c:pt idx="87" formatCode="0.00_);[Red]\(0.00\)">
                  <c:v>0.77000000000000013</c:v>
                </c:pt>
                <c:pt idx="88" formatCode="0.00_);[Red]\(0.00\)">
                  <c:v>1.33</c:v>
                </c:pt>
                <c:pt idx="89" formatCode="0.00_);[Red]\(0.00\)">
                  <c:v>1.08</c:v>
                </c:pt>
                <c:pt idx="90" formatCode="0.00_);[Red]\(0.00\)">
                  <c:v>1</c:v>
                </c:pt>
                <c:pt idx="91" formatCode="0.00_);[Red]\(0.00\)">
                  <c:v>0.91</c:v>
                </c:pt>
                <c:pt idx="92" formatCode="0.00_);[Red]\(0.00\)">
                  <c:v>1.37</c:v>
                </c:pt>
                <c:pt idx="93" formatCode="0.00_);[Red]\(0.00\)">
                  <c:v>0.97000000000000008</c:v>
                </c:pt>
                <c:pt idx="94" formatCode="0.00_);[Red]\(0.00\)">
                  <c:v>1.04</c:v>
                </c:pt>
                <c:pt idx="95" formatCode="0.00_);[Red]\(0.00\)">
                  <c:v>0.76000000000000023</c:v>
                </c:pt>
                <c:pt idx="96" formatCode="#,##0.0_ ">
                  <c:v>0</c:v>
                </c:pt>
                <c:pt idx="97">
                  <c:v>0</c:v>
                </c:pt>
                <c:pt idx="98" formatCode="#,##0.0_ ">
                  <c:v>0</c:v>
                </c:pt>
                <c:pt idx="99">
                  <c:v>0</c:v>
                </c:pt>
                <c:pt idx="100" formatCode="#,##0.0_ ">
                  <c:v>0</c:v>
                </c:pt>
                <c:pt idx="101">
                  <c:v>0</c:v>
                </c:pt>
                <c:pt idx="102" formatCode="#,##0.0_ ">
                  <c:v>0</c:v>
                </c:pt>
                <c:pt idx="103">
                  <c:v>0</c:v>
                </c:pt>
                <c:pt idx="104" formatCode="#,##0.0_ ">
                  <c:v>0</c:v>
                </c:pt>
                <c:pt idx="105">
                  <c:v>0</c:v>
                </c:pt>
                <c:pt idx="106" formatCode="#,##0.0_ ">
                  <c:v>0</c:v>
                </c:pt>
                <c:pt idx="107">
                  <c:v>0</c:v>
                </c:pt>
                <c:pt idx="108" formatCode="#,##0.0_ ">
                  <c:v>0.1</c:v>
                </c:pt>
                <c:pt idx="109">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0.0_ ">
                  <c:v>0</c:v>
                </c:pt>
                <c:pt idx="121" formatCode="#,##0.0_ ">
                  <c:v>0</c:v>
                </c:pt>
                <c:pt idx="122" formatCode="#,##0.0_ ">
                  <c:v>0</c:v>
                </c:pt>
                <c:pt idx="123" formatCode="#,##0.0_ ">
                  <c:v>0</c:v>
                </c:pt>
                <c:pt idx="124" formatCode="#,##0.0_ ">
                  <c:v>0</c:v>
                </c:pt>
                <c:pt idx="125" formatCode="#,##0.0_ ">
                  <c:v>0</c:v>
                </c:pt>
                <c:pt idx="126" formatCode="#,##0.0_ ">
                  <c:v>0</c:v>
                </c:pt>
                <c:pt idx="127" formatCode="#,##0.0_ ">
                  <c:v>0</c:v>
                </c:pt>
                <c:pt idx="128" formatCode="#,##0.0_ ">
                  <c:v>0</c:v>
                </c:pt>
                <c:pt idx="129" formatCode="#,##0.0_ ">
                  <c:v>0</c:v>
                </c:pt>
                <c:pt idx="130" formatCode="#,##0.0_ ">
                  <c:v>0</c:v>
                </c:pt>
                <c:pt idx="131" formatCode="#,##0.0_ ">
                  <c:v>0</c:v>
                </c:pt>
                <c:pt idx="132" formatCode="#,##0.0_ ">
                  <c:v>0</c:v>
                </c:pt>
                <c:pt idx="133" formatCode="#,##0.0_ ">
                  <c:v>0</c:v>
                </c:pt>
                <c:pt idx="134" formatCode="General">
                  <c:v>0</c:v>
                </c:pt>
                <c:pt idx="135" formatCode="General">
                  <c:v>0</c:v>
                </c:pt>
                <c:pt idx="136" formatCode="General">
                  <c:v>0</c:v>
                </c:pt>
                <c:pt idx="137" formatCode="General">
                  <c:v>0</c:v>
                </c:pt>
                <c:pt idx="138" formatCode="General">
                  <c:v>0.3000000000000001</c:v>
                </c:pt>
                <c:pt idx="139" formatCode="General">
                  <c:v>0</c:v>
                </c:pt>
                <c:pt idx="140" formatCode="General">
                  <c:v>0</c:v>
                </c:pt>
                <c:pt idx="141" formatCode="General">
                  <c:v>0.1</c:v>
                </c:pt>
                <c:pt idx="142" formatCode="General">
                  <c:v>0</c:v>
                </c:pt>
                <c:pt idx="143" formatCode="General">
                  <c:v>0</c:v>
                </c:pt>
                <c:pt idx="144" formatCode="#,##0.0_ ">
                  <c:v>0</c:v>
                </c:pt>
                <c:pt idx="145" formatCode="#,##0.0_ ">
                  <c:v>0</c:v>
                </c:pt>
                <c:pt idx="146" formatCode="#,##0.0_ ">
                  <c:v>0</c:v>
                </c:pt>
                <c:pt idx="147" formatCode="#,##0.0_ ">
                  <c:v>0</c:v>
                </c:pt>
                <c:pt idx="148" formatCode="#,##0.0_ ">
                  <c:v>0</c:v>
                </c:pt>
                <c:pt idx="149" formatCode="#,##0.0_ ">
                  <c:v>0</c:v>
                </c:pt>
                <c:pt idx="150" formatCode="#,##0.0_ ">
                  <c:v>0</c:v>
                </c:pt>
                <c:pt idx="151" formatCode="#,##0.0_ ">
                  <c:v>0</c:v>
                </c:pt>
                <c:pt idx="152" formatCode="#,##0.0_ ">
                  <c:v>0</c:v>
                </c:pt>
                <c:pt idx="153" formatCode="#,##0.0_ ">
                  <c:v>0</c:v>
                </c:pt>
                <c:pt idx="154" formatCode="#,##0.0_ ">
                  <c:v>0</c:v>
                </c:pt>
                <c:pt idx="155" formatCode="#,##0.0_ ">
                  <c:v>0</c:v>
                </c:pt>
                <c:pt idx="156" formatCode="#,##0.0_ ">
                  <c:v>0.4</c:v>
                </c:pt>
                <c:pt idx="157" formatCode="#,##0.0_ ">
                  <c:v>0</c:v>
                </c:pt>
                <c:pt idx="158" formatCode="#,##0.0_ ">
                  <c:v>0</c:v>
                </c:pt>
                <c:pt idx="159" formatCode="#,##0.0_ ">
                  <c:v>0</c:v>
                </c:pt>
                <c:pt idx="160" formatCode="#,##0.0_ ">
                  <c:v>0</c:v>
                </c:pt>
                <c:pt idx="161" formatCode="#,##0.0_ ">
                  <c:v>0</c:v>
                </c:pt>
                <c:pt idx="162" formatCode="#,##0.0_ ">
                  <c:v>0</c:v>
                </c:pt>
                <c:pt idx="163" formatCode="#,##0.0_ ">
                  <c:v>0</c:v>
                </c:pt>
                <c:pt idx="164" formatCode="#,##0.0_ ">
                  <c:v>0.2</c:v>
                </c:pt>
                <c:pt idx="165" formatCode="#,##0.0_ ">
                  <c:v>0</c:v>
                </c:pt>
                <c:pt idx="166" formatCode="General">
                  <c:v>0</c:v>
                </c:pt>
                <c:pt idx="167" formatCode="General">
                  <c:v>0</c:v>
                </c:pt>
                <c:pt idx="168" formatCode="#,##0.0_ ">
                  <c:v>0</c:v>
                </c:pt>
                <c:pt idx="169" formatCode="#,##0.0_ ">
                  <c:v>0</c:v>
                </c:pt>
                <c:pt idx="170" formatCode="#,##0.0_ ">
                  <c:v>0</c:v>
                </c:pt>
                <c:pt idx="171" formatCode="#,##0.0_ ">
                  <c:v>0</c:v>
                </c:pt>
                <c:pt idx="172" formatCode="#,##0.0_ ">
                  <c:v>0</c:v>
                </c:pt>
                <c:pt idx="173" formatCode="#,##0.0_ ">
                  <c:v>0</c:v>
                </c:pt>
                <c:pt idx="174" formatCode="#,##0.0_ ">
                  <c:v>0.1</c:v>
                </c:pt>
                <c:pt idx="175" formatCode="#,##0.0_ ">
                  <c:v>0</c:v>
                </c:pt>
                <c:pt idx="176" formatCode="#,##0.0_ ">
                  <c:v>0</c:v>
                </c:pt>
                <c:pt idx="177" formatCode="#,##0.0_ ">
                  <c:v>0</c:v>
                </c:pt>
                <c:pt idx="178" formatCode="#,##0.0_ ">
                  <c:v>0</c:v>
                </c:pt>
                <c:pt idx="179" formatCode="#,##0.0_ ">
                  <c:v>0</c:v>
                </c:pt>
                <c:pt idx="180" formatCode="#,##0.0_ ">
                  <c:v>0</c:v>
                </c:pt>
                <c:pt idx="181" formatCode="#,##0.0_ ">
                  <c:v>0</c:v>
                </c:pt>
                <c:pt idx="182" formatCode="#,##0.0_ ">
                  <c:v>0</c:v>
                </c:pt>
                <c:pt idx="183" formatCode="#,##0.0_ ">
                  <c:v>0</c:v>
                </c:pt>
                <c:pt idx="184" formatCode="#,##0.0_ ">
                  <c:v>0</c:v>
                </c:pt>
                <c:pt idx="185" formatCode="#,##0.0_ ">
                  <c:v>0</c:v>
                </c:pt>
                <c:pt idx="186" formatCode="#,##0.0_ ">
                  <c:v>0</c:v>
                </c:pt>
              </c:numCache>
            </c:numRef>
          </c:val>
          <c:smooth val="0"/>
        </c:ser>
        <c:ser>
          <c:idx val="2"/>
          <c:order val="2"/>
          <c:tx>
            <c:strRef>
              <c:f>Sheet1!$B$14</c:f>
              <c:strCache>
                <c:ptCount val="1"/>
                <c:pt idx="0">
                  <c:v>硝酸性窒素</c:v>
                </c:pt>
              </c:strCache>
            </c:strRef>
          </c:tx>
          <c:spPr>
            <a:ln>
              <a:solidFill>
                <a:srgbClr val="EC18CE"/>
              </a:solidFill>
            </a:ln>
          </c:spPr>
          <c:marker>
            <c:symbol val="circle"/>
            <c:size val="3"/>
            <c:spPr>
              <a:ln>
                <a:solidFill>
                  <a:srgbClr val="8E228E"/>
                </a:solidFill>
              </a:ln>
            </c:spPr>
          </c:marker>
          <c:cat>
            <c:numRef>
              <c:f>Sheet1!$C$11:$GG$11</c:f>
              <c:numCache>
                <c:formatCode>m"月"d"日";@</c:formatCode>
                <c:ptCount val="187"/>
                <c:pt idx="0">
                  <c:v>37349</c:v>
                </c:pt>
                <c:pt idx="1">
                  <c:v>37363</c:v>
                </c:pt>
                <c:pt idx="2">
                  <c:v>37377</c:v>
                </c:pt>
                <c:pt idx="3">
                  <c:v>37391</c:v>
                </c:pt>
                <c:pt idx="4">
                  <c:v>37412</c:v>
                </c:pt>
                <c:pt idx="5">
                  <c:v>37426</c:v>
                </c:pt>
                <c:pt idx="6">
                  <c:v>37440</c:v>
                </c:pt>
                <c:pt idx="7">
                  <c:v>37454</c:v>
                </c:pt>
                <c:pt idx="8">
                  <c:v>37475</c:v>
                </c:pt>
                <c:pt idx="9">
                  <c:v>37489</c:v>
                </c:pt>
                <c:pt idx="10">
                  <c:v>37503</c:v>
                </c:pt>
                <c:pt idx="11">
                  <c:v>37517</c:v>
                </c:pt>
                <c:pt idx="12">
                  <c:v>37531</c:v>
                </c:pt>
                <c:pt idx="13">
                  <c:v>37545</c:v>
                </c:pt>
                <c:pt idx="14">
                  <c:v>37566</c:v>
                </c:pt>
                <c:pt idx="15">
                  <c:v>37580</c:v>
                </c:pt>
                <c:pt idx="16">
                  <c:v>37594</c:v>
                </c:pt>
                <c:pt idx="17">
                  <c:v>37608</c:v>
                </c:pt>
                <c:pt idx="18">
                  <c:v>37629</c:v>
                </c:pt>
                <c:pt idx="19">
                  <c:v>37643</c:v>
                </c:pt>
                <c:pt idx="20">
                  <c:v>37657</c:v>
                </c:pt>
                <c:pt idx="21">
                  <c:v>37671</c:v>
                </c:pt>
                <c:pt idx="22">
                  <c:v>37685</c:v>
                </c:pt>
                <c:pt idx="23">
                  <c:v>37334</c:v>
                </c:pt>
                <c:pt idx="24">
                  <c:v>37713</c:v>
                </c:pt>
                <c:pt idx="25">
                  <c:v>37727</c:v>
                </c:pt>
                <c:pt idx="26">
                  <c:v>37748</c:v>
                </c:pt>
                <c:pt idx="27">
                  <c:v>37762</c:v>
                </c:pt>
                <c:pt idx="28">
                  <c:v>37776</c:v>
                </c:pt>
                <c:pt idx="29">
                  <c:v>37790</c:v>
                </c:pt>
                <c:pt idx="30">
                  <c:v>37804</c:v>
                </c:pt>
                <c:pt idx="31">
                  <c:v>37818</c:v>
                </c:pt>
                <c:pt idx="32">
                  <c:v>37839</c:v>
                </c:pt>
                <c:pt idx="33">
                  <c:v>37853</c:v>
                </c:pt>
                <c:pt idx="34">
                  <c:v>37867</c:v>
                </c:pt>
                <c:pt idx="35">
                  <c:v>37881</c:v>
                </c:pt>
                <c:pt idx="36">
                  <c:v>37902</c:v>
                </c:pt>
                <c:pt idx="37">
                  <c:v>37916</c:v>
                </c:pt>
                <c:pt idx="38">
                  <c:v>37930</c:v>
                </c:pt>
                <c:pt idx="39">
                  <c:v>37944</c:v>
                </c:pt>
                <c:pt idx="40">
                  <c:v>37958</c:v>
                </c:pt>
                <c:pt idx="41">
                  <c:v>37972</c:v>
                </c:pt>
                <c:pt idx="42">
                  <c:v>37628</c:v>
                </c:pt>
                <c:pt idx="43">
                  <c:v>38007</c:v>
                </c:pt>
                <c:pt idx="44">
                  <c:v>38021</c:v>
                </c:pt>
                <c:pt idx="45">
                  <c:v>38035</c:v>
                </c:pt>
                <c:pt idx="46">
                  <c:v>38049</c:v>
                </c:pt>
                <c:pt idx="47">
                  <c:v>38063</c:v>
                </c:pt>
                <c:pt idx="48">
                  <c:v>38084</c:v>
                </c:pt>
                <c:pt idx="49">
                  <c:v>38098</c:v>
                </c:pt>
                <c:pt idx="50">
                  <c:v>38113</c:v>
                </c:pt>
                <c:pt idx="51">
                  <c:v>38126</c:v>
                </c:pt>
                <c:pt idx="52">
                  <c:v>38140</c:v>
                </c:pt>
                <c:pt idx="53">
                  <c:v>38154</c:v>
                </c:pt>
                <c:pt idx="54">
                  <c:v>38175</c:v>
                </c:pt>
                <c:pt idx="55">
                  <c:v>38189</c:v>
                </c:pt>
                <c:pt idx="56">
                  <c:v>38203</c:v>
                </c:pt>
                <c:pt idx="57">
                  <c:v>38217</c:v>
                </c:pt>
                <c:pt idx="58">
                  <c:v>38231</c:v>
                </c:pt>
                <c:pt idx="59">
                  <c:v>38245</c:v>
                </c:pt>
                <c:pt idx="60">
                  <c:v>38266</c:v>
                </c:pt>
                <c:pt idx="61">
                  <c:v>38280</c:v>
                </c:pt>
                <c:pt idx="62">
                  <c:v>38301</c:v>
                </c:pt>
                <c:pt idx="63">
                  <c:v>38315</c:v>
                </c:pt>
                <c:pt idx="64">
                  <c:v>38322</c:v>
                </c:pt>
                <c:pt idx="65">
                  <c:v>38336</c:v>
                </c:pt>
                <c:pt idx="66">
                  <c:v>38357</c:v>
                </c:pt>
                <c:pt idx="67">
                  <c:v>38371</c:v>
                </c:pt>
                <c:pt idx="68">
                  <c:v>38385</c:v>
                </c:pt>
                <c:pt idx="69">
                  <c:v>38399</c:v>
                </c:pt>
                <c:pt idx="70">
                  <c:v>38413</c:v>
                </c:pt>
                <c:pt idx="71">
                  <c:v>38427</c:v>
                </c:pt>
                <c:pt idx="72">
                  <c:v>38448</c:v>
                </c:pt>
                <c:pt idx="73">
                  <c:v>38462</c:v>
                </c:pt>
                <c:pt idx="74">
                  <c:v>38483</c:v>
                </c:pt>
                <c:pt idx="75">
                  <c:v>38497</c:v>
                </c:pt>
                <c:pt idx="76">
                  <c:v>38504</c:v>
                </c:pt>
                <c:pt idx="77">
                  <c:v>38518</c:v>
                </c:pt>
                <c:pt idx="78">
                  <c:v>38539</c:v>
                </c:pt>
                <c:pt idx="79">
                  <c:v>38553</c:v>
                </c:pt>
                <c:pt idx="80">
                  <c:v>38567</c:v>
                </c:pt>
                <c:pt idx="81">
                  <c:v>38581</c:v>
                </c:pt>
                <c:pt idx="82">
                  <c:v>38602</c:v>
                </c:pt>
                <c:pt idx="83">
                  <c:v>38616</c:v>
                </c:pt>
                <c:pt idx="84">
                  <c:v>38630</c:v>
                </c:pt>
                <c:pt idx="85">
                  <c:v>38644</c:v>
                </c:pt>
                <c:pt idx="86">
                  <c:v>38657</c:v>
                </c:pt>
                <c:pt idx="87">
                  <c:v>38670</c:v>
                </c:pt>
                <c:pt idx="88">
                  <c:v>38693</c:v>
                </c:pt>
                <c:pt idx="89">
                  <c:v>38707</c:v>
                </c:pt>
                <c:pt idx="90">
                  <c:v>38728</c:v>
                </c:pt>
                <c:pt idx="91">
                  <c:v>38742</c:v>
                </c:pt>
                <c:pt idx="92">
                  <c:v>38749</c:v>
                </c:pt>
                <c:pt idx="93">
                  <c:v>38763</c:v>
                </c:pt>
                <c:pt idx="94">
                  <c:v>38777</c:v>
                </c:pt>
                <c:pt idx="95">
                  <c:v>38791</c:v>
                </c:pt>
                <c:pt idx="96">
                  <c:v>38812</c:v>
                </c:pt>
                <c:pt idx="97">
                  <c:v>38826</c:v>
                </c:pt>
                <c:pt idx="98">
                  <c:v>38847</c:v>
                </c:pt>
                <c:pt idx="99">
                  <c:v>38861</c:v>
                </c:pt>
                <c:pt idx="100">
                  <c:v>38875</c:v>
                </c:pt>
                <c:pt idx="101">
                  <c:v>38889</c:v>
                </c:pt>
                <c:pt idx="102">
                  <c:v>38903</c:v>
                </c:pt>
                <c:pt idx="103">
                  <c:v>38917</c:v>
                </c:pt>
                <c:pt idx="104">
                  <c:v>38931</c:v>
                </c:pt>
                <c:pt idx="105">
                  <c:v>38952</c:v>
                </c:pt>
                <c:pt idx="106">
                  <c:v>38966</c:v>
                </c:pt>
                <c:pt idx="107">
                  <c:v>38980</c:v>
                </c:pt>
                <c:pt idx="108">
                  <c:v>38994</c:v>
                </c:pt>
                <c:pt idx="109">
                  <c:v>39008</c:v>
                </c:pt>
                <c:pt idx="110">
                  <c:v>39022</c:v>
                </c:pt>
                <c:pt idx="111">
                  <c:v>39036</c:v>
                </c:pt>
                <c:pt idx="112">
                  <c:v>39057</c:v>
                </c:pt>
                <c:pt idx="113">
                  <c:v>39071</c:v>
                </c:pt>
                <c:pt idx="114">
                  <c:v>39092</c:v>
                </c:pt>
                <c:pt idx="115">
                  <c:v>39106</c:v>
                </c:pt>
                <c:pt idx="116">
                  <c:v>39120</c:v>
                </c:pt>
                <c:pt idx="117">
                  <c:v>39134</c:v>
                </c:pt>
                <c:pt idx="118">
                  <c:v>39148</c:v>
                </c:pt>
                <c:pt idx="119">
                  <c:v>39163</c:v>
                </c:pt>
                <c:pt idx="120">
                  <c:v>39176</c:v>
                </c:pt>
                <c:pt idx="121">
                  <c:v>39190</c:v>
                </c:pt>
                <c:pt idx="122">
                  <c:v>39211</c:v>
                </c:pt>
                <c:pt idx="123">
                  <c:v>39225</c:v>
                </c:pt>
                <c:pt idx="124">
                  <c:v>39239</c:v>
                </c:pt>
                <c:pt idx="125">
                  <c:v>39253</c:v>
                </c:pt>
                <c:pt idx="126">
                  <c:v>39267</c:v>
                </c:pt>
                <c:pt idx="127">
                  <c:v>39281</c:v>
                </c:pt>
                <c:pt idx="128">
                  <c:v>39295</c:v>
                </c:pt>
                <c:pt idx="129">
                  <c:v>39316</c:v>
                </c:pt>
                <c:pt idx="130">
                  <c:v>39330</c:v>
                </c:pt>
                <c:pt idx="131">
                  <c:v>39344</c:v>
                </c:pt>
                <c:pt idx="132">
                  <c:v>39358</c:v>
                </c:pt>
                <c:pt idx="133">
                  <c:v>39372</c:v>
                </c:pt>
                <c:pt idx="134">
                  <c:v>39393</c:v>
                </c:pt>
                <c:pt idx="135">
                  <c:v>39407</c:v>
                </c:pt>
                <c:pt idx="136">
                  <c:v>39421</c:v>
                </c:pt>
                <c:pt idx="137">
                  <c:v>39435</c:v>
                </c:pt>
                <c:pt idx="138">
                  <c:v>39456</c:v>
                </c:pt>
                <c:pt idx="139">
                  <c:v>39470</c:v>
                </c:pt>
                <c:pt idx="140">
                  <c:v>39484</c:v>
                </c:pt>
                <c:pt idx="141">
                  <c:v>39498</c:v>
                </c:pt>
                <c:pt idx="142">
                  <c:v>39512</c:v>
                </c:pt>
                <c:pt idx="143">
                  <c:v>39525</c:v>
                </c:pt>
                <c:pt idx="144">
                  <c:v>39540</c:v>
                </c:pt>
                <c:pt idx="145">
                  <c:v>39554</c:v>
                </c:pt>
                <c:pt idx="146">
                  <c:v>39575</c:v>
                </c:pt>
                <c:pt idx="147">
                  <c:v>39589</c:v>
                </c:pt>
                <c:pt idx="148">
                  <c:v>39603</c:v>
                </c:pt>
                <c:pt idx="149">
                  <c:v>39617</c:v>
                </c:pt>
                <c:pt idx="150">
                  <c:v>39631</c:v>
                </c:pt>
                <c:pt idx="151">
                  <c:v>39645</c:v>
                </c:pt>
                <c:pt idx="152">
                  <c:v>39666</c:v>
                </c:pt>
                <c:pt idx="153">
                  <c:v>39687</c:v>
                </c:pt>
                <c:pt idx="154">
                  <c:v>39694</c:v>
                </c:pt>
                <c:pt idx="155">
                  <c:v>39708</c:v>
                </c:pt>
                <c:pt idx="156">
                  <c:v>39729</c:v>
                </c:pt>
                <c:pt idx="157">
                  <c:v>39743</c:v>
                </c:pt>
                <c:pt idx="158">
                  <c:v>39757</c:v>
                </c:pt>
                <c:pt idx="159">
                  <c:v>39771</c:v>
                </c:pt>
                <c:pt idx="160">
                  <c:v>40149</c:v>
                </c:pt>
                <c:pt idx="161">
                  <c:v>40164</c:v>
                </c:pt>
                <c:pt idx="162">
                  <c:v>39820</c:v>
                </c:pt>
                <c:pt idx="163">
                  <c:v>39834</c:v>
                </c:pt>
                <c:pt idx="164">
                  <c:v>39848</c:v>
                </c:pt>
                <c:pt idx="165">
                  <c:v>39862</c:v>
                </c:pt>
                <c:pt idx="166">
                  <c:v>39876</c:v>
                </c:pt>
                <c:pt idx="167">
                  <c:v>39890</c:v>
                </c:pt>
                <c:pt idx="168">
                  <c:v>39911</c:v>
                </c:pt>
                <c:pt idx="169">
                  <c:v>39925</c:v>
                </c:pt>
                <c:pt idx="170">
                  <c:v>39575</c:v>
                </c:pt>
                <c:pt idx="171">
                  <c:v>39953</c:v>
                </c:pt>
                <c:pt idx="172">
                  <c:v>39967</c:v>
                </c:pt>
                <c:pt idx="173">
                  <c:v>39981</c:v>
                </c:pt>
                <c:pt idx="174">
                  <c:v>39995</c:v>
                </c:pt>
                <c:pt idx="175">
                  <c:v>40009</c:v>
                </c:pt>
                <c:pt idx="176">
                  <c:v>40030</c:v>
                </c:pt>
                <c:pt idx="177">
                  <c:v>40044</c:v>
                </c:pt>
                <c:pt idx="178">
                  <c:v>39694</c:v>
                </c:pt>
                <c:pt idx="179">
                  <c:v>39708</c:v>
                </c:pt>
                <c:pt idx="180">
                  <c:v>40093</c:v>
                </c:pt>
                <c:pt idx="181">
                  <c:v>40107</c:v>
                </c:pt>
                <c:pt idx="182">
                  <c:v>40121</c:v>
                </c:pt>
                <c:pt idx="183">
                  <c:v>40135</c:v>
                </c:pt>
                <c:pt idx="184">
                  <c:v>40149</c:v>
                </c:pt>
                <c:pt idx="185">
                  <c:v>40163</c:v>
                </c:pt>
                <c:pt idx="186">
                  <c:v>39819</c:v>
                </c:pt>
              </c:numCache>
            </c:numRef>
          </c:cat>
          <c:val>
            <c:numRef>
              <c:f>Sheet1!$C$14:$GG$14</c:f>
              <c:numCache>
                <c:formatCode>0.0_ </c:formatCode>
                <c:ptCount val="187"/>
                <c:pt idx="0">
                  <c:v>5.6</c:v>
                </c:pt>
                <c:pt idx="1">
                  <c:v>6.3</c:v>
                </c:pt>
                <c:pt idx="2">
                  <c:v>2.9</c:v>
                </c:pt>
                <c:pt idx="3">
                  <c:v>2.3499999999999992</c:v>
                </c:pt>
                <c:pt idx="4">
                  <c:v>5.25</c:v>
                </c:pt>
                <c:pt idx="5">
                  <c:v>4.55</c:v>
                </c:pt>
                <c:pt idx="6">
                  <c:v>5.95</c:v>
                </c:pt>
                <c:pt idx="7">
                  <c:v>5</c:v>
                </c:pt>
                <c:pt idx="8">
                  <c:v>2.4</c:v>
                </c:pt>
                <c:pt idx="9">
                  <c:v>2.4</c:v>
                </c:pt>
                <c:pt idx="10">
                  <c:v>3.9</c:v>
                </c:pt>
                <c:pt idx="11">
                  <c:v>3.75</c:v>
                </c:pt>
                <c:pt idx="12">
                  <c:v>4.2</c:v>
                </c:pt>
                <c:pt idx="13">
                  <c:v>3.8</c:v>
                </c:pt>
                <c:pt idx="14">
                  <c:v>6.45</c:v>
                </c:pt>
                <c:pt idx="15">
                  <c:v>2.1</c:v>
                </c:pt>
                <c:pt idx="16">
                  <c:v>2.2000000000000002</c:v>
                </c:pt>
                <c:pt idx="17">
                  <c:v>3.02</c:v>
                </c:pt>
                <c:pt idx="18">
                  <c:v>3.56</c:v>
                </c:pt>
                <c:pt idx="19">
                  <c:v>2.319999999999999</c:v>
                </c:pt>
                <c:pt idx="20">
                  <c:v>2.82</c:v>
                </c:pt>
                <c:pt idx="21">
                  <c:v>3.1</c:v>
                </c:pt>
                <c:pt idx="22">
                  <c:v>4.6199999999999983</c:v>
                </c:pt>
                <c:pt idx="23">
                  <c:v>2.36</c:v>
                </c:pt>
                <c:pt idx="24">
                  <c:v>5.6</c:v>
                </c:pt>
                <c:pt idx="25">
                  <c:v>6.3</c:v>
                </c:pt>
                <c:pt idx="26">
                  <c:v>2.9</c:v>
                </c:pt>
                <c:pt idx="27">
                  <c:v>2.3499999999999992</c:v>
                </c:pt>
                <c:pt idx="28">
                  <c:v>5.25</c:v>
                </c:pt>
                <c:pt idx="29">
                  <c:v>4.55</c:v>
                </c:pt>
                <c:pt idx="30">
                  <c:v>5.95</c:v>
                </c:pt>
                <c:pt idx="31">
                  <c:v>5</c:v>
                </c:pt>
                <c:pt idx="32">
                  <c:v>2.4</c:v>
                </c:pt>
                <c:pt idx="33">
                  <c:v>2.4</c:v>
                </c:pt>
                <c:pt idx="34">
                  <c:v>3.9</c:v>
                </c:pt>
                <c:pt idx="35">
                  <c:v>3.75</c:v>
                </c:pt>
                <c:pt idx="36">
                  <c:v>4.2</c:v>
                </c:pt>
                <c:pt idx="37">
                  <c:v>3.8</c:v>
                </c:pt>
                <c:pt idx="38">
                  <c:v>6.45</c:v>
                </c:pt>
                <c:pt idx="39">
                  <c:v>2.1</c:v>
                </c:pt>
                <c:pt idx="40">
                  <c:v>2.2000000000000002</c:v>
                </c:pt>
                <c:pt idx="41">
                  <c:v>3.02</c:v>
                </c:pt>
                <c:pt idx="42">
                  <c:v>3.56</c:v>
                </c:pt>
                <c:pt idx="43">
                  <c:v>2.319999999999999</c:v>
                </c:pt>
                <c:pt idx="44">
                  <c:v>2.82</c:v>
                </c:pt>
                <c:pt idx="45">
                  <c:v>3.1</c:v>
                </c:pt>
                <c:pt idx="46">
                  <c:v>4.6199999999999983</c:v>
                </c:pt>
                <c:pt idx="47">
                  <c:v>2.36</c:v>
                </c:pt>
                <c:pt idx="48" formatCode="0.0_);[Red]\(0.0\)">
                  <c:v>0.39000000000000012</c:v>
                </c:pt>
                <c:pt idx="49" formatCode="0.0_);[Red]\(0.0\)">
                  <c:v>2.7800000000000002</c:v>
                </c:pt>
                <c:pt idx="50" formatCode="0.0_);[Red]\(0.0\)">
                  <c:v>2.86</c:v>
                </c:pt>
                <c:pt idx="51" formatCode="0.0_);[Red]\(0.0\)">
                  <c:v>3.02</c:v>
                </c:pt>
                <c:pt idx="52" formatCode="0.0_);[Red]\(0.0\)">
                  <c:v>3.52</c:v>
                </c:pt>
                <c:pt idx="53" formatCode="0.0_);[Red]\(0.0\)">
                  <c:v>6.76</c:v>
                </c:pt>
                <c:pt idx="54" formatCode="0.0_);[Red]\(0.0\)">
                  <c:v>1.7000000000000002</c:v>
                </c:pt>
                <c:pt idx="55" formatCode="0.0_);[Red]\(0.0\)">
                  <c:v>1.32</c:v>
                </c:pt>
                <c:pt idx="56" formatCode="0.0_);[Red]\(0.0\)">
                  <c:v>2.12</c:v>
                </c:pt>
                <c:pt idx="57" formatCode="0.0_);[Red]\(0.0\)">
                  <c:v>2.62</c:v>
                </c:pt>
                <c:pt idx="58" formatCode="0.0_);[Red]\(0.0\)">
                  <c:v>4.0599999999999996</c:v>
                </c:pt>
                <c:pt idx="59" formatCode="0.0_);[Red]\(0.0\)">
                  <c:v>3.72</c:v>
                </c:pt>
                <c:pt idx="60" formatCode="0.0_);[Red]\(0.0\)">
                  <c:v>2.02</c:v>
                </c:pt>
                <c:pt idx="61" formatCode="0.0_);[Red]\(0.0\)">
                  <c:v>1.26</c:v>
                </c:pt>
                <c:pt idx="62" formatCode="0.0_);[Red]\(0.0\)">
                  <c:v>5.14</c:v>
                </c:pt>
                <c:pt idx="63" formatCode="0.0_);[Red]\(0.0\)">
                  <c:v>4.4400000000000004</c:v>
                </c:pt>
                <c:pt idx="64" formatCode="0.0_);[Red]\(0.0\)">
                  <c:v>4</c:v>
                </c:pt>
                <c:pt idx="65" formatCode="0.0_);[Red]\(0.0\)">
                  <c:v>4.83</c:v>
                </c:pt>
                <c:pt idx="66" formatCode="0.0_);[Red]\(0.0\)">
                  <c:v>9.25</c:v>
                </c:pt>
                <c:pt idx="67" formatCode="0.0_);[Red]\(0.0\)">
                  <c:v>6.4</c:v>
                </c:pt>
                <c:pt idx="68" formatCode="0.0_);[Red]\(0.0\)">
                  <c:v>7.07</c:v>
                </c:pt>
                <c:pt idx="69" formatCode="0.0_);[Red]\(0.0\)">
                  <c:v>4.5199999999999996</c:v>
                </c:pt>
                <c:pt idx="70" formatCode="0.0_);[Red]\(0.0\)">
                  <c:v>4.5599999999999996</c:v>
                </c:pt>
                <c:pt idx="71" formatCode="0.0_);[Red]\(0.0\)">
                  <c:v>4.18</c:v>
                </c:pt>
                <c:pt idx="72" formatCode="#,##0.0_ ">
                  <c:v>6.1</c:v>
                </c:pt>
                <c:pt idx="73" formatCode="#,##0.0_ ">
                  <c:v>4.8499999999999996</c:v>
                </c:pt>
                <c:pt idx="74" formatCode="#,##0.0_ ">
                  <c:v>6.08</c:v>
                </c:pt>
                <c:pt idx="75" formatCode="#,##0.0_ ">
                  <c:v>5.84</c:v>
                </c:pt>
                <c:pt idx="76" formatCode="#,##0.0_ ">
                  <c:v>4.46</c:v>
                </c:pt>
                <c:pt idx="77" formatCode="#,##0.0_ ">
                  <c:v>5.6199999999999983</c:v>
                </c:pt>
                <c:pt idx="78" formatCode="#,##0.0_ ">
                  <c:v>4.0199999999999996</c:v>
                </c:pt>
                <c:pt idx="79" formatCode="#,##0.0_ ">
                  <c:v>5.8599999999999985</c:v>
                </c:pt>
                <c:pt idx="80" formatCode="#,##0.0_ ">
                  <c:v>5.76</c:v>
                </c:pt>
                <c:pt idx="81" formatCode="#,##0.0_ ">
                  <c:v>5.7</c:v>
                </c:pt>
                <c:pt idx="82" formatCode="#,##0.0_ ">
                  <c:v>4.08</c:v>
                </c:pt>
                <c:pt idx="83" formatCode="#,##0.0_ ">
                  <c:v>3.72</c:v>
                </c:pt>
                <c:pt idx="84" formatCode="#,##0.0_ ">
                  <c:v>3.9699999999999998</c:v>
                </c:pt>
                <c:pt idx="85" formatCode="#,##0.0_ ">
                  <c:v>3.8699999999999997</c:v>
                </c:pt>
                <c:pt idx="86" formatCode="#,##0.0_ ">
                  <c:v>6.1499999999999995</c:v>
                </c:pt>
                <c:pt idx="87" formatCode="#,##0.0_ ">
                  <c:v>7.24</c:v>
                </c:pt>
                <c:pt idx="88" formatCode="#,##0.0_ ">
                  <c:v>6.79</c:v>
                </c:pt>
                <c:pt idx="89" formatCode="#,##0.0_ ">
                  <c:v>6.52</c:v>
                </c:pt>
                <c:pt idx="90" formatCode="#,##0.0_ ">
                  <c:v>7.04</c:v>
                </c:pt>
                <c:pt idx="91" formatCode="#,##0.0_ ">
                  <c:v>6.09</c:v>
                </c:pt>
                <c:pt idx="92" formatCode="#,##0.0_ ">
                  <c:v>7.1</c:v>
                </c:pt>
                <c:pt idx="93" formatCode="#,##0.0_ ">
                  <c:v>6.92</c:v>
                </c:pt>
                <c:pt idx="94" formatCode="#,##0.0_ ">
                  <c:v>4.95</c:v>
                </c:pt>
                <c:pt idx="95" formatCode="#,##0.0_ ">
                  <c:v>6.08</c:v>
                </c:pt>
                <c:pt idx="96" formatCode="#,##0.0_ ">
                  <c:v>6</c:v>
                </c:pt>
                <c:pt idx="97" formatCode="#,##0.0_ ">
                  <c:v>6.7</c:v>
                </c:pt>
                <c:pt idx="98" formatCode="#,##0.0_ ">
                  <c:v>5.7</c:v>
                </c:pt>
                <c:pt idx="99" formatCode="#,##0.0_ ">
                  <c:v>5.9</c:v>
                </c:pt>
                <c:pt idx="100" formatCode="#,##0.0_ ">
                  <c:v>5.5</c:v>
                </c:pt>
                <c:pt idx="101" formatCode="#,##0.0_ ">
                  <c:v>5.8</c:v>
                </c:pt>
                <c:pt idx="102" formatCode="#,##0.0_ ">
                  <c:v>5.6</c:v>
                </c:pt>
                <c:pt idx="103" formatCode="#,##0.0_ ">
                  <c:v>2.6</c:v>
                </c:pt>
                <c:pt idx="104" formatCode="#,##0.0_ ">
                  <c:v>7.2</c:v>
                </c:pt>
                <c:pt idx="105" formatCode="#,##0.0_ ">
                  <c:v>5.4</c:v>
                </c:pt>
                <c:pt idx="106" formatCode="#,##0.0_ ">
                  <c:v>5.2</c:v>
                </c:pt>
                <c:pt idx="107" formatCode="#,##0.0_ ">
                  <c:v>6.1</c:v>
                </c:pt>
                <c:pt idx="108" formatCode="#,##0.0_ ">
                  <c:v>5.7</c:v>
                </c:pt>
                <c:pt idx="109" formatCode="#,##0.0_ ">
                  <c:v>5.4</c:v>
                </c:pt>
                <c:pt idx="110">
                  <c:v>6</c:v>
                </c:pt>
                <c:pt idx="111" formatCode="General">
                  <c:v>5.6</c:v>
                </c:pt>
                <c:pt idx="112" formatCode="General">
                  <c:v>5.4</c:v>
                </c:pt>
                <c:pt idx="113" formatCode="General">
                  <c:v>6.4</c:v>
                </c:pt>
                <c:pt idx="114" formatCode="General">
                  <c:v>5.6</c:v>
                </c:pt>
                <c:pt idx="115" formatCode="General">
                  <c:v>5.4</c:v>
                </c:pt>
                <c:pt idx="116">
                  <c:v>6</c:v>
                </c:pt>
                <c:pt idx="117" formatCode="General">
                  <c:v>3.9</c:v>
                </c:pt>
                <c:pt idx="118" formatCode="General">
                  <c:v>5.6</c:v>
                </c:pt>
                <c:pt idx="119" formatCode="General">
                  <c:v>6.7</c:v>
                </c:pt>
                <c:pt idx="120" formatCode="#,##0.0_ ">
                  <c:v>5.9</c:v>
                </c:pt>
                <c:pt idx="121">
                  <c:v>4.4000000000000004</c:v>
                </c:pt>
                <c:pt idx="122" formatCode="#,##0.0_ ">
                  <c:v>6.9</c:v>
                </c:pt>
                <c:pt idx="123">
                  <c:v>7.3</c:v>
                </c:pt>
                <c:pt idx="124" formatCode="#,##0.0_ ">
                  <c:v>6.6</c:v>
                </c:pt>
                <c:pt idx="125">
                  <c:v>6.3</c:v>
                </c:pt>
                <c:pt idx="126" formatCode="#,##0.0_ ">
                  <c:v>5.5</c:v>
                </c:pt>
                <c:pt idx="127">
                  <c:v>5.4</c:v>
                </c:pt>
                <c:pt idx="128" formatCode="#,##0.0_ ">
                  <c:v>6</c:v>
                </c:pt>
                <c:pt idx="129">
                  <c:v>5.4</c:v>
                </c:pt>
                <c:pt idx="130" formatCode="#,##0.0_ ">
                  <c:v>3.9</c:v>
                </c:pt>
                <c:pt idx="131">
                  <c:v>5.2</c:v>
                </c:pt>
                <c:pt idx="132" formatCode="#,##0.0_ ">
                  <c:v>5.5</c:v>
                </c:pt>
                <c:pt idx="133">
                  <c:v>5</c:v>
                </c:pt>
                <c:pt idx="134" formatCode="General">
                  <c:v>4.9000000000000004</c:v>
                </c:pt>
                <c:pt idx="135" formatCode="General">
                  <c:v>6.5</c:v>
                </c:pt>
                <c:pt idx="136">
                  <c:v>6</c:v>
                </c:pt>
                <c:pt idx="137" formatCode="General">
                  <c:v>6.4</c:v>
                </c:pt>
                <c:pt idx="138" formatCode="General">
                  <c:v>6.3</c:v>
                </c:pt>
                <c:pt idx="139">
                  <c:v>6</c:v>
                </c:pt>
                <c:pt idx="140" formatCode="General">
                  <c:v>5.2</c:v>
                </c:pt>
                <c:pt idx="141" formatCode="General">
                  <c:v>6.1</c:v>
                </c:pt>
                <c:pt idx="142" formatCode="General">
                  <c:v>6.6</c:v>
                </c:pt>
                <c:pt idx="143" formatCode="General">
                  <c:v>5.6</c:v>
                </c:pt>
                <c:pt idx="144" formatCode="#,##0.0_ ">
                  <c:v>5.2</c:v>
                </c:pt>
                <c:pt idx="145">
                  <c:v>5.9</c:v>
                </c:pt>
                <c:pt idx="146" formatCode="#,##0.0_ ">
                  <c:v>5.6</c:v>
                </c:pt>
                <c:pt idx="147">
                  <c:v>4.4000000000000004</c:v>
                </c:pt>
                <c:pt idx="148" formatCode="#,##0.0_ ">
                  <c:v>4.3</c:v>
                </c:pt>
                <c:pt idx="149">
                  <c:v>7</c:v>
                </c:pt>
                <c:pt idx="150" formatCode="#,##0.0_ ">
                  <c:v>5</c:v>
                </c:pt>
                <c:pt idx="151">
                  <c:v>5.7</c:v>
                </c:pt>
                <c:pt idx="152" formatCode="#,##0.0_ ">
                  <c:v>3.6</c:v>
                </c:pt>
                <c:pt idx="153">
                  <c:v>6.1</c:v>
                </c:pt>
                <c:pt idx="154" formatCode="#,##0.0_ ">
                  <c:v>4</c:v>
                </c:pt>
                <c:pt idx="155">
                  <c:v>6</c:v>
                </c:pt>
                <c:pt idx="156" formatCode="#,##0.0_ ">
                  <c:v>3.5</c:v>
                </c:pt>
                <c:pt idx="157">
                  <c:v>6</c:v>
                </c:pt>
                <c:pt idx="158" formatCode="#,##0.0_ ">
                  <c:v>5.5</c:v>
                </c:pt>
                <c:pt idx="159">
                  <c:v>6</c:v>
                </c:pt>
                <c:pt idx="160" formatCode="#,##0.0_ ">
                  <c:v>4.3</c:v>
                </c:pt>
                <c:pt idx="161">
                  <c:v>4</c:v>
                </c:pt>
                <c:pt idx="162" formatCode="#,##0.0_ ">
                  <c:v>5.4</c:v>
                </c:pt>
                <c:pt idx="163">
                  <c:v>4.8</c:v>
                </c:pt>
                <c:pt idx="164" formatCode="#,##0.0_ ">
                  <c:v>6</c:v>
                </c:pt>
                <c:pt idx="165">
                  <c:v>7.2</c:v>
                </c:pt>
                <c:pt idx="166">
                  <c:v>5</c:v>
                </c:pt>
                <c:pt idx="167" formatCode="General">
                  <c:v>5.7</c:v>
                </c:pt>
                <c:pt idx="168" formatCode="#,##0.0_ ">
                  <c:v>5.9</c:v>
                </c:pt>
                <c:pt idx="169">
                  <c:v>2</c:v>
                </c:pt>
                <c:pt idx="170" formatCode="#,##0.0_ ">
                  <c:v>3.4</c:v>
                </c:pt>
                <c:pt idx="171">
                  <c:v>3.4</c:v>
                </c:pt>
                <c:pt idx="172" formatCode="#,##0.0_ ">
                  <c:v>5.7</c:v>
                </c:pt>
                <c:pt idx="173">
                  <c:v>3</c:v>
                </c:pt>
                <c:pt idx="174" formatCode="#,##0.0_ ">
                  <c:v>4.4000000000000004</c:v>
                </c:pt>
                <c:pt idx="175">
                  <c:v>5.2</c:v>
                </c:pt>
                <c:pt idx="176" formatCode="#,##0.0_ ">
                  <c:v>5.7</c:v>
                </c:pt>
                <c:pt idx="177">
                  <c:v>6.3</c:v>
                </c:pt>
                <c:pt idx="178" formatCode="#,##0.0_ ">
                  <c:v>4.5</c:v>
                </c:pt>
                <c:pt idx="179">
                  <c:v>5</c:v>
                </c:pt>
                <c:pt idx="180" formatCode="#,##0.0_ ">
                  <c:v>3.5</c:v>
                </c:pt>
                <c:pt idx="181">
                  <c:v>5.9</c:v>
                </c:pt>
                <c:pt idx="182" formatCode="#,##0.0_ ">
                  <c:v>6</c:v>
                </c:pt>
                <c:pt idx="183">
                  <c:v>3.9</c:v>
                </c:pt>
                <c:pt idx="184" formatCode="#,##0.0_ ">
                  <c:v>6.1</c:v>
                </c:pt>
                <c:pt idx="185">
                  <c:v>5.6</c:v>
                </c:pt>
                <c:pt idx="186" formatCode="#,##0.0_ ">
                  <c:v>5.9</c:v>
                </c:pt>
              </c:numCache>
            </c:numRef>
          </c:val>
          <c:smooth val="0"/>
        </c:ser>
        <c:ser>
          <c:idx val="3"/>
          <c:order val="3"/>
          <c:tx>
            <c:strRef>
              <c:f>Sheet1!$B$15</c:f>
              <c:strCache>
                <c:ptCount val="1"/>
                <c:pt idx="0">
                  <c:v>亜硝酸性窒素</c:v>
                </c:pt>
              </c:strCache>
            </c:strRef>
          </c:tx>
          <c:spPr>
            <a:ln>
              <a:solidFill>
                <a:schemeClr val="accent6">
                  <a:lumMod val="75000"/>
                </a:schemeClr>
              </a:solidFill>
            </a:ln>
          </c:spPr>
          <c:marker>
            <c:symbol val="circle"/>
            <c:size val="3"/>
            <c:spPr>
              <a:solidFill>
                <a:srgbClr val="7030A0"/>
              </a:solidFill>
            </c:spPr>
          </c:marker>
          <c:dPt>
            <c:idx val="61"/>
            <c:marker>
              <c:symbol val="circle"/>
              <c:size val="7"/>
            </c:marker>
            <c:bubble3D val="0"/>
          </c:dPt>
          <c:cat>
            <c:numRef>
              <c:f>Sheet1!$C$11:$GG$11</c:f>
              <c:numCache>
                <c:formatCode>m"月"d"日";@</c:formatCode>
                <c:ptCount val="187"/>
                <c:pt idx="0">
                  <c:v>37349</c:v>
                </c:pt>
                <c:pt idx="1">
                  <c:v>37363</c:v>
                </c:pt>
                <c:pt idx="2">
                  <c:v>37377</c:v>
                </c:pt>
                <c:pt idx="3">
                  <c:v>37391</c:v>
                </c:pt>
                <c:pt idx="4">
                  <c:v>37412</c:v>
                </c:pt>
                <c:pt idx="5">
                  <c:v>37426</c:v>
                </c:pt>
                <c:pt idx="6">
                  <c:v>37440</c:v>
                </c:pt>
                <c:pt idx="7">
                  <c:v>37454</c:v>
                </c:pt>
                <c:pt idx="8">
                  <c:v>37475</c:v>
                </c:pt>
                <c:pt idx="9">
                  <c:v>37489</c:v>
                </c:pt>
                <c:pt idx="10">
                  <c:v>37503</c:v>
                </c:pt>
                <c:pt idx="11">
                  <c:v>37517</c:v>
                </c:pt>
                <c:pt idx="12">
                  <c:v>37531</c:v>
                </c:pt>
                <c:pt idx="13">
                  <c:v>37545</c:v>
                </c:pt>
                <c:pt idx="14">
                  <c:v>37566</c:v>
                </c:pt>
                <c:pt idx="15">
                  <c:v>37580</c:v>
                </c:pt>
                <c:pt idx="16">
                  <c:v>37594</c:v>
                </c:pt>
                <c:pt idx="17">
                  <c:v>37608</c:v>
                </c:pt>
                <c:pt idx="18">
                  <c:v>37629</c:v>
                </c:pt>
                <c:pt idx="19">
                  <c:v>37643</c:v>
                </c:pt>
                <c:pt idx="20">
                  <c:v>37657</c:v>
                </c:pt>
                <c:pt idx="21">
                  <c:v>37671</c:v>
                </c:pt>
                <c:pt idx="22">
                  <c:v>37685</c:v>
                </c:pt>
                <c:pt idx="23">
                  <c:v>37334</c:v>
                </c:pt>
                <c:pt idx="24">
                  <c:v>37713</c:v>
                </c:pt>
                <c:pt idx="25">
                  <c:v>37727</c:v>
                </c:pt>
                <c:pt idx="26">
                  <c:v>37748</c:v>
                </c:pt>
                <c:pt idx="27">
                  <c:v>37762</c:v>
                </c:pt>
                <c:pt idx="28">
                  <c:v>37776</c:v>
                </c:pt>
                <c:pt idx="29">
                  <c:v>37790</c:v>
                </c:pt>
                <c:pt idx="30">
                  <c:v>37804</c:v>
                </c:pt>
                <c:pt idx="31">
                  <c:v>37818</c:v>
                </c:pt>
                <c:pt idx="32">
                  <c:v>37839</c:v>
                </c:pt>
                <c:pt idx="33">
                  <c:v>37853</c:v>
                </c:pt>
                <c:pt idx="34">
                  <c:v>37867</c:v>
                </c:pt>
                <c:pt idx="35">
                  <c:v>37881</c:v>
                </c:pt>
                <c:pt idx="36">
                  <c:v>37902</c:v>
                </c:pt>
                <c:pt idx="37">
                  <c:v>37916</c:v>
                </c:pt>
                <c:pt idx="38">
                  <c:v>37930</c:v>
                </c:pt>
                <c:pt idx="39">
                  <c:v>37944</c:v>
                </c:pt>
                <c:pt idx="40">
                  <c:v>37958</c:v>
                </c:pt>
                <c:pt idx="41">
                  <c:v>37972</c:v>
                </c:pt>
                <c:pt idx="42">
                  <c:v>37628</c:v>
                </c:pt>
                <c:pt idx="43">
                  <c:v>38007</c:v>
                </c:pt>
                <c:pt idx="44">
                  <c:v>38021</c:v>
                </c:pt>
                <c:pt idx="45">
                  <c:v>38035</c:v>
                </c:pt>
                <c:pt idx="46">
                  <c:v>38049</c:v>
                </c:pt>
                <c:pt idx="47">
                  <c:v>38063</c:v>
                </c:pt>
                <c:pt idx="48">
                  <c:v>38084</c:v>
                </c:pt>
                <c:pt idx="49">
                  <c:v>38098</c:v>
                </c:pt>
                <c:pt idx="50">
                  <c:v>38113</c:v>
                </c:pt>
                <c:pt idx="51">
                  <c:v>38126</c:v>
                </c:pt>
                <c:pt idx="52">
                  <c:v>38140</c:v>
                </c:pt>
                <c:pt idx="53">
                  <c:v>38154</c:v>
                </c:pt>
                <c:pt idx="54">
                  <c:v>38175</c:v>
                </c:pt>
                <c:pt idx="55">
                  <c:v>38189</c:v>
                </c:pt>
                <c:pt idx="56">
                  <c:v>38203</c:v>
                </c:pt>
                <c:pt idx="57">
                  <c:v>38217</c:v>
                </c:pt>
                <c:pt idx="58">
                  <c:v>38231</c:v>
                </c:pt>
                <c:pt idx="59">
                  <c:v>38245</c:v>
                </c:pt>
                <c:pt idx="60">
                  <c:v>38266</c:v>
                </c:pt>
                <c:pt idx="61">
                  <c:v>38280</c:v>
                </c:pt>
                <c:pt idx="62">
                  <c:v>38301</c:v>
                </c:pt>
                <c:pt idx="63">
                  <c:v>38315</c:v>
                </c:pt>
                <c:pt idx="64">
                  <c:v>38322</c:v>
                </c:pt>
                <c:pt idx="65">
                  <c:v>38336</c:v>
                </c:pt>
                <c:pt idx="66">
                  <c:v>38357</c:v>
                </c:pt>
                <c:pt idx="67">
                  <c:v>38371</c:v>
                </c:pt>
                <c:pt idx="68">
                  <c:v>38385</c:v>
                </c:pt>
                <c:pt idx="69">
                  <c:v>38399</c:v>
                </c:pt>
                <c:pt idx="70">
                  <c:v>38413</c:v>
                </c:pt>
                <c:pt idx="71">
                  <c:v>38427</c:v>
                </c:pt>
                <c:pt idx="72">
                  <c:v>38448</c:v>
                </c:pt>
                <c:pt idx="73">
                  <c:v>38462</c:v>
                </c:pt>
                <c:pt idx="74">
                  <c:v>38483</c:v>
                </c:pt>
                <c:pt idx="75">
                  <c:v>38497</c:v>
                </c:pt>
                <c:pt idx="76">
                  <c:v>38504</c:v>
                </c:pt>
                <c:pt idx="77">
                  <c:v>38518</c:v>
                </c:pt>
                <c:pt idx="78">
                  <c:v>38539</c:v>
                </c:pt>
                <c:pt idx="79">
                  <c:v>38553</c:v>
                </c:pt>
                <c:pt idx="80">
                  <c:v>38567</c:v>
                </c:pt>
                <c:pt idx="81">
                  <c:v>38581</c:v>
                </c:pt>
                <c:pt idx="82">
                  <c:v>38602</c:v>
                </c:pt>
                <c:pt idx="83">
                  <c:v>38616</c:v>
                </c:pt>
                <c:pt idx="84">
                  <c:v>38630</c:v>
                </c:pt>
                <c:pt idx="85">
                  <c:v>38644</c:v>
                </c:pt>
                <c:pt idx="86">
                  <c:v>38657</c:v>
                </c:pt>
                <c:pt idx="87">
                  <c:v>38670</c:v>
                </c:pt>
                <c:pt idx="88">
                  <c:v>38693</c:v>
                </c:pt>
                <c:pt idx="89">
                  <c:v>38707</c:v>
                </c:pt>
                <c:pt idx="90">
                  <c:v>38728</c:v>
                </c:pt>
                <c:pt idx="91">
                  <c:v>38742</c:v>
                </c:pt>
                <c:pt idx="92">
                  <c:v>38749</c:v>
                </c:pt>
                <c:pt idx="93">
                  <c:v>38763</c:v>
                </c:pt>
                <c:pt idx="94">
                  <c:v>38777</c:v>
                </c:pt>
                <c:pt idx="95">
                  <c:v>38791</c:v>
                </c:pt>
                <c:pt idx="96">
                  <c:v>38812</c:v>
                </c:pt>
                <c:pt idx="97">
                  <c:v>38826</c:v>
                </c:pt>
                <c:pt idx="98">
                  <c:v>38847</c:v>
                </c:pt>
                <c:pt idx="99">
                  <c:v>38861</c:v>
                </c:pt>
                <c:pt idx="100">
                  <c:v>38875</c:v>
                </c:pt>
                <c:pt idx="101">
                  <c:v>38889</c:v>
                </c:pt>
                <c:pt idx="102">
                  <c:v>38903</c:v>
                </c:pt>
                <c:pt idx="103">
                  <c:v>38917</c:v>
                </c:pt>
                <c:pt idx="104">
                  <c:v>38931</c:v>
                </c:pt>
                <c:pt idx="105">
                  <c:v>38952</c:v>
                </c:pt>
                <c:pt idx="106">
                  <c:v>38966</c:v>
                </c:pt>
                <c:pt idx="107">
                  <c:v>38980</c:v>
                </c:pt>
                <c:pt idx="108">
                  <c:v>38994</c:v>
                </c:pt>
                <c:pt idx="109">
                  <c:v>39008</c:v>
                </c:pt>
                <c:pt idx="110">
                  <c:v>39022</c:v>
                </c:pt>
                <c:pt idx="111">
                  <c:v>39036</c:v>
                </c:pt>
                <c:pt idx="112">
                  <c:v>39057</c:v>
                </c:pt>
                <c:pt idx="113">
                  <c:v>39071</c:v>
                </c:pt>
                <c:pt idx="114">
                  <c:v>39092</c:v>
                </c:pt>
                <c:pt idx="115">
                  <c:v>39106</c:v>
                </c:pt>
                <c:pt idx="116">
                  <c:v>39120</c:v>
                </c:pt>
                <c:pt idx="117">
                  <c:v>39134</c:v>
                </c:pt>
                <c:pt idx="118">
                  <c:v>39148</c:v>
                </c:pt>
                <c:pt idx="119">
                  <c:v>39163</c:v>
                </c:pt>
                <c:pt idx="120">
                  <c:v>39176</c:v>
                </c:pt>
                <c:pt idx="121">
                  <c:v>39190</c:v>
                </c:pt>
                <c:pt idx="122">
                  <c:v>39211</c:v>
                </c:pt>
                <c:pt idx="123">
                  <c:v>39225</c:v>
                </c:pt>
                <c:pt idx="124">
                  <c:v>39239</c:v>
                </c:pt>
                <c:pt idx="125">
                  <c:v>39253</c:v>
                </c:pt>
                <c:pt idx="126">
                  <c:v>39267</c:v>
                </c:pt>
                <c:pt idx="127">
                  <c:v>39281</c:v>
                </c:pt>
                <c:pt idx="128">
                  <c:v>39295</c:v>
                </c:pt>
                <c:pt idx="129">
                  <c:v>39316</c:v>
                </c:pt>
                <c:pt idx="130">
                  <c:v>39330</c:v>
                </c:pt>
                <c:pt idx="131">
                  <c:v>39344</c:v>
                </c:pt>
                <c:pt idx="132">
                  <c:v>39358</c:v>
                </c:pt>
                <c:pt idx="133">
                  <c:v>39372</c:v>
                </c:pt>
                <c:pt idx="134">
                  <c:v>39393</c:v>
                </c:pt>
                <c:pt idx="135">
                  <c:v>39407</c:v>
                </c:pt>
                <c:pt idx="136">
                  <c:v>39421</c:v>
                </c:pt>
                <c:pt idx="137">
                  <c:v>39435</c:v>
                </c:pt>
                <c:pt idx="138">
                  <c:v>39456</c:v>
                </c:pt>
                <c:pt idx="139">
                  <c:v>39470</c:v>
                </c:pt>
                <c:pt idx="140">
                  <c:v>39484</c:v>
                </c:pt>
                <c:pt idx="141">
                  <c:v>39498</c:v>
                </c:pt>
                <c:pt idx="142">
                  <c:v>39512</c:v>
                </c:pt>
                <c:pt idx="143">
                  <c:v>39525</c:v>
                </c:pt>
                <c:pt idx="144">
                  <c:v>39540</c:v>
                </c:pt>
                <c:pt idx="145">
                  <c:v>39554</c:v>
                </c:pt>
                <c:pt idx="146">
                  <c:v>39575</c:v>
                </c:pt>
                <c:pt idx="147">
                  <c:v>39589</c:v>
                </c:pt>
                <c:pt idx="148">
                  <c:v>39603</c:v>
                </c:pt>
                <c:pt idx="149">
                  <c:v>39617</c:v>
                </c:pt>
                <c:pt idx="150">
                  <c:v>39631</c:v>
                </c:pt>
                <c:pt idx="151">
                  <c:v>39645</c:v>
                </c:pt>
                <c:pt idx="152">
                  <c:v>39666</c:v>
                </c:pt>
                <c:pt idx="153">
                  <c:v>39687</c:v>
                </c:pt>
                <c:pt idx="154">
                  <c:v>39694</c:v>
                </c:pt>
                <c:pt idx="155">
                  <c:v>39708</c:v>
                </c:pt>
                <c:pt idx="156">
                  <c:v>39729</c:v>
                </c:pt>
                <c:pt idx="157">
                  <c:v>39743</c:v>
                </c:pt>
                <c:pt idx="158">
                  <c:v>39757</c:v>
                </c:pt>
                <c:pt idx="159">
                  <c:v>39771</c:v>
                </c:pt>
                <c:pt idx="160">
                  <c:v>40149</c:v>
                </c:pt>
                <c:pt idx="161">
                  <c:v>40164</c:v>
                </c:pt>
                <c:pt idx="162">
                  <c:v>39820</c:v>
                </c:pt>
                <c:pt idx="163">
                  <c:v>39834</c:v>
                </c:pt>
                <c:pt idx="164">
                  <c:v>39848</c:v>
                </c:pt>
                <c:pt idx="165">
                  <c:v>39862</c:v>
                </c:pt>
                <c:pt idx="166">
                  <c:v>39876</c:v>
                </c:pt>
                <c:pt idx="167">
                  <c:v>39890</c:v>
                </c:pt>
                <c:pt idx="168">
                  <c:v>39911</c:v>
                </c:pt>
                <c:pt idx="169">
                  <c:v>39925</c:v>
                </c:pt>
                <c:pt idx="170">
                  <c:v>39575</c:v>
                </c:pt>
                <c:pt idx="171">
                  <c:v>39953</c:v>
                </c:pt>
                <c:pt idx="172">
                  <c:v>39967</c:v>
                </c:pt>
                <c:pt idx="173">
                  <c:v>39981</c:v>
                </c:pt>
                <c:pt idx="174">
                  <c:v>39995</c:v>
                </c:pt>
                <c:pt idx="175">
                  <c:v>40009</c:v>
                </c:pt>
                <c:pt idx="176">
                  <c:v>40030</c:v>
                </c:pt>
                <c:pt idx="177">
                  <c:v>40044</c:v>
                </c:pt>
                <c:pt idx="178">
                  <c:v>39694</c:v>
                </c:pt>
                <c:pt idx="179">
                  <c:v>39708</c:v>
                </c:pt>
                <c:pt idx="180">
                  <c:v>40093</c:v>
                </c:pt>
                <c:pt idx="181">
                  <c:v>40107</c:v>
                </c:pt>
                <c:pt idx="182">
                  <c:v>40121</c:v>
                </c:pt>
                <c:pt idx="183">
                  <c:v>40135</c:v>
                </c:pt>
                <c:pt idx="184">
                  <c:v>40149</c:v>
                </c:pt>
                <c:pt idx="185">
                  <c:v>40163</c:v>
                </c:pt>
                <c:pt idx="186">
                  <c:v>39819</c:v>
                </c:pt>
              </c:numCache>
            </c:numRef>
          </c:cat>
          <c:val>
            <c:numRef>
              <c:f>Sheet1!$C$15:$GG$15</c:f>
              <c:numCache>
                <c:formatCode>0.00_);[Red]\(0.00\)</c:formatCode>
                <c:ptCount val="187"/>
                <c:pt idx="0">
                  <c:v>0.53</c:v>
                </c:pt>
                <c:pt idx="1">
                  <c:v>0.56000000000000005</c:v>
                </c:pt>
                <c:pt idx="2">
                  <c:v>0.3000000000000001</c:v>
                </c:pt>
                <c:pt idx="3">
                  <c:v>0.29000000000000009</c:v>
                </c:pt>
                <c:pt idx="4">
                  <c:v>0.33000000000000013</c:v>
                </c:pt>
                <c:pt idx="5">
                  <c:v>0.34000000000000008</c:v>
                </c:pt>
                <c:pt idx="6">
                  <c:v>0.37000000000000011</c:v>
                </c:pt>
                <c:pt idx="7">
                  <c:v>0.25</c:v>
                </c:pt>
                <c:pt idx="8">
                  <c:v>0.5</c:v>
                </c:pt>
                <c:pt idx="9">
                  <c:v>0.41000000000000009</c:v>
                </c:pt>
                <c:pt idx="10">
                  <c:v>0.35000000000000009</c:v>
                </c:pt>
                <c:pt idx="11">
                  <c:v>0.29000000000000009</c:v>
                </c:pt>
                <c:pt idx="12">
                  <c:v>0</c:v>
                </c:pt>
                <c:pt idx="13">
                  <c:v>0.14000000000000001</c:v>
                </c:pt>
                <c:pt idx="14">
                  <c:v>0.15000000000000005</c:v>
                </c:pt>
                <c:pt idx="15">
                  <c:v>0.12000000000000002</c:v>
                </c:pt>
                <c:pt idx="16">
                  <c:v>0</c:v>
                </c:pt>
                <c:pt idx="17">
                  <c:v>0.16000000000000003</c:v>
                </c:pt>
                <c:pt idx="18">
                  <c:v>0.21000000000000005</c:v>
                </c:pt>
                <c:pt idx="19">
                  <c:v>0.18000000000000005</c:v>
                </c:pt>
                <c:pt idx="20">
                  <c:v>0.3600000000000001</c:v>
                </c:pt>
                <c:pt idx="21">
                  <c:v>0.38000000000000012</c:v>
                </c:pt>
                <c:pt idx="22">
                  <c:v>0.4</c:v>
                </c:pt>
                <c:pt idx="23">
                  <c:v>0.58000000000000007</c:v>
                </c:pt>
                <c:pt idx="24">
                  <c:v>0.53</c:v>
                </c:pt>
                <c:pt idx="25">
                  <c:v>0.56000000000000005</c:v>
                </c:pt>
                <c:pt idx="26">
                  <c:v>0.3000000000000001</c:v>
                </c:pt>
                <c:pt idx="27">
                  <c:v>0.29000000000000009</c:v>
                </c:pt>
                <c:pt idx="28">
                  <c:v>0.33000000000000013</c:v>
                </c:pt>
                <c:pt idx="29">
                  <c:v>0.34000000000000008</c:v>
                </c:pt>
                <c:pt idx="30">
                  <c:v>0.37000000000000011</c:v>
                </c:pt>
                <c:pt idx="31">
                  <c:v>0.25</c:v>
                </c:pt>
                <c:pt idx="32">
                  <c:v>0.5</c:v>
                </c:pt>
                <c:pt idx="33">
                  <c:v>0.41000000000000009</c:v>
                </c:pt>
                <c:pt idx="34">
                  <c:v>0.35000000000000009</c:v>
                </c:pt>
                <c:pt idx="35">
                  <c:v>0.29000000000000009</c:v>
                </c:pt>
                <c:pt idx="36">
                  <c:v>0</c:v>
                </c:pt>
                <c:pt idx="37">
                  <c:v>0.14000000000000001</c:v>
                </c:pt>
                <c:pt idx="38">
                  <c:v>0.15000000000000005</c:v>
                </c:pt>
                <c:pt idx="39">
                  <c:v>0.12000000000000002</c:v>
                </c:pt>
                <c:pt idx="40">
                  <c:v>0</c:v>
                </c:pt>
                <c:pt idx="41">
                  <c:v>0.16000000000000003</c:v>
                </c:pt>
                <c:pt idx="42">
                  <c:v>0.21000000000000005</c:v>
                </c:pt>
                <c:pt idx="43">
                  <c:v>0.18000000000000005</c:v>
                </c:pt>
                <c:pt idx="44">
                  <c:v>0.3600000000000001</c:v>
                </c:pt>
                <c:pt idx="45">
                  <c:v>0.38000000000000012</c:v>
                </c:pt>
                <c:pt idx="46">
                  <c:v>0.4</c:v>
                </c:pt>
                <c:pt idx="47">
                  <c:v>0.58000000000000007</c:v>
                </c:pt>
                <c:pt idx="48" formatCode="#,##0.00_ ">
                  <c:v>0.56999999999999995</c:v>
                </c:pt>
                <c:pt idx="49" formatCode="#,##0.00_ ">
                  <c:v>0.52</c:v>
                </c:pt>
                <c:pt idx="50" formatCode="#,##0.00_ ">
                  <c:v>0.39000000000000012</c:v>
                </c:pt>
                <c:pt idx="51" formatCode="#,##0.00_ ">
                  <c:v>0.18000000000000005</c:v>
                </c:pt>
                <c:pt idx="52" formatCode="#,##0.00_ ">
                  <c:v>0.14000000000000001</c:v>
                </c:pt>
                <c:pt idx="53" formatCode="#,##0.00_ ">
                  <c:v>0</c:v>
                </c:pt>
                <c:pt idx="54" formatCode="#,##0.00_ ">
                  <c:v>0.12000000000000002</c:v>
                </c:pt>
                <c:pt idx="55" formatCode="#,##0.00_ ">
                  <c:v>0.13</c:v>
                </c:pt>
                <c:pt idx="56" formatCode="#,##0.00_ ">
                  <c:v>0.16000000000000003</c:v>
                </c:pt>
                <c:pt idx="57" formatCode="#,##0.00_ ">
                  <c:v>0.17</c:v>
                </c:pt>
                <c:pt idx="58" formatCode="#,##0.00_ ">
                  <c:v>0.14000000000000001</c:v>
                </c:pt>
                <c:pt idx="59" formatCode="#,##0.00_ ">
                  <c:v>0.14000000000000001</c:v>
                </c:pt>
                <c:pt idx="60" formatCode="#,##0.00_ ">
                  <c:v>0</c:v>
                </c:pt>
                <c:pt idx="61" formatCode="#,##0.00_ ">
                  <c:v>0.98</c:v>
                </c:pt>
                <c:pt idx="62" formatCode="#,##0.00_ ">
                  <c:v>0</c:v>
                </c:pt>
                <c:pt idx="63" formatCode="#,##0.00_ ">
                  <c:v>0</c:v>
                </c:pt>
                <c:pt idx="64" formatCode="#,##0.00_ ">
                  <c:v>0</c:v>
                </c:pt>
                <c:pt idx="65" formatCode="#,##0.00_ ">
                  <c:v>0.63000000000000023</c:v>
                </c:pt>
                <c:pt idx="66" formatCode="#,##0.00_ ">
                  <c:v>0</c:v>
                </c:pt>
                <c:pt idx="67" formatCode="#,##0.00_ ">
                  <c:v>0.15000000000000005</c:v>
                </c:pt>
                <c:pt idx="68" formatCode="#,##0.00_ ">
                  <c:v>0</c:v>
                </c:pt>
                <c:pt idx="69" formatCode="#,##0.00_ ">
                  <c:v>0.32000000000000012</c:v>
                </c:pt>
                <c:pt idx="70" formatCode="#,##0.00_ ">
                  <c:v>0.56999999999999995</c:v>
                </c:pt>
                <c:pt idx="71" formatCode="#,##0.00_ ">
                  <c:v>0.28000000000000008</c:v>
                </c:pt>
                <c:pt idx="72">
                  <c:v>0</c:v>
                </c:pt>
                <c:pt idx="73">
                  <c:v>5.0000000000000017E-2</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formatCode="#,##0.0_ ">
                  <c:v>0</c:v>
                </c:pt>
                <c:pt idx="97" formatCode="0.0_ ">
                  <c:v>0</c:v>
                </c:pt>
                <c:pt idx="98" formatCode="#,##0.0_ ">
                  <c:v>0</c:v>
                </c:pt>
                <c:pt idx="99" formatCode="#,##0.0_ ">
                  <c:v>0</c:v>
                </c:pt>
                <c:pt idx="100" formatCode="#,##0.0_ ">
                  <c:v>0</c:v>
                </c:pt>
                <c:pt idx="101" formatCode="0.0_ ">
                  <c:v>0</c:v>
                </c:pt>
                <c:pt idx="102" formatCode="#,##0.0_ ">
                  <c:v>0</c:v>
                </c:pt>
                <c:pt idx="103" formatCode="#,##0.0_ ">
                  <c:v>0</c:v>
                </c:pt>
                <c:pt idx="104" formatCode="#,##0.0_ ">
                  <c:v>0</c:v>
                </c:pt>
                <c:pt idx="105" formatCode="0.0_ ">
                  <c:v>0</c:v>
                </c:pt>
                <c:pt idx="106" formatCode="#,##0.0_ ">
                  <c:v>0</c:v>
                </c:pt>
                <c:pt idx="107" formatCode="0.0_ ">
                  <c:v>0</c:v>
                </c:pt>
                <c:pt idx="108" formatCode="#,##0.0_ ">
                  <c:v>0</c:v>
                </c:pt>
                <c:pt idx="109" formatCode="0.0_ ">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0.0_ ">
                  <c:v>0</c:v>
                </c:pt>
                <c:pt idx="121" formatCode="#,##0.0_ ">
                  <c:v>0</c:v>
                </c:pt>
                <c:pt idx="122" formatCode="#,##0.0_ ">
                  <c:v>0</c:v>
                </c:pt>
                <c:pt idx="123" formatCode="#,##0.0_ ">
                  <c:v>0</c:v>
                </c:pt>
                <c:pt idx="124" formatCode="#,##0.0_ ">
                  <c:v>0</c:v>
                </c:pt>
                <c:pt idx="125" formatCode="#,##0.0_ ">
                  <c:v>0</c:v>
                </c:pt>
                <c:pt idx="126" formatCode="#,##0.0_ ">
                  <c:v>0</c:v>
                </c:pt>
                <c:pt idx="127" formatCode="#,##0.0_ ">
                  <c:v>0</c:v>
                </c:pt>
                <c:pt idx="128" formatCode="#,##0.0_ ">
                  <c:v>0</c:v>
                </c:pt>
                <c:pt idx="129" formatCode="#,##0.0_ ">
                  <c:v>0</c:v>
                </c:pt>
                <c:pt idx="130" formatCode="#,##0.0_ ">
                  <c:v>0</c:v>
                </c:pt>
                <c:pt idx="131" formatCode="#,##0.0_ ">
                  <c:v>0</c:v>
                </c:pt>
                <c:pt idx="132" formatCode="#,##0.00_ ">
                  <c:v>0</c:v>
                </c:pt>
                <c:pt idx="133" formatCode="#,##0.0_ ">
                  <c:v>0</c:v>
                </c:pt>
                <c:pt idx="134" formatCode="General">
                  <c:v>0</c:v>
                </c:pt>
                <c:pt idx="135" formatCode="General">
                  <c:v>0</c:v>
                </c:pt>
                <c:pt idx="136" formatCode="General">
                  <c:v>0</c:v>
                </c:pt>
                <c:pt idx="137" formatCode="General">
                  <c:v>0</c:v>
                </c:pt>
                <c:pt idx="138" formatCode="General">
                  <c:v>0</c:v>
                </c:pt>
                <c:pt idx="139" formatCode="General">
                  <c:v>2.0000000000000007E-2</c:v>
                </c:pt>
                <c:pt idx="140" formatCode="General">
                  <c:v>0</c:v>
                </c:pt>
                <c:pt idx="141" formatCode="General">
                  <c:v>0</c:v>
                </c:pt>
                <c:pt idx="142" formatCode="General">
                  <c:v>0</c:v>
                </c:pt>
                <c:pt idx="143" formatCode="General">
                  <c:v>0</c:v>
                </c:pt>
                <c:pt idx="144" formatCode="#,##0.0_ ">
                  <c:v>0</c:v>
                </c:pt>
                <c:pt idx="145" formatCode="#,##0.0_ ">
                  <c:v>0</c:v>
                </c:pt>
                <c:pt idx="146" formatCode="#,##0.0_ ">
                  <c:v>0</c:v>
                </c:pt>
                <c:pt idx="147" formatCode="#,##0.0_ ">
                  <c:v>0</c:v>
                </c:pt>
                <c:pt idx="148" formatCode="#,##0.0_ ">
                  <c:v>0</c:v>
                </c:pt>
                <c:pt idx="149" formatCode="#,##0.0_ ">
                  <c:v>0</c:v>
                </c:pt>
                <c:pt idx="150" formatCode="#,##0.0_ ">
                  <c:v>0</c:v>
                </c:pt>
                <c:pt idx="151" formatCode="#,##0.0_ ">
                  <c:v>0</c:v>
                </c:pt>
                <c:pt idx="152" formatCode="#,##0.0_ ">
                  <c:v>0</c:v>
                </c:pt>
                <c:pt idx="153" formatCode="#,##0.0_ ">
                  <c:v>0</c:v>
                </c:pt>
                <c:pt idx="154" formatCode="#,##0.0_ ">
                  <c:v>0</c:v>
                </c:pt>
                <c:pt idx="155" formatCode="#,##0.0_ ">
                  <c:v>0</c:v>
                </c:pt>
                <c:pt idx="156" formatCode="#,##0.00_ ">
                  <c:v>0.1</c:v>
                </c:pt>
                <c:pt idx="157" formatCode="#,##0.0_ ">
                  <c:v>0</c:v>
                </c:pt>
                <c:pt idx="158" formatCode="#,##0.0_ ">
                  <c:v>0</c:v>
                </c:pt>
                <c:pt idx="159" formatCode="#,##0.0_ ">
                  <c:v>0</c:v>
                </c:pt>
                <c:pt idx="160" formatCode="#,##0.0_ ">
                  <c:v>0</c:v>
                </c:pt>
                <c:pt idx="161" formatCode="#,##0.0_ ">
                  <c:v>0</c:v>
                </c:pt>
                <c:pt idx="162" formatCode="#,##0.0_ ">
                  <c:v>0</c:v>
                </c:pt>
                <c:pt idx="163" formatCode="#,##0.0_ ">
                  <c:v>0</c:v>
                </c:pt>
                <c:pt idx="164" formatCode="#,##0.0_ ">
                  <c:v>0</c:v>
                </c:pt>
                <c:pt idx="165" formatCode="#,##0.0_ ">
                  <c:v>0</c:v>
                </c:pt>
                <c:pt idx="166" formatCode="General">
                  <c:v>0</c:v>
                </c:pt>
                <c:pt idx="167" formatCode="General">
                  <c:v>0</c:v>
                </c:pt>
                <c:pt idx="168" formatCode="#,##0.0_ ">
                  <c:v>0.2</c:v>
                </c:pt>
                <c:pt idx="169" formatCode="#,##0.0_ ">
                  <c:v>0</c:v>
                </c:pt>
                <c:pt idx="170" formatCode="#,##0.0_ ">
                  <c:v>0</c:v>
                </c:pt>
                <c:pt idx="171" formatCode="#,##0.0_ ">
                  <c:v>0</c:v>
                </c:pt>
                <c:pt idx="172" formatCode="#,##0.0_ ">
                  <c:v>0</c:v>
                </c:pt>
                <c:pt idx="173" formatCode="#,##0.0_ ">
                  <c:v>0</c:v>
                </c:pt>
                <c:pt idx="174" formatCode="#,##0.0_ ">
                  <c:v>0</c:v>
                </c:pt>
                <c:pt idx="175" formatCode="#,##0.00_ ">
                  <c:v>3.0000000000000009E-2</c:v>
                </c:pt>
                <c:pt idx="176" formatCode="#,##0.0_ ">
                  <c:v>0</c:v>
                </c:pt>
                <c:pt idx="177" formatCode="#,##0.0_ ">
                  <c:v>0</c:v>
                </c:pt>
                <c:pt idx="178" formatCode="#,##0.0_ ">
                  <c:v>0</c:v>
                </c:pt>
                <c:pt idx="179" formatCode="#,##0.0_ ">
                  <c:v>0</c:v>
                </c:pt>
                <c:pt idx="180" formatCode="#,##0.00_ ">
                  <c:v>0</c:v>
                </c:pt>
                <c:pt idx="181" formatCode="#,##0.0_ ">
                  <c:v>0</c:v>
                </c:pt>
                <c:pt idx="182" formatCode="#,##0.0_ ">
                  <c:v>0</c:v>
                </c:pt>
                <c:pt idx="183" formatCode="#,##0.0_ ">
                  <c:v>0</c:v>
                </c:pt>
                <c:pt idx="184" formatCode="#,##0.0_ ">
                  <c:v>0</c:v>
                </c:pt>
                <c:pt idx="185" formatCode="#,##0.0_ ">
                  <c:v>0</c:v>
                </c:pt>
                <c:pt idx="186" formatCode="#,##0.0_ ">
                  <c:v>0</c:v>
                </c:pt>
              </c:numCache>
            </c:numRef>
          </c:val>
          <c:smooth val="0"/>
        </c:ser>
        <c:dLbls>
          <c:showLegendKey val="0"/>
          <c:showVal val="0"/>
          <c:showCatName val="0"/>
          <c:showSerName val="0"/>
          <c:showPercent val="0"/>
          <c:showBubbleSize val="0"/>
        </c:dLbls>
        <c:marker val="1"/>
        <c:smooth val="0"/>
        <c:axId val="278780184"/>
        <c:axId val="278782536"/>
      </c:lineChart>
      <c:dateAx>
        <c:axId val="278780184"/>
        <c:scaling>
          <c:orientation val="minMax"/>
        </c:scaling>
        <c:delete val="0"/>
        <c:axPos val="b"/>
        <c:numFmt formatCode="yyyy/mm/dd" sourceLinked="0"/>
        <c:majorTickMark val="out"/>
        <c:minorTickMark val="none"/>
        <c:tickLblPos val="nextTo"/>
        <c:txPr>
          <a:bodyPr rot="-5400000" vert="horz"/>
          <a:lstStyle/>
          <a:p>
            <a:pPr>
              <a:defRPr b="1">
                <a:latin typeface="Arial" pitchFamily="34" charset="0"/>
                <a:cs typeface="Arial" pitchFamily="34" charset="0"/>
              </a:defRPr>
            </a:pPr>
            <a:endParaRPr lang="ja-JP"/>
          </a:p>
        </c:txPr>
        <c:crossAx val="278782536"/>
        <c:crosses val="autoZero"/>
        <c:auto val="1"/>
        <c:lblOffset val="100"/>
        <c:baseTimeUnit val="days"/>
      </c:dateAx>
      <c:valAx>
        <c:axId val="278782536"/>
        <c:scaling>
          <c:orientation val="minMax"/>
        </c:scaling>
        <c:delete val="0"/>
        <c:axPos val="l"/>
        <c:majorGridlines/>
        <c:numFmt formatCode="0.0_ " sourceLinked="1"/>
        <c:majorTickMark val="out"/>
        <c:minorTickMark val="none"/>
        <c:tickLblPos val="nextTo"/>
        <c:txPr>
          <a:bodyPr/>
          <a:lstStyle/>
          <a:p>
            <a:pPr>
              <a:defRPr b="1">
                <a:latin typeface="Arial" pitchFamily="34" charset="0"/>
                <a:cs typeface="Arial" pitchFamily="34" charset="0"/>
              </a:defRPr>
            </a:pPr>
            <a:endParaRPr lang="ja-JP"/>
          </a:p>
        </c:txPr>
        <c:crossAx val="278780184"/>
        <c:crosses val="autoZero"/>
        <c:crossBetween val="between"/>
      </c:valAx>
      <c:spPr>
        <a:solidFill>
          <a:schemeClr val="bg2">
            <a:lumMod val="90000"/>
          </a:schemeClr>
        </a:solidFill>
      </c:spPr>
    </c:plotArea>
    <c:legend>
      <c:legendPos val="r"/>
      <c:layout>
        <c:manualLayout>
          <c:xMode val="edge"/>
          <c:yMode val="edge"/>
          <c:x val="0.76927275915037063"/>
          <c:y val="0.13796540060152088"/>
          <c:w val="0.19649202000298324"/>
          <c:h val="0.21867186814414155"/>
        </c:manualLayout>
      </c:layout>
      <c:overlay val="0"/>
      <c:txPr>
        <a:bodyPr/>
        <a:lstStyle/>
        <a:p>
          <a:pPr>
            <a:defRPr sz="1200" b="1">
              <a:latin typeface="ＭＳ ゴシック" pitchFamily="49" charset="-128"/>
              <a:ea typeface="ＭＳ ゴシック" pitchFamily="49" charset="-128"/>
            </a:defRPr>
          </a:pPr>
          <a:endParaRPr lang="ja-JP"/>
        </a:p>
      </c:txPr>
    </c:legend>
    <c:plotVisOnly val="1"/>
    <c:dispBlanksAs val="gap"/>
    <c:showDLblsOverMax val="0"/>
  </c:chart>
  <c:spPr>
    <a:solidFill>
      <a:schemeClr val="accent6">
        <a:lumMod val="40000"/>
        <a:lumOff val="60000"/>
      </a:schemeClr>
    </a:solidFill>
    <a:scene3d>
      <a:camera prst="orthographicFront"/>
      <a:lightRig rig="threePt" dir="t"/>
    </a:scene3d>
    <a:sp3d>
      <a:bevelT w="196850" h="190500" prst="divot"/>
    </a:sp3d>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sz="2400" dirty="0" smtClean="0">
                <a:solidFill>
                  <a:srgbClr val="FF0000"/>
                </a:solidFill>
              </a:rPr>
              <a:t>2002</a:t>
            </a:r>
            <a:r>
              <a:rPr lang="ja-JP" altLang="en-US" sz="2400" dirty="0" smtClean="0">
                <a:solidFill>
                  <a:srgbClr val="FF0000"/>
                </a:solidFill>
              </a:rPr>
              <a:t>年～</a:t>
            </a:r>
            <a:r>
              <a:rPr lang="en-US" altLang="ja-JP" sz="2400" dirty="0" smtClean="0">
                <a:solidFill>
                  <a:srgbClr val="FF0000"/>
                </a:solidFill>
              </a:rPr>
              <a:t>2007</a:t>
            </a:r>
            <a:r>
              <a:rPr lang="ja-JP" altLang="en-US" sz="2400" dirty="0" smtClean="0">
                <a:solidFill>
                  <a:srgbClr val="FF0000"/>
                </a:solidFill>
              </a:rPr>
              <a:t>年</a:t>
            </a:r>
            <a:r>
              <a:rPr lang="ja-JP" altLang="en-US" dirty="0">
                <a:solidFill>
                  <a:srgbClr val="FF0000"/>
                </a:solidFill>
              </a:rPr>
              <a:t>　　</a:t>
            </a:r>
            <a:r>
              <a:rPr lang="en-US" altLang="ja-JP" sz="2400" dirty="0" smtClean="0">
                <a:solidFill>
                  <a:srgbClr val="FF0000"/>
                </a:solidFill>
                <a:latin typeface="Arial" pitchFamily="34" charset="0"/>
                <a:cs typeface="Arial" pitchFamily="34" charset="0"/>
              </a:rPr>
              <a:t>SVI</a:t>
            </a:r>
            <a:r>
              <a:rPr lang="ja-JP" altLang="en-US" sz="2400" dirty="0">
                <a:solidFill>
                  <a:srgbClr val="FF0000"/>
                </a:solidFill>
              </a:rPr>
              <a:t>　経月推移</a:t>
            </a:r>
          </a:p>
        </c:rich>
      </c:tx>
      <c:layout>
        <c:manualLayout>
          <c:xMode val="edge"/>
          <c:yMode val="edge"/>
          <c:x val="0.38627127448963217"/>
          <c:y val="7.9440972125012832E-2"/>
        </c:manualLayout>
      </c:layout>
      <c:overlay val="0"/>
      <c:spPr>
        <a:solidFill>
          <a:schemeClr val="accent2">
            <a:lumMod val="60000"/>
            <a:lumOff val="40000"/>
          </a:schemeClr>
        </a:solidFill>
      </c:spPr>
    </c:title>
    <c:autoTitleDeleted val="0"/>
    <c:view3D>
      <c:rotX val="0"/>
      <c:hPercent val="170"/>
      <c:rotY val="0"/>
      <c:depthPercent val="200"/>
      <c:rAngAx val="0"/>
      <c:perspective val="200"/>
    </c:view3D>
    <c:floor>
      <c:thickness val="0"/>
    </c:floor>
    <c:sideWall>
      <c:thickness val="0"/>
      <c:spPr>
        <a:solidFill>
          <a:srgbClr val="4BACC6">
            <a:lumMod val="40000"/>
            <a:lumOff val="60000"/>
            <a:alpha val="91000"/>
          </a:srgbClr>
        </a:solidFill>
      </c:spPr>
    </c:sideWall>
    <c:backWall>
      <c:thickness val="0"/>
      <c:spPr>
        <a:solidFill>
          <a:schemeClr val="accent5">
            <a:lumMod val="40000"/>
            <a:lumOff val="60000"/>
          </a:schemeClr>
        </a:solidFill>
        <a:scene3d>
          <a:camera prst="orthographicFront"/>
          <a:lightRig rig="threePt" dir="t"/>
        </a:scene3d>
        <a:sp3d prstMaterial="softEdge"/>
      </c:spPr>
    </c:backWall>
    <c:plotArea>
      <c:layout>
        <c:manualLayout>
          <c:layoutTarget val="inner"/>
          <c:xMode val="edge"/>
          <c:yMode val="edge"/>
          <c:x val="4.3189674748443437E-2"/>
          <c:y val="1.1300883283406598E-2"/>
          <c:w val="0.9043669502006183"/>
          <c:h val="0.86530969900213361"/>
        </c:manualLayout>
      </c:layout>
      <c:line3DChart>
        <c:grouping val="standard"/>
        <c:varyColors val="0"/>
        <c:ser>
          <c:idx val="0"/>
          <c:order val="0"/>
          <c:tx>
            <c:strRef>
              <c:f>環境!$C$3</c:f>
              <c:strCache>
                <c:ptCount val="1"/>
                <c:pt idx="0">
                  <c:v>平均</c:v>
                </c:pt>
              </c:strCache>
            </c:strRef>
          </c:tx>
          <c:spPr>
            <a:solidFill>
              <a:schemeClr val="accent6">
                <a:lumMod val="75000"/>
              </a:schemeClr>
            </a:solidFill>
          </c:spPr>
          <c:cat>
            <c:strRef>
              <c:f>環境!$B$4:$B$72</c:f>
              <c:strCache>
                <c:ptCount val="69"/>
                <c:pt idx="0">
                  <c:v>2002.4</c:v>
                </c:pt>
                <c:pt idx="1">
                  <c:v>2002.5</c:v>
                </c:pt>
                <c:pt idx="2">
                  <c:v>2002.6</c:v>
                </c:pt>
                <c:pt idx="3">
                  <c:v>2002.7</c:v>
                </c:pt>
                <c:pt idx="4">
                  <c:v>2002.8</c:v>
                </c:pt>
                <c:pt idx="5">
                  <c:v>2002.9</c:v>
                </c:pt>
                <c:pt idx="6">
                  <c:v>2002.10</c:v>
                </c:pt>
                <c:pt idx="7">
                  <c:v>2002.11</c:v>
                </c:pt>
                <c:pt idx="8">
                  <c:v>2002.12</c:v>
                </c:pt>
                <c:pt idx="9">
                  <c:v>2003.1</c:v>
                </c:pt>
                <c:pt idx="10">
                  <c:v>2003.2</c:v>
                </c:pt>
                <c:pt idx="11">
                  <c:v>2003.3</c:v>
                </c:pt>
                <c:pt idx="12">
                  <c:v>2003.4</c:v>
                </c:pt>
                <c:pt idx="13">
                  <c:v>2003.5</c:v>
                </c:pt>
                <c:pt idx="14">
                  <c:v>2003.6</c:v>
                </c:pt>
                <c:pt idx="15">
                  <c:v>2003.7</c:v>
                </c:pt>
                <c:pt idx="16">
                  <c:v>2003.8</c:v>
                </c:pt>
                <c:pt idx="17">
                  <c:v>2003.9</c:v>
                </c:pt>
                <c:pt idx="18">
                  <c:v>2003.10</c:v>
                </c:pt>
                <c:pt idx="19">
                  <c:v>2003.11</c:v>
                </c:pt>
                <c:pt idx="20">
                  <c:v>2003.12</c:v>
                </c:pt>
                <c:pt idx="21">
                  <c:v>2004.1</c:v>
                </c:pt>
                <c:pt idx="22">
                  <c:v>2004.2</c:v>
                </c:pt>
                <c:pt idx="23">
                  <c:v>2004.3</c:v>
                </c:pt>
                <c:pt idx="24">
                  <c:v>2004.4</c:v>
                </c:pt>
                <c:pt idx="25">
                  <c:v>2004.5</c:v>
                </c:pt>
                <c:pt idx="26">
                  <c:v>2004.6</c:v>
                </c:pt>
                <c:pt idx="27">
                  <c:v>2004.7</c:v>
                </c:pt>
                <c:pt idx="28">
                  <c:v>2004.8</c:v>
                </c:pt>
                <c:pt idx="29">
                  <c:v>2004.9</c:v>
                </c:pt>
                <c:pt idx="30">
                  <c:v>2004.10</c:v>
                </c:pt>
                <c:pt idx="31">
                  <c:v>2004.11</c:v>
                </c:pt>
                <c:pt idx="32">
                  <c:v>2004.12</c:v>
                </c:pt>
                <c:pt idx="33">
                  <c:v>2005.1</c:v>
                </c:pt>
                <c:pt idx="34">
                  <c:v>2005.2</c:v>
                </c:pt>
                <c:pt idx="35">
                  <c:v>2005.3</c:v>
                </c:pt>
                <c:pt idx="36">
                  <c:v>2005.4</c:v>
                </c:pt>
                <c:pt idx="37">
                  <c:v>2005.5</c:v>
                </c:pt>
                <c:pt idx="38">
                  <c:v>2005.6</c:v>
                </c:pt>
                <c:pt idx="39">
                  <c:v>2005.7</c:v>
                </c:pt>
                <c:pt idx="40">
                  <c:v>2005.8</c:v>
                </c:pt>
                <c:pt idx="41">
                  <c:v>2005.9</c:v>
                </c:pt>
                <c:pt idx="42">
                  <c:v>2005.10</c:v>
                </c:pt>
                <c:pt idx="43">
                  <c:v>2005.11</c:v>
                </c:pt>
                <c:pt idx="44">
                  <c:v>2005.12</c:v>
                </c:pt>
                <c:pt idx="45">
                  <c:v>2006.1</c:v>
                </c:pt>
                <c:pt idx="46">
                  <c:v>2006.2</c:v>
                </c:pt>
                <c:pt idx="47">
                  <c:v>2006.3</c:v>
                </c:pt>
                <c:pt idx="48">
                  <c:v>2006.4</c:v>
                </c:pt>
                <c:pt idx="49">
                  <c:v>2006.5</c:v>
                </c:pt>
                <c:pt idx="50">
                  <c:v>2006.6</c:v>
                </c:pt>
                <c:pt idx="51">
                  <c:v>2006.7</c:v>
                </c:pt>
                <c:pt idx="52">
                  <c:v>2006.8</c:v>
                </c:pt>
                <c:pt idx="53">
                  <c:v>2006.9</c:v>
                </c:pt>
                <c:pt idx="54">
                  <c:v>2006.10</c:v>
                </c:pt>
                <c:pt idx="55">
                  <c:v>2006.11</c:v>
                </c:pt>
                <c:pt idx="56">
                  <c:v>2006.12</c:v>
                </c:pt>
                <c:pt idx="57">
                  <c:v>2007.1</c:v>
                </c:pt>
                <c:pt idx="58">
                  <c:v>2007.2</c:v>
                </c:pt>
                <c:pt idx="59">
                  <c:v>2007.3</c:v>
                </c:pt>
                <c:pt idx="60">
                  <c:v>2007.4</c:v>
                </c:pt>
                <c:pt idx="61">
                  <c:v>2007.5</c:v>
                </c:pt>
                <c:pt idx="62">
                  <c:v>2007.6</c:v>
                </c:pt>
                <c:pt idx="63">
                  <c:v>2007.7</c:v>
                </c:pt>
                <c:pt idx="64">
                  <c:v>2007.8</c:v>
                </c:pt>
                <c:pt idx="65">
                  <c:v>2007.9</c:v>
                </c:pt>
                <c:pt idx="66">
                  <c:v>2007.10</c:v>
                </c:pt>
                <c:pt idx="67">
                  <c:v>2007.11</c:v>
                </c:pt>
                <c:pt idx="68">
                  <c:v>2007.12</c:v>
                </c:pt>
              </c:strCache>
            </c:strRef>
          </c:cat>
          <c:val>
            <c:numRef>
              <c:f>環境!$C$4:$C$72</c:f>
              <c:numCache>
                <c:formatCode>0;_뀀</c:formatCode>
                <c:ptCount val="69"/>
                <c:pt idx="0">
                  <c:v>187</c:v>
                </c:pt>
                <c:pt idx="1">
                  <c:v>203</c:v>
                </c:pt>
                <c:pt idx="2">
                  <c:v>203</c:v>
                </c:pt>
                <c:pt idx="3">
                  <c:v>228</c:v>
                </c:pt>
                <c:pt idx="4">
                  <c:v>259.5</c:v>
                </c:pt>
                <c:pt idx="5">
                  <c:v>252</c:v>
                </c:pt>
                <c:pt idx="6">
                  <c:v>265</c:v>
                </c:pt>
                <c:pt idx="7">
                  <c:v>284.5</c:v>
                </c:pt>
                <c:pt idx="8">
                  <c:v>274.5</c:v>
                </c:pt>
                <c:pt idx="9">
                  <c:v>249</c:v>
                </c:pt>
                <c:pt idx="10">
                  <c:v>233</c:v>
                </c:pt>
                <c:pt idx="11">
                  <c:v>232.5</c:v>
                </c:pt>
                <c:pt idx="12">
                  <c:v>305</c:v>
                </c:pt>
                <c:pt idx="13">
                  <c:v>305</c:v>
                </c:pt>
                <c:pt idx="14">
                  <c:v>296</c:v>
                </c:pt>
                <c:pt idx="15">
                  <c:v>296.5</c:v>
                </c:pt>
                <c:pt idx="16">
                  <c:v>316.5</c:v>
                </c:pt>
                <c:pt idx="17">
                  <c:v>346.5</c:v>
                </c:pt>
                <c:pt idx="18">
                  <c:v>340.5</c:v>
                </c:pt>
                <c:pt idx="19">
                  <c:v>269</c:v>
                </c:pt>
                <c:pt idx="20">
                  <c:v>244.5</c:v>
                </c:pt>
                <c:pt idx="21">
                  <c:v>292</c:v>
                </c:pt>
                <c:pt idx="22">
                  <c:v>252.5</c:v>
                </c:pt>
                <c:pt idx="23">
                  <c:v>235</c:v>
                </c:pt>
                <c:pt idx="24">
                  <c:v>230.5</c:v>
                </c:pt>
                <c:pt idx="25">
                  <c:v>267</c:v>
                </c:pt>
                <c:pt idx="26">
                  <c:v>125</c:v>
                </c:pt>
                <c:pt idx="27">
                  <c:v>246</c:v>
                </c:pt>
                <c:pt idx="28">
                  <c:v>252</c:v>
                </c:pt>
                <c:pt idx="29">
                  <c:v>217</c:v>
                </c:pt>
                <c:pt idx="30">
                  <c:v>224</c:v>
                </c:pt>
                <c:pt idx="31">
                  <c:v>248.5</c:v>
                </c:pt>
                <c:pt idx="32">
                  <c:v>200.5</c:v>
                </c:pt>
                <c:pt idx="33">
                  <c:v>200.5</c:v>
                </c:pt>
                <c:pt idx="34">
                  <c:v>268</c:v>
                </c:pt>
                <c:pt idx="35">
                  <c:v>223</c:v>
                </c:pt>
                <c:pt idx="36">
                  <c:v>189</c:v>
                </c:pt>
                <c:pt idx="37">
                  <c:v>177.5</c:v>
                </c:pt>
                <c:pt idx="38">
                  <c:v>134.5</c:v>
                </c:pt>
                <c:pt idx="39">
                  <c:v>126</c:v>
                </c:pt>
                <c:pt idx="40">
                  <c:v>140</c:v>
                </c:pt>
                <c:pt idx="41">
                  <c:v>160.5</c:v>
                </c:pt>
                <c:pt idx="42">
                  <c:v>160</c:v>
                </c:pt>
                <c:pt idx="43">
                  <c:v>168.5</c:v>
                </c:pt>
                <c:pt idx="44">
                  <c:v>176</c:v>
                </c:pt>
                <c:pt idx="45">
                  <c:v>200.5</c:v>
                </c:pt>
                <c:pt idx="46">
                  <c:v>223</c:v>
                </c:pt>
                <c:pt idx="47">
                  <c:v>221</c:v>
                </c:pt>
                <c:pt idx="48">
                  <c:v>181.5</c:v>
                </c:pt>
                <c:pt idx="49">
                  <c:v>166.5</c:v>
                </c:pt>
                <c:pt idx="50">
                  <c:v>149</c:v>
                </c:pt>
                <c:pt idx="51">
                  <c:v>150</c:v>
                </c:pt>
                <c:pt idx="52">
                  <c:v>139.5</c:v>
                </c:pt>
                <c:pt idx="53">
                  <c:v>186.5</c:v>
                </c:pt>
                <c:pt idx="54">
                  <c:v>199</c:v>
                </c:pt>
                <c:pt idx="55">
                  <c:v>225.5</c:v>
                </c:pt>
                <c:pt idx="56">
                  <c:v>184.5</c:v>
                </c:pt>
                <c:pt idx="57">
                  <c:v>136</c:v>
                </c:pt>
                <c:pt idx="58">
                  <c:v>125.5</c:v>
                </c:pt>
                <c:pt idx="59">
                  <c:v>123.5</c:v>
                </c:pt>
                <c:pt idx="60">
                  <c:v>119.5</c:v>
                </c:pt>
                <c:pt idx="61">
                  <c:v>119.5</c:v>
                </c:pt>
                <c:pt idx="62">
                  <c:v>106.5</c:v>
                </c:pt>
                <c:pt idx="63">
                  <c:v>102.5</c:v>
                </c:pt>
                <c:pt idx="64">
                  <c:v>105.5</c:v>
                </c:pt>
                <c:pt idx="65">
                  <c:v>112</c:v>
                </c:pt>
                <c:pt idx="66">
                  <c:v>106</c:v>
                </c:pt>
                <c:pt idx="67">
                  <c:v>105.5</c:v>
                </c:pt>
                <c:pt idx="68" formatCode="General">
                  <c:v>100</c:v>
                </c:pt>
              </c:numCache>
            </c:numRef>
          </c:val>
          <c:smooth val="0"/>
        </c:ser>
        <c:dLbls>
          <c:showLegendKey val="0"/>
          <c:showVal val="0"/>
          <c:showCatName val="0"/>
          <c:showSerName val="0"/>
          <c:showPercent val="0"/>
          <c:showBubbleSize val="0"/>
        </c:dLbls>
        <c:axId val="278782144"/>
        <c:axId val="278780968"/>
        <c:axId val="280482464"/>
      </c:line3DChart>
      <c:catAx>
        <c:axId val="278782144"/>
        <c:scaling>
          <c:orientation val="minMax"/>
        </c:scaling>
        <c:delete val="0"/>
        <c:axPos val="b"/>
        <c:numFmt formatCode="yyyy&quot;年&quot;m&quot;月&quot;;@" sourceLinked="0"/>
        <c:majorTickMark val="out"/>
        <c:minorTickMark val="none"/>
        <c:tickLblPos val="nextTo"/>
        <c:txPr>
          <a:bodyPr rot="2700000"/>
          <a:lstStyle/>
          <a:p>
            <a:pPr>
              <a:defRPr sz="1200" b="1">
                <a:latin typeface="Arial" pitchFamily="34" charset="0"/>
                <a:cs typeface="Arial" pitchFamily="34" charset="0"/>
              </a:defRPr>
            </a:pPr>
            <a:endParaRPr lang="ja-JP"/>
          </a:p>
        </c:txPr>
        <c:crossAx val="278780968"/>
        <c:crosses val="autoZero"/>
        <c:auto val="1"/>
        <c:lblAlgn val="ctr"/>
        <c:lblOffset val="100"/>
        <c:noMultiLvlLbl val="0"/>
      </c:catAx>
      <c:valAx>
        <c:axId val="278780968"/>
        <c:scaling>
          <c:orientation val="minMax"/>
        </c:scaling>
        <c:delete val="0"/>
        <c:axPos val="l"/>
        <c:majorGridlines>
          <c:spPr>
            <a:effectLst>
              <a:innerShdw blurRad="63500" dist="114300" dir="5400000">
                <a:prstClr val="black">
                  <a:alpha val="46000"/>
                </a:prstClr>
              </a:innerShdw>
            </a:effectLst>
          </c:spPr>
        </c:majorGridlines>
        <c:numFmt formatCode="0;_뀀" sourceLinked="1"/>
        <c:majorTickMark val="out"/>
        <c:minorTickMark val="none"/>
        <c:tickLblPos val="nextTo"/>
        <c:txPr>
          <a:bodyPr/>
          <a:lstStyle/>
          <a:p>
            <a:pPr>
              <a:defRPr sz="1200" b="1">
                <a:latin typeface="Arial" pitchFamily="34" charset="0"/>
                <a:cs typeface="Arial" pitchFamily="34" charset="0"/>
              </a:defRPr>
            </a:pPr>
            <a:endParaRPr lang="ja-JP"/>
          </a:p>
        </c:txPr>
        <c:crossAx val="278782144"/>
        <c:crosses val="autoZero"/>
        <c:crossBetween val="between"/>
      </c:valAx>
      <c:serAx>
        <c:axId val="280482464"/>
        <c:scaling>
          <c:orientation val="minMax"/>
        </c:scaling>
        <c:delete val="1"/>
        <c:axPos val="b"/>
        <c:majorTickMark val="out"/>
        <c:minorTickMark val="none"/>
        <c:tickLblPos val="none"/>
        <c:crossAx val="278780968"/>
        <c:crosses val="autoZero"/>
      </c:serAx>
      <c:spPr>
        <a:solidFill>
          <a:srgbClr val="FFFF99"/>
        </a:solidFill>
        <a:ln w="25400" cap="rnd">
          <a:bevel/>
        </a:ln>
        <a:effectLst>
          <a:innerShdw blurRad="114300">
            <a:prstClr val="black"/>
          </a:innerShdw>
        </a:effectLst>
      </c:spPr>
    </c:plotArea>
    <c:plotVisOnly val="1"/>
    <c:dispBlanksAs val="gap"/>
    <c:showDLblsOverMax val="0"/>
  </c:chart>
  <c:spPr>
    <a:solidFill>
      <a:schemeClr val="accent4">
        <a:lumMod val="40000"/>
        <a:lumOff val="60000"/>
      </a:schemeClr>
    </a:solidFill>
    <a:scene3d>
      <a:camera prst="orthographicFront"/>
      <a:lightRig rig="threePt" dir="t"/>
    </a:scene3d>
    <a:sp3d prstMaterial="legacyWireframe">
      <a:bevelT w="196850"/>
      <a:bevelB w="57150"/>
    </a:sp3d>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FF0000"/>
                </a:solidFill>
                <a:latin typeface="AR行楷書体H"/>
                <a:ea typeface="AR行楷書体H"/>
                <a:cs typeface="AR行楷書体H"/>
              </a:defRPr>
            </a:pPr>
            <a:r>
              <a:rPr lang="ja-JP" altLang="en-US" sz="2800" b="1" dirty="0">
                <a:latin typeface="ＭＳ 明朝" pitchFamily="17" charset="-128"/>
                <a:ea typeface="ＭＳ 明朝" pitchFamily="17" charset="-128"/>
              </a:rPr>
              <a:t>反応槽機能試験</a:t>
            </a:r>
          </a:p>
        </c:rich>
      </c:tx>
      <c:layout>
        <c:manualLayout>
          <c:xMode val="edge"/>
          <c:yMode val="edge"/>
          <c:x val="0.3544235064197333"/>
          <c:y val="4.3334741352602991E-2"/>
        </c:manualLayout>
      </c:layout>
      <c:overlay val="0"/>
      <c:spPr>
        <a:solidFill>
          <a:schemeClr val="accent6">
            <a:lumMod val="75000"/>
            <a:alpha val="40000"/>
          </a:schemeClr>
        </a:solidFill>
        <a:ln w="25400">
          <a:solidFill>
            <a:srgbClr val="F79646">
              <a:lumMod val="60000"/>
              <a:lumOff val="40000"/>
              <a:alpha val="37000"/>
            </a:srgbClr>
          </a:solidFill>
        </a:ln>
        <a:effectLst>
          <a:innerShdw blurRad="114300">
            <a:prstClr val="black"/>
          </a:innerShdw>
        </a:effectLst>
        <a:scene3d>
          <a:camera prst="orthographicFront"/>
          <a:lightRig rig="threePt" dir="t"/>
        </a:scene3d>
        <a:sp3d>
          <a:bevelT w="101600" h="107950"/>
          <a:bevelB h="88900"/>
        </a:sp3d>
      </c:spPr>
    </c:title>
    <c:autoTitleDeleted val="0"/>
    <c:plotArea>
      <c:layout>
        <c:manualLayout>
          <c:layoutTarget val="inner"/>
          <c:xMode val="edge"/>
          <c:yMode val="edge"/>
          <c:x val="4.1297145550980796E-2"/>
          <c:y val="0.14703738651952497"/>
          <c:w val="0.8597285067873307"/>
          <c:h val="0.77836793819410965"/>
        </c:manualLayout>
      </c:layout>
      <c:lineChart>
        <c:grouping val="standard"/>
        <c:varyColors val="0"/>
        <c:ser>
          <c:idx val="0"/>
          <c:order val="0"/>
          <c:tx>
            <c:strRef>
              <c:f>'機能試験　グラフ'!$AC$106</c:f>
              <c:strCache>
                <c:ptCount val="1"/>
                <c:pt idx="0">
                  <c:v>BOD</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グラフ'!$AD$106:$AJ$106</c:f>
              <c:numCache>
                <c:formatCode>General</c:formatCode>
                <c:ptCount val="7"/>
                <c:pt idx="0">
                  <c:v>0</c:v>
                </c:pt>
                <c:pt idx="2">
                  <c:v>0</c:v>
                </c:pt>
                <c:pt idx="5">
                  <c:v>0</c:v>
                </c:pt>
              </c:numCache>
            </c:numRef>
          </c:val>
          <c:smooth val="0"/>
        </c:ser>
        <c:ser>
          <c:idx val="1"/>
          <c:order val="1"/>
          <c:tx>
            <c:strRef>
              <c:f>'機能試験　グラフ'!$AC$107</c:f>
              <c:strCache>
                <c:ptCount val="1"/>
                <c:pt idx="0">
                  <c:v>C-BOD</c:v>
                </c:pt>
              </c:strCache>
            </c:strRef>
          </c:tx>
          <c:spPr>
            <a:ln w="25400">
              <a:solidFill>
                <a:srgbClr val="FFFFFF"/>
              </a:solidFill>
              <a:prstDash val="solid"/>
            </a:ln>
          </c:spPr>
          <c:marker>
            <c:symbol val="circle"/>
            <c:size val="6"/>
            <c:spPr>
              <a:solidFill>
                <a:srgbClr val="FF00FF"/>
              </a:solidFill>
              <a:ln>
                <a:solidFill>
                  <a:srgbClr val="993366"/>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グラフ'!$AD$107:$AJ$107</c:f>
              <c:numCache>
                <c:formatCode>General</c:formatCode>
                <c:ptCount val="7"/>
                <c:pt idx="0">
                  <c:v>24.9</c:v>
                </c:pt>
                <c:pt idx="1">
                  <c:v>7.4</c:v>
                </c:pt>
                <c:pt idx="2">
                  <c:v>5.6</c:v>
                </c:pt>
                <c:pt idx="3">
                  <c:v>3.2</c:v>
                </c:pt>
                <c:pt idx="4">
                  <c:v>1.3</c:v>
                </c:pt>
                <c:pt idx="5">
                  <c:v>1.1000000000000001</c:v>
                </c:pt>
                <c:pt idx="6">
                  <c:v>0.6000000000000002</c:v>
                </c:pt>
              </c:numCache>
            </c:numRef>
          </c:val>
          <c:smooth val="0"/>
        </c:ser>
        <c:ser>
          <c:idx val="7"/>
          <c:order val="7"/>
          <c:tx>
            <c:strRef>
              <c:f>'機能試験　グラフ'!$AC$113</c:f>
              <c:strCache>
                <c:ptCount val="1"/>
                <c:pt idx="0">
                  <c:v>ＣＯＤ</c:v>
                </c:pt>
              </c:strCache>
            </c:strRef>
          </c:tx>
          <c:spPr>
            <a:ln w="25400">
              <a:solidFill>
                <a:srgbClr val="008080"/>
              </a:solidFill>
              <a:prstDash val="solid"/>
            </a:ln>
          </c:spPr>
          <c:marker>
            <c:symbol val="plus"/>
            <c:size val="5"/>
            <c:spPr>
              <a:solidFill>
                <a:srgbClr val="3366FF"/>
              </a:solidFill>
              <a:ln>
                <a:solidFill>
                  <a:srgbClr val="FF99CC"/>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グラフ'!$AD$113:$AJ$113</c:f>
              <c:numCache>
                <c:formatCode>0.0_ </c:formatCode>
                <c:ptCount val="7"/>
                <c:pt idx="0" formatCode="General">
                  <c:v>18.100000000000001</c:v>
                </c:pt>
                <c:pt idx="1">
                  <c:v>12.6</c:v>
                </c:pt>
                <c:pt idx="2" formatCode="General">
                  <c:v>11.4</c:v>
                </c:pt>
                <c:pt idx="3" formatCode="General">
                  <c:v>8.1</c:v>
                </c:pt>
                <c:pt idx="4" formatCode="General">
                  <c:v>6.7</c:v>
                </c:pt>
                <c:pt idx="5" formatCode="General">
                  <c:v>5.9</c:v>
                </c:pt>
                <c:pt idx="6">
                  <c:v>5.7</c:v>
                </c:pt>
              </c:numCache>
            </c:numRef>
          </c:val>
          <c:smooth val="0"/>
        </c:ser>
        <c:dLbls>
          <c:showLegendKey val="0"/>
          <c:showVal val="0"/>
          <c:showCatName val="0"/>
          <c:showSerName val="0"/>
          <c:showPercent val="0"/>
          <c:showBubbleSize val="0"/>
        </c:dLbls>
        <c:marker val="1"/>
        <c:smooth val="0"/>
        <c:axId val="280379336"/>
        <c:axId val="280376200"/>
      </c:lineChart>
      <c:lineChart>
        <c:grouping val="standard"/>
        <c:varyColors val="0"/>
        <c:ser>
          <c:idx val="2"/>
          <c:order val="2"/>
          <c:tx>
            <c:strRef>
              <c:f>'機能試験　グラフ'!$AC$108</c:f>
              <c:strCache>
                <c:ptCount val="1"/>
                <c:pt idx="0">
                  <c:v>Ｔ－Ｎ</c:v>
                </c:pt>
              </c:strCache>
            </c:strRef>
          </c:tx>
          <c:spPr>
            <a:ln w="38100">
              <a:solidFill>
                <a:srgbClr val="FFFF00"/>
              </a:solidFill>
              <a:prstDash val="solid"/>
            </a:ln>
          </c:spPr>
          <c:marker>
            <c:symbol val="triangle"/>
            <c:size val="6"/>
            <c:spPr>
              <a:solidFill>
                <a:srgbClr val="FFFF00"/>
              </a:solidFill>
              <a:ln>
                <a:solidFill>
                  <a:srgbClr val="FF00FF"/>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グラフ'!$AD$108:$AJ$108</c:f>
              <c:numCache>
                <c:formatCode>General</c:formatCode>
                <c:ptCount val="7"/>
                <c:pt idx="0" formatCode="0.0">
                  <c:v>16.3</c:v>
                </c:pt>
                <c:pt idx="1">
                  <c:v>12.8</c:v>
                </c:pt>
                <c:pt idx="2">
                  <c:v>10.5</c:v>
                </c:pt>
                <c:pt idx="3">
                  <c:v>8.3000000000000007</c:v>
                </c:pt>
                <c:pt idx="4">
                  <c:v>7.5</c:v>
                </c:pt>
                <c:pt idx="5">
                  <c:v>7.5</c:v>
                </c:pt>
                <c:pt idx="6">
                  <c:v>7.5</c:v>
                </c:pt>
              </c:numCache>
            </c:numRef>
          </c:val>
          <c:smooth val="0"/>
        </c:ser>
        <c:ser>
          <c:idx val="3"/>
          <c:order val="3"/>
          <c:tx>
            <c:strRef>
              <c:f>'機能試験　グラフ'!$AC$109</c:f>
              <c:strCache>
                <c:ptCount val="1"/>
                <c:pt idx="0">
                  <c:v>NH4-N</c:v>
                </c:pt>
              </c:strCache>
            </c:strRef>
          </c:tx>
          <c:spPr>
            <a:ln w="25400">
              <a:solidFill>
                <a:srgbClr val="0000FF"/>
              </a:solidFill>
              <a:prstDash val="solid"/>
            </a:ln>
          </c:spPr>
          <c:marker>
            <c:symbol val="star"/>
            <c:size val="5"/>
            <c:spPr>
              <a:solidFill>
                <a:srgbClr val="FFCC99"/>
              </a:solidFill>
              <a:ln>
                <a:solidFill>
                  <a:srgbClr val="FF6600"/>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グラフ'!$AD$109:$AJ$109</c:f>
              <c:numCache>
                <c:formatCode>General</c:formatCode>
                <c:ptCount val="7"/>
                <c:pt idx="0">
                  <c:v>10.1</c:v>
                </c:pt>
                <c:pt idx="1">
                  <c:v>8.5</c:v>
                </c:pt>
                <c:pt idx="2">
                  <c:v>8.4</c:v>
                </c:pt>
                <c:pt idx="3">
                  <c:v>6.1</c:v>
                </c:pt>
                <c:pt idx="4">
                  <c:v>3.9</c:v>
                </c:pt>
                <c:pt idx="5" formatCode="0.0">
                  <c:v>1</c:v>
                </c:pt>
                <c:pt idx="6">
                  <c:v>0.2</c:v>
                </c:pt>
              </c:numCache>
            </c:numRef>
          </c:val>
          <c:smooth val="0"/>
        </c:ser>
        <c:ser>
          <c:idx val="4"/>
          <c:order val="4"/>
          <c:tx>
            <c:strRef>
              <c:f>'機能試験　グラフ'!$AC$110</c:f>
              <c:strCache>
                <c:ptCount val="1"/>
                <c:pt idx="0">
                  <c:v>NO2-N</c:v>
                </c:pt>
              </c:strCache>
            </c:strRef>
          </c:tx>
          <c:spPr>
            <a:ln w="12700">
              <a:solidFill>
                <a:srgbClr val="800080"/>
              </a:solidFill>
              <a:prstDash val="solid"/>
            </a:ln>
          </c:spPr>
          <c:marker>
            <c:symbol val="star"/>
            <c:size val="5"/>
            <c:spPr>
              <a:noFill/>
              <a:ln>
                <a:solidFill>
                  <a:srgbClr val="800080"/>
                </a:solidFill>
                <a:prstDash val="solid"/>
              </a:ln>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グラフ'!$AD$110:$AJ$110</c:f>
              <c:numCache>
                <c:formatCode>General</c:formatCode>
                <c:ptCount val="7"/>
                <c:pt idx="0">
                  <c:v>2.0000000000000007E-2</c:v>
                </c:pt>
                <c:pt idx="1">
                  <c:v>0.05</c:v>
                </c:pt>
                <c:pt idx="2">
                  <c:v>0.05</c:v>
                </c:pt>
                <c:pt idx="3">
                  <c:v>4.0000000000000015E-2</c:v>
                </c:pt>
                <c:pt idx="4">
                  <c:v>9.0000000000000024E-2</c:v>
                </c:pt>
                <c:pt idx="5">
                  <c:v>0.15000000000000005</c:v>
                </c:pt>
                <c:pt idx="6">
                  <c:v>0</c:v>
                </c:pt>
              </c:numCache>
            </c:numRef>
          </c:val>
          <c:smooth val="0"/>
        </c:ser>
        <c:ser>
          <c:idx val="5"/>
          <c:order val="5"/>
          <c:tx>
            <c:strRef>
              <c:f>'機能試験　グラフ'!$AC$111</c:f>
              <c:strCache>
                <c:ptCount val="1"/>
                <c:pt idx="0">
                  <c:v>NO3-N</c:v>
                </c:pt>
              </c:strCache>
            </c:strRef>
          </c:tx>
          <c:spPr>
            <a:ln w="25400">
              <a:solidFill>
                <a:srgbClr val="800000"/>
              </a:solidFill>
              <a:prstDash val="solid"/>
            </a:ln>
          </c:spPr>
          <c:marker>
            <c:symbol val="circle"/>
            <c:size val="6"/>
            <c:spPr>
              <a:solidFill>
                <a:srgbClr val="99CCFF"/>
              </a:solidFill>
              <a:ln>
                <a:solidFill>
                  <a:srgbClr val="FF0000"/>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グラフ'!$AD$111:$AJ$111</c:f>
              <c:numCache>
                <c:formatCode>General</c:formatCode>
                <c:ptCount val="7"/>
                <c:pt idx="0">
                  <c:v>1.8</c:v>
                </c:pt>
                <c:pt idx="1">
                  <c:v>0.1</c:v>
                </c:pt>
                <c:pt idx="2">
                  <c:v>0.1</c:v>
                </c:pt>
                <c:pt idx="3">
                  <c:v>0.1</c:v>
                </c:pt>
                <c:pt idx="4">
                  <c:v>1.1000000000000001</c:v>
                </c:pt>
                <c:pt idx="5" formatCode="0.0_ ">
                  <c:v>2.4</c:v>
                </c:pt>
                <c:pt idx="6" formatCode="0.0_ ">
                  <c:v>6</c:v>
                </c:pt>
              </c:numCache>
            </c:numRef>
          </c:val>
          <c:smooth val="0"/>
        </c:ser>
        <c:ser>
          <c:idx val="6"/>
          <c:order val="6"/>
          <c:tx>
            <c:strRef>
              <c:f>'機能試験　グラフ'!$AC$112</c:f>
              <c:strCache>
                <c:ptCount val="1"/>
                <c:pt idx="0">
                  <c:v>T-P</c:v>
                </c:pt>
              </c:strCache>
            </c:strRef>
          </c:tx>
          <c:spPr>
            <a:ln w="25400">
              <a:solidFill>
                <a:srgbClr val="FF0000"/>
              </a:solidFill>
              <a:prstDash val="solid"/>
            </a:ln>
          </c:spPr>
          <c:marker>
            <c:symbol val="diamond"/>
            <c:size val="6"/>
            <c:spPr>
              <a:solidFill>
                <a:srgbClr val="FFFF99"/>
              </a:solidFill>
              <a:ln>
                <a:solidFill>
                  <a:srgbClr val="3366FF"/>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グラフ'!$AD$112:$AJ$112</c:f>
              <c:numCache>
                <c:formatCode>General</c:formatCode>
                <c:ptCount val="7"/>
                <c:pt idx="0">
                  <c:v>3.11</c:v>
                </c:pt>
                <c:pt idx="1">
                  <c:v>11.9</c:v>
                </c:pt>
                <c:pt idx="2">
                  <c:v>12.5</c:v>
                </c:pt>
                <c:pt idx="3">
                  <c:v>8.32</c:v>
                </c:pt>
                <c:pt idx="4">
                  <c:v>4.2699999999999996</c:v>
                </c:pt>
                <c:pt idx="5" formatCode="0.00">
                  <c:v>1.9000000000000001</c:v>
                </c:pt>
                <c:pt idx="6">
                  <c:v>0.29000000000000009</c:v>
                </c:pt>
              </c:numCache>
            </c:numRef>
          </c:val>
          <c:smooth val="0"/>
        </c:ser>
        <c:ser>
          <c:idx val="8"/>
          <c:order val="8"/>
          <c:tx>
            <c:strRef>
              <c:f>'機能試験　グラフ'!$AC$114</c:f>
              <c:strCache>
                <c:ptCount val="1"/>
                <c:pt idx="0">
                  <c:v>アルカリ度</c:v>
                </c:pt>
              </c:strCache>
            </c:strRef>
          </c:tx>
          <c:spPr>
            <a:ln w="25400">
              <a:solidFill>
                <a:srgbClr val="00CCFF"/>
              </a:solidFill>
              <a:prstDash val="solid"/>
            </a:ln>
          </c:spPr>
          <c:marker>
            <c:symbol val="square"/>
            <c:size val="6"/>
            <c:spPr>
              <a:solidFill>
                <a:srgbClr val="99CCFF"/>
              </a:solidFill>
              <a:ln>
                <a:solidFill>
                  <a:srgbClr val="FF0000"/>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グラフ'!$AD$114:$AJ$114</c:f>
              <c:numCache>
                <c:formatCode>General</c:formatCode>
                <c:ptCount val="7"/>
                <c:pt idx="0" formatCode="0.0">
                  <c:v>14.5</c:v>
                </c:pt>
                <c:pt idx="1">
                  <c:v>14.6</c:v>
                </c:pt>
                <c:pt idx="2">
                  <c:v>14.6</c:v>
                </c:pt>
                <c:pt idx="3">
                  <c:v>13.9</c:v>
                </c:pt>
                <c:pt idx="4">
                  <c:v>12.6</c:v>
                </c:pt>
                <c:pt idx="5" formatCode="0.0_ ">
                  <c:v>10.6</c:v>
                </c:pt>
                <c:pt idx="6" formatCode="0.0_ ">
                  <c:v>9.6</c:v>
                </c:pt>
              </c:numCache>
            </c:numRef>
          </c:val>
          <c:smooth val="0"/>
        </c:ser>
        <c:ser>
          <c:idx val="9"/>
          <c:order val="9"/>
          <c:tx>
            <c:strRef>
              <c:f>'機能試験　グラフ'!$AC$115</c:f>
              <c:strCache>
                <c:ptCount val="1"/>
                <c:pt idx="0">
                  <c:v>DO</c:v>
                </c:pt>
              </c:strCache>
            </c:strRef>
          </c:tx>
          <c:spPr>
            <a:ln w="25400">
              <a:solidFill>
                <a:schemeClr val="accent3">
                  <a:lumMod val="75000"/>
                </a:schemeClr>
              </a:solidFill>
              <a:prstDash val="solid"/>
            </a:ln>
          </c:spPr>
          <c:marker>
            <c:symbol val="x"/>
            <c:size val="5"/>
            <c:spPr>
              <a:solidFill>
                <a:srgbClr val="000080"/>
              </a:solidFill>
              <a:ln>
                <a:solidFill>
                  <a:srgbClr val="CC99FF"/>
                </a:solidFill>
                <a:prstDash val="solid"/>
              </a:ln>
              <a:effectLst>
                <a:outerShdw dist="35921" dir="2700000" algn="br">
                  <a:srgbClr val="000000"/>
                </a:outerShdw>
              </a:effectLst>
            </c:spPr>
          </c:marker>
          <c:cat>
            <c:strRef>
              <c:f>'機能試験　グラフ'!$AD$105:$AJ$105</c:f>
              <c:strCache>
                <c:ptCount val="7"/>
                <c:pt idx="0">
                  <c:v>V０</c:v>
                </c:pt>
                <c:pt idx="1">
                  <c:v>V1</c:v>
                </c:pt>
                <c:pt idx="2">
                  <c:v>V2</c:v>
                </c:pt>
                <c:pt idx="3">
                  <c:v>V5</c:v>
                </c:pt>
                <c:pt idx="4">
                  <c:v>V9</c:v>
                </c:pt>
                <c:pt idx="5">
                  <c:v>V12</c:v>
                </c:pt>
                <c:pt idx="6">
                  <c:v>V16</c:v>
                </c:pt>
              </c:strCache>
            </c:strRef>
          </c:cat>
          <c:val>
            <c:numRef>
              <c:f>'機能試験　グラフ'!$AD$115:$AJ$115</c:f>
              <c:numCache>
                <c:formatCode>0.0_ </c:formatCode>
                <c:ptCount val="7"/>
                <c:pt idx="1">
                  <c:v>0.3000000000000001</c:v>
                </c:pt>
                <c:pt idx="2">
                  <c:v>0.1</c:v>
                </c:pt>
                <c:pt idx="3">
                  <c:v>0.1</c:v>
                </c:pt>
                <c:pt idx="4" formatCode="General">
                  <c:v>0.2</c:v>
                </c:pt>
                <c:pt idx="5" formatCode="General">
                  <c:v>0.8</c:v>
                </c:pt>
                <c:pt idx="6" formatCode="General">
                  <c:v>4.4000000000000004</c:v>
                </c:pt>
              </c:numCache>
            </c:numRef>
          </c:val>
          <c:smooth val="0"/>
        </c:ser>
        <c:dLbls>
          <c:showLegendKey val="0"/>
          <c:showVal val="0"/>
          <c:showCatName val="0"/>
          <c:showSerName val="0"/>
          <c:showPercent val="0"/>
          <c:showBubbleSize val="0"/>
        </c:dLbls>
        <c:marker val="1"/>
        <c:smooth val="0"/>
        <c:axId val="280380904"/>
        <c:axId val="280375024"/>
      </c:lineChart>
      <c:catAx>
        <c:axId val="280379336"/>
        <c:scaling>
          <c:orientation val="minMax"/>
        </c:scaling>
        <c:delete val="0"/>
        <c:axPos val="b"/>
        <c:title>
          <c:tx>
            <c:rich>
              <a:bodyPr/>
              <a:lstStyle/>
              <a:p>
                <a:pPr>
                  <a:defRPr sz="1100" b="1" i="0" u="none" strike="noStrike" baseline="0">
                    <a:solidFill>
                      <a:srgbClr val="000000"/>
                    </a:solidFill>
                    <a:latin typeface="ＭＳ ゴシック" pitchFamily="49" charset="-128"/>
                    <a:ea typeface="ＭＳ ゴシック" pitchFamily="49" charset="-128"/>
                    <a:cs typeface="ＭＳ Ｐゴシック"/>
                  </a:defRPr>
                </a:pPr>
                <a:r>
                  <a:rPr lang="ja-JP" altLang="en-US" sz="1100" b="1" dirty="0">
                    <a:latin typeface="ＭＳ ゴシック" pitchFamily="49" charset="-128"/>
                    <a:ea typeface="ＭＳ ゴシック" pitchFamily="49" charset="-128"/>
                  </a:rPr>
                  <a:t>バルブ位置</a:t>
                </a:r>
              </a:p>
            </c:rich>
          </c:tx>
          <c:layout>
            <c:manualLayout>
              <c:xMode val="edge"/>
              <c:yMode val="edge"/>
              <c:x val="0.89409448818897674"/>
              <c:y val="0.94444677403490251"/>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pitchFamily="34" charset="0"/>
                <a:ea typeface="ＭＳ Ｐゴシック"/>
                <a:cs typeface="Arial" pitchFamily="34" charset="0"/>
              </a:defRPr>
            </a:pPr>
            <a:endParaRPr lang="ja-JP"/>
          </a:p>
        </c:txPr>
        <c:crossAx val="280376200"/>
        <c:crosses val="autoZero"/>
        <c:auto val="1"/>
        <c:lblAlgn val="ctr"/>
        <c:lblOffset val="100"/>
        <c:tickLblSkip val="1"/>
        <c:tickMarkSkip val="1"/>
        <c:noMultiLvlLbl val="0"/>
      </c:catAx>
      <c:valAx>
        <c:axId val="280376200"/>
        <c:scaling>
          <c:orientation val="minMax"/>
        </c:scaling>
        <c:delete val="0"/>
        <c:axPos val="l"/>
        <c:majorGridlines>
          <c:spPr>
            <a:ln w="3175">
              <a:solidFill>
                <a:srgbClr val="000000"/>
              </a:solidFill>
              <a:prstDash val="solid"/>
            </a:ln>
          </c:spPr>
        </c:majorGridlines>
        <c:numFmt formatCode="General" sourceLinked="1"/>
        <c:majorTickMark val="in"/>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pitchFamily="34" charset="0"/>
                <a:ea typeface="ＭＳ Ｐゴシック"/>
                <a:cs typeface="Arial" pitchFamily="34" charset="0"/>
              </a:defRPr>
            </a:pPr>
            <a:endParaRPr lang="ja-JP"/>
          </a:p>
        </c:txPr>
        <c:crossAx val="280379336"/>
        <c:crosses val="autoZero"/>
        <c:crossBetween val="between"/>
      </c:valAx>
      <c:catAx>
        <c:axId val="280380904"/>
        <c:scaling>
          <c:orientation val="minMax"/>
        </c:scaling>
        <c:delete val="1"/>
        <c:axPos val="b"/>
        <c:numFmt formatCode="General" sourceLinked="1"/>
        <c:majorTickMark val="out"/>
        <c:minorTickMark val="none"/>
        <c:tickLblPos val="none"/>
        <c:crossAx val="280375024"/>
        <c:crosses val="autoZero"/>
        <c:auto val="1"/>
        <c:lblAlgn val="ctr"/>
        <c:lblOffset val="100"/>
        <c:noMultiLvlLbl val="0"/>
      </c:catAx>
      <c:valAx>
        <c:axId val="280375024"/>
        <c:scaling>
          <c:orientation val="minMax"/>
        </c:scaling>
        <c:delete val="0"/>
        <c:axPos val="r"/>
        <c:numFmt formatCode="0.0" sourceLinked="1"/>
        <c:majorTickMark val="in"/>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pitchFamily="34" charset="0"/>
                <a:ea typeface="ＭＳ Ｐゴシック"/>
                <a:cs typeface="Arial" pitchFamily="34" charset="0"/>
              </a:defRPr>
            </a:pPr>
            <a:endParaRPr lang="ja-JP"/>
          </a:p>
        </c:txPr>
        <c:crossAx val="280380904"/>
        <c:crosses val="max"/>
        <c:crossBetween val="between"/>
      </c:valAx>
      <c:spPr>
        <a:gradFill flip="none" rotWithShape="1">
          <a:gsLst>
            <a:gs pos="0">
              <a:schemeClr val="accent1">
                <a:lumMod val="60000"/>
                <a:lumOff val="40000"/>
              </a:schemeClr>
            </a:gs>
            <a:gs pos="100000">
              <a:srgbClr val="FFCC99"/>
            </a:gs>
          </a:gsLst>
          <a:lin ang="10800000" scaled="1"/>
          <a:tileRect/>
        </a:gradFill>
        <a:ln w="12700">
          <a:solidFill>
            <a:srgbClr val="808080"/>
          </a:solidFill>
          <a:prstDash val="solid"/>
        </a:ln>
        <a:effectLst>
          <a:innerShdw blurRad="114300">
            <a:prstClr val="black"/>
          </a:innerShdw>
        </a:effectLst>
        <a:scene3d>
          <a:camera prst="orthographicFront"/>
          <a:lightRig rig="chilly" dir="t"/>
        </a:scene3d>
        <a:sp3d>
          <a:bevelT w="152400"/>
          <a:bevelB w="152400"/>
        </a:sp3d>
      </c:spPr>
    </c:plotArea>
    <c:plotVisOnly val="1"/>
    <c:dispBlanksAs val="gap"/>
    <c:showDLblsOverMax val="0"/>
  </c:chart>
  <c:spPr>
    <a:solidFill>
      <a:schemeClr val="accent3">
        <a:lumMod val="60000"/>
        <a:lumOff val="40000"/>
        <a:alpha val="36000"/>
      </a:schemeClr>
    </a:solidFill>
    <a:ln w="38100">
      <a:solidFill>
        <a:srgbClr val="993366"/>
      </a:solidFill>
      <a:prstDash val="solid"/>
    </a:ln>
    <a:effectLst>
      <a:innerShdw blurRad="114300">
        <a:schemeClr val="accent1">
          <a:lumMod val="60000"/>
          <a:lumOff val="40000"/>
          <a:alpha val="39000"/>
        </a:schemeClr>
      </a:innerShdw>
    </a:effectLst>
    <a:scene3d>
      <a:camera prst="orthographicFront"/>
      <a:lightRig rig="sunrise" dir="t"/>
    </a:scene3d>
    <a:sp3d prstMaterial="powder">
      <a:bevelT w="127000" h="127000"/>
      <a:bevelB w="127000" h="127000"/>
    </a:sp3d>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gradFill>
          <a:gsLst>
            <a:gs pos="0">
              <a:srgbClr val="FFEFD1"/>
            </a:gs>
            <a:gs pos="64999">
              <a:srgbClr val="F0EBD5"/>
            </a:gs>
            <a:gs pos="100000">
              <a:srgbClr val="D1C39F"/>
            </a:gs>
          </a:gsLst>
          <a:lin ang="5400000" scaled="0"/>
        </a:gradFill>
      </c:spPr>
    </c:sideWall>
    <c:backWall>
      <c:thickness val="0"/>
      <c:spPr>
        <a:gradFill>
          <a:gsLst>
            <a:gs pos="0">
              <a:srgbClr val="FFEFD1"/>
            </a:gs>
            <a:gs pos="64999">
              <a:srgbClr val="F0EBD5"/>
            </a:gs>
            <a:gs pos="100000">
              <a:srgbClr val="D1C39F"/>
            </a:gs>
          </a:gsLst>
          <a:lin ang="5400000" scaled="0"/>
        </a:gradFill>
      </c:spPr>
    </c:backWall>
    <c:plotArea>
      <c:layout>
        <c:manualLayout>
          <c:layoutTarget val="inner"/>
          <c:xMode val="edge"/>
          <c:yMode val="edge"/>
          <c:x val="9.3457525126432892E-2"/>
          <c:y val="0.15819486040315489"/>
          <c:w val="0.88048695132620403"/>
          <c:h val="0.73271742795374761"/>
        </c:manualLayout>
      </c:layout>
      <c:bar3DChart>
        <c:barDir val="col"/>
        <c:grouping val="clustered"/>
        <c:varyColors val="0"/>
        <c:ser>
          <c:idx val="0"/>
          <c:order val="0"/>
          <c:tx>
            <c:strRef>
              <c:f>Sheet1!$C$3:$C$4</c:f>
              <c:strCache>
                <c:ptCount val="1"/>
                <c:pt idx="0">
                  <c:v>流入</c:v>
                </c:pt>
              </c:strCache>
            </c:strRef>
          </c:tx>
          <c:sp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c:spPr>
          <c:invertIfNegative val="0"/>
          <c:dLbls>
            <c:dLbl>
              <c:idx val="0"/>
              <c:layout>
                <c:manualLayout>
                  <c:x val="9.2787991664976307E-3"/>
                  <c:y val="-1.0010008432052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1300902960900548E-3"/>
                  <c:y val="-1.0010008432052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1300902960900548E-3"/>
                  <c:y val="-8.008006745642226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13008130081300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838673832755844E-3"/>
                  <c:y val="-8.23513051835810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baseline="0">
                    <a:latin typeface="Arial" pitchFamily="34" charset="0"/>
                    <a:cs typeface="Arial"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Sheet1!$B$5:$B$9</c:f>
              <c:strCache>
                <c:ptCount val="5"/>
                <c:pt idx="0">
                  <c:v>COD</c:v>
                </c:pt>
                <c:pt idx="1">
                  <c:v>BOD</c:v>
                </c:pt>
                <c:pt idx="2">
                  <c:v>SS</c:v>
                </c:pt>
                <c:pt idx="3">
                  <c:v>T-N</c:v>
                </c:pt>
                <c:pt idx="4">
                  <c:v>T-P</c:v>
                </c:pt>
              </c:strCache>
            </c:strRef>
          </c:cat>
          <c:val>
            <c:numRef>
              <c:f>Sheet1!$C$5:$C$9</c:f>
              <c:numCache>
                <c:formatCode>General</c:formatCode>
                <c:ptCount val="5"/>
                <c:pt idx="0">
                  <c:v>111</c:v>
                </c:pt>
                <c:pt idx="1">
                  <c:v>170</c:v>
                </c:pt>
                <c:pt idx="2">
                  <c:v>173</c:v>
                </c:pt>
                <c:pt idx="3">
                  <c:v>33.800000000000004</c:v>
                </c:pt>
                <c:pt idx="4">
                  <c:v>4.28</c:v>
                </c:pt>
              </c:numCache>
            </c:numRef>
          </c:val>
        </c:ser>
        <c:ser>
          <c:idx val="1"/>
          <c:order val="1"/>
          <c:tx>
            <c:strRef>
              <c:f>Sheet1!$D$3:$D$4</c:f>
              <c:strCache>
                <c:ptCount val="1"/>
                <c:pt idx="0">
                  <c:v>放流 2006</c:v>
                </c:pt>
              </c:strCache>
            </c:strRef>
          </c:tx>
          <c:sp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c:spPr>
          <c:invertIfNegative val="0"/>
          <c:dLbls>
            <c:dLbl>
              <c:idx val="0"/>
              <c:layout>
                <c:manualLayout>
                  <c:x val="1.3550135501354988E-2"/>
                  <c:y val="-6.71704450041981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576305080818671E-2"/>
                  <c:y val="-5.49646450946443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379598117536953E-2"/>
                  <c:y val="-4.4888041814308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840108401084042E-2"/>
                  <c:y val="-4.0302267002519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8588189054225442E-3"/>
                  <c:y val="-4.517964085309633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baseline="0">
                    <a:latin typeface="Arial" pitchFamily="34" charset="0"/>
                    <a:cs typeface="Arial"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Sheet1!$B$5:$B$9</c:f>
              <c:strCache>
                <c:ptCount val="5"/>
                <c:pt idx="0">
                  <c:v>COD</c:v>
                </c:pt>
                <c:pt idx="1">
                  <c:v>BOD</c:v>
                </c:pt>
                <c:pt idx="2">
                  <c:v>SS</c:v>
                </c:pt>
                <c:pt idx="3">
                  <c:v>T-N</c:v>
                </c:pt>
                <c:pt idx="4">
                  <c:v>T-P</c:v>
                </c:pt>
              </c:strCache>
            </c:strRef>
          </c:cat>
          <c:val>
            <c:numRef>
              <c:f>Sheet1!$D$5:$D$9</c:f>
              <c:numCache>
                <c:formatCode>0.0</c:formatCode>
                <c:ptCount val="5"/>
                <c:pt idx="0">
                  <c:v>6.3666666666666663</c:v>
                </c:pt>
                <c:pt idx="1">
                  <c:v>2.8208333333333333</c:v>
                </c:pt>
                <c:pt idx="2">
                  <c:v>2.9874999999999998</c:v>
                </c:pt>
                <c:pt idx="3">
                  <c:v>6.7750000000000004</c:v>
                </c:pt>
                <c:pt idx="4" formatCode="0.00">
                  <c:v>0.31875000000000009</c:v>
                </c:pt>
              </c:numCache>
            </c:numRef>
          </c:val>
        </c:ser>
        <c:ser>
          <c:idx val="2"/>
          <c:order val="2"/>
          <c:tx>
            <c:strRef>
              <c:f>Sheet1!$E$3:$E$4</c:f>
              <c:strCache>
                <c:ptCount val="1"/>
                <c:pt idx="0">
                  <c:v>放流 2007</c:v>
                </c:pt>
              </c:strCache>
            </c:strRef>
          </c:tx>
          <c:spPr>
            <a:gradFill>
              <a:gsLst>
                <a:gs pos="0">
                  <a:srgbClr val="FFF200"/>
                </a:gs>
                <a:gs pos="45000">
                  <a:srgbClr val="FF7A00"/>
                </a:gs>
                <a:gs pos="70000">
                  <a:srgbClr val="FF0300"/>
                </a:gs>
                <a:gs pos="100000">
                  <a:srgbClr val="4D0808"/>
                </a:gs>
              </a:gsLst>
              <a:lin ang="5400000" scaled="0"/>
            </a:gradFill>
          </c:spPr>
          <c:invertIfNegative val="0"/>
          <c:dLbls>
            <c:dLbl>
              <c:idx val="0"/>
              <c:layout>
                <c:manualLayout>
                  <c:x val="9.6024882135635082E-3"/>
                  <c:y val="-6.71710975272757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07476319558416E-2"/>
                  <c:y val="-9.43005849470597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9261772606293267E-3"/>
                  <c:y val="-6.71710975272757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109019215850646E-2"/>
                  <c:y val="-4.1954314258614404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967659191443412E-2"/>
                  <c:y val="-4.069852277771616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baseline="0">
                    <a:latin typeface="Arial" pitchFamily="34" charset="0"/>
                    <a:cs typeface="Arial"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Sheet1!$B$5:$B$9</c:f>
              <c:strCache>
                <c:ptCount val="5"/>
                <c:pt idx="0">
                  <c:v>COD</c:v>
                </c:pt>
                <c:pt idx="1">
                  <c:v>BOD</c:v>
                </c:pt>
                <c:pt idx="2">
                  <c:v>SS</c:v>
                </c:pt>
                <c:pt idx="3">
                  <c:v>T-N</c:v>
                </c:pt>
                <c:pt idx="4">
                  <c:v>T-P</c:v>
                </c:pt>
              </c:strCache>
            </c:strRef>
          </c:cat>
          <c:val>
            <c:numRef>
              <c:f>Sheet1!$E$5:$E$9</c:f>
              <c:numCache>
                <c:formatCode>0.0</c:formatCode>
                <c:ptCount val="5"/>
                <c:pt idx="0">
                  <c:v>7.1</c:v>
                </c:pt>
                <c:pt idx="1">
                  <c:v>2.2999999999999998</c:v>
                </c:pt>
                <c:pt idx="2">
                  <c:v>2.6</c:v>
                </c:pt>
                <c:pt idx="3">
                  <c:v>7.3</c:v>
                </c:pt>
                <c:pt idx="4" formatCode="0.00">
                  <c:v>0.4300000000000001</c:v>
                </c:pt>
              </c:numCache>
            </c:numRef>
          </c:val>
        </c:ser>
        <c:dLbls>
          <c:showLegendKey val="0"/>
          <c:showVal val="0"/>
          <c:showCatName val="0"/>
          <c:showSerName val="0"/>
          <c:showPercent val="0"/>
          <c:showBubbleSize val="0"/>
        </c:dLbls>
        <c:gapWidth val="150"/>
        <c:shape val="cylinder"/>
        <c:axId val="280378552"/>
        <c:axId val="280379728"/>
        <c:axId val="0"/>
      </c:bar3DChart>
      <c:catAx>
        <c:axId val="280378552"/>
        <c:scaling>
          <c:orientation val="minMax"/>
        </c:scaling>
        <c:delete val="0"/>
        <c:axPos val="b"/>
        <c:numFmt formatCode="General" sourceLinked="0"/>
        <c:majorTickMark val="out"/>
        <c:minorTickMark val="none"/>
        <c:tickLblPos val="nextTo"/>
        <c:txPr>
          <a:bodyPr/>
          <a:lstStyle/>
          <a:p>
            <a:pPr>
              <a:defRPr sz="1500" b="1" baseline="0">
                <a:latin typeface="Arial" pitchFamily="34" charset="0"/>
                <a:cs typeface="Arial" pitchFamily="34" charset="0"/>
              </a:defRPr>
            </a:pPr>
            <a:endParaRPr lang="ja-JP"/>
          </a:p>
        </c:txPr>
        <c:crossAx val="280379728"/>
        <c:crosses val="autoZero"/>
        <c:auto val="1"/>
        <c:lblAlgn val="ctr"/>
        <c:lblOffset val="100"/>
        <c:noMultiLvlLbl val="0"/>
      </c:catAx>
      <c:valAx>
        <c:axId val="280379728"/>
        <c:scaling>
          <c:orientation val="minMax"/>
        </c:scaling>
        <c:delete val="0"/>
        <c:axPos val="l"/>
        <c:majorGridlines/>
        <c:numFmt formatCode="General" sourceLinked="1"/>
        <c:majorTickMark val="out"/>
        <c:minorTickMark val="none"/>
        <c:tickLblPos val="nextTo"/>
        <c:txPr>
          <a:bodyPr/>
          <a:lstStyle/>
          <a:p>
            <a:pPr>
              <a:defRPr sz="1400" b="1" baseline="0">
                <a:latin typeface="Arial" pitchFamily="34" charset="0"/>
                <a:cs typeface="Arial" pitchFamily="34" charset="0"/>
              </a:defRPr>
            </a:pPr>
            <a:endParaRPr lang="ja-JP"/>
          </a:p>
        </c:txPr>
        <c:crossAx val="280378552"/>
        <c:crosses val="autoZero"/>
        <c:crossBetween val="between"/>
      </c:valAx>
      <c:spPr>
        <a:effectLst>
          <a:outerShdw blurRad="50800" dist="50800" dir="5400000" algn="ctr" rotWithShape="0">
            <a:schemeClr val="accent1">
              <a:lumMod val="75000"/>
            </a:schemeClr>
          </a:outerShdw>
        </a:effectLst>
        <a:scene3d>
          <a:camera prst="orthographicFront"/>
          <a:lightRig rig="threePt" dir="t"/>
        </a:scene3d>
        <a:sp3d>
          <a:bevelB h="6350"/>
        </a:sp3d>
      </c:spPr>
    </c:plotArea>
    <c:legend>
      <c:legendPos val="r"/>
      <c:layout>
        <c:manualLayout>
          <c:xMode val="edge"/>
          <c:yMode val="edge"/>
          <c:x val="0.74655999820463625"/>
          <c:y val="0.16883064055534841"/>
          <c:w val="0.20658434479232349"/>
          <c:h val="0.15465210806836641"/>
        </c:manualLayout>
      </c:layout>
      <c:overlay val="0"/>
      <c:spPr>
        <a:solidFill>
          <a:schemeClr val="accent5">
            <a:lumMod val="40000"/>
            <a:lumOff val="60000"/>
          </a:schemeClr>
        </a:solidFill>
        <a:ln w="34925" cap="rnd">
          <a:solidFill>
            <a:srgbClr val="4BACC6">
              <a:lumMod val="50000"/>
              <a:alpha val="99000"/>
            </a:srgbClr>
          </a:solidFill>
          <a:bevel/>
        </a:ln>
        <a:effectLst>
          <a:innerShdw blurRad="114300">
            <a:prstClr val="black"/>
          </a:innerShdw>
        </a:effectLst>
      </c:spPr>
      <c:txPr>
        <a:bodyPr/>
        <a:lstStyle/>
        <a:p>
          <a:pPr>
            <a:defRPr sz="1600" b="1" baseline="0">
              <a:latin typeface="Arial" pitchFamily="34" charset="0"/>
              <a:ea typeface="ＭＳ ゴシック" pitchFamily="49" charset="-128"/>
            </a:defRPr>
          </a:pPr>
          <a:endParaRPr lang="ja-JP"/>
        </a:p>
      </c:txPr>
    </c:legend>
    <c:plotVisOnly val="1"/>
    <c:dispBlanksAs val="gap"/>
    <c:showDLblsOverMax val="0"/>
  </c:chart>
  <c:spPr>
    <a:solidFill>
      <a:srgbClr val="4BACC6">
        <a:lumMod val="40000"/>
        <a:lumOff val="60000"/>
        <a:alpha val="58000"/>
      </a:srgbClr>
    </a:solidFill>
    <a:effectLst>
      <a:innerShdw blurRad="114300" dist="25400">
        <a:srgbClr val="0070C0"/>
      </a:innerShdw>
    </a:effectLst>
    <a:scene3d>
      <a:camera prst="orthographicFront"/>
      <a:lightRig rig="threePt" dir="t"/>
    </a:scene3d>
    <a:sp3d prstMaterial="softEdge">
      <a:bevelT w="95250" h="158750"/>
      <a:bevelB w="82550" h="127000"/>
    </a:sp3d>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ja-JP" altLang="en-US" sz="3600" dirty="0">
                <a:solidFill>
                  <a:srgbClr val="FF0000"/>
                </a:solidFill>
                <a:latin typeface="ＭＳ 明朝" pitchFamily="17" charset="-128"/>
                <a:ea typeface="ＭＳ 明朝" pitchFamily="17" charset="-128"/>
              </a:rPr>
              <a:t>各態窒素</a:t>
            </a:r>
            <a:r>
              <a:rPr lang="ja-JP" altLang="en-US" sz="3600" dirty="0" smtClean="0">
                <a:solidFill>
                  <a:srgbClr val="FF0000"/>
                </a:solidFill>
                <a:latin typeface="ＭＳ 明朝" pitchFamily="17" charset="-128"/>
                <a:ea typeface="ＭＳ 明朝" pitchFamily="17" charset="-128"/>
              </a:rPr>
              <a:t>及びリン経年</a:t>
            </a:r>
            <a:r>
              <a:rPr lang="ja-JP" altLang="en-US" sz="3600" dirty="0">
                <a:solidFill>
                  <a:srgbClr val="FF0000"/>
                </a:solidFill>
                <a:latin typeface="ＭＳ 明朝" pitchFamily="17" charset="-128"/>
                <a:ea typeface="ＭＳ 明朝" pitchFamily="17" charset="-128"/>
              </a:rPr>
              <a:t>推移</a:t>
            </a:r>
          </a:p>
        </c:rich>
      </c:tx>
      <c:layout>
        <c:manualLayout>
          <c:xMode val="edge"/>
          <c:yMode val="edge"/>
          <c:x val="0.18723412116158045"/>
          <c:y val="1.882660451641658E-2"/>
        </c:manualLayout>
      </c:layout>
      <c:overlay val="0"/>
    </c:title>
    <c:autoTitleDeleted val="0"/>
    <c:plotArea>
      <c:layout>
        <c:manualLayout>
          <c:layoutTarget val="inner"/>
          <c:xMode val="edge"/>
          <c:yMode val="edge"/>
          <c:x val="6.4759848893685912E-2"/>
          <c:y val="0.12848994296007221"/>
          <c:w val="0.8904479222881827"/>
          <c:h val="0.82017412188531957"/>
        </c:manualLayout>
      </c:layout>
      <c:lineChart>
        <c:grouping val="standard"/>
        <c:varyColors val="0"/>
        <c:ser>
          <c:idx val="0"/>
          <c:order val="0"/>
          <c:tx>
            <c:strRef>
              <c:f>環境!$X$17</c:f>
              <c:strCache>
                <c:ptCount val="1"/>
                <c:pt idx="0">
                  <c:v>T-N</c:v>
                </c:pt>
              </c:strCache>
            </c:strRef>
          </c:tx>
          <c:cat>
            <c:numRef>
              <c:f>環境!$Y$16:$AD$16</c:f>
              <c:numCache>
                <c:formatCode>General</c:formatCode>
                <c:ptCount val="6"/>
                <c:pt idx="0">
                  <c:v>2002</c:v>
                </c:pt>
                <c:pt idx="1">
                  <c:v>2003</c:v>
                </c:pt>
                <c:pt idx="2">
                  <c:v>2004</c:v>
                </c:pt>
                <c:pt idx="3">
                  <c:v>2005</c:v>
                </c:pt>
                <c:pt idx="4">
                  <c:v>2006</c:v>
                </c:pt>
                <c:pt idx="5">
                  <c:v>2007</c:v>
                </c:pt>
              </c:numCache>
            </c:numRef>
          </c:cat>
          <c:val>
            <c:numRef>
              <c:f>環境!$Y$17:$AD$17</c:f>
              <c:numCache>
                <c:formatCode>General</c:formatCode>
                <c:ptCount val="6"/>
                <c:pt idx="0">
                  <c:v>9.2000000000000011</c:v>
                </c:pt>
                <c:pt idx="1">
                  <c:v>10.9</c:v>
                </c:pt>
                <c:pt idx="2" formatCode="0.0">
                  <c:v>8.77</c:v>
                </c:pt>
                <c:pt idx="3" formatCode="0.0">
                  <c:v>6.7324999999999999</c:v>
                </c:pt>
                <c:pt idx="4" formatCode="0.0">
                  <c:v>6.7750000000000004</c:v>
                </c:pt>
                <c:pt idx="5">
                  <c:v>7.2</c:v>
                </c:pt>
              </c:numCache>
            </c:numRef>
          </c:val>
          <c:smooth val="0"/>
        </c:ser>
        <c:ser>
          <c:idx val="1"/>
          <c:order val="1"/>
          <c:tx>
            <c:strRef>
              <c:f>環境!$X$18</c:f>
              <c:strCache>
                <c:ptCount val="1"/>
                <c:pt idx="0">
                  <c:v>Kj-N　</c:v>
                </c:pt>
              </c:strCache>
            </c:strRef>
          </c:tx>
          <c:spPr>
            <a:ln>
              <a:solidFill>
                <a:schemeClr val="tx1">
                  <a:lumMod val="75000"/>
                  <a:lumOff val="25000"/>
                </a:schemeClr>
              </a:solidFill>
            </a:ln>
          </c:spPr>
          <c:cat>
            <c:numRef>
              <c:f>環境!$Y$16:$AD$16</c:f>
              <c:numCache>
                <c:formatCode>General</c:formatCode>
                <c:ptCount val="6"/>
                <c:pt idx="0">
                  <c:v>2002</c:v>
                </c:pt>
                <c:pt idx="1">
                  <c:v>2003</c:v>
                </c:pt>
                <c:pt idx="2">
                  <c:v>2004</c:v>
                </c:pt>
                <c:pt idx="3">
                  <c:v>2005</c:v>
                </c:pt>
                <c:pt idx="4">
                  <c:v>2006</c:v>
                </c:pt>
                <c:pt idx="5">
                  <c:v>2007</c:v>
                </c:pt>
              </c:numCache>
            </c:numRef>
          </c:cat>
          <c:val>
            <c:numRef>
              <c:f>環境!$Y$18:$AD$18</c:f>
              <c:numCache>
                <c:formatCode>General</c:formatCode>
                <c:ptCount val="6"/>
                <c:pt idx="0" formatCode="0.00">
                  <c:v>6.3199999999999985</c:v>
                </c:pt>
                <c:pt idx="1">
                  <c:v>8.82</c:v>
                </c:pt>
                <c:pt idx="2">
                  <c:v>4.4400000000000004</c:v>
                </c:pt>
                <c:pt idx="3" formatCode="0.00">
                  <c:v>0.98</c:v>
                </c:pt>
                <c:pt idx="4">
                  <c:v>0.1</c:v>
                </c:pt>
                <c:pt idx="5">
                  <c:v>0.1</c:v>
                </c:pt>
              </c:numCache>
            </c:numRef>
          </c:val>
          <c:smooth val="0"/>
        </c:ser>
        <c:ser>
          <c:idx val="2"/>
          <c:order val="2"/>
          <c:tx>
            <c:strRef>
              <c:f>環境!$X$19</c:f>
              <c:strCache>
                <c:ptCount val="1"/>
                <c:pt idx="0">
                  <c:v>NO3-N</c:v>
                </c:pt>
              </c:strCache>
            </c:strRef>
          </c:tx>
          <c:cat>
            <c:numRef>
              <c:f>環境!$Y$16:$AD$16</c:f>
              <c:numCache>
                <c:formatCode>General</c:formatCode>
                <c:ptCount val="6"/>
                <c:pt idx="0">
                  <c:v>2002</c:v>
                </c:pt>
                <c:pt idx="1">
                  <c:v>2003</c:v>
                </c:pt>
                <c:pt idx="2">
                  <c:v>2004</c:v>
                </c:pt>
                <c:pt idx="3">
                  <c:v>2005</c:v>
                </c:pt>
                <c:pt idx="4">
                  <c:v>2006</c:v>
                </c:pt>
                <c:pt idx="5">
                  <c:v>2007</c:v>
                </c:pt>
              </c:numCache>
            </c:numRef>
          </c:cat>
          <c:val>
            <c:numRef>
              <c:f>環境!$Y$19:$AD$19</c:f>
              <c:numCache>
                <c:formatCode>0.0_ </c:formatCode>
                <c:ptCount val="6"/>
                <c:pt idx="0">
                  <c:v>3.79</c:v>
                </c:pt>
                <c:pt idx="1">
                  <c:v>2.61</c:v>
                </c:pt>
                <c:pt idx="2">
                  <c:v>3.86</c:v>
                </c:pt>
                <c:pt idx="3" formatCode="0.0">
                  <c:v>5.6199999999999983</c:v>
                </c:pt>
                <c:pt idx="4" formatCode="0.0">
                  <c:v>5.6</c:v>
                </c:pt>
                <c:pt idx="5">
                  <c:v>5.7</c:v>
                </c:pt>
              </c:numCache>
            </c:numRef>
          </c:val>
          <c:smooth val="0"/>
        </c:ser>
        <c:ser>
          <c:idx val="3"/>
          <c:order val="3"/>
          <c:tx>
            <c:strRef>
              <c:f>環境!$X$20</c:f>
              <c:strCache>
                <c:ptCount val="1"/>
                <c:pt idx="0">
                  <c:v>NO2-N</c:v>
                </c:pt>
              </c:strCache>
            </c:strRef>
          </c:tx>
          <c:cat>
            <c:numRef>
              <c:f>環境!$Y$16:$AD$16</c:f>
              <c:numCache>
                <c:formatCode>General</c:formatCode>
                <c:ptCount val="6"/>
                <c:pt idx="0">
                  <c:v>2002</c:v>
                </c:pt>
                <c:pt idx="1">
                  <c:v>2003</c:v>
                </c:pt>
                <c:pt idx="2">
                  <c:v>2004</c:v>
                </c:pt>
                <c:pt idx="3">
                  <c:v>2005</c:v>
                </c:pt>
                <c:pt idx="4">
                  <c:v>2006</c:v>
                </c:pt>
                <c:pt idx="5">
                  <c:v>2007</c:v>
                </c:pt>
              </c:numCache>
            </c:numRef>
          </c:cat>
          <c:val>
            <c:numRef>
              <c:f>環境!$Y$20:$AD$20</c:f>
              <c:numCache>
                <c:formatCode>General</c:formatCode>
                <c:ptCount val="6"/>
                <c:pt idx="0">
                  <c:v>0.33000000000000013</c:v>
                </c:pt>
                <c:pt idx="1">
                  <c:v>0.51</c:v>
                </c:pt>
                <c:pt idx="2">
                  <c:v>0.33000000000000013</c:v>
                </c:pt>
                <c:pt idx="3" formatCode="0.00">
                  <c:v>0.05</c:v>
                </c:pt>
                <c:pt idx="4">
                  <c:v>2.0000000000000007E-2</c:v>
                </c:pt>
                <c:pt idx="5">
                  <c:v>2.0000000000000007E-2</c:v>
                </c:pt>
              </c:numCache>
            </c:numRef>
          </c:val>
          <c:smooth val="0"/>
        </c:ser>
        <c:dLbls>
          <c:showLegendKey val="0"/>
          <c:showVal val="0"/>
          <c:showCatName val="0"/>
          <c:showSerName val="0"/>
          <c:showPercent val="0"/>
          <c:showBubbleSize val="0"/>
        </c:dLbls>
        <c:marker val="1"/>
        <c:smooth val="0"/>
        <c:axId val="280378944"/>
        <c:axId val="280377768"/>
      </c:lineChart>
      <c:lineChart>
        <c:grouping val="standard"/>
        <c:varyColors val="0"/>
        <c:ser>
          <c:idx val="4"/>
          <c:order val="4"/>
          <c:tx>
            <c:strRef>
              <c:f>環境!$X$21</c:f>
              <c:strCache>
                <c:ptCount val="1"/>
                <c:pt idx="0">
                  <c:v>T-P</c:v>
                </c:pt>
              </c:strCache>
            </c:strRef>
          </c:tx>
          <c:spPr>
            <a:ln>
              <a:solidFill>
                <a:srgbClr val="C00000"/>
              </a:solidFill>
            </a:ln>
          </c:spPr>
          <c:marker>
            <c:symbol val="triangle"/>
            <c:size val="7"/>
          </c:marker>
          <c:cat>
            <c:numRef>
              <c:f>環境!$Y$16:$AD$16</c:f>
              <c:numCache>
                <c:formatCode>General</c:formatCode>
                <c:ptCount val="6"/>
                <c:pt idx="0">
                  <c:v>2002</c:v>
                </c:pt>
                <c:pt idx="1">
                  <c:v>2003</c:v>
                </c:pt>
                <c:pt idx="2">
                  <c:v>2004</c:v>
                </c:pt>
                <c:pt idx="3">
                  <c:v>2005</c:v>
                </c:pt>
                <c:pt idx="4">
                  <c:v>2006</c:v>
                </c:pt>
                <c:pt idx="5">
                  <c:v>2007</c:v>
                </c:pt>
              </c:numCache>
            </c:numRef>
          </c:cat>
          <c:val>
            <c:numRef>
              <c:f>環境!$Y$21:$AD$21</c:f>
              <c:numCache>
                <c:formatCode>General</c:formatCode>
                <c:ptCount val="6"/>
                <c:pt idx="0">
                  <c:v>0.79</c:v>
                </c:pt>
                <c:pt idx="1">
                  <c:v>0.88</c:v>
                </c:pt>
                <c:pt idx="2">
                  <c:v>0.64000000000000024</c:v>
                </c:pt>
                <c:pt idx="3" formatCode="0.00">
                  <c:v>0.71083333333333365</c:v>
                </c:pt>
                <c:pt idx="4" formatCode="0.00">
                  <c:v>0.31875000000000009</c:v>
                </c:pt>
                <c:pt idx="5" formatCode="0.00_ ">
                  <c:v>0.46</c:v>
                </c:pt>
              </c:numCache>
            </c:numRef>
          </c:val>
          <c:smooth val="0"/>
        </c:ser>
        <c:dLbls>
          <c:showLegendKey val="0"/>
          <c:showVal val="0"/>
          <c:showCatName val="0"/>
          <c:showSerName val="0"/>
          <c:showPercent val="0"/>
          <c:showBubbleSize val="0"/>
        </c:dLbls>
        <c:marker val="1"/>
        <c:smooth val="0"/>
        <c:axId val="280381688"/>
        <c:axId val="280380120"/>
      </c:lineChart>
      <c:catAx>
        <c:axId val="280378944"/>
        <c:scaling>
          <c:orientation val="minMax"/>
        </c:scaling>
        <c:delete val="0"/>
        <c:axPos val="b"/>
        <c:numFmt formatCode="General" sourceLinked="1"/>
        <c:majorTickMark val="none"/>
        <c:minorTickMark val="none"/>
        <c:tickLblPos val="nextTo"/>
        <c:txPr>
          <a:bodyPr/>
          <a:lstStyle/>
          <a:p>
            <a:pPr>
              <a:defRPr sz="1200" b="1">
                <a:latin typeface="Arial" pitchFamily="34" charset="0"/>
                <a:cs typeface="Arial" pitchFamily="34" charset="0"/>
              </a:defRPr>
            </a:pPr>
            <a:endParaRPr lang="ja-JP"/>
          </a:p>
        </c:txPr>
        <c:crossAx val="280377768"/>
        <c:crosses val="autoZero"/>
        <c:auto val="1"/>
        <c:lblAlgn val="ctr"/>
        <c:lblOffset val="100"/>
        <c:noMultiLvlLbl val="0"/>
      </c:catAx>
      <c:valAx>
        <c:axId val="280377768"/>
        <c:scaling>
          <c:orientation val="minMax"/>
        </c:scaling>
        <c:delete val="0"/>
        <c:axPos val="l"/>
        <c:majorGridlines/>
        <c:title>
          <c:tx>
            <c:rich>
              <a:bodyPr rot="0" vert="horz"/>
              <a:lstStyle/>
              <a:p>
                <a:pPr>
                  <a:defRPr sz="1200">
                    <a:latin typeface="Arial" pitchFamily="34" charset="0"/>
                    <a:cs typeface="Arial" pitchFamily="34" charset="0"/>
                  </a:defRPr>
                </a:pPr>
                <a:r>
                  <a:rPr lang="ja-JP" altLang="en-US" sz="1200" dirty="0">
                    <a:latin typeface="Arial" pitchFamily="34" charset="0"/>
                    <a:cs typeface="Arial" pitchFamily="34" charset="0"/>
                  </a:rPr>
                  <a:t>ｍｇ／Ｌ</a:t>
                </a:r>
              </a:p>
            </c:rich>
          </c:tx>
          <c:layout>
            <c:manualLayout>
              <c:xMode val="edge"/>
              <c:yMode val="edge"/>
              <c:x val="1.3280230616116049E-2"/>
              <c:y val="6.0832342891100878E-2"/>
            </c:manualLayout>
          </c:layout>
          <c:overlay val="0"/>
        </c:title>
        <c:numFmt formatCode="0.0_ " sourceLinked="0"/>
        <c:majorTickMark val="none"/>
        <c:minorTickMark val="none"/>
        <c:tickLblPos val="low"/>
        <c:txPr>
          <a:bodyPr/>
          <a:lstStyle/>
          <a:p>
            <a:pPr>
              <a:defRPr sz="1200" b="1">
                <a:latin typeface="Arial" pitchFamily="34" charset="0"/>
                <a:cs typeface="Arial" pitchFamily="34" charset="0"/>
              </a:defRPr>
            </a:pPr>
            <a:endParaRPr lang="ja-JP"/>
          </a:p>
        </c:txPr>
        <c:crossAx val="280378944"/>
        <c:crosses val="autoZero"/>
        <c:crossBetween val="between"/>
        <c:majorUnit val="1"/>
      </c:valAx>
      <c:catAx>
        <c:axId val="280381688"/>
        <c:scaling>
          <c:orientation val="minMax"/>
        </c:scaling>
        <c:delete val="1"/>
        <c:axPos val="b"/>
        <c:numFmt formatCode="General" sourceLinked="1"/>
        <c:majorTickMark val="out"/>
        <c:minorTickMark val="none"/>
        <c:tickLblPos val="none"/>
        <c:crossAx val="280380120"/>
        <c:crosses val="autoZero"/>
        <c:auto val="1"/>
        <c:lblAlgn val="ctr"/>
        <c:lblOffset val="100"/>
        <c:noMultiLvlLbl val="0"/>
      </c:catAx>
      <c:valAx>
        <c:axId val="280380120"/>
        <c:scaling>
          <c:orientation val="minMax"/>
        </c:scaling>
        <c:delete val="0"/>
        <c:axPos val="r"/>
        <c:numFmt formatCode="0.0_ " sourceLinked="0"/>
        <c:majorTickMark val="out"/>
        <c:minorTickMark val="none"/>
        <c:tickLblPos val="nextTo"/>
        <c:txPr>
          <a:bodyPr/>
          <a:lstStyle/>
          <a:p>
            <a:pPr>
              <a:defRPr sz="1200" b="1">
                <a:latin typeface="Arial" pitchFamily="34" charset="0"/>
                <a:cs typeface="Arial" pitchFamily="34" charset="0"/>
              </a:defRPr>
            </a:pPr>
            <a:endParaRPr lang="ja-JP"/>
          </a:p>
        </c:txPr>
        <c:crossAx val="280381688"/>
        <c:crosses val="max"/>
        <c:crossBetween val="between"/>
      </c:valAx>
      <c:spPr>
        <a:solidFill>
          <a:schemeClr val="accent1">
            <a:lumMod val="40000"/>
            <a:lumOff val="60000"/>
          </a:schemeClr>
        </a:solidFill>
        <a:ln cap="rnd">
          <a:solidFill>
            <a:srgbClr val="F79646">
              <a:lumMod val="75000"/>
              <a:alpha val="68000"/>
            </a:srgbClr>
          </a:solidFill>
          <a:miter lim="800000"/>
        </a:ln>
        <a:effectLst>
          <a:innerShdw blurRad="114300">
            <a:prstClr val="black"/>
          </a:innerShdw>
        </a:effectLst>
      </c:spPr>
    </c:plotArea>
    <c:plotVisOnly val="1"/>
    <c:dispBlanksAs val="gap"/>
    <c:showDLblsOverMax val="0"/>
  </c:chart>
  <c:spPr>
    <a:gradFill>
      <a:gsLst>
        <a:gs pos="0">
          <a:srgbClr val="FFFF99"/>
        </a:gs>
        <a:gs pos="39999">
          <a:srgbClr val="FFC000"/>
        </a:gs>
        <a:gs pos="70000">
          <a:srgbClr val="C4D6EB"/>
        </a:gs>
        <a:gs pos="100000">
          <a:srgbClr val="FFEBFA"/>
        </a:gs>
      </a:gsLst>
      <a:lin ang="5400000" scaled="0"/>
    </a:gradFill>
    <a:ln>
      <a:bevel/>
    </a:ln>
    <a:effectLst>
      <a:innerShdw blurRad="114300">
        <a:prstClr val="black"/>
      </a:innerShdw>
    </a:effectLst>
    <a:scene3d>
      <a:camera prst="orthographicFront"/>
      <a:lightRig rig="threePt" dir="t"/>
    </a:scene3d>
    <a:sp3d prstMaterial="dkEdge"/>
  </c:spPr>
  <c:txPr>
    <a:bodyPr/>
    <a:lstStyle/>
    <a:p>
      <a:pPr>
        <a:defRPr sz="900">
          <a:latin typeface="HG正楷書体-PRO" pitchFamily="66" charset="-128"/>
          <a:ea typeface="HG正楷書体-PRO" pitchFamily="66" charset="-128"/>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0.88206</cdr:x>
      <cdr:y>0.39305</cdr:y>
    </cdr:from>
    <cdr:to>
      <cdr:x>0.93896</cdr:x>
      <cdr:y>0.44501</cdr:y>
    </cdr:to>
    <cdr:sp macro="" textlink="">
      <cdr:nvSpPr>
        <cdr:cNvPr id="2" name="AutoShape 115"/>
        <cdr:cNvSpPr>
          <a:spLocks xmlns:a="http://schemas.openxmlformats.org/drawingml/2006/main" noChangeArrowheads="1"/>
        </cdr:cNvSpPr>
      </cdr:nvSpPr>
      <cdr:spPr bwMode="auto">
        <a:xfrm xmlns:a="http://schemas.openxmlformats.org/drawingml/2006/main">
          <a:off x="7813532" y="2378064"/>
          <a:ext cx="504056" cy="314372"/>
        </a:xfrm>
        <a:prstGeom xmlns:a="http://schemas.openxmlformats.org/drawingml/2006/main" prst="wedgeRoundRectCallout">
          <a:avLst>
            <a:gd name="adj1" fmla="val -90053"/>
            <a:gd name="adj2" fmla="val 195280"/>
            <a:gd name="adj3" fmla="val 16667"/>
          </a:avLst>
        </a:prstGeom>
        <a:noFill xmlns:a="http://schemas.openxmlformats.org/drawingml/2006/main"/>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morning" dir="t"/>
        </a:scene3d>
        <a:sp3d xmlns:a="http://schemas.openxmlformats.org/drawingml/2006/main" prstMaterial="dkEdge">
          <a:bevelT w="133350" h="133350"/>
          <a:bevelB w="133350" h="133350"/>
        </a:sp3d>
      </cdr:spPr>
      <cdr:txBody>
        <a:bodyPr xmlns:a="http://schemas.openxmlformats.org/drawingml/2006/main" wrap="square" lIns="36576" tIns="18288" rIns="0" bIns="0" anchor="t" upright="1"/>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rtl="0">
            <a:defRPr sz="1000"/>
          </a:pPr>
          <a:r>
            <a:rPr lang="en-US" altLang="ja-JP" sz="1400" b="1" i="0" strike="noStrike" dirty="0" smtClean="0">
              <a:solidFill>
                <a:srgbClr val="FF0000"/>
              </a:solidFill>
              <a:latin typeface="Arial" pitchFamily="34" charset="0"/>
              <a:ea typeface="AR P丸ゴシック体E" pitchFamily="50" charset="-128"/>
              <a:cs typeface="Arial" pitchFamily="34" charset="0"/>
            </a:rPr>
            <a:t> T-N</a:t>
          </a:r>
        </a:p>
        <a:p xmlns:a="http://schemas.openxmlformats.org/drawingml/2006/main">
          <a:pPr algn="l" rtl="0">
            <a:defRPr sz="1000"/>
          </a:pPr>
          <a:endParaRPr lang="en-US" altLang="ja-JP" sz="1400" b="1" i="0" strike="noStrike" dirty="0">
            <a:solidFill>
              <a:srgbClr val="FF0000"/>
            </a:solidFill>
            <a:latin typeface="Arial" pitchFamily="34" charset="0"/>
            <a:ea typeface="AR P丸ゴシック体E" pitchFamily="50" charset="-128"/>
            <a:cs typeface="Arial" pitchFamily="34" charset="0"/>
          </a:endParaRPr>
        </a:p>
      </cdr:txBody>
    </cdr:sp>
  </cdr:relSizeAnchor>
  <cdr:relSizeAnchor xmlns:cdr="http://schemas.openxmlformats.org/drawingml/2006/chartDrawing">
    <cdr:from>
      <cdr:x>0.59087</cdr:x>
      <cdr:y>0.69328</cdr:y>
    </cdr:from>
    <cdr:to>
      <cdr:x>0.72096</cdr:x>
      <cdr:y>0.74524</cdr:y>
    </cdr:to>
    <cdr:sp macro="" textlink="">
      <cdr:nvSpPr>
        <cdr:cNvPr id="3" name="AutoShape 115"/>
        <cdr:cNvSpPr>
          <a:spLocks xmlns:a="http://schemas.openxmlformats.org/drawingml/2006/main" noChangeArrowheads="1"/>
        </cdr:cNvSpPr>
      </cdr:nvSpPr>
      <cdr:spPr bwMode="auto">
        <a:xfrm xmlns:a="http://schemas.openxmlformats.org/drawingml/2006/main">
          <a:off x="5234153" y="4194516"/>
          <a:ext cx="1152377" cy="314372"/>
        </a:xfrm>
        <a:prstGeom xmlns:a="http://schemas.openxmlformats.org/drawingml/2006/main" prst="wedgeRoundRectCallout">
          <a:avLst>
            <a:gd name="adj1" fmla="val -90053"/>
            <a:gd name="adj2" fmla="val 195280"/>
            <a:gd name="adj3" fmla="val 16667"/>
          </a:avLst>
        </a:prstGeom>
        <a:noFill xmlns:a="http://schemas.openxmlformats.org/drawingml/2006/main"/>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morning" dir="t"/>
        </a:scene3d>
        <a:sp3d xmlns:a="http://schemas.openxmlformats.org/drawingml/2006/main" prstMaterial="dkEdge">
          <a:bevelT w="133350" h="133350"/>
          <a:bevelB w="133350" h="133350"/>
        </a:sp3d>
      </cdr:spPr>
      <cdr:txBody>
        <a:bodyPr xmlns:a="http://schemas.openxmlformats.org/drawingml/2006/main" wrap="square" lIns="36576"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1400" b="1" dirty="0" smtClean="0">
              <a:solidFill>
                <a:srgbClr val="FF0000"/>
              </a:solidFill>
              <a:latin typeface="Arial" pitchFamily="34" charset="0"/>
              <a:ea typeface="AR P丸ゴシック体E" pitchFamily="50" charset="-128"/>
              <a:cs typeface="Arial" pitchFamily="34" charset="0"/>
            </a:rPr>
            <a:t> Kj-N,NH</a:t>
          </a:r>
          <a:r>
            <a:rPr lang="en-US" altLang="ja-JP" sz="1000" b="1" dirty="0" smtClean="0">
              <a:solidFill>
                <a:srgbClr val="FF0000"/>
              </a:solidFill>
              <a:latin typeface="Arial" pitchFamily="34" charset="0"/>
              <a:ea typeface="AR P丸ゴシック体E" pitchFamily="50" charset="-128"/>
              <a:cs typeface="Arial" pitchFamily="34" charset="0"/>
            </a:rPr>
            <a:t>4</a:t>
          </a:r>
          <a:r>
            <a:rPr lang="en-US" altLang="ja-JP" sz="1400" b="1" i="0" strike="noStrike" dirty="0" smtClean="0">
              <a:solidFill>
                <a:srgbClr val="FF0000"/>
              </a:solidFill>
              <a:latin typeface="Arial" pitchFamily="34" charset="0"/>
              <a:ea typeface="AR P丸ゴシック体E" pitchFamily="50" charset="-128"/>
              <a:cs typeface="Arial" pitchFamily="34" charset="0"/>
            </a:rPr>
            <a:t>-N</a:t>
          </a:r>
        </a:p>
        <a:p xmlns:a="http://schemas.openxmlformats.org/drawingml/2006/main">
          <a:pPr algn="l" rtl="0">
            <a:defRPr sz="1000"/>
          </a:pPr>
          <a:endParaRPr lang="en-US" altLang="ja-JP" sz="1400" b="1" i="0" strike="noStrike" dirty="0">
            <a:solidFill>
              <a:srgbClr val="FF0000"/>
            </a:solidFill>
            <a:latin typeface="Arial" pitchFamily="34" charset="0"/>
            <a:ea typeface="AR P丸ゴシック体E" pitchFamily="50" charset="-128"/>
            <a:cs typeface="Arial" pitchFamily="34" charset="0"/>
          </a:endParaRPr>
        </a:p>
      </cdr:txBody>
    </cdr:sp>
  </cdr:relSizeAnchor>
  <cdr:relSizeAnchor xmlns:cdr="http://schemas.openxmlformats.org/drawingml/2006/chartDrawing">
    <cdr:from>
      <cdr:x>0.78061</cdr:x>
      <cdr:y>0.70844</cdr:y>
    </cdr:from>
    <cdr:to>
      <cdr:x>0.86813</cdr:x>
      <cdr:y>0.7604</cdr:y>
    </cdr:to>
    <cdr:sp macro="" textlink="">
      <cdr:nvSpPr>
        <cdr:cNvPr id="4" name="AutoShape 115"/>
        <cdr:cNvSpPr>
          <a:spLocks xmlns:a="http://schemas.openxmlformats.org/drawingml/2006/main" noChangeArrowheads="1"/>
        </cdr:cNvSpPr>
      </cdr:nvSpPr>
      <cdr:spPr bwMode="auto">
        <a:xfrm xmlns:a="http://schemas.openxmlformats.org/drawingml/2006/main">
          <a:off x="6914887" y="4286260"/>
          <a:ext cx="775279" cy="314373"/>
        </a:xfrm>
        <a:prstGeom xmlns:a="http://schemas.openxmlformats.org/drawingml/2006/main" prst="wedgeRoundRectCallout">
          <a:avLst>
            <a:gd name="adj1" fmla="val 42367"/>
            <a:gd name="adj2" fmla="val -183394"/>
            <a:gd name="adj3" fmla="val 16667"/>
          </a:avLst>
        </a:prstGeom>
        <a:noFill xmlns:a="http://schemas.openxmlformats.org/drawingml/2006/main"/>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morning" dir="t"/>
        </a:scene3d>
        <a:sp3d xmlns:a="http://schemas.openxmlformats.org/drawingml/2006/main" prstMaterial="dkEdge">
          <a:bevelT w="133350" h="133350"/>
          <a:bevelB w="133350" h="133350"/>
        </a:sp3d>
      </cdr:spPr>
      <cdr:txBody>
        <a:bodyPr xmlns:a="http://schemas.openxmlformats.org/drawingml/2006/main" wrap="square" lIns="36576"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1400" b="1" i="0" strike="noStrike" dirty="0" smtClean="0">
              <a:solidFill>
                <a:srgbClr val="FF0000"/>
              </a:solidFill>
              <a:latin typeface="Arial" pitchFamily="34" charset="0"/>
              <a:ea typeface="AR P丸ゴシック体E" pitchFamily="50" charset="-128"/>
              <a:cs typeface="Arial" pitchFamily="34" charset="0"/>
            </a:rPr>
            <a:t> NO</a:t>
          </a:r>
          <a:r>
            <a:rPr lang="en-US" altLang="ja-JP" sz="900" b="1" i="0" strike="noStrike" dirty="0" smtClean="0">
              <a:solidFill>
                <a:srgbClr val="FF0000"/>
              </a:solidFill>
              <a:latin typeface="Arial" pitchFamily="34" charset="0"/>
              <a:ea typeface="AR P丸ゴシック体E" pitchFamily="50" charset="-128"/>
              <a:cs typeface="Arial" pitchFamily="34" charset="0"/>
            </a:rPr>
            <a:t>3</a:t>
          </a:r>
          <a:r>
            <a:rPr lang="en-US" altLang="ja-JP" sz="1400" b="1" i="0" strike="noStrike" dirty="0" smtClean="0">
              <a:solidFill>
                <a:srgbClr val="FF0000"/>
              </a:solidFill>
              <a:latin typeface="Arial" pitchFamily="34" charset="0"/>
              <a:ea typeface="AR P丸ゴシック体E" pitchFamily="50" charset="-128"/>
              <a:cs typeface="Arial" pitchFamily="34" charset="0"/>
            </a:rPr>
            <a:t>-N</a:t>
          </a:r>
        </a:p>
        <a:p xmlns:a="http://schemas.openxmlformats.org/drawingml/2006/main">
          <a:pPr algn="l" rtl="0">
            <a:defRPr sz="1000"/>
          </a:pPr>
          <a:endParaRPr lang="en-US" altLang="ja-JP" sz="1400" b="1" i="0" strike="noStrike" dirty="0">
            <a:solidFill>
              <a:srgbClr val="FF0000"/>
            </a:solidFill>
            <a:latin typeface="Arial" pitchFamily="34" charset="0"/>
            <a:ea typeface="AR P丸ゴシック体E" pitchFamily="50" charset="-128"/>
            <a:cs typeface="Arial" pitchFamily="34" charset="0"/>
          </a:endParaRPr>
        </a:p>
      </cdr:txBody>
    </cdr:sp>
  </cdr:relSizeAnchor>
  <cdr:relSizeAnchor xmlns:cdr="http://schemas.openxmlformats.org/drawingml/2006/chartDrawing">
    <cdr:from>
      <cdr:x>0.12607</cdr:x>
      <cdr:y>0.84688</cdr:y>
    </cdr:from>
    <cdr:to>
      <cdr:x>0.21538</cdr:x>
      <cdr:y>0.89884</cdr:y>
    </cdr:to>
    <cdr:sp macro="" textlink="">
      <cdr:nvSpPr>
        <cdr:cNvPr id="5" name="AutoShape 115"/>
        <cdr:cNvSpPr>
          <a:spLocks xmlns:a="http://schemas.openxmlformats.org/drawingml/2006/main" noChangeArrowheads="1"/>
        </cdr:cNvSpPr>
      </cdr:nvSpPr>
      <cdr:spPr bwMode="auto">
        <a:xfrm xmlns:a="http://schemas.openxmlformats.org/drawingml/2006/main">
          <a:off x="1116788" y="5123857"/>
          <a:ext cx="791075" cy="314372"/>
        </a:xfrm>
        <a:prstGeom xmlns:a="http://schemas.openxmlformats.org/drawingml/2006/main" prst="wedgeRoundRectCallout">
          <a:avLst>
            <a:gd name="adj1" fmla="val -16992"/>
            <a:gd name="adj2" fmla="val -125770"/>
            <a:gd name="adj3" fmla="val 16667"/>
          </a:avLst>
        </a:prstGeom>
        <a:noFill xmlns:a="http://schemas.openxmlformats.org/drawingml/2006/main"/>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morning" dir="t"/>
        </a:scene3d>
        <a:sp3d xmlns:a="http://schemas.openxmlformats.org/drawingml/2006/main" prstMaterial="dkEdge">
          <a:bevelT w="133350" h="133350"/>
          <a:bevelB w="133350" h="133350"/>
        </a:sp3d>
      </cdr:spPr>
      <cdr:txBody>
        <a:bodyPr xmlns:a="http://schemas.openxmlformats.org/drawingml/2006/main" wrap="square" lIns="36576"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1400" b="1" dirty="0" smtClean="0">
              <a:solidFill>
                <a:srgbClr val="FF0000"/>
              </a:solidFill>
              <a:latin typeface="Arial" pitchFamily="34" charset="0"/>
              <a:ea typeface="AR P丸ゴシック体E" pitchFamily="50" charset="-128"/>
              <a:cs typeface="Arial" pitchFamily="34" charset="0"/>
            </a:rPr>
            <a:t> NO</a:t>
          </a:r>
          <a:r>
            <a:rPr lang="en-US" altLang="ja-JP" sz="900" b="1" dirty="0" smtClean="0">
              <a:solidFill>
                <a:srgbClr val="FF0000"/>
              </a:solidFill>
              <a:latin typeface="Arial" pitchFamily="34" charset="0"/>
              <a:ea typeface="AR P丸ゴシック体E" pitchFamily="50" charset="-128"/>
              <a:cs typeface="Arial" pitchFamily="34" charset="0"/>
            </a:rPr>
            <a:t>2</a:t>
          </a:r>
          <a:r>
            <a:rPr lang="en-US" altLang="ja-JP" sz="1400" b="1" i="0" strike="noStrike" dirty="0" smtClean="0">
              <a:solidFill>
                <a:srgbClr val="FF0000"/>
              </a:solidFill>
              <a:latin typeface="Arial" pitchFamily="34" charset="0"/>
              <a:ea typeface="AR P丸ゴシック体E" pitchFamily="50" charset="-128"/>
              <a:cs typeface="Arial" pitchFamily="34" charset="0"/>
            </a:rPr>
            <a:t>-N</a:t>
          </a:r>
        </a:p>
        <a:p xmlns:a="http://schemas.openxmlformats.org/drawingml/2006/main">
          <a:pPr algn="l" rtl="0">
            <a:defRPr sz="1000"/>
          </a:pPr>
          <a:endParaRPr lang="en-US" altLang="ja-JP" sz="1400" b="1" i="0" strike="noStrike" dirty="0">
            <a:solidFill>
              <a:srgbClr val="FF0000"/>
            </a:solidFill>
            <a:latin typeface="Arial" pitchFamily="34" charset="0"/>
            <a:ea typeface="AR P丸ゴシック体E" pitchFamily="50" charset="-128"/>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0.15873</cdr:x>
      <cdr:y>0.69792</cdr:y>
    </cdr:from>
    <cdr:to>
      <cdr:x>0.47149</cdr:x>
      <cdr:y>0.8037</cdr:y>
    </cdr:to>
    <cdr:sp macro="" textlink="">
      <cdr:nvSpPr>
        <cdr:cNvPr id="2" name="AutoShape 1"/>
        <cdr:cNvSpPr>
          <a:spLocks xmlns:a="http://schemas.openxmlformats.org/drawingml/2006/main" noChangeArrowheads="1"/>
        </cdr:cNvSpPr>
      </cdr:nvSpPr>
      <cdr:spPr bwMode="auto">
        <a:xfrm xmlns:a="http://schemas.openxmlformats.org/drawingml/2006/main">
          <a:off x="1428760" y="4786346"/>
          <a:ext cx="2815167" cy="725498"/>
        </a:xfrm>
        <a:prstGeom xmlns:a="http://schemas.openxmlformats.org/drawingml/2006/main" prst="wedgeRoundRectCallout">
          <a:avLst>
            <a:gd name="adj1" fmla="val 25491"/>
            <a:gd name="adj2" fmla="val 103847"/>
            <a:gd name="adj3" fmla="val 16667"/>
          </a:avLst>
        </a:prstGeom>
        <a:solidFill xmlns:a="http://schemas.openxmlformats.org/drawingml/2006/main">
          <a:srgbClr val="FFFFCC"/>
        </a:solidFill>
        <a:ln xmlns:a="http://schemas.openxmlformats.org/drawingml/2006/main" w="38100" algn="ctr">
          <a:solidFill>
            <a:srgbClr val="339966"/>
          </a:solidFill>
          <a:miter lim="800000"/>
          <a:headEnd/>
          <a:tailEnd/>
        </a:ln>
        <a:effectLst xmlns:a="http://schemas.openxmlformats.org/drawingml/2006/main"/>
        <a:scene3d xmlns:a="http://schemas.openxmlformats.org/drawingml/2006/main">
          <a:camera prst="orthographicFront">
            <a:rot lat="0" lon="1800000" rev="0"/>
          </a:camera>
          <a:lightRig rig="threePt" dir="t"/>
        </a:scene3d>
        <a:sp3d xmlns:a="http://schemas.openxmlformats.org/drawingml/2006/main" extrusionH="69850"/>
      </cdr:spPr>
      <cdr:txBody>
        <a:bodyPr xmlns:a="http://schemas.openxmlformats.org/drawingml/2006/main" wrap="square" lIns="27432"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800" b="1" i="0" strike="noStrike" dirty="0">
              <a:solidFill>
                <a:srgbClr val="FF0000"/>
              </a:solidFill>
              <a:latin typeface="ＭＳ ゴシック" pitchFamily="49" charset="-128"/>
              <a:ea typeface="ＭＳ ゴシック" pitchFamily="49" charset="-128"/>
            </a:rPr>
            <a:t>バチルス菌の優占化による擬似嫌気・好気法開始</a:t>
          </a:r>
        </a:p>
      </cdr:txBody>
    </cdr:sp>
  </cdr:relSizeAnchor>
</c:userShapes>
</file>

<file path=ppt/drawings/drawing3.xml><?xml version="1.0" encoding="utf-8"?>
<c:userShapes xmlns:c="http://schemas.openxmlformats.org/drawingml/2006/chart">
  <cdr:relSizeAnchor xmlns:cdr="http://schemas.openxmlformats.org/drawingml/2006/chartDrawing">
    <cdr:from>
      <cdr:x>0.01176</cdr:x>
      <cdr:y>0.09051</cdr:y>
    </cdr:from>
    <cdr:to>
      <cdr:x>0.15015</cdr:x>
      <cdr:y>0.12342</cdr:y>
    </cdr:to>
    <cdr:sp macro="" textlink="">
      <cdr:nvSpPr>
        <cdr:cNvPr id="306177" name="Text Box 1"/>
        <cdr:cNvSpPr txBox="1">
          <a:spLocks xmlns:a="http://schemas.openxmlformats.org/drawingml/2006/main" noChangeArrowheads="1"/>
        </cdr:cNvSpPr>
      </cdr:nvSpPr>
      <cdr:spPr bwMode="auto">
        <a:xfrm xmlns:a="http://schemas.openxmlformats.org/drawingml/2006/main">
          <a:off x="107504" y="620688"/>
          <a:ext cx="1265439" cy="225697"/>
        </a:xfrm>
        <a:prstGeom xmlns:a="http://schemas.openxmlformats.org/drawingml/2006/main" prst="rect">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innerShdw blurRad="114300">
            <a:prstClr val="black"/>
          </a:innerShdw>
        </a:effectLst>
        <a:scene3d xmlns:a="http://schemas.openxmlformats.org/drawingml/2006/main">
          <a:camera prst="orthographicFront"/>
          <a:lightRig rig="threePt" dir="t"/>
        </a:scene3d>
        <a:sp3d xmlns:a="http://schemas.openxmlformats.org/drawingml/2006/main">
          <a:bevelT w="57150" h="0"/>
        </a:sp3d>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1200" b="1" i="0" strike="noStrike" dirty="0">
              <a:solidFill>
                <a:srgbClr val="000000"/>
              </a:solidFill>
              <a:latin typeface="Arial" pitchFamily="34" charset="0"/>
              <a:ea typeface="ＭＳ Ｐゴシック"/>
              <a:cs typeface="Arial" pitchFamily="34" charset="0"/>
            </a:rPr>
            <a:t>mg/L  C-BOD, </a:t>
          </a:r>
          <a:r>
            <a:rPr lang="ja-JP" altLang="en-US" sz="1200" b="1" i="0" strike="noStrike" dirty="0">
              <a:solidFill>
                <a:srgbClr val="000000"/>
              </a:solidFill>
              <a:latin typeface="Arial" pitchFamily="34" charset="0"/>
              <a:ea typeface="ＭＳ Ｐゴシック"/>
              <a:cs typeface="Arial" pitchFamily="34" charset="0"/>
            </a:rPr>
            <a:t>ＣＯＤ</a:t>
          </a:r>
        </a:p>
      </cdr:txBody>
    </cdr:sp>
  </cdr:relSizeAnchor>
  <cdr:relSizeAnchor xmlns:cdr="http://schemas.openxmlformats.org/drawingml/2006/chartDrawing">
    <cdr:from>
      <cdr:x>0.39831</cdr:x>
      <cdr:y>0.16615</cdr:y>
    </cdr:from>
    <cdr:to>
      <cdr:x>0.51212</cdr:x>
      <cdr:y>0.21046</cdr:y>
    </cdr:to>
    <cdr:sp macro="" textlink="">
      <cdr:nvSpPr>
        <cdr:cNvPr id="4" name="テキスト ボックス 16"/>
        <cdr:cNvSpPr txBox="1"/>
      </cdr:nvSpPr>
      <cdr:spPr>
        <a:xfrm xmlns:a="http://schemas.openxmlformats.org/drawingml/2006/main">
          <a:off x="3528354" y="1080118"/>
          <a:ext cx="1008150" cy="288034"/>
        </a:xfrm>
        <a:prstGeom xmlns:a="http://schemas.openxmlformats.org/drawingml/2006/main" prst="rect">
          <a:avLst/>
        </a:prstGeom>
        <a:solidFill xmlns:a="http://schemas.openxmlformats.org/drawingml/2006/main">
          <a:srgbClr val="F79646">
            <a:lumMod val="60000"/>
            <a:lumOff val="40000"/>
          </a:srgbClr>
        </a:solidFill>
        <a:ln xmlns:a="http://schemas.openxmlformats.org/drawingml/2006/main" w="9525" cmpd="sng">
          <a:solidFill>
            <a:sysClr val="window" lastClr="FFFFFF">
              <a:shade val="50000"/>
            </a:sysClr>
          </a:solidFill>
        </a:ln>
        <a:effectLst xmlns:a="http://schemas.openxmlformats.org/drawingml/2006/main">
          <a:innerShdw blurRad="114300">
            <a:prstClr val="black"/>
          </a:innerShdw>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kumimoji="1" lang="ja-JP" altLang="en-US" sz="1200" b="1" dirty="0" smtClean="0">
              <a:latin typeface="ＭＳ ゴシック" pitchFamily="49" charset="-128"/>
              <a:ea typeface="ＭＳ ゴシック" pitchFamily="49" charset="-128"/>
            </a:rPr>
            <a:t>嫌気ゾーン</a:t>
          </a:r>
          <a:endParaRPr kumimoji="1" lang="ja-JP" altLang="en-US" sz="1200" b="1" dirty="0">
            <a:latin typeface="ＭＳ ゴシック" pitchFamily="49" charset="-128"/>
            <a:ea typeface="ＭＳ ゴシック" pitchFamily="49" charset="-128"/>
          </a:endParaRPr>
        </a:p>
      </cdr:txBody>
    </cdr:sp>
  </cdr:relSizeAnchor>
  <cdr:relSizeAnchor xmlns:cdr="http://schemas.openxmlformats.org/drawingml/2006/chartDrawing">
    <cdr:from>
      <cdr:x>0.58528</cdr:x>
      <cdr:y>0.16615</cdr:y>
    </cdr:from>
    <cdr:to>
      <cdr:x>0.69908</cdr:x>
      <cdr:y>0.21046</cdr:y>
    </cdr:to>
    <cdr:sp macro="" textlink="">
      <cdr:nvSpPr>
        <cdr:cNvPr id="6" name="テキスト ボックス 17"/>
        <cdr:cNvSpPr txBox="1"/>
      </cdr:nvSpPr>
      <cdr:spPr>
        <a:xfrm xmlns:a="http://schemas.openxmlformats.org/drawingml/2006/main">
          <a:off x="5184592" y="1080118"/>
          <a:ext cx="1008095" cy="288034"/>
        </a:xfrm>
        <a:prstGeom xmlns:a="http://schemas.openxmlformats.org/drawingml/2006/main" prst="rect">
          <a:avLst/>
        </a:prstGeom>
        <a:solidFill xmlns:a="http://schemas.openxmlformats.org/drawingml/2006/main">
          <a:srgbClr val="4BACC6">
            <a:lumMod val="60000"/>
            <a:lumOff val="40000"/>
          </a:srgbClr>
        </a:solidFill>
        <a:ln xmlns:a="http://schemas.openxmlformats.org/drawingml/2006/main" w="9525" cmpd="sng">
          <a:solidFill>
            <a:sysClr val="window" lastClr="FFFFFF">
              <a:shade val="50000"/>
            </a:sysClr>
          </a:solidFill>
        </a:ln>
        <a:effectLst xmlns:a="http://schemas.openxmlformats.org/drawingml/2006/main">
          <a:innerShdw blurRad="114300">
            <a:prstClr val="black"/>
          </a:innerShdw>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kumimoji="1" lang="ja-JP" altLang="en-US" sz="1200" b="1" dirty="0">
              <a:latin typeface="ＭＳ ゴシック" pitchFamily="49" charset="-128"/>
              <a:ea typeface="ＭＳ ゴシック" pitchFamily="49" charset="-128"/>
            </a:rPr>
            <a:t>好気ゾーン</a:t>
          </a:r>
        </a:p>
      </cdr:txBody>
    </cdr:sp>
  </cdr:relSizeAnchor>
  <cdr:relSizeAnchor xmlns:cdr="http://schemas.openxmlformats.org/drawingml/2006/chartDrawing">
    <cdr:from>
      <cdr:x>0.65323</cdr:x>
      <cdr:y>0.35165</cdr:y>
    </cdr:from>
    <cdr:to>
      <cdr:x>0.71537</cdr:x>
      <cdr:y>0.3864</cdr:y>
    </cdr:to>
    <cdr:sp macro="" textlink="">
      <cdr:nvSpPr>
        <cdr:cNvPr id="7" name="AutoShape 115"/>
        <cdr:cNvSpPr>
          <a:spLocks xmlns:a="http://schemas.openxmlformats.org/drawingml/2006/main" noChangeArrowheads="1"/>
        </cdr:cNvSpPr>
      </cdr:nvSpPr>
      <cdr:spPr bwMode="auto">
        <a:xfrm xmlns:a="http://schemas.openxmlformats.org/drawingml/2006/main">
          <a:off x="5786478" y="2286016"/>
          <a:ext cx="550466" cy="225946"/>
        </a:xfrm>
        <a:prstGeom xmlns:a="http://schemas.openxmlformats.org/drawingml/2006/main" prst="wedgeRoundRectCallout">
          <a:avLst>
            <a:gd name="adj1" fmla="val -23847"/>
            <a:gd name="adj2" fmla="val 150000"/>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1" i="0" strike="noStrike" dirty="0" smtClean="0">
              <a:solidFill>
                <a:srgbClr val="000000"/>
              </a:solidFill>
              <a:latin typeface="ＭＳ ゴシック" pitchFamily="49" charset="-128"/>
              <a:ea typeface="ＭＳ ゴシック" pitchFamily="49" charset="-128"/>
            </a:rPr>
            <a:t>ｱﾙｶﾘ度</a:t>
          </a:r>
          <a:endParaRPr lang="en-US" altLang="ja-JP" sz="1100" b="1" i="0" strike="noStrike" dirty="0">
            <a:solidFill>
              <a:srgbClr val="000000"/>
            </a:solidFill>
            <a:latin typeface="ＭＳ ゴシック" pitchFamily="49" charset="-128"/>
            <a:ea typeface="ＭＳ ゴシック" pitchFamily="49" charset="-128"/>
          </a:endParaRPr>
        </a:p>
      </cdr:txBody>
    </cdr:sp>
  </cdr:relSizeAnchor>
  <cdr:relSizeAnchor xmlns:cdr="http://schemas.openxmlformats.org/drawingml/2006/chartDrawing">
    <cdr:from>
      <cdr:x>0.44355</cdr:x>
      <cdr:y>0.40909</cdr:y>
    </cdr:from>
    <cdr:to>
      <cdr:x>0.48243</cdr:x>
      <cdr:y>0.44624</cdr:y>
    </cdr:to>
    <cdr:sp macro="" textlink="">
      <cdr:nvSpPr>
        <cdr:cNvPr id="8" name="AutoShape 115"/>
        <cdr:cNvSpPr>
          <a:spLocks xmlns:a="http://schemas.openxmlformats.org/drawingml/2006/main" noChangeArrowheads="1"/>
        </cdr:cNvSpPr>
      </cdr:nvSpPr>
      <cdr:spPr bwMode="auto">
        <a:xfrm xmlns:a="http://schemas.openxmlformats.org/drawingml/2006/main">
          <a:off x="3929090" y="2571768"/>
          <a:ext cx="344406" cy="233566"/>
        </a:xfrm>
        <a:prstGeom xmlns:a="http://schemas.openxmlformats.org/drawingml/2006/main" prst="wedgeRoundRectCallout">
          <a:avLst>
            <a:gd name="adj1" fmla="val -109213"/>
            <a:gd name="adj2" fmla="val 100000"/>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1" i="0" strike="noStrike" dirty="0">
              <a:solidFill>
                <a:srgbClr val="000000"/>
              </a:solidFill>
              <a:latin typeface="Arial" pitchFamily="34" charset="0"/>
              <a:ea typeface="ＭＳ Ｐゴシック"/>
              <a:cs typeface="Arial" pitchFamily="34" charset="0"/>
            </a:rPr>
            <a:t>T-P</a:t>
          </a:r>
        </a:p>
      </cdr:txBody>
    </cdr:sp>
  </cdr:relSizeAnchor>
  <cdr:relSizeAnchor xmlns:cdr="http://schemas.openxmlformats.org/drawingml/2006/chartDrawing">
    <cdr:from>
      <cdr:x>0.65323</cdr:x>
      <cdr:y>0.51648</cdr:y>
    </cdr:from>
    <cdr:to>
      <cdr:x>0.69773</cdr:x>
      <cdr:y>0.55484</cdr:y>
    </cdr:to>
    <cdr:sp macro="" textlink="">
      <cdr:nvSpPr>
        <cdr:cNvPr id="9" name="AutoShape 115"/>
        <cdr:cNvSpPr>
          <a:spLocks xmlns:a="http://schemas.openxmlformats.org/drawingml/2006/main" noChangeArrowheads="1"/>
        </cdr:cNvSpPr>
      </cdr:nvSpPr>
      <cdr:spPr bwMode="auto">
        <a:xfrm xmlns:a="http://schemas.openxmlformats.org/drawingml/2006/main">
          <a:off x="5786478" y="3357586"/>
          <a:ext cx="394218" cy="249319"/>
        </a:xfrm>
        <a:prstGeom xmlns:a="http://schemas.openxmlformats.org/drawingml/2006/main" prst="wedgeRoundRectCallout">
          <a:avLst>
            <a:gd name="adj1" fmla="val -23847"/>
            <a:gd name="adj2" fmla="val 150000"/>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1" i="0" strike="noStrike" dirty="0">
              <a:solidFill>
                <a:srgbClr val="000000"/>
              </a:solidFill>
              <a:latin typeface="Arial" pitchFamily="34" charset="0"/>
              <a:ea typeface="ＭＳ Ｐゴシック"/>
              <a:cs typeface="Arial" pitchFamily="34" charset="0"/>
            </a:rPr>
            <a:t>T-N</a:t>
          </a:r>
        </a:p>
      </cdr:txBody>
    </cdr:sp>
  </cdr:relSizeAnchor>
  <cdr:relSizeAnchor xmlns:cdr="http://schemas.openxmlformats.org/drawingml/2006/chartDrawing">
    <cdr:from>
      <cdr:x>0.04839</cdr:x>
      <cdr:y>0.32955</cdr:y>
    </cdr:from>
    <cdr:to>
      <cdr:x>0.11054</cdr:x>
      <cdr:y>0.36612</cdr:y>
    </cdr:to>
    <cdr:sp macro="" textlink="">
      <cdr:nvSpPr>
        <cdr:cNvPr id="10" name="AutoShape 115"/>
        <cdr:cNvSpPr>
          <a:spLocks xmlns:a="http://schemas.openxmlformats.org/drawingml/2006/main" noChangeArrowheads="1"/>
        </cdr:cNvSpPr>
      </cdr:nvSpPr>
      <cdr:spPr bwMode="auto">
        <a:xfrm xmlns:a="http://schemas.openxmlformats.org/drawingml/2006/main">
          <a:off x="428628" y="2071702"/>
          <a:ext cx="550572" cy="229928"/>
        </a:xfrm>
        <a:prstGeom xmlns:a="http://schemas.openxmlformats.org/drawingml/2006/main" prst="wedgeRoundRectCallout">
          <a:avLst>
            <a:gd name="adj1" fmla="val 74615"/>
            <a:gd name="adj2" fmla="val 70833"/>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1" i="0" strike="noStrike" dirty="0">
              <a:solidFill>
                <a:srgbClr val="000000"/>
              </a:solidFill>
              <a:latin typeface="Arial" pitchFamily="34" charset="0"/>
              <a:ea typeface="ＭＳ Ｐゴシック"/>
              <a:cs typeface="Arial" pitchFamily="34" charset="0"/>
            </a:rPr>
            <a:t>C-BOD</a:t>
          </a:r>
        </a:p>
      </cdr:txBody>
    </cdr:sp>
  </cdr:relSizeAnchor>
  <cdr:relSizeAnchor xmlns:cdr="http://schemas.openxmlformats.org/drawingml/2006/chartDrawing">
    <cdr:from>
      <cdr:x>0.07258</cdr:x>
      <cdr:y>0.54945</cdr:y>
    </cdr:from>
    <cdr:to>
      <cdr:x>0.13393</cdr:x>
      <cdr:y>0.58603</cdr:y>
    </cdr:to>
    <cdr:sp macro="" textlink="">
      <cdr:nvSpPr>
        <cdr:cNvPr id="11" name="AutoShape 115"/>
        <cdr:cNvSpPr>
          <a:spLocks xmlns:a="http://schemas.openxmlformats.org/drawingml/2006/main" noChangeArrowheads="1"/>
        </cdr:cNvSpPr>
      </cdr:nvSpPr>
      <cdr:spPr bwMode="auto">
        <a:xfrm xmlns:a="http://schemas.openxmlformats.org/drawingml/2006/main">
          <a:off x="642942" y="3571900"/>
          <a:ext cx="543431" cy="237766"/>
        </a:xfrm>
        <a:prstGeom xmlns:a="http://schemas.openxmlformats.org/drawingml/2006/main" prst="wedgeRoundRectCallout">
          <a:avLst>
            <a:gd name="adj1" fmla="val 14615"/>
            <a:gd name="adj2" fmla="val -200000"/>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1" i="0" strike="noStrike" dirty="0">
              <a:solidFill>
                <a:srgbClr val="000000"/>
              </a:solidFill>
              <a:latin typeface="Arial" pitchFamily="34" charset="0"/>
              <a:ea typeface="ＭＳ Ｐゴシック"/>
              <a:cs typeface="Arial" pitchFamily="34" charset="0"/>
            </a:rPr>
            <a:t>NH</a:t>
          </a:r>
          <a:r>
            <a:rPr lang="en-US" altLang="ja-JP" sz="900" b="1" i="0" strike="noStrike" dirty="0">
              <a:solidFill>
                <a:srgbClr val="000000"/>
              </a:solidFill>
              <a:latin typeface="Arial" pitchFamily="34" charset="0"/>
              <a:ea typeface="ＭＳ Ｐゴシック"/>
              <a:cs typeface="Arial" pitchFamily="34" charset="0"/>
            </a:rPr>
            <a:t>4</a:t>
          </a:r>
          <a:r>
            <a:rPr lang="en-US" altLang="ja-JP" sz="1100" b="1" i="0" strike="noStrike" dirty="0">
              <a:solidFill>
                <a:srgbClr val="000000"/>
              </a:solidFill>
              <a:latin typeface="Arial" pitchFamily="34" charset="0"/>
              <a:ea typeface="ＭＳ Ｐゴシック"/>
              <a:cs typeface="Arial" pitchFamily="34" charset="0"/>
            </a:rPr>
            <a:t>-N</a:t>
          </a:r>
        </a:p>
      </cdr:txBody>
    </cdr:sp>
  </cdr:relSizeAnchor>
  <cdr:relSizeAnchor xmlns:cdr="http://schemas.openxmlformats.org/drawingml/2006/chartDrawing">
    <cdr:from>
      <cdr:x>0.1371</cdr:x>
      <cdr:y>0.8022</cdr:y>
    </cdr:from>
    <cdr:to>
      <cdr:x>0.2001</cdr:x>
      <cdr:y>0.83755</cdr:y>
    </cdr:to>
    <cdr:sp macro="" textlink="">
      <cdr:nvSpPr>
        <cdr:cNvPr id="12" name="AutoShape 115"/>
        <cdr:cNvSpPr>
          <a:spLocks xmlns:a="http://schemas.openxmlformats.org/drawingml/2006/main" noChangeArrowheads="1"/>
        </cdr:cNvSpPr>
      </cdr:nvSpPr>
      <cdr:spPr bwMode="auto">
        <a:xfrm xmlns:a="http://schemas.openxmlformats.org/drawingml/2006/main">
          <a:off x="1214446" y="5214974"/>
          <a:ext cx="558114" cy="229842"/>
        </a:xfrm>
        <a:prstGeom xmlns:a="http://schemas.openxmlformats.org/drawingml/2006/main" prst="wedgeRoundRectCallout">
          <a:avLst>
            <a:gd name="adj1" fmla="val -23847"/>
            <a:gd name="adj2" fmla="val 150000"/>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1" i="0" strike="noStrike" dirty="0">
              <a:solidFill>
                <a:srgbClr val="000000"/>
              </a:solidFill>
              <a:latin typeface="Arial" pitchFamily="34" charset="0"/>
              <a:ea typeface="ＭＳ Ｐゴシック"/>
              <a:cs typeface="Arial" pitchFamily="34" charset="0"/>
            </a:rPr>
            <a:t>NO</a:t>
          </a:r>
          <a:r>
            <a:rPr lang="en-US" altLang="ja-JP" sz="900" b="1" i="0" strike="noStrike" dirty="0">
              <a:solidFill>
                <a:srgbClr val="000000"/>
              </a:solidFill>
              <a:latin typeface="Arial" pitchFamily="34" charset="0"/>
              <a:ea typeface="ＭＳ Ｐゴシック"/>
              <a:cs typeface="Arial" pitchFamily="34" charset="0"/>
            </a:rPr>
            <a:t>3</a:t>
          </a:r>
          <a:r>
            <a:rPr lang="en-US" altLang="ja-JP" sz="1100" b="1" i="0" strike="noStrike" dirty="0">
              <a:solidFill>
                <a:srgbClr val="000000"/>
              </a:solidFill>
              <a:latin typeface="Arial" pitchFamily="34" charset="0"/>
              <a:ea typeface="ＭＳ Ｐゴシック"/>
              <a:cs typeface="Arial" pitchFamily="34" charset="0"/>
            </a:rPr>
            <a:t>-N</a:t>
          </a:r>
        </a:p>
      </cdr:txBody>
    </cdr:sp>
  </cdr:relSizeAnchor>
  <cdr:relSizeAnchor xmlns:cdr="http://schemas.openxmlformats.org/drawingml/2006/chartDrawing">
    <cdr:from>
      <cdr:x>0.04032</cdr:x>
      <cdr:y>0.86813</cdr:y>
    </cdr:from>
    <cdr:to>
      <cdr:x>0.10248</cdr:x>
      <cdr:y>0.90471</cdr:y>
    </cdr:to>
    <cdr:sp macro="" textlink="">
      <cdr:nvSpPr>
        <cdr:cNvPr id="13" name="AutoShape 115"/>
        <cdr:cNvSpPr>
          <a:spLocks xmlns:a="http://schemas.openxmlformats.org/drawingml/2006/main" noChangeArrowheads="1"/>
        </cdr:cNvSpPr>
      </cdr:nvSpPr>
      <cdr:spPr bwMode="auto">
        <a:xfrm xmlns:a="http://schemas.openxmlformats.org/drawingml/2006/main">
          <a:off x="357190" y="5643602"/>
          <a:ext cx="550572" cy="237767"/>
        </a:xfrm>
        <a:prstGeom xmlns:a="http://schemas.openxmlformats.org/drawingml/2006/main" prst="wedgeRoundRectCallout">
          <a:avLst>
            <a:gd name="adj1" fmla="val 82307"/>
            <a:gd name="adj2" fmla="val 104167"/>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1" i="0" strike="noStrike" dirty="0">
              <a:solidFill>
                <a:srgbClr val="000000"/>
              </a:solidFill>
              <a:latin typeface="Arial" pitchFamily="34" charset="0"/>
              <a:ea typeface="ＭＳ Ｐゴシック"/>
              <a:cs typeface="Arial" pitchFamily="34" charset="0"/>
            </a:rPr>
            <a:t>NO</a:t>
          </a:r>
          <a:r>
            <a:rPr lang="en-US" altLang="ja-JP" sz="900" b="1" i="0" strike="noStrike" dirty="0">
              <a:solidFill>
                <a:srgbClr val="000000"/>
              </a:solidFill>
              <a:latin typeface="Arial" pitchFamily="34" charset="0"/>
              <a:ea typeface="ＭＳ Ｐゴシック"/>
              <a:cs typeface="Arial" pitchFamily="34" charset="0"/>
            </a:rPr>
            <a:t>2-</a:t>
          </a:r>
          <a:r>
            <a:rPr lang="en-US" altLang="ja-JP" sz="1100" b="1" i="0" strike="noStrike" dirty="0">
              <a:solidFill>
                <a:srgbClr val="000000"/>
              </a:solidFill>
              <a:latin typeface="Arial" pitchFamily="34" charset="0"/>
              <a:ea typeface="ＭＳ Ｐゴシック"/>
              <a:cs typeface="Arial" pitchFamily="34" charset="0"/>
            </a:rPr>
            <a:t>N</a:t>
          </a:r>
        </a:p>
      </cdr:txBody>
    </cdr:sp>
  </cdr:relSizeAnchor>
  <cdr:relSizeAnchor xmlns:cdr="http://schemas.openxmlformats.org/drawingml/2006/chartDrawing">
    <cdr:from>
      <cdr:x>0.66935</cdr:x>
      <cdr:y>0.7033</cdr:y>
    </cdr:from>
    <cdr:to>
      <cdr:x>0.71495</cdr:x>
      <cdr:y>0.73566</cdr:y>
    </cdr:to>
    <cdr:sp macro="" textlink="">
      <cdr:nvSpPr>
        <cdr:cNvPr id="14" name="AutoShape 115"/>
        <cdr:cNvSpPr>
          <a:spLocks xmlns:a="http://schemas.openxmlformats.org/drawingml/2006/main" noChangeArrowheads="1"/>
        </cdr:cNvSpPr>
      </cdr:nvSpPr>
      <cdr:spPr bwMode="auto">
        <a:xfrm xmlns:a="http://schemas.openxmlformats.org/drawingml/2006/main">
          <a:off x="5929354" y="4572032"/>
          <a:ext cx="403860" cy="210363"/>
        </a:xfrm>
        <a:prstGeom xmlns:a="http://schemas.openxmlformats.org/drawingml/2006/main" prst="wedgeRoundRectCallout">
          <a:avLst>
            <a:gd name="adj1" fmla="val -23847"/>
            <a:gd name="adj2" fmla="val 150000"/>
            <a:gd name="adj3" fmla="val 16667"/>
          </a:avLst>
        </a:prstGeom>
        <a:solidFill xmlns:a="http://schemas.openxmlformats.org/drawingml/2006/main">
          <a:srgbClr val="FFCC99"/>
        </a:solidFill>
        <a:ln xmlns:a="http://schemas.openxmlformats.org/drawingml/2006/main" w="9525" algn="ctr">
          <a:solidFill>
            <a:srgbClr val="000000"/>
          </a:solidFill>
          <a:miter lim="800000"/>
          <a:headEnd/>
          <a:tailEnd/>
        </a:ln>
        <a:effectLst xmlns:a="http://schemas.openxmlformats.org/drawingml/2006/main"/>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lIns="36576"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1" i="0" strike="noStrike" dirty="0">
              <a:solidFill>
                <a:srgbClr val="000000"/>
              </a:solidFill>
              <a:latin typeface="Arial" pitchFamily="34" charset="0"/>
              <a:ea typeface="ＭＳ Ｐゴシック"/>
              <a:cs typeface="Arial" pitchFamily="34" charset="0"/>
            </a:rPr>
            <a:t>COD</a:t>
          </a:r>
        </a:p>
      </cdr:txBody>
    </cdr:sp>
  </cdr:relSizeAnchor>
  <cdr:relSizeAnchor xmlns:cdr="http://schemas.openxmlformats.org/drawingml/2006/chartDrawing">
    <cdr:from>
      <cdr:x>0.55276</cdr:x>
      <cdr:y>0.144</cdr:y>
    </cdr:from>
    <cdr:to>
      <cdr:x>0.56083</cdr:x>
      <cdr:y>0.92809</cdr:y>
    </cdr:to>
    <cdr:sp macro="" textlink="">
      <cdr:nvSpPr>
        <cdr:cNvPr id="16" name="直線コネクタ 15"/>
        <cdr:cNvSpPr/>
      </cdr:nvSpPr>
      <cdr:spPr>
        <a:xfrm xmlns:a="http://schemas.openxmlformats.org/drawingml/2006/main" rot="16200000" flipH="1">
          <a:off x="2383659" y="3448990"/>
          <a:ext cx="5097258" cy="71487"/>
        </a:xfrm>
        <a:prstGeom xmlns:a="http://schemas.openxmlformats.org/drawingml/2006/main" prst="line">
          <a:avLst/>
        </a:prstGeom>
        <a:ln xmlns:a="http://schemas.openxmlformats.org/drawingml/2006/main" w="3810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dirty="0"/>
        </a:p>
      </cdr:txBody>
    </cdr:sp>
  </cdr:relSizeAnchor>
  <cdr:relSizeAnchor xmlns:cdr="http://schemas.openxmlformats.org/drawingml/2006/chartDrawing">
    <cdr:from>
      <cdr:x>0.62097</cdr:x>
      <cdr:y>0.31818</cdr:y>
    </cdr:from>
    <cdr:to>
      <cdr:x>0.72419</cdr:x>
      <cdr:y>0.46364</cdr:y>
    </cdr:to>
    <cdr:sp macro="" textlink="">
      <cdr:nvSpPr>
        <cdr:cNvPr id="17" name="テキスト ボックス 16"/>
        <cdr:cNvSpPr txBox="1"/>
      </cdr:nvSpPr>
      <cdr:spPr>
        <a:xfrm xmlns:a="http://schemas.openxmlformats.org/drawingml/2006/main">
          <a:off x="5500726" y="2000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cdr:x>
      <cdr:y>0</cdr:y>
    </cdr:to>
    <cdr:grpSp>
      <cdr:nvGrpSpPr>
        <cdr:cNvPr id="2" name="Group 5"/>
        <cdr:cNvGrpSpPr>
          <a:grpSpLocks xmlns:a="http://schemas.openxmlformats.org/drawingml/2006/main" noChangeAspect="1"/>
        </cdr:cNvGrpSpPr>
      </cdr:nvGrpSpPr>
      <cdr:grpSpPr bwMode="auto">
        <a:xfrm xmlns:a="http://schemas.openxmlformats.org/drawingml/2006/main">
          <a:off x="0" y="0"/>
          <a:ext cx="0" cy="0"/>
          <a:chOff x="0" y="0"/>
          <a:chExt cx="0" cy="0"/>
        </a:xfrm>
      </cdr:grpSpPr>
      <cdr:sp macro="" textlink="">
        <cdr:nvSpPr>
          <cdr:cNvPr id="3" name="AutoShape 4"/>
          <cdr:cNvSpPr>
            <a:spLocks xmlns:a="http://schemas.openxmlformats.org/drawingml/2006/main" noChangeAspect="1" noChangeArrowheads="1" noTextEdit="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 name="Rectangle 6"/>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FCD5B4"/>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5" name="Rectangle 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6" name="Rectangle 8"/>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２００７</a:t>
            </a:r>
            <a:endParaRPr lang="en-US" altLang="ja-JP" sz="1100" b="0" i="0" u="none" strike="noStrike" baseline="0" dirty="0">
              <a:solidFill>
                <a:srgbClr val="000000"/>
              </a:solidFill>
              <a:latin typeface="AR P丸ゴシック体E"/>
              <a:ea typeface="AR P丸ゴシック体E"/>
            </a:endParaRPr>
          </a:p>
        </cdr:txBody>
      </cdr:sp>
      <cdr:sp macro="" textlink="">
        <cdr:nvSpPr>
          <cdr:cNvPr id="7" name="Rectangle 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0" i="0" u="none" strike="noStrike" baseline="0" dirty="0">
                <a:solidFill>
                  <a:srgbClr val="000000"/>
                </a:solidFill>
                <a:latin typeface="AR P丸ゴシック体E"/>
                <a:ea typeface="AR P丸ゴシック体E"/>
              </a:rPr>
              <a:t>9</a:t>
            </a:r>
            <a:r>
              <a:rPr lang="ja-JP" altLang="en-US" sz="1100" b="0" i="0" u="none" strike="noStrike" baseline="0" dirty="0">
                <a:solidFill>
                  <a:srgbClr val="000000"/>
                </a:solidFill>
                <a:latin typeface="AR P丸ゴシック体E"/>
                <a:ea typeface="AR P丸ゴシック体E"/>
              </a:rPr>
              <a:t>８．３</a:t>
            </a:r>
            <a:endParaRPr lang="en-US" altLang="ja-JP" sz="1100" b="0" i="0" u="none" strike="noStrike" baseline="0" dirty="0">
              <a:solidFill>
                <a:srgbClr val="000000"/>
              </a:solidFill>
              <a:latin typeface="AR P丸ゴシック体E"/>
              <a:ea typeface="AR P丸ゴシック体E"/>
            </a:endParaRPr>
          </a:p>
        </cdr:txBody>
      </cdr:sp>
      <cdr:sp macro="" textlink="">
        <cdr:nvSpPr>
          <cdr:cNvPr id="8" name="Rectangle 10"/>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0" i="0" u="none" strike="noStrike" baseline="0" dirty="0">
                <a:solidFill>
                  <a:srgbClr val="000000"/>
                </a:solidFill>
                <a:latin typeface="AR P丸ゴシック体E"/>
                <a:ea typeface="AR P丸ゴシック体E"/>
              </a:rPr>
              <a:t>9</a:t>
            </a:r>
            <a:r>
              <a:rPr lang="ja-JP" altLang="en-US" sz="1100" b="0" i="0" u="none" strike="noStrike" baseline="0" dirty="0">
                <a:solidFill>
                  <a:srgbClr val="000000"/>
                </a:solidFill>
                <a:latin typeface="AR P丸ゴシック体E"/>
                <a:ea typeface="AR P丸ゴシック体E"/>
              </a:rPr>
              <a:t>８．６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9" name="Rectangle 1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除去率</a:t>
            </a:r>
          </a:p>
        </cdr:txBody>
      </cdr:sp>
      <cdr:sp macro="" textlink="">
        <cdr:nvSpPr>
          <cdr:cNvPr id="10" name="Line 1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1" name="Rectangle 1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 name="Line 1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3" name="Rectangle 1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4" name="Line 16"/>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5" name="Rectangle 1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6" name="Line 18"/>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7" name="Rectangle 1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8" name="Line 20"/>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9" name="Rectangle 2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20" name="Line 2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21" name="Rectangle 2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22" name="Line 2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23" name="Rectangle 2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grpSp>
  </cdr:relSizeAnchor>
  <cdr:relSizeAnchor xmlns:cdr="http://schemas.openxmlformats.org/drawingml/2006/chartDrawing">
    <cdr:from>
      <cdr:x>0</cdr:x>
      <cdr:y>0</cdr:y>
    </cdr:from>
    <cdr:to>
      <cdr:x>0</cdr:x>
      <cdr:y>0</cdr:y>
    </cdr:to>
    <cdr:grpSp>
      <cdr:nvGrpSpPr>
        <cdr:cNvPr id="24" name="Group 5"/>
        <cdr:cNvGrpSpPr>
          <a:grpSpLocks xmlns:a="http://schemas.openxmlformats.org/drawingml/2006/main" noChangeAspect="1"/>
        </cdr:cNvGrpSpPr>
      </cdr:nvGrpSpPr>
      <cdr:grpSpPr bwMode="auto">
        <a:xfrm xmlns:a="http://schemas.openxmlformats.org/drawingml/2006/main">
          <a:off x="0" y="0"/>
          <a:ext cx="0" cy="0"/>
          <a:chOff x="0" y="0"/>
          <a:chExt cx="0" cy="0"/>
        </a:xfrm>
      </cdr:grpSpPr>
      <cdr:sp macro="" textlink="">
        <cdr:nvSpPr>
          <cdr:cNvPr id="25" name="AutoShape 4"/>
          <cdr:cNvSpPr>
            <a:spLocks xmlns:a="http://schemas.openxmlformats.org/drawingml/2006/main" noChangeAspect="1" noChangeArrowheads="1" noTextEdit="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26" name="Rectangle 6"/>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FCD5B4"/>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27" name="Rectangle 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28" name="Rectangle 8"/>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２００７</a:t>
            </a:r>
            <a:endParaRPr lang="en-US" altLang="ja-JP" sz="1100" b="0" i="0" u="none" strike="noStrike" baseline="0" dirty="0">
              <a:solidFill>
                <a:srgbClr val="000000"/>
              </a:solidFill>
              <a:latin typeface="AR P丸ゴシック体E"/>
              <a:ea typeface="AR P丸ゴシック体E"/>
            </a:endParaRPr>
          </a:p>
        </cdr:txBody>
      </cdr:sp>
      <cdr:sp macro="" textlink="">
        <cdr:nvSpPr>
          <cdr:cNvPr id="29" name="Rectangle 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0" i="0" u="none" strike="noStrike" baseline="0" dirty="0">
                <a:solidFill>
                  <a:srgbClr val="000000"/>
                </a:solidFill>
                <a:latin typeface="AR P丸ゴシック体E"/>
                <a:ea typeface="AR P丸ゴシック体E"/>
              </a:rPr>
              <a:t>9</a:t>
            </a:r>
            <a:r>
              <a:rPr lang="ja-JP" altLang="en-US" sz="1100" b="0" i="0" u="none" strike="noStrike" baseline="0" dirty="0">
                <a:solidFill>
                  <a:srgbClr val="000000"/>
                </a:solidFill>
                <a:latin typeface="AR P丸ゴシック体E"/>
                <a:ea typeface="AR P丸ゴシック体E"/>
              </a:rPr>
              <a:t>８．３</a:t>
            </a:r>
            <a:endParaRPr lang="en-US" altLang="ja-JP" sz="1100" b="0" i="0" u="none" strike="noStrike" baseline="0" dirty="0">
              <a:solidFill>
                <a:srgbClr val="000000"/>
              </a:solidFill>
              <a:latin typeface="AR P丸ゴシック体E"/>
              <a:ea typeface="AR P丸ゴシック体E"/>
            </a:endParaRPr>
          </a:p>
        </cdr:txBody>
      </cdr:sp>
      <cdr:sp macro="" textlink="">
        <cdr:nvSpPr>
          <cdr:cNvPr id="30" name="Rectangle 10"/>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altLang="ja-JP" sz="1100" b="0" i="0" u="none" strike="noStrike" baseline="0" dirty="0">
                <a:solidFill>
                  <a:srgbClr val="000000"/>
                </a:solidFill>
                <a:latin typeface="AR P丸ゴシック体E"/>
                <a:ea typeface="AR P丸ゴシック体E"/>
              </a:rPr>
              <a:t>9</a:t>
            </a:r>
            <a:r>
              <a:rPr lang="ja-JP" altLang="en-US" sz="1100" b="0" i="0" u="none" strike="noStrike" baseline="0" dirty="0">
                <a:solidFill>
                  <a:srgbClr val="000000"/>
                </a:solidFill>
                <a:latin typeface="AR P丸ゴシック体E"/>
                <a:ea typeface="AR P丸ゴシック体E"/>
              </a:rPr>
              <a:t>８．６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31" name="Rectangle 1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除去率</a:t>
            </a:r>
          </a:p>
        </cdr:txBody>
      </cdr:sp>
      <cdr:sp macro="" textlink="">
        <cdr:nvSpPr>
          <cdr:cNvPr id="32" name="Line 1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33" name="Rectangle 1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34" name="Line 1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35" name="Rectangle 1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36" name="Line 16"/>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37" name="Rectangle 1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38" name="Line 18"/>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39" name="Rectangle 1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0" name="Line 20"/>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1" name="Rectangle 2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2" name="Line 2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3" name="Rectangle 2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4" name="Line 2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5" name="Rectangle 2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grpSp>
  </cdr:relSizeAnchor>
  <cdr:relSizeAnchor xmlns:cdr="http://schemas.openxmlformats.org/drawingml/2006/chartDrawing">
    <cdr:from>
      <cdr:x>0</cdr:x>
      <cdr:y>0</cdr:y>
    </cdr:from>
    <cdr:to>
      <cdr:x>0</cdr:x>
      <cdr:y>0</cdr:y>
    </cdr:to>
    <cdr:grpSp>
      <cdr:nvGrpSpPr>
        <cdr:cNvPr id="46" name="Group 5"/>
        <cdr:cNvGrpSpPr>
          <a:grpSpLocks xmlns:a="http://schemas.openxmlformats.org/drawingml/2006/main" noChangeAspect="1"/>
        </cdr:cNvGrpSpPr>
      </cdr:nvGrpSpPr>
      <cdr:grpSpPr bwMode="auto">
        <a:xfrm xmlns:a="http://schemas.openxmlformats.org/drawingml/2006/main">
          <a:off x="0" y="0"/>
          <a:ext cx="0" cy="0"/>
          <a:chOff x="0" y="0"/>
          <a:chExt cx="0" cy="0"/>
        </a:xfrm>
      </cdr:grpSpPr>
      <cdr:sp macro="" textlink="">
        <cdr:nvSpPr>
          <cdr:cNvPr id="47" name="AutoShape 4"/>
          <cdr:cNvSpPr>
            <a:spLocks xmlns:a="http://schemas.openxmlformats.org/drawingml/2006/main" noChangeAspect="1" noChangeArrowheads="1" noTextEdit="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8" name="Rectangle 6"/>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FCD5B4"/>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49" name="Rectangle 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50" name="Rectangle 8"/>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２００７</a:t>
            </a:r>
            <a:endParaRPr lang="en-US" altLang="ja-JP" sz="1100" b="0" i="0" u="none" strike="noStrike" baseline="0" dirty="0">
              <a:solidFill>
                <a:srgbClr val="000000"/>
              </a:solidFill>
              <a:latin typeface="AR P丸ゴシック体E"/>
              <a:ea typeface="AR P丸ゴシック体E"/>
            </a:endParaRPr>
          </a:p>
        </cdr:txBody>
      </cdr:sp>
      <cdr:sp macro="" textlink="">
        <cdr:nvSpPr>
          <cdr:cNvPr id="51" name="Rectangle 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７９．９</a:t>
            </a:r>
            <a:endParaRPr lang="en-US" altLang="ja-JP" sz="1100" b="0" i="0" u="none" strike="noStrike" baseline="0" dirty="0">
              <a:solidFill>
                <a:srgbClr val="000000"/>
              </a:solidFill>
              <a:latin typeface="AR P丸ゴシック体E"/>
              <a:ea typeface="AR P丸ゴシック体E"/>
            </a:endParaRPr>
          </a:p>
        </cdr:txBody>
      </cdr:sp>
      <cdr:sp macro="" textlink="">
        <cdr:nvSpPr>
          <cdr:cNvPr id="52" name="Rectangle 10"/>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７８．４</a:t>
            </a:r>
            <a:endParaRPr lang="en-US" altLang="ja-JP" sz="1100" b="0" i="0" u="none" strike="noStrike" baseline="0" dirty="0">
              <a:solidFill>
                <a:srgbClr val="000000"/>
              </a:solidFill>
              <a:latin typeface="AR P丸ゴシック体E"/>
              <a:ea typeface="AR P丸ゴシック体E"/>
            </a:endParaRPr>
          </a:p>
        </cdr:txBody>
      </cdr:sp>
      <cdr:sp macro="" textlink="">
        <cdr:nvSpPr>
          <cdr:cNvPr id="53" name="Rectangle 1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除去率</a:t>
            </a:r>
          </a:p>
        </cdr:txBody>
      </cdr:sp>
      <cdr:sp macro="" textlink="">
        <cdr:nvSpPr>
          <cdr:cNvPr id="54" name="Line 1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55" name="Rectangle 1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56" name="Line 1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57" name="Rectangle 1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58" name="Line 16"/>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59" name="Rectangle 1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0" name="Line 18"/>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1" name="Rectangle 1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2" name="Line 20"/>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3" name="Rectangle 2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4" name="Line 2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5" name="Rectangle 2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6" name="Line 2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67" name="Rectangle 2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grpSp>
  </cdr:relSizeAnchor>
  <cdr:relSizeAnchor xmlns:cdr="http://schemas.openxmlformats.org/drawingml/2006/chartDrawing">
    <cdr:from>
      <cdr:x>0</cdr:x>
      <cdr:y>0</cdr:y>
    </cdr:from>
    <cdr:to>
      <cdr:x>0</cdr:x>
      <cdr:y>0</cdr:y>
    </cdr:to>
    <cdr:grpSp>
      <cdr:nvGrpSpPr>
        <cdr:cNvPr id="68" name="Group 5"/>
        <cdr:cNvGrpSpPr>
          <a:grpSpLocks xmlns:a="http://schemas.openxmlformats.org/drawingml/2006/main" noChangeAspect="1"/>
        </cdr:cNvGrpSpPr>
      </cdr:nvGrpSpPr>
      <cdr:grpSpPr bwMode="auto">
        <a:xfrm xmlns:a="http://schemas.openxmlformats.org/drawingml/2006/main">
          <a:off x="0" y="0"/>
          <a:ext cx="0" cy="0"/>
          <a:chOff x="0" y="0"/>
          <a:chExt cx="0" cy="0"/>
        </a:xfrm>
      </cdr:grpSpPr>
      <cdr:sp macro="" textlink="">
        <cdr:nvSpPr>
          <cdr:cNvPr id="69" name="AutoShape 4"/>
          <cdr:cNvSpPr>
            <a:spLocks xmlns:a="http://schemas.openxmlformats.org/drawingml/2006/main" noChangeAspect="1" noChangeArrowheads="1" noTextEdit="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70" name="Rectangle 6"/>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FCD5B4"/>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71" name="Rectangle 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72" name="Rectangle 8"/>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２００７</a:t>
            </a:r>
            <a:endParaRPr lang="en-US" altLang="ja-JP" sz="1100" b="0" i="0" u="none" strike="noStrike" baseline="0" dirty="0">
              <a:solidFill>
                <a:srgbClr val="000000"/>
              </a:solidFill>
              <a:latin typeface="AR P丸ゴシック体E"/>
              <a:ea typeface="AR P丸ゴシック体E"/>
            </a:endParaRPr>
          </a:p>
        </cdr:txBody>
      </cdr:sp>
      <cdr:sp macro="" textlink="">
        <cdr:nvSpPr>
          <cdr:cNvPr id="73" name="Rectangle 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７９．９</a:t>
            </a:r>
            <a:endParaRPr lang="en-US" altLang="ja-JP" sz="1100" b="0" i="0" u="none" strike="noStrike" baseline="0" dirty="0">
              <a:solidFill>
                <a:srgbClr val="000000"/>
              </a:solidFill>
              <a:latin typeface="AR P丸ゴシック体E"/>
              <a:ea typeface="AR P丸ゴシック体E"/>
            </a:endParaRPr>
          </a:p>
        </cdr:txBody>
      </cdr:sp>
      <cdr:sp macro="" textlink="">
        <cdr:nvSpPr>
          <cdr:cNvPr id="74" name="Rectangle 10"/>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７８．４</a:t>
            </a:r>
            <a:endParaRPr lang="en-US" altLang="ja-JP" sz="1100" b="0" i="0" u="none" strike="noStrike" baseline="0" dirty="0">
              <a:solidFill>
                <a:srgbClr val="000000"/>
              </a:solidFill>
              <a:latin typeface="AR P丸ゴシック体E"/>
              <a:ea typeface="AR P丸ゴシック体E"/>
            </a:endParaRPr>
          </a:p>
        </cdr:txBody>
      </cdr:sp>
      <cdr:sp macro="" textlink="">
        <cdr:nvSpPr>
          <cdr:cNvPr id="75" name="Rectangle 1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除去率</a:t>
            </a:r>
          </a:p>
        </cdr:txBody>
      </cdr:sp>
      <cdr:sp macro="" textlink="">
        <cdr:nvSpPr>
          <cdr:cNvPr id="76" name="Line 1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77" name="Rectangle 1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78" name="Line 1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79" name="Rectangle 1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0" name="Line 16"/>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1" name="Rectangle 1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2" name="Line 18"/>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3" name="Rectangle 1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4" name="Line 20"/>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5" name="Rectangle 2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6" name="Line 2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7" name="Rectangle 2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8" name="Line 2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89" name="Rectangle 2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grpSp>
  </cdr:relSizeAnchor>
  <cdr:relSizeAnchor xmlns:cdr="http://schemas.openxmlformats.org/drawingml/2006/chartDrawing">
    <cdr:from>
      <cdr:x>0</cdr:x>
      <cdr:y>0</cdr:y>
    </cdr:from>
    <cdr:to>
      <cdr:x>0</cdr:x>
      <cdr:y>0</cdr:y>
    </cdr:to>
    <cdr:grpSp>
      <cdr:nvGrpSpPr>
        <cdr:cNvPr id="90" name="Group 5"/>
        <cdr:cNvGrpSpPr>
          <a:grpSpLocks xmlns:a="http://schemas.openxmlformats.org/drawingml/2006/main" noChangeAspect="1"/>
        </cdr:cNvGrpSpPr>
      </cdr:nvGrpSpPr>
      <cdr:grpSpPr bwMode="auto">
        <a:xfrm xmlns:a="http://schemas.openxmlformats.org/drawingml/2006/main">
          <a:off x="0" y="0"/>
          <a:ext cx="0" cy="0"/>
          <a:chOff x="0" y="0"/>
          <a:chExt cx="0" cy="0"/>
        </a:xfrm>
      </cdr:grpSpPr>
      <cdr:sp macro="" textlink="">
        <cdr:nvSpPr>
          <cdr:cNvPr id="91" name="AutoShape 4"/>
          <cdr:cNvSpPr>
            <a:spLocks xmlns:a="http://schemas.openxmlformats.org/drawingml/2006/main" noChangeAspect="1" noChangeArrowheads="1" noTextEdit="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92" name="Rectangle 6"/>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FCD5B4"/>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93" name="Rectangle 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94" name="Rectangle 8"/>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２００７</a:t>
            </a:r>
            <a:endParaRPr lang="en-US" altLang="ja-JP" sz="1100" b="0" i="0" u="none" strike="noStrike" baseline="0" dirty="0">
              <a:solidFill>
                <a:srgbClr val="000000"/>
              </a:solidFill>
              <a:latin typeface="AR P丸ゴシック体E"/>
              <a:ea typeface="AR P丸ゴシック体E"/>
            </a:endParaRPr>
          </a:p>
        </cdr:txBody>
      </cdr:sp>
      <cdr:sp macro="" textlink="">
        <cdr:nvSpPr>
          <cdr:cNvPr id="95" name="Rectangle 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７９．９</a:t>
            </a:r>
            <a:endParaRPr lang="en-US" altLang="ja-JP" sz="1100" b="0" i="0" u="none" strike="noStrike" baseline="0" dirty="0">
              <a:solidFill>
                <a:srgbClr val="000000"/>
              </a:solidFill>
              <a:latin typeface="AR P丸ゴシック体E"/>
              <a:ea typeface="AR P丸ゴシック体E"/>
            </a:endParaRPr>
          </a:p>
        </cdr:txBody>
      </cdr:sp>
      <cdr:sp macro="" textlink="">
        <cdr:nvSpPr>
          <cdr:cNvPr id="96" name="Rectangle 10"/>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７８．４</a:t>
            </a:r>
            <a:endParaRPr lang="en-US" altLang="ja-JP" sz="1100" b="0" i="0" u="none" strike="noStrike" baseline="0" dirty="0">
              <a:solidFill>
                <a:srgbClr val="000000"/>
              </a:solidFill>
              <a:latin typeface="AR P丸ゴシック体E"/>
              <a:ea typeface="AR P丸ゴシック体E"/>
            </a:endParaRPr>
          </a:p>
        </cdr:txBody>
      </cdr:sp>
      <cdr:sp macro="" textlink="">
        <cdr:nvSpPr>
          <cdr:cNvPr id="97" name="Rectangle 1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除去率</a:t>
            </a:r>
          </a:p>
        </cdr:txBody>
      </cdr:sp>
      <cdr:sp macro="" textlink="">
        <cdr:nvSpPr>
          <cdr:cNvPr id="98" name="Line 1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99" name="Rectangle 1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0" name="Line 1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1" name="Rectangle 1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2" name="Line 16"/>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3" name="Rectangle 1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4" name="Line 18"/>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5" name="Rectangle 1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6" name="Line 20"/>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7" name="Rectangle 2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8" name="Line 2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09" name="Rectangle 2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10" name="Line 2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11" name="Rectangle 2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grpSp>
  </cdr:relSizeAnchor>
  <cdr:relSizeAnchor xmlns:cdr="http://schemas.openxmlformats.org/drawingml/2006/chartDrawing">
    <cdr:from>
      <cdr:x>0</cdr:x>
      <cdr:y>0</cdr:y>
    </cdr:from>
    <cdr:to>
      <cdr:x>0</cdr:x>
      <cdr:y>0</cdr:y>
    </cdr:to>
    <cdr:grpSp>
      <cdr:nvGrpSpPr>
        <cdr:cNvPr id="112" name="Group 5"/>
        <cdr:cNvGrpSpPr>
          <a:grpSpLocks xmlns:a="http://schemas.openxmlformats.org/drawingml/2006/main" noChangeAspect="1"/>
        </cdr:cNvGrpSpPr>
      </cdr:nvGrpSpPr>
      <cdr:grpSpPr bwMode="auto">
        <a:xfrm xmlns:a="http://schemas.openxmlformats.org/drawingml/2006/main">
          <a:off x="0" y="0"/>
          <a:ext cx="0" cy="0"/>
          <a:chOff x="0" y="0"/>
          <a:chExt cx="0" cy="0"/>
        </a:xfrm>
      </cdr:grpSpPr>
      <cdr:sp macro="" textlink="">
        <cdr:nvSpPr>
          <cdr:cNvPr id="113" name="AutoShape 4"/>
          <cdr:cNvSpPr>
            <a:spLocks xmlns:a="http://schemas.openxmlformats.org/drawingml/2006/main" noChangeAspect="1" noChangeArrowheads="1" noTextEdit="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14" name="Rectangle 6"/>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FCD5B4"/>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15" name="Rectangle 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２００６</a:t>
            </a:r>
            <a:endParaRPr lang="en-US" altLang="ja-JP" sz="1100" b="0" i="0" u="none" strike="noStrike" baseline="0" dirty="0">
              <a:solidFill>
                <a:srgbClr val="000000"/>
              </a:solidFill>
              <a:latin typeface="AR P丸ゴシック体E"/>
              <a:ea typeface="AR P丸ゴシック体E"/>
            </a:endParaRPr>
          </a:p>
        </cdr:txBody>
      </cdr:sp>
      <cdr:sp macro="" textlink="">
        <cdr:nvSpPr>
          <cdr:cNvPr id="116" name="Rectangle 8"/>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100" b="0" i="0" u="none" strike="noStrike" baseline="0" dirty="0">
                <a:solidFill>
                  <a:srgbClr val="000000"/>
                </a:solidFill>
                <a:latin typeface="AR P丸ゴシック体E"/>
                <a:ea typeface="AR P丸ゴシック体E"/>
              </a:rPr>
              <a:t>２００７</a:t>
            </a:r>
            <a:endParaRPr lang="en-US" altLang="ja-JP" sz="1100" b="0" i="0" u="none" strike="noStrike" baseline="0" dirty="0">
              <a:solidFill>
                <a:srgbClr val="000000"/>
              </a:solidFill>
              <a:latin typeface="AR P丸ゴシック体E"/>
              <a:ea typeface="AR P丸ゴシック体E"/>
            </a:endParaRPr>
          </a:p>
        </cdr:txBody>
      </cdr:sp>
      <cdr:sp macro="" textlink="">
        <cdr:nvSpPr>
          <cdr:cNvPr id="117" name="Rectangle 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７９．９</a:t>
            </a:r>
            <a:endParaRPr lang="en-US" altLang="ja-JP" sz="1100" b="0" i="0" u="none" strike="noStrike" baseline="0" dirty="0">
              <a:solidFill>
                <a:srgbClr val="000000"/>
              </a:solidFill>
              <a:latin typeface="AR P丸ゴシック体E"/>
              <a:ea typeface="AR P丸ゴシック体E"/>
            </a:endParaRPr>
          </a:p>
        </cdr:txBody>
      </cdr:sp>
      <cdr:sp macro="" textlink="">
        <cdr:nvSpPr>
          <cdr:cNvPr id="118" name="Rectangle 10"/>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７８．４</a:t>
            </a:r>
            <a:endParaRPr lang="en-US" altLang="ja-JP" sz="1100" b="0" i="0" u="none" strike="noStrike" baseline="0" dirty="0">
              <a:solidFill>
                <a:srgbClr val="000000"/>
              </a:solidFill>
              <a:latin typeface="AR P丸ゴシック体E"/>
              <a:ea typeface="AR P丸ゴシック体E"/>
            </a:endParaRPr>
          </a:p>
        </cdr:txBody>
      </cdr:sp>
      <cdr:sp macro="" textlink="">
        <cdr:nvSpPr>
          <cdr:cNvPr id="119" name="Rectangle 1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noFill xmlns:a="http://schemas.openxmlformats.org/drawingml/2006/main"/>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txBody>
          <a:bodyPr xmlns:a="http://schemas.openxmlformats.org/drawingml/2006/main" wrap="none" lIns="0" tIns="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ja-JP" altLang="en-US" sz="1100" b="0" i="0" u="none" strike="noStrike" baseline="0" dirty="0">
                <a:solidFill>
                  <a:srgbClr val="000000"/>
                </a:solidFill>
                <a:latin typeface="AR P丸ゴシック体E"/>
                <a:ea typeface="AR P丸ゴシック体E"/>
              </a:rPr>
              <a:t>除去率</a:t>
            </a:r>
          </a:p>
        </cdr:txBody>
      </cdr:sp>
      <cdr:sp macro="" textlink="">
        <cdr:nvSpPr>
          <cdr:cNvPr id="120" name="Line 1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1" name="Rectangle 1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2" name="Line 1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3" name="Rectangle 1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4" name="Line 16"/>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5" name="Rectangle 17"/>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6" name="Line 18"/>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7" name="Rectangle 19"/>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8" name="Line 20"/>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29" name="Rectangle 21"/>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30" name="Line 22"/>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31" name="Rectangle 23"/>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32" name="Line 24"/>
          <cdr:cNvSpPr>
            <a:spLocks xmlns:a="http://schemas.openxmlformats.org/drawingml/2006/main" noChangeShapeType="1"/>
          </cdr:cNvSpPr>
        </cdr:nvSpPr>
        <cdr:spPr bwMode="auto">
          <a:xfrm xmlns:a="http://schemas.openxmlformats.org/drawingml/2006/main">
            <a:off x="0" y="0"/>
            <a:ext cx="0" cy="0"/>
          </a:xfrm>
          <a:prstGeom xmlns:a="http://schemas.openxmlformats.org/drawingml/2006/main" prst="line">
            <a:avLst/>
          </a:prstGeom>
          <a:noFill xmlns:a="http://schemas.openxmlformats.org/drawingml/2006/main"/>
          <a:ln xmlns:a="http://schemas.openxmlformats.org/drawingml/2006/main" w="0">
            <a:solidFill>
              <a:srgbClr val="000000"/>
            </a:solidFill>
            <a:prstDash val="solid"/>
            <a:round/>
            <a:headEnd/>
            <a:tailEnd/>
          </a:ln>
          <a:scene3d xmlns:a="http://schemas.openxmlformats.org/drawingml/2006/main">
            <a:camera prst="orthographicFront"/>
            <a:lightRig rig="threePt" dir="t"/>
          </a:scene3d>
          <a:sp3d xmlns:a="http://schemas.openxmlformats.org/drawingml/2006/main">
            <a:bevelT w="146050" h="146050"/>
            <a:bevelB w="146050" h="146050"/>
          </a:sp3d>
        </cdr:spPr>
      </cdr:sp>
      <cdr:sp macro="" textlink="">
        <cdr:nvSpPr>
          <cdr:cNvPr id="133" name="Rectangle 25"/>
          <cdr:cNvSpPr>
            <a:spLocks xmlns:a="http://schemas.openxmlformats.org/drawingml/2006/main" noChangeArrowheads="1"/>
          </cdr:cNvSpPr>
        </cdr:nvSpPr>
        <cdr:spPr bwMode="auto">
          <a:xfrm xmlns:a="http://schemas.openxmlformats.org/drawingml/2006/main">
            <a:off x="0" y="0"/>
            <a:ext cx="0" cy="0"/>
          </a:xfrm>
          <a:prstGeom xmlns:a="http://schemas.openxmlformats.org/drawingml/2006/main" prst="rect">
            <a:avLst/>
          </a:prstGeom>
          <a:solidFill xmlns:a="http://schemas.openxmlformats.org/drawingml/2006/main">
            <a:srgbClr val="000000"/>
          </a:solidFill>
          <a:ln xmlns:a="http://schemas.openxmlformats.org/drawingml/2006/main" w="9525">
            <a:noFill/>
            <a:miter lim="800000"/>
            <a:headEnd/>
            <a:tailEnd/>
          </a:ln>
          <a:scene3d xmlns:a="http://schemas.openxmlformats.org/drawingml/2006/main">
            <a:camera prst="orthographicFront"/>
            <a:lightRig rig="threePt" dir="t"/>
          </a:scene3d>
          <a:sp3d xmlns:a="http://schemas.openxmlformats.org/drawingml/2006/main">
            <a:bevelT w="146050" h="146050"/>
            <a:bevelB w="146050" h="146050"/>
          </a:sp3d>
        </cdr:spPr>
      </cdr:sp>
    </cdr:grpSp>
  </cdr:relSizeAnchor>
  <cdr:relSizeAnchor xmlns:cdr="http://schemas.openxmlformats.org/drawingml/2006/chartDrawing">
    <cdr:from>
      <cdr:x>0.19462</cdr:x>
      <cdr:y>0.03297</cdr:y>
    </cdr:from>
    <cdr:to>
      <cdr:x>0.82569</cdr:x>
      <cdr:y>0.12721</cdr:y>
    </cdr:to>
    <cdr:sp macro="" textlink="">
      <cdr:nvSpPr>
        <cdr:cNvPr id="134" name="テキスト ボックス 198"/>
        <cdr:cNvSpPr txBox="1"/>
      </cdr:nvSpPr>
      <cdr:spPr>
        <a:xfrm xmlns:a="http://schemas.openxmlformats.org/drawingml/2006/main">
          <a:off x="1779605" y="226108"/>
          <a:ext cx="5770491" cy="646331"/>
        </a:xfrm>
        <a:prstGeom xmlns:a="http://schemas.openxmlformats.org/drawingml/2006/main" prst="rect">
          <a:avLst/>
        </a:prstGeom>
        <a:solidFill xmlns:a="http://schemas.openxmlformats.org/drawingml/2006/main">
          <a:srgbClr val="A5C249">
            <a:lumMod val="20000"/>
            <a:lumOff val="80000"/>
          </a:srgbClr>
        </a:solidFill>
        <a:ln xmlns:a="http://schemas.openxmlformats.org/drawingml/2006/main">
          <a:solidFill>
            <a:srgbClr val="A5C249">
              <a:lumMod val="50000"/>
            </a:srgbClr>
          </a:solidFill>
        </a:ln>
        <a:scene3d xmlns:a="http://schemas.openxmlformats.org/drawingml/2006/main">
          <a:camera prst="orthographicFront"/>
          <a:lightRig rig="morning" dir="t"/>
        </a:scene3d>
        <a:sp3d xmlns:a="http://schemas.openxmlformats.org/drawingml/2006/main" extrusionH="76200" contourW="12700" prstMaterial="dkEdge">
          <a:bevelT w="63500" h="63500"/>
          <a:bevelB w="63500" h="63500"/>
          <a:extrusionClr>
            <a:srgbClr val="A5C249">
              <a:lumMod val="40000"/>
              <a:lumOff val="60000"/>
            </a:srgbClr>
          </a:extrusionClr>
          <a:contourClr>
            <a:srgbClr val="A5C249">
              <a:lumMod val="75000"/>
            </a:srgbClr>
          </a:contourClr>
        </a:sp3d>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onstantia"/>
            </a:defRPr>
          </a:lvl1pPr>
          <a:lvl2pPr marL="457200" algn="l" defTabSz="914400" rtl="0" eaLnBrk="1" latinLnBrk="0" hangingPunct="1">
            <a:defRPr kumimoji="1" sz="1800" kern="1200">
              <a:solidFill>
                <a:sysClr val="windowText" lastClr="000000"/>
              </a:solidFill>
              <a:latin typeface="Constantia"/>
            </a:defRPr>
          </a:lvl2pPr>
          <a:lvl3pPr marL="914400" algn="l" defTabSz="914400" rtl="0" eaLnBrk="1" latinLnBrk="0" hangingPunct="1">
            <a:defRPr kumimoji="1" sz="1800" kern="1200">
              <a:solidFill>
                <a:sysClr val="windowText" lastClr="000000"/>
              </a:solidFill>
              <a:latin typeface="Constantia"/>
            </a:defRPr>
          </a:lvl3pPr>
          <a:lvl4pPr marL="1371600" algn="l" defTabSz="914400" rtl="0" eaLnBrk="1" latinLnBrk="0" hangingPunct="1">
            <a:defRPr kumimoji="1" sz="1800" kern="1200">
              <a:solidFill>
                <a:sysClr val="windowText" lastClr="000000"/>
              </a:solidFill>
              <a:latin typeface="Constantia"/>
            </a:defRPr>
          </a:lvl4pPr>
          <a:lvl5pPr marL="1828800" algn="l" defTabSz="914400" rtl="0" eaLnBrk="1" latinLnBrk="0" hangingPunct="1">
            <a:defRPr kumimoji="1" sz="1800" kern="1200">
              <a:solidFill>
                <a:sysClr val="windowText" lastClr="000000"/>
              </a:solidFill>
              <a:latin typeface="Constantia"/>
            </a:defRPr>
          </a:lvl5pPr>
          <a:lvl6pPr marL="2286000" algn="l" defTabSz="914400" rtl="0" eaLnBrk="1" latinLnBrk="0" hangingPunct="1">
            <a:defRPr kumimoji="1" sz="1800" kern="1200">
              <a:solidFill>
                <a:sysClr val="windowText" lastClr="000000"/>
              </a:solidFill>
              <a:latin typeface="Constantia"/>
            </a:defRPr>
          </a:lvl6pPr>
          <a:lvl7pPr marL="2743200" algn="l" defTabSz="914400" rtl="0" eaLnBrk="1" latinLnBrk="0" hangingPunct="1">
            <a:defRPr kumimoji="1" sz="1800" kern="1200">
              <a:solidFill>
                <a:sysClr val="windowText" lastClr="000000"/>
              </a:solidFill>
              <a:latin typeface="Constantia"/>
            </a:defRPr>
          </a:lvl7pPr>
          <a:lvl8pPr marL="3200400" algn="l" defTabSz="914400" rtl="0" eaLnBrk="1" latinLnBrk="0" hangingPunct="1">
            <a:defRPr kumimoji="1" sz="1800" kern="1200">
              <a:solidFill>
                <a:sysClr val="windowText" lastClr="000000"/>
              </a:solidFill>
              <a:latin typeface="Constantia"/>
            </a:defRPr>
          </a:lvl8pPr>
          <a:lvl9pPr marL="3657600" algn="l" defTabSz="914400" rtl="0" eaLnBrk="1" latinLnBrk="0" hangingPunct="1">
            <a:defRPr kumimoji="1" sz="1800" kern="1200">
              <a:solidFill>
                <a:sysClr val="windowText" lastClr="000000"/>
              </a:solidFill>
              <a:latin typeface="Constantia"/>
            </a:defRPr>
          </a:lvl9pPr>
        </a:lstStyle>
        <a:p xmlns:a="http://schemas.openxmlformats.org/drawingml/2006/main">
          <a:r>
            <a:rPr lang="ja-JP" altLang="en-US" sz="3600" b="1" dirty="0" smtClean="0">
              <a:solidFill>
                <a:srgbClr val="FF0000"/>
              </a:solidFill>
              <a:latin typeface="ＭＳ 明朝" pitchFamily="17" charset="-128"/>
              <a:ea typeface="ＭＳ 明朝" pitchFamily="17" charset="-128"/>
            </a:rPr>
            <a:t>流入、放流水質及び除去率</a:t>
          </a:r>
          <a:endParaRPr kumimoji="1" lang="ja-JP" altLang="en-US" sz="3600" b="1" dirty="0">
            <a:solidFill>
              <a:srgbClr val="FF0000"/>
            </a:solidFill>
            <a:latin typeface="ＭＳ 明朝" pitchFamily="17" charset="-128"/>
            <a:ea typeface="ＭＳ 明朝" pitchFamily="17"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CBB0534E-78C3-4530-B912-EB219726A636}" type="datetimeFigureOut">
              <a:rPr kumimoji="1" lang="ja-JP" altLang="en-US" smtClean="0"/>
              <a:t>2018/11/16</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C81B85E0-835F-4257-9A03-2DF6EFB1366D}" type="slidenum">
              <a:rPr kumimoji="1" lang="ja-JP" altLang="en-US" smtClean="0"/>
              <a:t>‹#›</a:t>
            </a:fld>
            <a:endParaRPr kumimoji="1" lang="ja-JP" altLang="en-US"/>
          </a:p>
        </p:txBody>
      </p:sp>
    </p:spTree>
    <p:extLst>
      <p:ext uri="{BB962C8B-B14F-4D97-AF65-F5344CB8AC3E}">
        <p14:creationId xmlns:p14="http://schemas.microsoft.com/office/powerpoint/2010/main" val="417087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B85E0-835F-4257-9A03-2DF6EFB1366D}" type="slidenum">
              <a:rPr kumimoji="1" lang="ja-JP" altLang="en-US" smtClean="0"/>
              <a:t>1</a:t>
            </a:fld>
            <a:endParaRPr kumimoji="1" lang="ja-JP" altLang="en-US"/>
          </a:p>
        </p:txBody>
      </p:sp>
    </p:spTree>
    <p:extLst>
      <p:ext uri="{BB962C8B-B14F-4D97-AF65-F5344CB8AC3E}">
        <p14:creationId xmlns:p14="http://schemas.microsoft.com/office/powerpoint/2010/main" val="378717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3663538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1068612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smtClean="0"/>
              <a:t>マスター タイトルの書式設定</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103282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267389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40000" y="2505075"/>
            <a:ext cx="376891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6" name="Content Placeholder 5"/>
          <p:cNvSpPr>
            <a:spLocks noGrp="1"/>
          </p:cNvSpPr>
          <p:nvPr>
            <p:ph sz="quarter" idx="4"/>
          </p:nvPr>
        </p:nvSpPr>
        <p:spPr>
          <a:xfrm>
            <a:off x="4739880" y="2505075"/>
            <a:ext cx="377666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2903663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354160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3912480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100371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2688614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4176820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842299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5940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3300440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2141514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2597138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173801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62225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CF1A71-696F-453A-A7C5-8A6C2DF7B1B6}" type="datetimeFigureOut">
              <a:rPr kumimoji="1" lang="ja-JP" altLang="en-US" smtClean="0"/>
              <a:pPr/>
              <a:t>2018/11/16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C13AA-A252-4F7B-B5F5-CE893E90837D}" type="slidenum">
              <a:rPr kumimoji="1" lang="ja-JP" altLang="en-US" smtClean="0"/>
              <a:pPr/>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85C13AA-A252-4F7B-B5F5-CE893E90837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FCF1A71-696F-453A-A7C5-8A6C2DF7B1B6}" type="datetimeFigureOut">
              <a:rPr kumimoji="1" lang="ja-JP" altLang="en-US" smtClean="0"/>
              <a:pPr/>
              <a:t>2018/11/16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5C13AA-A252-4F7B-B5F5-CE893E90837D}" type="slidenum">
              <a:rPr kumimoji="1" lang="ja-JP" altLang="en-US" smtClean="0"/>
              <a:pPr/>
              <a:t>‹#›</a:t>
            </a:fld>
            <a:endParaRPr kumimoji="1" lang="ja-JP" altLang="en-US"/>
          </a:p>
        </p:txBody>
      </p:sp>
    </p:spTree>
    <p:extLst>
      <p:ext uri="{BB962C8B-B14F-4D97-AF65-F5344CB8AC3E}">
        <p14:creationId xmlns:p14="http://schemas.microsoft.com/office/powerpoint/2010/main" val="4082240527"/>
      </p:ext>
    </p:extLst>
  </p:cSld>
  <p:clrMap bg1="dk1" tx1="lt1" bg2="dk2"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txStyles>
    <p:titleStyle>
      <a:lvl1pPr algn="l" defTabSz="685800" rtl="0" eaLnBrk="1" latinLnBrk="0" hangingPunct="1">
        <a:lnSpc>
          <a:spcPct val="90000"/>
        </a:lnSpc>
        <a:spcBef>
          <a:spcPct val="0"/>
        </a:spcBef>
        <a:buNone/>
        <a:defRPr kumimoji="1"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4.emf"/><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025" name="_x68838648" descr="cif00001"/>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80144" y="457200"/>
            <a:ext cx="8242300" cy="1335905"/>
          </a:xfrm>
          <a:prstGeom prst="rect">
            <a:avLst/>
          </a:prstGeom>
          <a:ln>
            <a:noFill/>
          </a:ln>
          <a:effectLst>
            <a:outerShdw blurRad="292100" dist="139700" dir="2700000" algn="tl" rotWithShape="0">
              <a:srgbClr val="333333">
                <a:alpha val="65000"/>
              </a:srgbClr>
            </a:outerShdw>
          </a:effectLst>
        </p:spPr>
      </p:pic>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037" name="_x68841208" descr="cif00002"/>
          <p:cNvPicPr>
            <a:picLocks noChangeAspect="1" noChangeArrowheads="1"/>
          </p:cNvPicPr>
          <p:nvPr/>
        </p:nvPicPr>
        <p:blipFill>
          <a:blip r:embed="rId4" cstate="print"/>
          <a:srcRect/>
          <a:stretch>
            <a:fillRect/>
          </a:stretch>
        </p:blipFill>
        <p:spPr bwMode="auto">
          <a:xfrm>
            <a:off x="1785918" y="2071678"/>
            <a:ext cx="5575300" cy="1320800"/>
          </a:xfrm>
          <a:prstGeom prst="rect">
            <a:avLst/>
          </a:prstGeom>
          <a:ln>
            <a:noFill/>
          </a:ln>
          <a:effectLst>
            <a:softEdge rad="112500"/>
          </a:effectLst>
          <a:scene3d>
            <a:camera prst="orthographicFront"/>
            <a:lightRig rig="threePt" dir="t"/>
          </a:scene3d>
          <a:sp3d>
            <a:bevelT w="44450"/>
          </a:sp3d>
        </p:spPr>
      </p:pic>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8" name="テキスト ボックス 17"/>
          <p:cNvSpPr txBox="1"/>
          <p:nvPr/>
        </p:nvSpPr>
        <p:spPr>
          <a:xfrm>
            <a:off x="1857356" y="5483196"/>
            <a:ext cx="5072098" cy="369332"/>
          </a:xfrm>
          <a:prstGeom prst="rect">
            <a:avLst/>
          </a:prstGeom>
          <a:noFill/>
        </p:spPr>
        <p:txBody>
          <a:bodyPr wrap="square" rtlCol="0" anchor="ctr" anchorCtr="1">
            <a:spAutoFit/>
          </a:bodyPr>
          <a:lstStyle/>
          <a:p>
            <a:pPr algn="ctr"/>
            <a:endParaRPr kumimoji="1" lang="ja-JP" altLang="en-US" dirty="0"/>
          </a:p>
        </p:txBody>
      </p:sp>
      <p:sp>
        <p:nvSpPr>
          <p:cNvPr id="24" name="テキスト ボックス 23"/>
          <p:cNvSpPr txBox="1"/>
          <p:nvPr/>
        </p:nvSpPr>
        <p:spPr>
          <a:xfrm>
            <a:off x="2267744" y="3770168"/>
            <a:ext cx="4251000" cy="2354491"/>
          </a:xfrm>
          <a:prstGeom prst="rect">
            <a:avLst/>
          </a:prstGeom>
          <a:noFill/>
        </p:spPr>
        <p:txBody>
          <a:bodyPr wrap="square" rtlCol="0">
            <a:spAutoFit/>
          </a:bodyPr>
          <a:lstStyle/>
          <a:p>
            <a:pPr algn="ctr"/>
            <a:r>
              <a:rPr lang="ja-JP" altLang="en-US" sz="2400" b="1" dirty="0" smtClean="0">
                <a:solidFill>
                  <a:srgbClr val="C00000"/>
                </a:solidFill>
                <a:latin typeface="Arial" pitchFamily="34" charset="0"/>
                <a:ea typeface="ＭＳ ゴシック" pitchFamily="49" charset="-128"/>
              </a:rPr>
              <a:t> </a:t>
            </a:r>
            <a:r>
              <a:rPr lang="ja-JP" altLang="en-US" sz="2400" b="1" dirty="0" smtClean="0">
                <a:latin typeface="HGS明朝E" pitchFamily="18" charset="-128"/>
                <a:ea typeface="HGS明朝E" pitchFamily="18" charset="-128"/>
              </a:rPr>
              <a:t>大成</a:t>
            </a:r>
            <a:r>
              <a:rPr lang="ja-JP" altLang="en-US" sz="2400" b="1" dirty="0">
                <a:latin typeface="HGS明朝E" pitchFamily="18" charset="-128"/>
                <a:ea typeface="HGS明朝E" pitchFamily="18" charset="-128"/>
              </a:rPr>
              <a:t>企業株式会社</a:t>
            </a:r>
          </a:p>
          <a:p>
            <a:pPr algn="ctr"/>
            <a:r>
              <a:rPr lang="ja-JP" altLang="en-US" sz="2400" b="1" dirty="0" smtClean="0">
                <a:latin typeface="HGS明朝E" pitchFamily="18" charset="-128"/>
                <a:ea typeface="HGS明朝E" pitchFamily="18" charset="-128"/>
              </a:rPr>
              <a:t> 環境</a:t>
            </a:r>
            <a:r>
              <a:rPr lang="ja-JP" altLang="en-US" sz="2400" b="1" dirty="0">
                <a:latin typeface="HGS明朝E" pitchFamily="18" charset="-128"/>
                <a:ea typeface="HGS明朝E" pitchFamily="18" charset="-128"/>
              </a:rPr>
              <a:t>事業部</a:t>
            </a:r>
          </a:p>
          <a:p>
            <a:endParaRPr lang="en-US" altLang="ja-JP" sz="1100" b="1" dirty="0" smtClean="0">
              <a:latin typeface="HGS明朝E" pitchFamily="18" charset="-128"/>
              <a:ea typeface="HGS明朝E" pitchFamily="18" charset="-128"/>
            </a:endParaRPr>
          </a:p>
          <a:p>
            <a:r>
              <a:rPr lang="ja-JP" altLang="en-US" sz="1600" b="1" dirty="0" smtClean="0">
                <a:latin typeface="HGS明朝E" pitchFamily="18" charset="-128"/>
                <a:ea typeface="HGS明朝E" pitchFamily="18" charset="-128"/>
              </a:rPr>
              <a:t>                         〒</a:t>
            </a:r>
            <a:r>
              <a:rPr lang="en-US" altLang="ja-JP" sz="1600" b="1" dirty="0">
                <a:latin typeface="HGS明朝E" pitchFamily="18" charset="-128"/>
                <a:ea typeface="HGS明朝E" pitchFamily="18" charset="-128"/>
              </a:rPr>
              <a:t>183-0016</a:t>
            </a:r>
            <a:endParaRPr lang="ja-JP" altLang="en-US" sz="1600" b="1" dirty="0" smtClean="0">
              <a:latin typeface="HGS明朝E" pitchFamily="18" charset="-128"/>
              <a:ea typeface="HGS明朝E" pitchFamily="18" charset="-128"/>
            </a:endParaRPr>
          </a:p>
          <a:p>
            <a:r>
              <a:rPr lang="zh-TW" altLang="en-US" sz="1600" b="1" dirty="0" smtClean="0">
                <a:latin typeface="HGS明朝E" pitchFamily="18" charset="-128"/>
                <a:ea typeface="HGS明朝E" pitchFamily="18" charset="-128"/>
              </a:rPr>
              <a:t>             </a:t>
            </a:r>
            <a:r>
              <a:rPr lang="ja-JP" altLang="en-US" sz="1600" b="1" dirty="0">
                <a:latin typeface="HGS明朝E" pitchFamily="18" charset="-128"/>
                <a:ea typeface="HGS明朝E" pitchFamily="18" charset="-128"/>
              </a:rPr>
              <a:t> </a:t>
            </a:r>
            <a:r>
              <a:rPr lang="zh-TW" altLang="en-US" sz="1600" b="1" dirty="0" smtClean="0">
                <a:latin typeface="HGS明朝E" pitchFamily="18" charset="-128"/>
                <a:ea typeface="HGS明朝E" pitchFamily="18" charset="-128"/>
              </a:rPr>
              <a:t>東京都</a:t>
            </a:r>
            <a:r>
              <a:rPr lang="zh-TW" altLang="en-US" sz="1600" b="1" dirty="0">
                <a:latin typeface="HGS明朝E" pitchFamily="18" charset="-128"/>
                <a:ea typeface="HGS明朝E" pitchFamily="18" charset="-128"/>
              </a:rPr>
              <a:t>府中市</a:t>
            </a:r>
            <a:r>
              <a:rPr lang="zh-TW" altLang="en-US" sz="1600" b="1" dirty="0" smtClean="0">
                <a:latin typeface="HGS明朝E" pitchFamily="18" charset="-128"/>
                <a:ea typeface="HGS明朝E" pitchFamily="18" charset="-128"/>
              </a:rPr>
              <a:t>八幡町</a:t>
            </a:r>
            <a:r>
              <a:rPr lang="en-US" altLang="zh-TW" sz="1600" b="1" dirty="0" smtClean="0">
                <a:latin typeface="HGS明朝E" pitchFamily="18" charset="-128"/>
                <a:ea typeface="HGS明朝E" pitchFamily="18" charset="-128"/>
              </a:rPr>
              <a:t>2</a:t>
            </a:r>
            <a:r>
              <a:rPr lang="zh-TW" altLang="en-US" sz="1600" b="1" dirty="0" smtClean="0">
                <a:latin typeface="HGS明朝E" pitchFamily="18" charset="-128"/>
                <a:ea typeface="HGS明朝E" pitchFamily="18" charset="-128"/>
              </a:rPr>
              <a:t>－</a:t>
            </a:r>
            <a:r>
              <a:rPr lang="en-US" altLang="zh-TW" sz="1600" b="1" dirty="0" smtClean="0">
                <a:latin typeface="HGS明朝E" pitchFamily="18" charset="-128"/>
                <a:ea typeface="HGS明朝E" pitchFamily="18" charset="-128"/>
              </a:rPr>
              <a:t>7</a:t>
            </a:r>
            <a:r>
              <a:rPr lang="zh-TW" altLang="en-US" sz="1600" b="1" dirty="0" smtClean="0">
                <a:latin typeface="HGS明朝E" pitchFamily="18" charset="-128"/>
                <a:ea typeface="HGS明朝E" pitchFamily="18" charset="-128"/>
              </a:rPr>
              <a:t>－</a:t>
            </a:r>
            <a:r>
              <a:rPr lang="en-US" altLang="zh-TW" sz="1600" b="1" dirty="0" smtClean="0">
                <a:latin typeface="HGS明朝E" pitchFamily="18" charset="-128"/>
                <a:ea typeface="HGS明朝E" pitchFamily="18" charset="-128"/>
              </a:rPr>
              <a:t>2</a:t>
            </a:r>
            <a:endParaRPr lang="zh-TW" altLang="en-US" sz="1600" b="1" dirty="0" smtClean="0">
              <a:latin typeface="HGS明朝E" pitchFamily="18" charset="-128"/>
              <a:ea typeface="HGS明朝E" pitchFamily="18" charset="-128"/>
            </a:endParaRPr>
          </a:p>
          <a:p>
            <a:r>
              <a:rPr lang="en-US" altLang="ja-JP" sz="1600" b="1" dirty="0" smtClean="0">
                <a:latin typeface="HGS明朝E" pitchFamily="18" charset="-128"/>
                <a:ea typeface="HGS明朝E" pitchFamily="18" charset="-128"/>
              </a:rPr>
              <a:t>      TEL:042-352-6868</a:t>
            </a:r>
            <a:r>
              <a:rPr lang="ja-JP" altLang="en-US" sz="1600" b="1" dirty="0">
                <a:latin typeface="HGS明朝E" pitchFamily="18" charset="-128"/>
                <a:ea typeface="HGS明朝E" pitchFamily="18" charset="-128"/>
              </a:rPr>
              <a:t>　</a:t>
            </a:r>
            <a:r>
              <a:rPr lang="en-US" altLang="ja-JP" sz="1600" b="1" dirty="0" smtClean="0">
                <a:latin typeface="HGS明朝E" pitchFamily="18" charset="-128"/>
                <a:ea typeface="HGS明朝E" pitchFamily="18" charset="-128"/>
              </a:rPr>
              <a:t>FAX:042-352-6872</a:t>
            </a:r>
            <a:endParaRPr lang="ja-JP" altLang="en-US" sz="1600" b="1" dirty="0" smtClean="0">
              <a:latin typeface="HGS明朝E" pitchFamily="18" charset="-128"/>
              <a:ea typeface="HGS明朝E" pitchFamily="18" charset="-128"/>
            </a:endParaRPr>
          </a:p>
          <a:p>
            <a:endParaRPr lang="ja-JP" altLang="en-US" sz="1600" b="1" dirty="0" smtClean="0">
              <a:solidFill>
                <a:srgbClr val="C00000"/>
              </a:solidFill>
              <a:latin typeface="Arial" pitchFamily="34" charset="0"/>
              <a:ea typeface="ＭＳ ゴシック" pitchFamily="49" charset="-128"/>
            </a:endParaRPr>
          </a:p>
          <a:p>
            <a:r>
              <a:rPr lang="ja-JP" altLang="en-US" sz="2400" b="1" dirty="0" smtClean="0">
                <a:solidFill>
                  <a:srgbClr val="C00000"/>
                </a:solidFill>
                <a:latin typeface="Arial" pitchFamily="34" charset="0"/>
                <a:ea typeface="ＭＳ ゴシック" pitchFamily="49" charset="-128"/>
              </a:rPr>
              <a:t>    </a:t>
            </a:r>
            <a:r>
              <a:rPr lang="ja-JP" altLang="en-US" sz="2400" b="1" dirty="0" smtClean="0">
                <a:latin typeface="Arial" pitchFamily="34" charset="0"/>
                <a:ea typeface="ＭＳ ゴシック" pitchFamily="49" charset="-128"/>
              </a:rPr>
              <a:t>新活性</a:t>
            </a:r>
            <a:r>
              <a:rPr lang="ja-JP" altLang="en-US" sz="2400" b="1" dirty="0">
                <a:latin typeface="Arial" pitchFamily="34" charset="0"/>
                <a:ea typeface="ＭＳ ゴシック" pitchFamily="49" charset="-128"/>
              </a:rPr>
              <a:t>汚泥技術研究会</a:t>
            </a:r>
            <a:r>
              <a:rPr lang="ja-JP" altLang="en-US" sz="2400" b="1" dirty="0" smtClean="0">
                <a:latin typeface="Arial" pitchFamily="34" charset="0"/>
                <a:ea typeface="ＭＳ ゴシック" pitchFamily="49" charset="-128"/>
              </a:rPr>
              <a:t>会員</a:t>
            </a:r>
            <a:endParaRPr kumimoji="1" lang="ja-JP" altLang="en-US" sz="2400" b="1" dirty="0">
              <a:latin typeface="Arial" pitchFamily="34" charset="0"/>
              <a:ea typeface="ＭＳ ゴシック"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181058694"/>
              </p:ext>
            </p:extLst>
          </p:nvPr>
        </p:nvGraphicFramePr>
        <p:xfrm>
          <a:off x="142844" y="142852"/>
          <a:ext cx="9001156" cy="6858048"/>
        </p:xfrm>
        <a:graphic>
          <a:graphicData uri="http://schemas.openxmlformats.org/drawingml/2006/chart">
            <c:chart xmlns:c="http://schemas.openxmlformats.org/drawingml/2006/chart" xmlns:r="http://schemas.openxmlformats.org/officeDocument/2006/relationships" r:id="rId2"/>
          </a:graphicData>
        </a:graphic>
      </p:graphicFrame>
      <p:sp>
        <p:nvSpPr>
          <p:cNvPr id="4" name="_x131236112"/>
          <p:cNvSpPr>
            <a:spLocks noChangeArrowheads="1"/>
          </p:cNvSpPr>
          <p:nvPr/>
        </p:nvSpPr>
        <p:spPr bwMode="auto">
          <a:xfrm>
            <a:off x="4714876" y="5000636"/>
            <a:ext cx="1714512" cy="668656"/>
          </a:xfrm>
          <a:prstGeom prst="wedgeRoundRectCallout">
            <a:avLst>
              <a:gd name="adj1" fmla="val -84481"/>
              <a:gd name="adj2" fmla="val 110597"/>
              <a:gd name="adj3" fmla="val 16667"/>
            </a:avLst>
          </a:prstGeom>
          <a:solidFill>
            <a:srgbClr val="E0E5FA">
              <a:alpha val="87000"/>
            </a:srgbClr>
          </a:solidFill>
          <a:ln w="25400">
            <a:solidFill>
              <a:srgbClr val="000000"/>
            </a:solid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600" b="1" i="0" u="none" strike="noStrike" baseline="0" dirty="0" smtClean="0">
                <a:solidFill>
                  <a:srgbClr val="D30A0A"/>
                </a:solidFill>
                <a:latin typeface="ＭＳ ゴシック" pitchFamily="49" charset="-128"/>
                <a:ea typeface="ＭＳ ゴシック" pitchFamily="49" charset="-128"/>
              </a:rPr>
              <a:t> 硝化</a:t>
            </a:r>
            <a:r>
              <a:rPr lang="ja-JP" altLang="en-US" sz="1600" b="1" i="0" u="none" strike="noStrike" baseline="0" dirty="0">
                <a:solidFill>
                  <a:srgbClr val="D30A0A"/>
                </a:solidFill>
                <a:latin typeface="ＭＳ ゴシック" pitchFamily="49" charset="-128"/>
                <a:ea typeface="ＭＳ ゴシック" pitchFamily="49" charset="-128"/>
              </a:rPr>
              <a:t>促進運転</a:t>
            </a:r>
            <a:endParaRPr lang="ja-JP" altLang="en-US" sz="1600" b="0" i="0" u="none" strike="noStrike" baseline="0" dirty="0">
              <a:solidFill>
                <a:srgbClr val="000000"/>
              </a:solidFill>
              <a:latin typeface="ＭＳ ゴシック" pitchFamily="49" charset="-128"/>
              <a:ea typeface="ＭＳ ゴシック" pitchFamily="49" charset="-128"/>
            </a:endParaRPr>
          </a:p>
          <a:p>
            <a:pPr algn="l" rtl="0">
              <a:defRPr sz="1000"/>
            </a:pPr>
            <a:r>
              <a:rPr lang="ja-JP" altLang="en-US" sz="1600" b="1" i="0" u="none" strike="noStrike" baseline="0" dirty="0">
                <a:solidFill>
                  <a:srgbClr val="D30A0A"/>
                </a:solidFill>
                <a:latin typeface="ＭＳ ゴシック" pitchFamily="49" charset="-128"/>
                <a:ea typeface="ＭＳ ゴシック" pitchFamily="49" charset="-128"/>
              </a:rPr>
              <a:t>　 管理開始</a:t>
            </a:r>
          </a:p>
        </p:txBody>
      </p:sp>
      <p:sp>
        <p:nvSpPr>
          <p:cNvPr id="5" name="右矢印 4"/>
          <p:cNvSpPr/>
          <p:nvPr/>
        </p:nvSpPr>
        <p:spPr>
          <a:xfrm>
            <a:off x="4932040" y="1340768"/>
            <a:ext cx="3015198" cy="864096"/>
          </a:xfrm>
          <a:prstGeom prst="rightArrow">
            <a:avLst/>
          </a:prstGeom>
          <a:solidFill>
            <a:schemeClr val="accent4">
              <a:lumMod val="40000"/>
              <a:lumOff val="60000"/>
            </a:schemeClr>
          </a:solidFill>
          <a:effectLst>
            <a:innerShdw blurRad="114300">
              <a:prstClr val="black"/>
            </a:inn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latin typeface="ＭＳ ゴシック" pitchFamily="49" charset="-128"/>
                <a:ea typeface="ＭＳ ゴシック" pitchFamily="49" charset="-128"/>
              </a:rPr>
              <a:t>凝集性向上、水質安定化</a:t>
            </a:r>
            <a:endParaRPr kumimoji="1" lang="ja-JP" altLang="en-US" b="1" dirty="0">
              <a:solidFill>
                <a:srgbClr val="FF0000"/>
              </a:solidFill>
              <a:latin typeface="ＭＳ ゴシック" pitchFamily="49" charset="-128"/>
              <a:ea typeface="ＭＳ ゴシック" pitchFamily="49" charset="-128"/>
            </a:endParaRPr>
          </a:p>
        </p:txBody>
      </p:sp>
      <p:sp>
        <p:nvSpPr>
          <p:cNvPr id="6"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smtClean="0">
                <a:solidFill>
                  <a:schemeClr val="tx1"/>
                </a:solidFill>
                <a:latin typeface="HG丸ｺﾞｼｯｸM-PRO" pitchFamily="50" charset="-128"/>
                <a:ea typeface="HG丸ｺﾞｼｯｸM-PRO" pitchFamily="50" charset="-128"/>
              </a:rPr>
              <a:t>９</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07"/>
          <p:cNvGraphicFramePr>
            <a:graphicFrameLocks/>
          </p:cNvGraphicFramePr>
          <p:nvPr>
            <p:extLst>
              <p:ext uri="{D42A27DB-BD31-4B8C-83A1-F6EECF244321}">
                <p14:modId xmlns:p14="http://schemas.microsoft.com/office/powerpoint/2010/main" val="140565618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AutoShape 108"/>
          <p:cNvSpPr>
            <a:spLocks noChangeArrowheads="1"/>
          </p:cNvSpPr>
          <p:nvPr/>
        </p:nvSpPr>
        <p:spPr bwMode="auto">
          <a:xfrm>
            <a:off x="7452320" y="5517232"/>
            <a:ext cx="304800" cy="232541"/>
          </a:xfrm>
          <a:prstGeom prst="wedgeRoundRectCallout">
            <a:avLst>
              <a:gd name="adj1" fmla="val -119444"/>
              <a:gd name="adj2" fmla="val -75000"/>
              <a:gd name="adj3" fmla="val 16667"/>
            </a:avLst>
          </a:prstGeom>
          <a:solidFill>
            <a:srgbClr val="FFCC99"/>
          </a:solidFill>
          <a:ln w="9525" algn="ctr">
            <a:solidFill>
              <a:srgbClr val="000000"/>
            </a:solidFill>
            <a:miter lim="800000"/>
            <a:headEnd/>
            <a:tailEnd/>
          </a:ln>
          <a:effectLst/>
          <a:scene3d>
            <a:camera prst="orthographicFront"/>
            <a:lightRig rig="threePt" dir="t"/>
          </a:scene3d>
          <a:sp3d>
            <a:bevelT/>
          </a:sp3d>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100" b="1" i="0" strike="noStrike" dirty="0">
                <a:solidFill>
                  <a:srgbClr val="000000"/>
                </a:solidFill>
                <a:latin typeface="Arial" pitchFamily="34" charset="0"/>
                <a:ea typeface="ＭＳ Ｐゴシック"/>
                <a:cs typeface="Arial" pitchFamily="34" charset="0"/>
              </a:rPr>
              <a:t>DO</a:t>
            </a:r>
          </a:p>
        </p:txBody>
      </p:sp>
      <p:graphicFrame>
        <p:nvGraphicFramePr>
          <p:cNvPr id="4" name="表 3"/>
          <p:cNvGraphicFramePr>
            <a:graphicFrameLocks noGrp="1"/>
          </p:cNvGraphicFramePr>
          <p:nvPr>
            <p:extLst>
              <p:ext uri="{D42A27DB-BD31-4B8C-83A1-F6EECF244321}">
                <p14:modId xmlns:p14="http://schemas.microsoft.com/office/powerpoint/2010/main" val="2198747279"/>
              </p:ext>
            </p:extLst>
          </p:nvPr>
        </p:nvGraphicFramePr>
        <p:xfrm>
          <a:off x="7884368" y="332656"/>
          <a:ext cx="936104" cy="213360"/>
        </p:xfrm>
        <a:graphic>
          <a:graphicData uri="http://schemas.openxmlformats.org/drawingml/2006/table">
            <a:tbl>
              <a:tblPr>
                <a:effectLst>
                  <a:outerShdw blurRad="50800" dist="50800" dir="5400000" algn="ctr" rotWithShape="0">
                    <a:srgbClr val="000000">
                      <a:alpha val="0"/>
                    </a:srgbClr>
                  </a:outerShdw>
                </a:effectLst>
                <a:tableStyleId>{5C22544A-7EE6-4342-B048-85BDC9FD1C3A}</a:tableStyleId>
              </a:tblPr>
              <a:tblGrid>
                <a:gridCol w="936104"/>
              </a:tblGrid>
              <a:tr h="167640">
                <a:tc>
                  <a:txBody>
                    <a:bodyPr/>
                    <a:lstStyle/>
                    <a:p>
                      <a:pPr algn="l" fontAlgn="b"/>
                      <a:r>
                        <a:rPr lang="en-US" altLang="ja-JP" sz="1400" b="1" u="none" strike="noStrike" dirty="0" smtClean="0">
                          <a:effectLst/>
                          <a:latin typeface="Arial" pitchFamily="34" charset="0"/>
                          <a:cs typeface="Arial" pitchFamily="34" charset="0"/>
                        </a:rPr>
                        <a:t>2007.11.14</a:t>
                      </a:r>
                      <a:r>
                        <a:rPr lang="ja-JP" altLang="en-US" sz="1400" b="1" u="none" strike="noStrike" dirty="0">
                          <a:effectLst/>
                          <a:latin typeface="Arial" pitchFamily="34" charset="0"/>
                          <a:cs typeface="Arial" pitchFamily="34" charset="0"/>
                        </a:rPr>
                        <a:t>　　</a:t>
                      </a:r>
                      <a:endParaRPr lang="ja-JP" altLang="en-US" sz="1400" b="1" i="0" u="none" strike="noStrike" dirty="0">
                        <a:effectLst/>
                        <a:latin typeface="Arial" pitchFamily="34" charset="0"/>
                        <a:cs typeface="Arial" pitchFamily="34" charset="0"/>
                      </a:endParaRPr>
                    </a:p>
                  </a:txBody>
                  <a:tcPr marL="0" marR="0" marT="0" marB="0" anchor="b">
                    <a:noFill/>
                  </a:tcPr>
                </a:tc>
              </a:tr>
            </a:tbl>
          </a:graphicData>
        </a:graphic>
      </p:graphicFrame>
      <p:sp>
        <p:nvSpPr>
          <p:cNvPr id="5"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b="1" dirty="0" smtClean="0">
                <a:solidFill>
                  <a:schemeClr val="tx1"/>
                </a:solidFill>
                <a:latin typeface="HG丸ｺﾞｼｯｸM-PRO" pitchFamily="50" charset="-128"/>
                <a:ea typeface="HG丸ｺﾞｼｯｸM-PRO" pitchFamily="50" charset="-128"/>
              </a:rPr>
              <a:t>10</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397412621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5"/>
          <p:cNvGrpSpPr>
            <a:grpSpLocks noChangeAspect="1"/>
          </p:cNvGrpSpPr>
          <p:nvPr/>
        </p:nvGrpSpPr>
        <p:grpSpPr bwMode="auto">
          <a:xfrm>
            <a:off x="912118" y="3857628"/>
            <a:ext cx="1196776" cy="665018"/>
            <a:chOff x="0" y="0"/>
            <a:chExt cx="132" cy="88"/>
          </a:xfrm>
        </p:grpSpPr>
        <p:sp>
          <p:nvSpPr>
            <p:cNvPr id="6" name="AutoShape 4"/>
            <p:cNvSpPr>
              <a:spLocks noChangeAspect="1" noChangeArrowheads="1" noTextEdit="1"/>
            </p:cNvSpPr>
            <p:nvPr/>
          </p:nvSpPr>
          <p:spPr bwMode="auto">
            <a:xfrm>
              <a:off x="1" y="4"/>
              <a:ext cx="130" cy="82"/>
            </a:xfrm>
            <a:prstGeom prst="rect">
              <a:avLst/>
            </a:prstGeom>
            <a:noFill/>
            <a:ln w="9525">
              <a:noFill/>
              <a:miter lim="800000"/>
              <a:headEnd/>
              <a:tailEnd/>
            </a:ln>
            <a:scene3d>
              <a:camera prst="orthographicFront"/>
              <a:lightRig rig="threePt" dir="t"/>
            </a:scene3d>
            <a:sp3d>
              <a:bevelT w="139700" h="139700"/>
              <a:bevelB w="215900" h="139700"/>
            </a:sp3d>
          </p:spPr>
        </p:sp>
        <p:sp>
          <p:nvSpPr>
            <p:cNvPr id="7" name="Rectangle 6"/>
            <p:cNvSpPr>
              <a:spLocks noChangeArrowheads="1"/>
            </p:cNvSpPr>
            <p:nvPr/>
          </p:nvSpPr>
          <p:spPr bwMode="auto">
            <a:xfrm>
              <a:off x="4" y="8"/>
              <a:ext cx="128" cy="80"/>
            </a:xfrm>
            <a:prstGeom prst="rect">
              <a:avLst/>
            </a:prstGeom>
            <a:solidFill>
              <a:srgbClr val="FCD5B4"/>
            </a:solidFill>
            <a:ln w="9525">
              <a:noFill/>
              <a:miter lim="800000"/>
              <a:headEnd/>
              <a:tailEnd/>
            </a:ln>
            <a:scene3d>
              <a:camera prst="orthographicFront"/>
              <a:lightRig rig="threePt" dir="t"/>
            </a:scene3d>
            <a:sp3d>
              <a:bevelT w="139700" h="139700"/>
              <a:bevelB w="215900" h="139700"/>
            </a:sp3d>
          </p:spPr>
        </p:sp>
        <p:sp>
          <p:nvSpPr>
            <p:cNvPr id="8" name="Rectangle 7"/>
            <p:cNvSpPr>
              <a:spLocks noChangeArrowheads="1"/>
            </p:cNvSpPr>
            <p:nvPr/>
          </p:nvSpPr>
          <p:spPr bwMode="auto">
            <a:xfrm>
              <a:off x="18" y="34"/>
              <a:ext cx="35" cy="22"/>
            </a:xfrm>
            <a:prstGeom prst="rect">
              <a:avLst/>
            </a:prstGeom>
            <a:noFill/>
            <a:ln w="9525">
              <a:noFill/>
              <a:miter lim="800000"/>
              <a:headEnd/>
              <a:tailEnd/>
            </a:ln>
            <a:scene3d>
              <a:camera prst="orthographicFront"/>
              <a:lightRig rig="threePt" dir="t"/>
            </a:scene3d>
            <a:sp3d>
              <a:bevelT w="139700" h="139700"/>
              <a:bevelB w="215900" h="13970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dirty="0" smtClean="0">
                  <a:solidFill>
                    <a:srgbClr val="000000"/>
                  </a:solidFill>
                  <a:latin typeface="Arial" pitchFamily="34" charset="0"/>
                  <a:ea typeface="ＭＳ ゴシック" pitchFamily="49" charset="-128"/>
                  <a:cs typeface="Arial" pitchFamily="34" charset="0"/>
                </a:rPr>
                <a:t>2006</a:t>
              </a:r>
              <a:endParaRPr lang="en-US" altLang="ja-JP" sz="1100" b="1" i="0" u="none" strike="noStrike" dirty="0">
                <a:solidFill>
                  <a:srgbClr val="000000"/>
                </a:solidFill>
                <a:latin typeface="Arial" pitchFamily="34" charset="0"/>
                <a:ea typeface="ＭＳ ゴシック" pitchFamily="49" charset="-128"/>
                <a:cs typeface="Arial" pitchFamily="34" charset="0"/>
              </a:endParaRPr>
            </a:p>
          </p:txBody>
        </p:sp>
        <p:sp>
          <p:nvSpPr>
            <p:cNvPr id="9" name="Rectangle 8"/>
            <p:cNvSpPr>
              <a:spLocks noChangeArrowheads="1"/>
            </p:cNvSpPr>
            <p:nvPr/>
          </p:nvSpPr>
          <p:spPr bwMode="auto">
            <a:xfrm>
              <a:off x="83" y="34"/>
              <a:ext cx="31" cy="20"/>
            </a:xfrm>
            <a:prstGeom prst="rect">
              <a:avLst/>
            </a:prstGeom>
            <a:noFill/>
            <a:ln w="9525">
              <a:noFill/>
              <a:miter lim="800000"/>
              <a:headEnd/>
              <a:tailEnd/>
            </a:ln>
            <a:scene3d>
              <a:camera prst="orthographicFront"/>
              <a:lightRig rig="threePt" dir="t"/>
            </a:scene3d>
            <a:sp3d>
              <a:bevelT w="139700" h="139700"/>
              <a:bevelB w="215900" h="13970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cs typeface="Arial" pitchFamily="34" charset="0"/>
                </a:rPr>
                <a:t>2007</a:t>
              </a:r>
              <a:endParaRPr lang="en-US" altLang="ja-JP" b="1" i="0" u="none" strike="noStrike" dirty="0">
                <a:solidFill>
                  <a:srgbClr val="000000"/>
                </a:solidFill>
                <a:latin typeface="Arial" pitchFamily="34" charset="0"/>
                <a:ea typeface="ＭＳ ゴシック" pitchFamily="49" charset="-128"/>
                <a:cs typeface="Arial" pitchFamily="34" charset="0"/>
              </a:endParaRPr>
            </a:p>
          </p:txBody>
        </p:sp>
        <p:sp>
          <p:nvSpPr>
            <p:cNvPr id="10" name="Rectangle 9"/>
            <p:cNvSpPr>
              <a:spLocks noChangeArrowheads="1"/>
            </p:cNvSpPr>
            <p:nvPr/>
          </p:nvSpPr>
          <p:spPr bwMode="auto">
            <a:xfrm>
              <a:off x="21" y="60"/>
              <a:ext cx="30" cy="22"/>
            </a:xfrm>
            <a:prstGeom prst="rect">
              <a:avLst/>
            </a:prstGeom>
            <a:noFill/>
            <a:ln w="9525">
              <a:noFill/>
              <a:miter lim="800000"/>
              <a:headEnd/>
              <a:tailEnd/>
            </a:ln>
            <a:scene3d>
              <a:camera prst="orthographicFront"/>
              <a:lightRig rig="threePt" dir="t"/>
            </a:scene3d>
            <a:sp3d>
              <a:bevelT w="139700" h="139700"/>
              <a:bevelB w="215900" h="13970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100" b="1" i="0" u="none" strike="noStrike" dirty="0">
                  <a:solidFill>
                    <a:srgbClr val="000000"/>
                  </a:solidFill>
                  <a:latin typeface="Arial" pitchFamily="34" charset="0"/>
                  <a:ea typeface="ＭＳ ゴシック" pitchFamily="49" charset="-128"/>
                  <a:cs typeface="Arial" pitchFamily="34" charset="0"/>
                </a:rPr>
                <a:t>94.2</a:t>
              </a:r>
            </a:p>
          </p:txBody>
        </p:sp>
        <p:sp>
          <p:nvSpPr>
            <p:cNvPr id="11" name="Rectangle 10"/>
            <p:cNvSpPr>
              <a:spLocks noChangeArrowheads="1"/>
            </p:cNvSpPr>
            <p:nvPr/>
          </p:nvSpPr>
          <p:spPr bwMode="auto">
            <a:xfrm>
              <a:off x="83" y="60"/>
              <a:ext cx="30" cy="22"/>
            </a:xfrm>
            <a:prstGeom prst="rect">
              <a:avLst/>
            </a:prstGeom>
            <a:noFill/>
            <a:ln w="9525">
              <a:noFill/>
              <a:miter lim="800000"/>
              <a:headEnd/>
              <a:tailEnd/>
            </a:ln>
            <a:scene3d>
              <a:camera prst="orthographicFront"/>
              <a:lightRig rig="threePt" dir="t"/>
            </a:scene3d>
            <a:sp3d>
              <a:bevelT w="139700" h="139700"/>
              <a:bevelB w="215900" h="13970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100" b="1" i="0" u="none" strike="noStrike" dirty="0">
                  <a:solidFill>
                    <a:srgbClr val="000000"/>
                  </a:solidFill>
                  <a:latin typeface="Arial" pitchFamily="34" charset="0"/>
                  <a:ea typeface="ＭＳ ゴシック" pitchFamily="49" charset="-128"/>
                  <a:cs typeface="Arial" pitchFamily="34" charset="0"/>
                </a:rPr>
                <a:t>93.6</a:t>
              </a:r>
            </a:p>
          </p:txBody>
        </p:sp>
        <p:sp>
          <p:nvSpPr>
            <p:cNvPr id="12" name="Rectangle 11"/>
            <p:cNvSpPr>
              <a:spLocks noChangeArrowheads="1"/>
            </p:cNvSpPr>
            <p:nvPr/>
          </p:nvSpPr>
          <p:spPr bwMode="auto">
            <a:xfrm>
              <a:off x="41" y="8"/>
              <a:ext cx="47" cy="22"/>
            </a:xfrm>
            <a:prstGeom prst="rect">
              <a:avLst/>
            </a:prstGeom>
            <a:noFill/>
            <a:ln w="9525">
              <a:noFill/>
              <a:miter lim="800000"/>
              <a:headEnd/>
              <a:tailEnd/>
            </a:ln>
            <a:scene3d>
              <a:camera prst="orthographicFront"/>
              <a:lightRig rig="threePt" dir="t"/>
            </a:scene3d>
            <a:sp3d>
              <a:bevelT w="139700" h="139700"/>
              <a:bevelB w="215900" h="13970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100" b="1" i="0" u="none" strike="noStrike" dirty="0">
                  <a:solidFill>
                    <a:srgbClr val="000000"/>
                  </a:solidFill>
                  <a:latin typeface="Arial" pitchFamily="34" charset="0"/>
                  <a:ea typeface="ＭＳ ゴシック" pitchFamily="49" charset="-128"/>
                  <a:cs typeface="Arial" pitchFamily="34" charset="0"/>
                </a:rPr>
                <a:t>除去率</a:t>
              </a:r>
            </a:p>
          </p:txBody>
        </p:sp>
        <p:sp>
          <p:nvSpPr>
            <p:cNvPr id="13" name="Line 12"/>
            <p:cNvSpPr>
              <a:spLocks noChangeShapeType="1"/>
            </p:cNvSpPr>
            <p:nvPr/>
          </p:nvSpPr>
          <p:spPr bwMode="auto">
            <a:xfrm>
              <a:off x="1" y="4"/>
              <a:ext cx="1" cy="82"/>
            </a:xfrm>
            <a:prstGeom prst="line">
              <a:avLst/>
            </a:prstGeom>
            <a:noFill/>
            <a:ln w="0">
              <a:solidFill>
                <a:srgbClr val="000000"/>
              </a:solidFill>
              <a:prstDash val="solid"/>
              <a:round/>
              <a:headEnd/>
              <a:tailEnd/>
            </a:ln>
            <a:scene3d>
              <a:camera prst="orthographicFront"/>
              <a:lightRig rig="threePt" dir="t"/>
            </a:scene3d>
            <a:sp3d>
              <a:bevelT w="139700" h="139700"/>
              <a:bevelB w="215900" h="139700"/>
            </a:sp3d>
          </p:spPr>
        </p:sp>
        <p:sp>
          <p:nvSpPr>
            <p:cNvPr id="14" name="Rectangle 13"/>
            <p:cNvSpPr>
              <a:spLocks noChangeArrowheads="1"/>
            </p:cNvSpPr>
            <p:nvPr/>
          </p:nvSpPr>
          <p:spPr bwMode="auto">
            <a:xfrm>
              <a:off x="1" y="4"/>
              <a:ext cx="2" cy="82"/>
            </a:xfrm>
            <a:prstGeom prst="rect">
              <a:avLst/>
            </a:prstGeom>
            <a:solidFill>
              <a:srgbClr val="000000"/>
            </a:solidFill>
            <a:ln w="9525">
              <a:noFill/>
              <a:miter lim="800000"/>
              <a:headEnd/>
              <a:tailEnd/>
            </a:ln>
            <a:scene3d>
              <a:camera prst="orthographicFront"/>
              <a:lightRig rig="threePt" dir="t"/>
            </a:scene3d>
            <a:sp3d>
              <a:bevelT w="139700" h="139700"/>
              <a:bevelB w="215900" h="139700"/>
            </a:sp3d>
          </p:spPr>
        </p:sp>
        <p:sp>
          <p:nvSpPr>
            <p:cNvPr id="15" name="Line 14"/>
            <p:cNvSpPr>
              <a:spLocks noChangeShapeType="1"/>
            </p:cNvSpPr>
            <p:nvPr/>
          </p:nvSpPr>
          <p:spPr bwMode="auto">
            <a:xfrm>
              <a:off x="129" y="6"/>
              <a:ext cx="1" cy="80"/>
            </a:xfrm>
            <a:prstGeom prst="line">
              <a:avLst/>
            </a:prstGeom>
            <a:noFill/>
            <a:ln w="0">
              <a:solidFill>
                <a:srgbClr val="000000"/>
              </a:solidFill>
              <a:prstDash val="solid"/>
              <a:round/>
              <a:headEnd/>
              <a:tailEnd/>
            </a:ln>
            <a:scene3d>
              <a:camera prst="orthographicFront"/>
              <a:lightRig rig="threePt" dir="t"/>
            </a:scene3d>
            <a:sp3d>
              <a:bevelT w="139700" h="139700"/>
              <a:bevelB w="215900" h="139700"/>
            </a:sp3d>
          </p:spPr>
        </p:sp>
        <p:sp>
          <p:nvSpPr>
            <p:cNvPr id="16" name="Rectangle 15"/>
            <p:cNvSpPr>
              <a:spLocks noChangeArrowheads="1"/>
            </p:cNvSpPr>
            <p:nvPr/>
          </p:nvSpPr>
          <p:spPr bwMode="auto">
            <a:xfrm>
              <a:off x="129" y="6"/>
              <a:ext cx="2" cy="80"/>
            </a:xfrm>
            <a:prstGeom prst="rect">
              <a:avLst/>
            </a:prstGeom>
            <a:solidFill>
              <a:srgbClr val="000000"/>
            </a:solidFill>
            <a:ln w="9525">
              <a:noFill/>
              <a:miter lim="800000"/>
              <a:headEnd/>
              <a:tailEnd/>
            </a:ln>
            <a:scene3d>
              <a:camera prst="orthographicFront"/>
              <a:lightRig rig="threePt" dir="t"/>
            </a:scene3d>
            <a:sp3d>
              <a:bevelT w="139700" h="139700"/>
              <a:bevelB w="215900" h="139700"/>
            </a:sp3d>
          </p:spPr>
        </p:sp>
        <p:sp>
          <p:nvSpPr>
            <p:cNvPr id="17" name="Line 16"/>
            <p:cNvSpPr>
              <a:spLocks noChangeShapeType="1"/>
            </p:cNvSpPr>
            <p:nvPr/>
          </p:nvSpPr>
          <p:spPr bwMode="auto">
            <a:xfrm>
              <a:off x="65" y="33"/>
              <a:ext cx="1" cy="53"/>
            </a:xfrm>
            <a:prstGeom prst="line">
              <a:avLst/>
            </a:prstGeom>
            <a:noFill/>
            <a:ln w="0">
              <a:solidFill>
                <a:srgbClr val="000000"/>
              </a:solidFill>
              <a:prstDash val="solid"/>
              <a:round/>
              <a:headEnd/>
              <a:tailEnd/>
            </a:ln>
            <a:scene3d>
              <a:camera prst="orthographicFront"/>
              <a:lightRig rig="threePt" dir="t"/>
            </a:scene3d>
            <a:sp3d>
              <a:bevelT w="139700" h="139700"/>
              <a:bevelB w="215900" h="139700"/>
            </a:sp3d>
          </p:spPr>
        </p:sp>
        <p:sp>
          <p:nvSpPr>
            <p:cNvPr id="18" name="Rectangle 17"/>
            <p:cNvSpPr>
              <a:spLocks noChangeArrowheads="1"/>
            </p:cNvSpPr>
            <p:nvPr/>
          </p:nvSpPr>
          <p:spPr bwMode="auto">
            <a:xfrm>
              <a:off x="65" y="33"/>
              <a:ext cx="2" cy="53"/>
            </a:xfrm>
            <a:prstGeom prst="rect">
              <a:avLst/>
            </a:prstGeom>
            <a:solidFill>
              <a:srgbClr val="000000"/>
            </a:solidFill>
            <a:ln w="9525">
              <a:noFill/>
              <a:miter lim="800000"/>
              <a:headEnd/>
              <a:tailEnd/>
            </a:ln>
            <a:scene3d>
              <a:camera prst="orthographicFront"/>
              <a:lightRig rig="threePt" dir="t"/>
            </a:scene3d>
            <a:sp3d>
              <a:bevelT w="139700" h="139700"/>
              <a:bevelB w="215900" h="139700"/>
            </a:sp3d>
          </p:spPr>
        </p:sp>
        <p:sp>
          <p:nvSpPr>
            <p:cNvPr id="19" name="Line 18"/>
            <p:cNvSpPr>
              <a:spLocks noChangeShapeType="1"/>
            </p:cNvSpPr>
            <p:nvPr/>
          </p:nvSpPr>
          <p:spPr bwMode="auto">
            <a:xfrm>
              <a:off x="3" y="4"/>
              <a:ext cx="128" cy="1"/>
            </a:xfrm>
            <a:prstGeom prst="line">
              <a:avLst/>
            </a:prstGeom>
            <a:noFill/>
            <a:ln w="0">
              <a:solidFill>
                <a:srgbClr val="000000"/>
              </a:solidFill>
              <a:prstDash val="solid"/>
              <a:round/>
              <a:headEnd/>
              <a:tailEnd/>
            </a:ln>
            <a:scene3d>
              <a:camera prst="orthographicFront"/>
              <a:lightRig rig="threePt" dir="t"/>
            </a:scene3d>
            <a:sp3d>
              <a:bevelT w="139700" h="139700"/>
              <a:bevelB w="215900" h="139700"/>
            </a:sp3d>
          </p:spPr>
        </p:sp>
        <p:sp>
          <p:nvSpPr>
            <p:cNvPr id="20" name="Rectangle 19"/>
            <p:cNvSpPr>
              <a:spLocks noChangeArrowheads="1"/>
            </p:cNvSpPr>
            <p:nvPr/>
          </p:nvSpPr>
          <p:spPr bwMode="auto">
            <a:xfrm>
              <a:off x="4" y="0"/>
              <a:ext cx="127" cy="6"/>
            </a:xfrm>
            <a:prstGeom prst="rect">
              <a:avLst/>
            </a:prstGeom>
            <a:solidFill>
              <a:srgbClr val="000000"/>
            </a:solidFill>
            <a:ln w="9525">
              <a:noFill/>
              <a:miter lim="800000"/>
              <a:headEnd/>
              <a:tailEnd/>
            </a:ln>
            <a:scene3d>
              <a:camera prst="orthographicFront"/>
              <a:lightRig rig="threePt" dir="t"/>
            </a:scene3d>
            <a:sp3d>
              <a:bevelT w="139700" h="139700"/>
              <a:bevelB w="215900" h="139700"/>
            </a:sp3d>
          </p:spPr>
        </p:sp>
        <p:sp>
          <p:nvSpPr>
            <p:cNvPr id="21" name="Line 20"/>
            <p:cNvSpPr>
              <a:spLocks noChangeShapeType="1"/>
            </p:cNvSpPr>
            <p:nvPr/>
          </p:nvSpPr>
          <p:spPr bwMode="auto">
            <a:xfrm>
              <a:off x="3" y="31"/>
              <a:ext cx="128" cy="1"/>
            </a:xfrm>
            <a:prstGeom prst="line">
              <a:avLst/>
            </a:prstGeom>
            <a:noFill/>
            <a:ln w="0">
              <a:solidFill>
                <a:srgbClr val="000000"/>
              </a:solidFill>
              <a:prstDash val="solid"/>
              <a:round/>
              <a:headEnd/>
              <a:tailEnd/>
            </a:ln>
            <a:scene3d>
              <a:camera prst="orthographicFront"/>
              <a:lightRig rig="threePt" dir="t"/>
            </a:scene3d>
            <a:sp3d>
              <a:bevelT w="139700" h="139700"/>
              <a:bevelB w="215900" h="139700"/>
            </a:sp3d>
          </p:spPr>
        </p:sp>
        <p:sp>
          <p:nvSpPr>
            <p:cNvPr id="22" name="Rectangle 21"/>
            <p:cNvSpPr>
              <a:spLocks noChangeArrowheads="1"/>
            </p:cNvSpPr>
            <p:nvPr/>
          </p:nvSpPr>
          <p:spPr bwMode="auto">
            <a:xfrm>
              <a:off x="3" y="31"/>
              <a:ext cx="128" cy="2"/>
            </a:xfrm>
            <a:prstGeom prst="rect">
              <a:avLst/>
            </a:prstGeom>
            <a:solidFill>
              <a:srgbClr val="000000"/>
            </a:solidFill>
            <a:ln w="9525">
              <a:noFill/>
              <a:miter lim="800000"/>
              <a:headEnd/>
              <a:tailEnd/>
            </a:ln>
            <a:scene3d>
              <a:camera prst="orthographicFront"/>
              <a:lightRig rig="threePt" dir="t"/>
            </a:scene3d>
            <a:sp3d>
              <a:bevelT w="139700" h="139700"/>
              <a:bevelB w="215900" h="139700"/>
            </a:sp3d>
          </p:spPr>
        </p:sp>
        <p:sp>
          <p:nvSpPr>
            <p:cNvPr id="23" name="Line 22"/>
            <p:cNvSpPr>
              <a:spLocks noChangeShapeType="1"/>
            </p:cNvSpPr>
            <p:nvPr/>
          </p:nvSpPr>
          <p:spPr bwMode="auto">
            <a:xfrm>
              <a:off x="3" y="57"/>
              <a:ext cx="128" cy="1"/>
            </a:xfrm>
            <a:prstGeom prst="line">
              <a:avLst/>
            </a:prstGeom>
            <a:noFill/>
            <a:ln w="0">
              <a:solidFill>
                <a:srgbClr val="000000"/>
              </a:solidFill>
              <a:prstDash val="solid"/>
              <a:round/>
              <a:headEnd/>
              <a:tailEnd/>
            </a:ln>
            <a:scene3d>
              <a:camera prst="orthographicFront"/>
              <a:lightRig rig="threePt" dir="t"/>
            </a:scene3d>
            <a:sp3d>
              <a:bevelT w="139700" h="139700"/>
              <a:bevelB w="215900" h="139700"/>
            </a:sp3d>
          </p:spPr>
        </p:sp>
        <p:sp>
          <p:nvSpPr>
            <p:cNvPr id="24" name="Rectangle 23"/>
            <p:cNvSpPr>
              <a:spLocks noChangeArrowheads="1"/>
            </p:cNvSpPr>
            <p:nvPr/>
          </p:nvSpPr>
          <p:spPr bwMode="auto">
            <a:xfrm>
              <a:off x="0" y="56"/>
              <a:ext cx="128" cy="2"/>
            </a:xfrm>
            <a:prstGeom prst="rect">
              <a:avLst/>
            </a:prstGeom>
            <a:solidFill>
              <a:srgbClr val="000000"/>
            </a:solidFill>
            <a:ln w="9525">
              <a:noFill/>
              <a:miter lim="800000"/>
              <a:headEnd/>
              <a:tailEnd/>
            </a:ln>
            <a:scene3d>
              <a:camera prst="orthographicFront"/>
              <a:lightRig rig="threePt" dir="t"/>
            </a:scene3d>
            <a:sp3d>
              <a:bevelT w="139700" h="139700"/>
              <a:bevelB w="215900" h="139700"/>
            </a:sp3d>
          </p:spPr>
        </p:sp>
        <p:sp>
          <p:nvSpPr>
            <p:cNvPr id="25" name="Line 24"/>
            <p:cNvSpPr>
              <a:spLocks noChangeShapeType="1"/>
            </p:cNvSpPr>
            <p:nvPr/>
          </p:nvSpPr>
          <p:spPr bwMode="auto">
            <a:xfrm>
              <a:off x="3" y="84"/>
              <a:ext cx="128" cy="1"/>
            </a:xfrm>
            <a:prstGeom prst="line">
              <a:avLst/>
            </a:prstGeom>
            <a:noFill/>
            <a:ln w="0">
              <a:solidFill>
                <a:srgbClr val="000000"/>
              </a:solidFill>
              <a:prstDash val="solid"/>
              <a:round/>
              <a:headEnd/>
              <a:tailEnd/>
            </a:ln>
            <a:scene3d>
              <a:camera prst="orthographicFront"/>
              <a:lightRig rig="threePt" dir="t"/>
            </a:scene3d>
            <a:sp3d>
              <a:bevelT w="139700" h="139700"/>
              <a:bevelB w="215900" h="139700"/>
            </a:sp3d>
          </p:spPr>
        </p:sp>
        <p:sp>
          <p:nvSpPr>
            <p:cNvPr id="26" name="Rectangle 25"/>
            <p:cNvSpPr>
              <a:spLocks noChangeArrowheads="1"/>
            </p:cNvSpPr>
            <p:nvPr/>
          </p:nvSpPr>
          <p:spPr bwMode="auto">
            <a:xfrm>
              <a:off x="3" y="84"/>
              <a:ext cx="128" cy="2"/>
            </a:xfrm>
            <a:prstGeom prst="rect">
              <a:avLst/>
            </a:prstGeom>
            <a:solidFill>
              <a:srgbClr val="000000"/>
            </a:solidFill>
            <a:ln w="9525">
              <a:noFill/>
              <a:miter lim="800000"/>
              <a:headEnd/>
              <a:tailEnd/>
            </a:ln>
            <a:effectLst>
              <a:innerShdw blurRad="114300">
                <a:schemeClr val="accent6">
                  <a:lumMod val="75000"/>
                </a:schemeClr>
              </a:innerShdw>
            </a:effectLst>
            <a:scene3d>
              <a:camera prst="orthographicFront"/>
              <a:lightRig rig="chilly" dir="t"/>
            </a:scene3d>
            <a:sp3d>
              <a:bevelT w="139700" h="139700"/>
              <a:bevelB w="215900" h="139700"/>
            </a:sp3d>
          </p:spPr>
        </p:sp>
      </p:grpSp>
      <p:grpSp>
        <p:nvGrpSpPr>
          <p:cNvPr id="27" name="Group 5"/>
          <p:cNvGrpSpPr>
            <a:grpSpLocks noChangeAspect="1"/>
          </p:cNvGrpSpPr>
          <p:nvPr/>
        </p:nvGrpSpPr>
        <p:grpSpPr bwMode="auto">
          <a:xfrm>
            <a:off x="2425142" y="3286124"/>
            <a:ext cx="1207606" cy="635924"/>
            <a:chOff x="0" y="0"/>
            <a:chExt cx="132" cy="84"/>
          </a:xfrm>
        </p:grpSpPr>
        <p:sp>
          <p:nvSpPr>
            <p:cNvPr id="28" name="AutoShape 4"/>
            <p:cNvSpPr>
              <a:spLocks noChangeAspect="1" noChangeArrowheads="1" noTextEdit="1"/>
            </p:cNvSpPr>
            <p:nvPr/>
          </p:nvSpPr>
          <p:spPr bwMode="auto">
            <a:xfrm>
              <a:off x="1" y="0"/>
              <a:ext cx="130" cy="82"/>
            </a:xfrm>
            <a:prstGeom prst="rect">
              <a:avLst/>
            </a:prstGeom>
            <a:noFill/>
            <a:ln w="9525">
              <a:noFill/>
              <a:miter lim="800000"/>
              <a:headEnd/>
              <a:tailEnd/>
            </a:ln>
            <a:scene3d>
              <a:camera prst="orthographicFront"/>
              <a:lightRig rig="threePt" dir="t"/>
            </a:scene3d>
            <a:sp3d>
              <a:bevelT w="146050" h="146050"/>
              <a:bevelB w="146050" h="146050"/>
            </a:sp3d>
          </p:spPr>
        </p:sp>
        <p:sp>
          <p:nvSpPr>
            <p:cNvPr id="29" name="Rectangle 6"/>
            <p:cNvSpPr>
              <a:spLocks noChangeArrowheads="1"/>
            </p:cNvSpPr>
            <p:nvPr/>
          </p:nvSpPr>
          <p:spPr bwMode="auto">
            <a:xfrm>
              <a:off x="4" y="4"/>
              <a:ext cx="128" cy="80"/>
            </a:xfrm>
            <a:prstGeom prst="rect">
              <a:avLst/>
            </a:prstGeom>
            <a:solidFill>
              <a:srgbClr val="FCD5B4"/>
            </a:solidFill>
            <a:ln w="9525">
              <a:noFill/>
              <a:miter lim="800000"/>
              <a:headEnd/>
              <a:tailEnd/>
            </a:ln>
            <a:scene3d>
              <a:camera prst="orthographicFront"/>
              <a:lightRig rig="threePt" dir="t"/>
            </a:scene3d>
            <a:sp3d>
              <a:bevelT w="146050" h="146050"/>
              <a:bevelB w="146050" h="146050"/>
            </a:sp3d>
          </p:spPr>
        </p:sp>
        <p:sp>
          <p:nvSpPr>
            <p:cNvPr id="30" name="Rectangle 7"/>
            <p:cNvSpPr>
              <a:spLocks noChangeArrowheads="1"/>
            </p:cNvSpPr>
            <p:nvPr/>
          </p:nvSpPr>
          <p:spPr bwMode="auto">
            <a:xfrm>
              <a:off x="16" y="30"/>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2006</a:t>
              </a:r>
              <a:endParaRPr lang="en-US" altLang="ja-JP" sz="1100" b="1" i="0" u="none" strike="noStrike" dirty="0">
                <a:solidFill>
                  <a:srgbClr val="000000"/>
                </a:solidFill>
                <a:latin typeface="Arial" pitchFamily="34" charset="0"/>
                <a:ea typeface="ＭＳ ゴシック" pitchFamily="49" charset="-128"/>
              </a:endParaRPr>
            </a:p>
          </p:txBody>
        </p:sp>
        <p:sp>
          <p:nvSpPr>
            <p:cNvPr id="31" name="Rectangle 8"/>
            <p:cNvSpPr>
              <a:spLocks noChangeArrowheads="1"/>
            </p:cNvSpPr>
            <p:nvPr/>
          </p:nvSpPr>
          <p:spPr bwMode="auto">
            <a:xfrm>
              <a:off x="81" y="30"/>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2007</a:t>
              </a:r>
              <a:endParaRPr lang="en-US" altLang="ja-JP" sz="1100" b="1" i="0" u="none" strike="noStrike" dirty="0">
                <a:solidFill>
                  <a:srgbClr val="000000"/>
                </a:solidFill>
                <a:latin typeface="Arial" pitchFamily="34" charset="0"/>
                <a:ea typeface="ＭＳ ゴシック" pitchFamily="49" charset="-128"/>
              </a:endParaRPr>
            </a:p>
          </p:txBody>
        </p:sp>
        <p:sp>
          <p:nvSpPr>
            <p:cNvPr id="32" name="Rectangle 9"/>
            <p:cNvSpPr>
              <a:spLocks noChangeArrowheads="1"/>
            </p:cNvSpPr>
            <p:nvPr/>
          </p:nvSpPr>
          <p:spPr bwMode="auto">
            <a:xfrm>
              <a:off x="15" y="58"/>
              <a:ext cx="32"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b="1" dirty="0" smtClean="0">
                  <a:solidFill>
                    <a:srgbClr val="000000"/>
                  </a:solidFill>
                  <a:latin typeface="Arial" pitchFamily="34" charset="0"/>
                  <a:ea typeface="ＭＳ ゴシック" pitchFamily="49" charset="-128"/>
                </a:rPr>
                <a:t>98.3</a:t>
              </a:r>
              <a:endParaRPr lang="en-US" altLang="ja-JP" sz="1100" b="1" i="0" u="none" strike="noStrike" dirty="0">
                <a:solidFill>
                  <a:srgbClr val="000000"/>
                </a:solidFill>
                <a:latin typeface="Arial" pitchFamily="34" charset="0"/>
                <a:ea typeface="ＭＳ ゴシック" pitchFamily="49" charset="-128"/>
              </a:endParaRPr>
            </a:p>
          </p:txBody>
        </p:sp>
        <p:sp>
          <p:nvSpPr>
            <p:cNvPr id="33" name="Rectangle 10"/>
            <p:cNvSpPr>
              <a:spLocks noChangeArrowheads="1"/>
            </p:cNvSpPr>
            <p:nvPr/>
          </p:nvSpPr>
          <p:spPr bwMode="auto">
            <a:xfrm>
              <a:off x="83" y="58"/>
              <a:ext cx="32"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b="1" dirty="0" smtClean="0">
                  <a:solidFill>
                    <a:srgbClr val="000000"/>
                  </a:solidFill>
                  <a:latin typeface="Arial" pitchFamily="34" charset="0"/>
                  <a:ea typeface="ＭＳ ゴシック" pitchFamily="49" charset="-128"/>
                </a:rPr>
                <a:t>98.6</a:t>
              </a:r>
              <a:endParaRPr lang="en-US" altLang="ja-JP" sz="1100" b="1" i="0" u="none" strike="noStrike" dirty="0">
                <a:solidFill>
                  <a:srgbClr val="000000"/>
                </a:solidFill>
                <a:latin typeface="Arial" pitchFamily="34" charset="0"/>
                <a:ea typeface="ＭＳ ゴシック" pitchFamily="49" charset="-128"/>
              </a:endParaRPr>
            </a:p>
          </p:txBody>
        </p:sp>
        <p:sp>
          <p:nvSpPr>
            <p:cNvPr id="34" name="Rectangle 11"/>
            <p:cNvSpPr>
              <a:spLocks noChangeArrowheads="1"/>
            </p:cNvSpPr>
            <p:nvPr/>
          </p:nvSpPr>
          <p:spPr bwMode="auto">
            <a:xfrm>
              <a:off x="41" y="4"/>
              <a:ext cx="56" cy="22"/>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100" b="1" i="0" u="none" strike="noStrike" dirty="0">
                  <a:solidFill>
                    <a:srgbClr val="000000"/>
                  </a:solidFill>
                  <a:latin typeface="Arial" pitchFamily="34" charset="0"/>
                  <a:ea typeface="ＭＳ ゴシック" pitchFamily="49" charset="-128"/>
                </a:rPr>
                <a:t>除去率</a:t>
              </a:r>
            </a:p>
          </p:txBody>
        </p:sp>
        <p:sp>
          <p:nvSpPr>
            <p:cNvPr id="35" name="Line 12"/>
            <p:cNvSpPr>
              <a:spLocks noChangeShapeType="1"/>
            </p:cNvSpPr>
            <p:nvPr/>
          </p:nvSpPr>
          <p:spPr bwMode="auto">
            <a:xfrm>
              <a:off x="1" y="0"/>
              <a:ext cx="1" cy="82"/>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36" name="Rectangle 13"/>
            <p:cNvSpPr>
              <a:spLocks noChangeArrowheads="1"/>
            </p:cNvSpPr>
            <p:nvPr/>
          </p:nvSpPr>
          <p:spPr bwMode="auto">
            <a:xfrm>
              <a:off x="1" y="0"/>
              <a:ext cx="2" cy="8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37" name="Line 14"/>
            <p:cNvSpPr>
              <a:spLocks noChangeShapeType="1"/>
            </p:cNvSpPr>
            <p:nvPr/>
          </p:nvSpPr>
          <p:spPr bwMode="auto">
            <a:xfrm>
              <a:off x="129" y="2"/>
              <a:ext cx="1" cy="80"/>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38" name="Rectangle 15"/>
            <p:cNvSpPr>
              <a:spLocks noChangeArrowheads="1"/>
            </p:cNvSpPr>
            <p:nvPr/>
          </p:nvSpPr>
          <p:spPr bwMode="auto">
            <a:xfrm>
              <a:off x="129" y="2"/>
              <a:ext cx="2" cy="80"/>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39" name="Line 16"/>
            <p:cNvSpPr>
              <a:spLocks noChangeShapeType="1"/>
            </p:cNvSpPr>
            <p:nvPr/>
          </p:nvSpPr>
          <p:spPr bwMode="auto">
            <a:xfrm>
              <a:off x="65" y="29"/>
              <a:ext cx="1" cy="53"/>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40" name="Rectangle 17"/>
            <p:cNvSpPr>
              <a:spLocks noChangeArrowheads="1"/>
            </p:cNvSpPr>
            <p:nvPr/>
          </p:nvSpPr>
          <p:spPr bwMode="auto">
            <a:xfrm>
              <a:off x="65" y="29"/>
              <a:ext cx="2" cy="53"/>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41" name="Line 18"/>
            <p:cNvSpPr>
              <a:spLocks noChangeShapeType="1"/>
            </p:cNvSpPr>
            <p:nvPr/>
          </p:nvSpPr>
          <p:spPr bwMode="auto">
            <a:xfrm>
              <a:off x="3" y="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42" name="Rectangle 19"/>
            <p:cNvSpPr>
              <a:spLocks noChangeArrowheads="1"/>
            </p:cNvSpPr>
            <p:nvPr/>
          </p:nvSpPr>
          <p:spPr bwMode="auto">
            <a:xfrm>
              <a:off x="3" y="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43" name="Line 20"/>
            <p:cNvSpPr>
              <a:spLocks noChangeShapeType="1"/>
            </p:cNvSpPr>
            <p:nvPr/>
          </p:nvSpPr>
          <p:spPr bwMode="auto">
            <a:xfrm>
              <a:off x="3" y="27"/>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44" name="Rectangle 21"/>
            <p:cNvSpPr>
              <a:spLocks noChangeArrowheads="1"/>
            </p:cNvSpPr>
            <p:nvPr/>
          </p:nvSpPr>
          <p:spPr bwMode="auto">
            <a:xfrm>
              <a:off x="3" y="27"/>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45" name="Line 22"/>
            <p:cNvSpPr>
              <a:spLocks noChangeShapeType="1"/>
            </p:cNvSpPr>
            <p:nvPr/>
          </p:nvSpPr>
          <p:spPr bwMode="auto">
            <a:xfrm>
              <a:off x="3" y="53"/>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46" name="Rectangle 23"/>
            <p:cNvSpPr>
              <a:spLocks noChangeArrowheads="1"/>
            </p:cNvSpPr>
            <p:nvPr/>
          </p:nvSpPr>
          <p:spPr bwMode="auto">
            <a:xfrm>
              <a:off x="0" y="52"/>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47" name="Line 24"/>
            <p:cNvSpPr>
              <a:spLocks noChangeShapeType="1"/>
            </p:cNvSpPr>
            <p:nvPr/>
          </p:nvSpPr>
          <p:spPr bwMode="auto">
            <a:xfrm>
              <a:off x="3" y="8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48" name="Rectangle 25"/>
            <p:cNvSpPr>
              <a:spLocks noChangeArrowheads="1"/>
            </p:cNvSpPr>
            <p:nvPr/>
          </p:nvSpPr>
          <p:spPr bwMode="auto">
            <a:xfrm>
              <a:off x="3" y="8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grpSp>
      <p:grpSp>
        <p:nvGrpSpPr>
          <p:cNvPr id="49" name="Group 5"/>
          <p:cNvGrpSpPr>
            <a:grpSpLocks noChangeAspect="1"/>
          </p:cNvGrpSpPr>
          <p:nvPr/>
        </p:nvGrpSpPr>
        <p:grpSpPr bwMode="auto">
          <a:xfrm>
            <a:off x="3993924" y="3111730"/>
            <a:ext cx="1150992" cy="634539"/>
            <a:chOff x="0" y="0"/>
            <a:chExt cx="132" cy="84"/>
          </a:xfrm>
          <a:effectLst>
            <a:outerShdw blurRad="50800" dist="50800" dir="5400000" algn="ctr" rotWithShape="0">
              <a:schemeClr val="accent6">
                <a:lumMod val="20000"/>
                <a:lumOff val="80000"/>
              </a:schemeClr>
            </a:outerShdw>
          </a:effectLst>
        </p:grpSpPr>
        <p:sp>
          <p:nvSpPr>
            <p:cNvPr id="50" name="AutoShape 4"/>
            <p:cNvSpPr>
              <a:spLocks noChangeAspect="1" noChangeArrowheads="1" noTextEdit="1"/>
            </p:cNvSpPr>
            <p:nvPr/>
          </p:nvSpPr>
          <p:spPr bwMode="auto">
            <a:xfrm>
              <a:off x="1" y="0"/>
              <a:ext cx="130" cy="82"/>
            </a:xfrm>
            <a:prstGeom prst="rect">
              <a:avLst/>
            </a:prstGeom>
            <a:noFill/>
            <a:ln w="9525">
              <a:noFill/>
              <a:miter lim="800000"/>
              <a:headEnd/>
              <a:tailEnd/>
            </a:ln>
            <a:scene3d>
              <a:camera prst="orthographicFront"/>
              <a:lightRig rig="threePt" dir="t"/>
            </a:scene3d>
            <a:sp3d>
              <a:bevelT w="146050" h="146050"/>
              <a:bevelB w="146050" h="146050"/>
            </a:sp3d>
          </p:spPr>
        </p:sp>
        <p:sp>
          <p:nvSpPr>
            <p:cNvPr id="51" name="Rectangle 6"/>
            <p:cNvSpPr>
              <a:spLocks noChangeArrowheads="1"/>
            </p:cNvSpPr>
            <p:nvPr/>
          </p:nvSpPr>
          <p:spPr bwMode="auto">
            <a:xfrm>
              <a:off x="4" y="4"/>
              <a:ext cx="128" cy="80"/>
            </a:xfrm>
            <a:prstGeom prst="rect">
              <a:avLst/>
            </a:prstGeom>
            <a:solidFill>
              <a:srgbClr val="FCD5B4"/>
            </a:solidFill>
            <a:ln w="9525">
              <a:noFill/>
              <a:miter lim="800000"/>
              <a:headEnd/>
              <a:tailEnd/>
            </a:ln>
            <a:scene3d>
              <a:camera prst="orthographicFront"/>
              <a:lightRig rig="threePt" dir="t"/>
            </a:scene3d>
            <a:sp3d>
              <a:bevelT w="146050" h="146050"/>
              <a:bevelB w="146050" h="146050"/>
            </a:sp3d>
          </p:spPr>
        </p:sp>
        <p:sp>
          <p:nvSpPr>
            <p:cNvPr id="52" name="Rectangle 7"/>
            <p:cNvSpPr>
              <a:spLocks noChangeArrowheads="1"/>
            </p:cNvSpPr>
            <p:nvPr/>
          </p:nvSpPr>
          <p:spPr bwMode="auto">
            <a:xfrm>
              <a:off x="19" y="30"/>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2006</a:t>
              </a:r>
              <a:endParaRPr lang="en-US" altLang="ja-JP" sz="1100" b="1" i="0" u="none" strike="noStrike" dirty="0">
                <a:solidFill>
                  <a:srgbClr val="000000"/>
                </a:solidFill>
                <a:latin typeface="Arial" pitchFamily="34" charset="0"/>
                <a:ea typeface="ＭＳ ゴシック" pitchFamily="49" charset="-128"/>
              </a:endParaRPr>
            </a:p>
          </p:txBody>
        </p:sp>
        <p:sp>
          <p:nvSpPr>
            <p:cNvPr id="53" name="Rectangle 8"/>
            <p:cNvSpPr>
              <a:spLocks noChangeArrowheads="1"/>
            </p:cNvSpPr>
            <p:nvPr/>
          </p:nvSpPr>
          <p:spPr bwMode="auto">
            <a:xfrm>
              <a:off x="80" y="30"/>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2007</a:t>
              </a:r>
              <a:endParaRPr lang="en-US" altLang="ja-JP" sz="1100" b="1" i="0" u="none" strike="noStrike" dirty="0">
                <a:solidFill>
                  <a:srgbClr val="000000"/>
                </a:solidFill>
                <a:latin typeface="Arial" pitchFamily="34" charset="0"/>
                <a:ea typeface="ＭＳ ゴシック" pitchFamily="49" charset="-128"/>
              </a:endParaRPr>
            </a:p>
          </p:txBody>
        </p:sp>
        <p:sp>
          <p:nvSpPr>
            <p:cNvPr id="54" name="Rectangle 9"/>
            <p:cNvSpPr>
              <a:spLocks noChangeArrowheads="1"/>
            </p:cNvSpPr>
            <p:nvPr/>
          </p:nvSpPr>
          <p:spPr bwMode="auto">
            <a:xfrm>
              <a:off x="21" y="58"/>
              <a:ext cx="32"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b="1" dirty="0" smtClean="0">
                  <a:solidFill>
                    <a:srgbClr val="000000"/>
                  </a:solidFill>
                  <a:latin typeface="Arial" pitchFamily="34" charset="0"/>
                  <a:ea typeface="ＭＳ ゴシック" pitchFamily="49" charset="-128"/>
                </a:rPr>
                <a:t>98.3</a:t>
              </a:r>
              <a:endParaRPr lang="en-US" altLang="ja-JP" sz="1100" b="1" i="0" u="none" strike="noStrike" dirty="0">
                <a:solidFill>
                  <a:srgbClr val="000000"/>
                </a:solidFill>
                <a:latin typeface="Arial" pitchFamily="34" charset="0"/>
                <a:ea typeface="ＭＳ ゴシック" pitchFamily="49" charset="-128"/>
              </a:endParaRPr>
            </a:p>
          </p:txBody>
        </p:sp>
        <p:sp>
          <p:nvSpPr>
            <p:cNvPr id="55" name="Rectangle 10"/>
            <p:cNvSpPr>
              <a:spLocks noChangeArrowheads="1"/>
            </p:cNvSpPr>
            <p:nvPr/>
          </p:nvSpPr>
          <p:spPr bwMode="auto">
            <a:xfrm>
              <a:off x="79" y="58"/>
              <a:ext cx="32"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b="1" dirty="0" smtClean="0">
                  <a:solidFill>
                    <a:srgbClr val="000000"/>
                  </a:solidFill>
                  <a:latin typeface="Arial" pitchFamily="34" charset="0"/>
                  <a:ea typeface="ＭＳ ゴシック" pitchFamily="49" charset="-128"/>
                </a:rPr>
                <a:t>98.5</a:t>
              </a:r>
              <a:endParaRPr lang="en-US" altLang="ja-JP" sz="1100" b="1" i="0" u="none" strike="noStrike" dirty="0">
                <a:solidFill>
                  <a:srgbClr val="000000"/>
                </a:solidFill>
                <a:latin typeface="Arial" pitchFamily="34" charset="0"/>
                <a:ea typeface="ＭＳ ゴシック" pitchFamily="49" charset="-128"/>
              </a:endParaRPr>
            </a:p>
          </p:txBody>
        </p:sp>
        <p:sp>
          <p:nvSpPr>
            <p:cNvPr id="56" name="Rectangle 11"/>
            <p:cNvSpPr>
              <a:spLocks noChangeArrowheads="1"/>
            </p:cNvSpPr>
            <p:nvPr/>
          </p:nvSpPr>
          <p:spPr bwMode="auto">
            <a:xfrm>
              <a:off x="41" y="4"/>
              <a:ext cx="56" cy="22"/>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100" b="1" i="0" u="none" strike="noStrike" dirty="0">
                  <a:solidFill>
                    <a:srgbClr val="000000"/>
                  </a:solidFill>
                  <a:latin typeface="Arial" pitchFamily="34" charset="0"/>
                  <a:ea typeface="ＭＳ ゴシック" pitchFamily="49" charset="-128"/>
                </a:rPr>
                <a:t>除去率</a:t>
              </a:r>
            </a:p>
          </p:txBody>
        </p:sp>
        <p:sp>
          <p:nvSpPr>
            <p:cNvPr id="57" name="Line 12"/>
            <p:cNvSpPr>
              <a:spLocks noChangeShapeType="1"/>
            </p:cNvSpPr>
            <p:nvPr/>
          </p:nvSpPr>
          <p:spPr bwMode="auto">
            <a:xfrm>
              <a:off x="1" y="0"/>
              <a:ext cx="1" cy="82"/>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58" name="Rectangle 13"/>
            <p:cNvSpPr>
              <a:spLocks noChangeArrowheads="1"/>
            </p:cNvSpPr>
            <p:nvPr/>
          </p:nvSpPr>
          <p:spPr bwMode="auto">
            <a:xfrm>
              <a:off x="1" y="0"/>
              <a:ext cx="2" cy="8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59" name="Line 14"/>
            <p:cNvSpPr>
              <a:spLocks noChangeShapeType="1"/>
            </p:cNvSpPr>
            <p:nvPr/>
          </p:nvSpPr>
          <p:spPr bwMode="auto">
            <a:xfrm>
              <a:off x="129" y="2"/>
              <a:ext cx="1" cy="80"/>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60" name="Rectangle 15"/>
            <p:cNvSpPr>
              <a:spLocks noChangeArrowheads="1"/>
            </p:cNvSpPr>
            <p:nvPr/>
          </p:nvSpPr>
          <p:spPr bwMode="auto">
            <a:xfrm>
              <a:off x="129" y="2"/>
              <a:ext cx="2" cy="80"/>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61" name="Line 16"/>
            <p:cNvSpPr>
              <a:spLocks noChangeShapeType="1"/>
            </p:cNvSpPr>
            <p:nvPr/>
          </p:nvSpPr>
          <p:spPr bwMode="auto">
            <a:xfrm>
              <a:off x="65" y="29"/>
              <a:ext cx="1" cy="53"/>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62" name="Rectangle 17"/>
            <p:cNvSpPr>
              <a:spLocks noChangeArrowheads="1"/>
            </p:cNvSpPr>
            <p:nvPr/>
          </p:nvSpPr>
          <p:spPr bwMode="auto">
            <a:xfrm>
              <a:off x="65" y="29"/>
              <a:ext cx="2" cy="53"/>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63" name="Line 18"/>
            <p:cNvSpPr>
              <a:spLocks noChangeShapeType="1"/>
            </p:cNvSpPr>
            <p:nvPr/>
          </p:nvSpPr>
          <p:spPr bwMode="auto">
            <a:xfrm>
              <a:off x="3" y="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64" name="Rectangle 19"/>
            <p:cNvSpPr>
              <a:spLocks noChangeArrowheads="1"/>
            </p:cNvSpPr>
            <p:nvPr/>
          </p:nvSpPr>
          <p:spPr bwMode="auto">
            <a:xfrm>
              <a:off x="3" y="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65" name="Line 20"/>
            <p:cNvSpPr>
              <a:spLocks noChangeShapeType="1"/>
            </p:cNvSpPr>
            <p:nvPr/>
          </p:nvSpPr>
          <p:spPr bwMode="auto">
            <a:xfrm>
              <a:off x="3" y="27"/>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66" name="Rectangle 21"/>
            <p:cNvSpPr>
              <a:spLocks noChangeArrowheads="1"/>
            </p:cNvSpPr>
            <p:nvPr/>
          </p:nvSpPr>
          <p:spPr bwMode="auto">
            <a:xfrm>
              <a:off x="3" y="27"/>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67" name="Line 22"/>
            <p:cNvSpPr>
              <a:spLocks noChangeShapeType="1"/>
            </p:cNvSpPr>
            <p:nvPr/>
          </p:nvSpPr>
          <p:spPr bwMode="auto">
            <a:xfrm>
              <a:off x="3" y="53"/>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68" name="Rectangle 23"/>
            <p:cNvSpPr>
              <a:spLocks noChangeArrowheads="1"/>
            </p:cNvSpPr>
            <p:nvPr/>
          </p:nvSpPr>
          <p:spPr bwMode="auto">
            <a:xfrm>
              <a:off x="0" y="52"/>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69" name="Line 24"/>
            <p:cNvSpPr>
              <a:spLocks noChangeShapeType="1"/>
            </p:cNvSpPr>
            <p:nvPr/>
          </p:nvSpPr>
          <p:spPr bwMode="auto">
            <a:xfrm>
              <a:off x="3" y="8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70" name="Rectangle 25"/>
            <p:cNvSpPr>
              <a:spLocks noChangeArrowheads="1"/>
            </p:cNvSpPr>
            <p:nvPr/>
          </p:nvSpPr>
          <p:spPr bwMode="auto">
            <a:xfrm>
              <a:off x="3" y="8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grpSp>
      <p:grpSp>
        <p:nvGrpSpPr>
          <p:cNvPr id="71" name="Group 5"/>
          <p:cNvGrpSpPr>
            <a:grpSpLocks noChangeAspect="1"/>
          </p:cNvGrpSpPr>
          <p:nvPr/>
        </p:nvGrpSpPr>
        <p:grpSpPr bwMode="auto">
          <a:xfrm>
            <a:off x="5448622" y="4043649"/>
            <a:ext cx="1160108" cy="634539"/>
            <a:chOff x="0" y="0"/>
            <a:chExt cx="132" cy="84"/>
          </a:xfrm>
        </p:grpSpPr>
        <p:sp>
          <p:nvSpPr>
            <p:cNvPr id="72" name="AutoShape 4"/>
            <p:cNvSpPr>
              <a:spLocks noChangeAspect="1" noChangeArrowheads="1" noTextEdit="1"/>
            </p:cNvSpPr>
            <p:nvPr/>
          </p:nvSpPr>
          <p:spPr bwMode="auto">
            <a:xfrm>
              <a:off x="1" y="0"/>
              <a:ext cx="130" cy="82"/>
            </a:xfrm>
            <a:prstGeom prst="rect">
              <a:avLst/>
            </a:prstGeom>
            <a:noFill/>
            <a:ln w="9525">
              <a:noFill/>
              <a:miter lim="800000"/>
              <a:headEnd/>
              <a:tailEnd/>
            </a:ln>
            <a:scene3d>
              <a:camera prst="orthographicFront"/>
              <a:lightRig rig="threePt" dir="t"/>
            </a:scene3d>
            <a:sp3d>
              <a:bevelT w="146050" h="146050"/>
              <a:bevelB w="146050" h="146050"/>
            </a:sp3d>
          </p:spPr>
        </p:sp>
        <p:sp>
          <p:nvSpPr>
            <p:cNvPr id="73" name="Rectangle 6"/>
            <p:cNvSpPr>
              <a:spLocks noChangeArrowheads="1"/>
            </p:cNvSpPr>
            <p:nvPr/>
          </p:nvSpPr>
          <p:spPr bwMode="auto">
            <a:xfrm>
              <a:off x="4" y="4"/>
              <a:ext cx="128" cy="80"/>
            </a:xfrm>
            <a:prstGeom prst="rect">
              <a:avLst/>
            </a:prstGeom>
            <a:solidFill>
              <a:srgbClr val="FCD5B4"/>
            </a:solidFill>
            <a:ln w="9525">
              <a:noFill/>
              <a:miter lim="800000"/>
              <a:headEnd/>
              <a:tailEnd/>
            </a:ln>
            <a:scene3d>
              <a:camera prst="orthographicFront"/>
              <a:lightRig rig="threePt" dir="t"/>
            </a:scene3d>
            <a:sp3d>
              <a:bevelT w="146050" h="146050"/>
              <a:bevelB w="146050" h="146050"/>
            </a:sp3d>
          </p:spPr>
        </p:sp>
        <p:sp>
          <p:nvSpPr>
            <p:cNvPr id="74" name="Rectangle 7"/>
            <p:cNvSpPr>
              <a:spLocks noChangeArrowheads="1"/>
            </p:cNvSpPr>
            <p:nvPr/>
          </p:nvSpPr>
          <p:spPr bwMode="auto">
            <a:xfrm>
              <a:off x="18" y="32"/>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2006</a:t>
              </a:r>
              <a:endParaRPr lang="en-US" altLang="ja-JP" sz="1100" b="1" i="0" u="none" strike="noStrike" dirty="0">
                <a:solidFill>
                  <a:srgbClr val="000000"/>
                </a:solidFill>
                <a:latin typeface="Arial" pitchFamily="34" charset="0"/>
                <a:ea typeface="ＭＳ ゴシック" pitchFamily="49" charset="-128"/>
              </a:endParaRPr>
            </a:p>
          </p:txBody>
        </p:sp>
        <p:sp>
          <p:nvSpPr>
            <p:cNvPr id="75" name="Rectangle 8"/>
            <p:cNvSpPr>
              <a:spLocks noChangeArrowheads="1"/>
            </p:cNvSpPr>
            <p:nvPr/>
          </p:nvSpPr>
          <p:spPr bwMode="auto">
            <a:xfrm>
              <a:off x="80" y="32"/>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2007</a:t>
              </a:r>
              <a:endParaRPr lang="en-US" altLang="ja-JP" sz="1100" b="1" i="0" u="none" strike="noStrike" dirty="0">
                <a:solidFill>
                  <a:srgbClr val="000000"/>
                </a:solidFill>
                <a:latin typeface="Arial" pitchFamily="34" charset="0"/>
                <a:ea typeface="ＭＳ ゴシック" pitchFamily="49" charset="-128"/>
              </a:endParaRPr>
            </a:p>
          </p:txBody>
        </p:sp>
        <p:sp>
          <p:nvSpPr>
            <p:cNvPr id="76" name="Rectangle 9"/>
            <p:cNvSpPr>
              <a:spLocks noChangeArrowheads="1"/>
            </p:cNvSpPr>
            <p:nvPr/>
          </p:nvSpPr>
          <p:spPr bwMode="auto">
            <a:xfrm>
              <a:off x="22" y="58"/>
              <a:ext cx="32"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b="1" dirty="0" smtClean="0">
                  <a:solidFill>
                    <a:srgbClr val="000000"/>
                  </a:solidFill>
                  <a:latin typeface="Arial" pitchFamily="34" charset="0"/>
                  <a:ea typeface="ＭＳ ゴシック" pitchFamily="49" charset="-128"/>
                </a:rPr>
                <a:t>79.9</a:t>
              </a:r>
              <a:endParaRPr lang="en-US" altLang="ja-JP" sz="1100" b="1" i="0" u="none" strike="noStrike" dirty="0">
                <a:solidFill>
                  <a:srgbClr val="000000"/>
                </a:solidFill>
                <a:latin typeface="Arial" pitchFamily="34" charset="0"/>
                <a:ea typeface="ＭＳ ゴシック" pitchFamily="49" charset="-128"/>
              </a:endParaRPr>
            </a:p>
          </p:txBody>
        </p:sp>
        <p:sp>
          <p:nvSpPr>
            <p:cNvPr id="77" name="Rectangle 10"/>
            <p:cNvSpPr>
              <a:spLocks noChangeArrowheads="1"/>
            </p:cNvSpPr>
            <p:nvPr/>
          </p:nvSpPr>
          <p:spPr bwMode="auto">
            <a:xfrm>
              <a:off x="83" y="58"/>
              <a:ext cx="32"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b="1" dirty="0" smtClean="0">
                  <a:solidFill>
                    <a:srgbClr val="000000"/>
                  </a:solidFill>
                  <a:latin typeface="Arial" pitchFamily="34" charset="0"/>
                  <a:ea typeface="ＭＳ ゴシック" pitchFamily="49" charset="-128"/>
                </a:rPr>
                <a:t>78.4</a:t>
              </a:r>
              <a:endParaRPr lang="en-US" altLang="ja-JP" sz="1100" b="1" i="0" u="none" strike="noStrike" dirty="0">
                <a:solidFill>
                  <a:srgbClr val="000000"/>
                </a:solidFill>
                <a:latin typeface="Arial" pitchFamily="34" charset="0"/>
                <a:ea typeface="ＭＳ ゴシック" pitchFamily="49" charset="-128"/>
              </a:endParaRPr>
            </a:p>
          </p:txBody>
        </p:sp>
        <p:sp>
          <p:nvSpPr>
            <p:cNvPr id="78" name="Rectangle 11"/>
            <p:cNvSpPr>
              <a:spLocks noChangeArrowheads="1"/>
            </p:cNvSpPr>
            <p:nvPr/>
          </p:nvSpPr>
          <p:spPr bwMode="auto">
            <a:xfrm>
              <a:off x="39" y="4"/>
              <a:ext cx="56" cy="22"/>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100" b="1" i="0" u="none" strike="noStrike" dirty="0">
                  <a:solidFill>
                    <a:srgbClr val="000000"/>
                  </a:solidFill>
                  <a:latin typeface="Arial" pitchFamily="34" charset="0"/>
                  <a:ea typeface="ＭＳ ゴシック" pitchFamily="49" charset="-128"/>
                </a:rPr>
                <a:t>除去率</a:t>
              </a:r>
            </a:p>
          </p:txBody>
        </p:sp>
        <p:sp>
          <p:nvSpPr>
            <p:cNvPr id="79" name="Line 12"/>
            <p:cNvSpPr>
              <a:spLocks noChangeShapeType="1"/>
            </p:cNvSpPr>
            <p:nvPr/>
          </p:nvSpPr>
          <p:spPr bwMode="auto">
            <a:xfrm>
              <a:off x="1" y="0"/>
              <a:ext cx="1" cy="82"/>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80" name="Rectangle 13"/>
            <p:cNvSpPr>
              <a:spLocks noChangeArrowheads="1"/>
            </p:cNvSpPr>
            <p:nvPr/>
          </p:nvSpPr>
          <p:spPr bwMode="auto">
            <a:xfrm>
              <a:off x="1" y="0"/>
              <a:ext cx="2" cy="8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81" name="Line 14"/>
            <p:cNvSpPr>
              <a:spLocks noChangeShapeType="1"/>
            </p:cNvSpPr>
            <p:nvPr/>
          </p:nvSpPr>
          <p:spPr bwMode="auto">
            <a:xfrm>
              <a:off x="129" y="2"/>
              <a:ext cx="1" cy="80"/>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82" name="Rectangle 15"/>
            <p:cNvSpPr>
              <a:spLocks noChangeArrowheads="1"/>
            </p:cNvSpPr>
            <p:nvPr/>
          </p:nvSpPr>
          <p:spPr bwMode="auto">
            <a:xfrm>
              <a:off x="129" y="2"/>
              <a:ext cx="2" cy="80"/>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83" name="Line 16"/>
            <p:cNvSpPr>
              <a:spLocks noChangeShapeType="1"/>
            </p:cNvSpPr>
            <p:nvPr/>
          </p:nvSpPr>
          <p:spPr bwMode="auto">
            <a:xfrm>
              <a:off x="65" y="29"/>
              <a:ext cx="1" cy="53"/>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84" name="Rectangle 17"/>
            <p:cNvSpPr>
              <a:spLocks noChangeArrowheads="1"/>
            </p:cNvSpPr>
            <p:nvPr/>
          </p:nvSpPr>
          <p:spPr bwMode="auto">
            <a:xfrm>
              <a:off x="65" y="29"/>
              <a:ext cx="2" cy="53"/>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85" name="Line 18"/>
            <p:cNvSpPr>
              <a:spLocks noChangeShapeType="1"/>
            </p:cNvSpPr>
            <p:nvPr/>
          </p:nvSpPr>
          <p:spPr bwMode="auto">
            <a:xfrm>
              <a:off x="3" y="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86" name="Rectangle 19"/>
            <p:cNvSpPr>
              <a:spLocks noChangeArrowheads="1"/>
            </p:cNvSpPr>
            <p:nvPr/>
          </p:nvSpPr>
          <p:spPr bwMode="auto">
            <a:xfrm>
              <a:off x="3" y="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87" name="Line 20"/>
            <p:cNvSpPr>
              <a:spLocks noChangeShapeType="1"/>
            </p:cNvSpPr>
            <p:nvPr/>
          </p:nvSpPr>
          <p:spPr bwMode="auto">
            <a:xfrm>
              <a:off x="3" y="27"/>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88" name="Rectangle 21"/>
            <p:cNvSpPr>
              <a:spLocks noChangeArrowheads="1"/>
            </p:cNvSpPr>
            <p:nvPr/>
          </p:nvSpPr>
          <p:spPr bwMode="auto">
            <a:xfrm>
              <a:off x="3" y="27"/>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89" name="Line 22"/>
            <p:cNvSpPr>
              <a:spLocks noChangeShapeType="1"/>
            </p:cNvSpPr>
            <p:nvPr/>
          </p:nvSpPr>
          <p:spPr bwMode="auto">
            <a:xfrm>
              <a:off x="3" y="53"/>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90" name="Rectangle 23"/>
            <p:cNvSpPr>
              <a:spLocks noChangeArrowheads="1"/>
            </p:cNvSpPr>
            <p:nvPr/>
          </p:nvSpPr>
          <p:spPr bwMode="auto">
            <a:xfrm>
              <a:off x="0" y="52"/>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91" name="Line 24"/>
            <p:cNvSpPr>
              <a:spLocks noChangeShapeType="1"/>
            </p:cNvSpPr>
            <p:nvPr/>
          </p:nvSpPr>
          <p:spPr bwMode="auto">
            <a:xfrm>
              <a:off x="3" y="8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92" name="Rectangle 25"/>
            <p:cNvSpPr>
              <a:spLocks noChangeArrowheads="1"/>
            </p:cNvSpPr>
            <p:nvPr/>
          </p:nvSpPr>
          <p:spPr bwMode="auto">
            <a:xfrm>
              <a:off x="3" y="8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grpSp>
      <p:grpSp>
        <p:nvGrpSpPr>
          <p:cNvPr id="93" name="Group 5"/>
          <p:cNvGrpSpPr>
            <a:grpSpLocks noChangeAspect="1"/>
          </p:cNvGrpSpPr>
          <p:nvPr/>
        </p:nvGrpSpPr>
        <p:grpSpPr bwMode="auto">
          <a:xfrm>
            <a:off x="7215206" y="4071942"/>
            <a:ext cx="1245226" cy="634539"/>
            <a:chOff x="0" y="0"/>
            <a:chExt cx="132" cy="84"/>
          </a:xfrm>
        </p:grpSpPr>
        <p:sp>
          <p:nvSpPr>
            <p:cNvPr id="94" name="AutoShape 4"/>
            <p:cNvSpPr>
              <a:spLocks noChangeAspect="1" noChangeArrowheads="1" noTextEdit="1"/>
            </p:cNvSpPr>
            <p:nvPr/>
          </p:nvSpPr>
          <p:spPr bwMode="auto">
            <a:xfrm>
              <a:off x="1" y="0"/>
              <a:ext cx="130" cy="82"/>
            </a:xfrm>
            <a:prstGeom prst="rect">
              <a:avLst/>
            </a:prstGeom>
            <a:noFill/>
            <a:ln w="9525">
              <a:noFill/>
              <a:miter lim="800000"/>
              <a:headEnd/>
              <a:tailEnd/>
            </a:ln>
            <a:scene3d>
              <a:camera prst="orthographicFront"/>
              <a:lightRig rig="threePt" dir="t"/>
            </a:scene3d>
            <a:sp3d>
              <a:bevelT w="146050" h="146050"/>
              <a:bevelB w="146050" h="146050"/>
            </a:sp3d>
          </p:spPr>
        </p:sp>
        <p:sp>
          <p:nvSpPr>
            <p:cNvPr id="95" name="Rectangle 6"/>
            <p:cNvSpPr>
              <a:spLocks noChangeArrowheads="1"/>
            </p:cNvSpPr>
            <p:nvPr/>
          </p:nvSpPr>
          <p:spPr bwMode="auto">
            <a:xfrm>
              <a:off x="4" y="4"/>
              <a:ext cx="128" cy="80"/>
            </a:xfrm>
            <a:prstGeom prst="rect">
              <a:avLst/>
            </a:prstGeom>
            <a:solidFill>
              <a:srgbClr val="FCD5B4"/>
            </a:solidFill>
            <a:ln w="9525">
              <a:noFill/>
              <a:miter lim="800000"/>
              <a:headEnd/>
              <a:tailEnd/>
            </a:ln>
            <a:scene3d>
              <a:camera prst="orthographicFront"/>
              <a:lightRig rig="threePt" dir="t"/>
            </a:scene3d>
            <a:sp3d>
              <a:bevelT w="146050" h="146050"/>
              <a:bevelB w="146050" h="146050"/>
            </a:sp3d>
          </p:spPr>
        </p:sp>
        <p:sp>
          <p:nvSpPr>
            <p:cNvPr id="96" name="Rectangle 7"/>
            <p:cNvSpPr>
              <a:spLocks noChangeArrowheads="1"/>
            </p:cNvSpPr>
            <p:nvPr/>
          </p:nvSpPr>
          <p:spPr bwMode="auto">
            <a:xfrm>
              <a:off x="17" y="32"/>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2006</a:t>
              </a:r>
              <a:endParaRPr lang="en-US" altLang="ja-JP" sz="1100" b="1" i="0" u="none" strike="noStrike" dirty="0">
                <a:solidFill>
                  <a:srgbClr val="000000"/>
                </a:solidFill>
                <a:latin typeface="Arial" pitchFamily="34" charset="0"/>
                <a:ea typeface="ＭＳ ゴシック" pitchFamily="49" charset="-128"/>
              </a:endParaRPr>
            </a:p>
          </p:txBody>
        </p:sp>
        <p:sp>
          <p:nvSpPr>
            <p:cNvPr id="97" name="Rectangle 8"/>
            <p:cNvSpPr>
              <a:spLocks noChangeArrowheads="1"/>
            </p:cNvSpPr>
            <p:nvPr/>
          </p:nvSpPr>
          <p:spPr bwMode="auto">
            <a:xfrm>
              <a:off x="80" y="32"/>
              <a:ext cx="37" cy="20"/>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1" dirty="0" smtClean="0">
                  <a:solidFill>
                    <a:srgbClr val="000000"/>
                  </a:solidFill>
                  <a:latin typeface="Arial" pitchFamily="34" charset="0"/>
                  <a:ea typeface="ＭＳ ゴシック" pitchFamily="49" charset="-128"/>
                </a:rPr>
                <a:t>2007</a:t>
              </a:r>
              <a:endParaRPr lang="en-US" altLang="ja-JP" sz="1100" b="1" i="0" u="none" strike="noStrike" dirty="0">
                <a:solidFill>
                  <a:srgbClr val="000000"/>
                </a:solidFill>
                <a:latin typeface="Arial" pitchFamily="34" charset="0"/>
                <a:ea typeface="ＭＳ ゴシック" pitchFamily="49" charset="-128"/>
              </a:endParaRPr>
            </a:p>
          </p:txBody>
        </p:sp>
        <p:sp>
          <p:nvSpPr>
            <p:cNvPr id="98" name="Rectangle 9"/>
            <p:cNvSpPr>
              <a:spLocks noChangeArrowheads="1"/>
            </p:cNvSpPr>
            <p:nvPr/>
          </p:nvSpPr>
          <p:spPr bwMode="auto">
            <a:xfrm>
              <a:off x="21" y="56"/>
              <a:ext cx="36" cy="22"/>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100" b="1" i="0" u="none" strike="noStrike" dirty="0">
                  <a:solidFill>
                    <a:srgbClr val="000000"/>
                  </a:solidFill>
                  <a:latin typeface="Arial" pitchFamily="34" charset="0"/>
                  <a:ea typeface="ＭＳ ゴシック" pitchFamily="49" charset="-128"/>
                </a:rPr>
                <a:t>94.2</a:t>
              </a:r>
            </a:p>
          </p:txBody>
        </p:sp>
        <p:sp>
          <p:nvSpPr>
            <p:cNvPr id="99" name="Rectangle 10"/>
            <p:cNvSpPr>
              <a:spLocks noChangeArrowheads="1"/>
            </p:cNvSpPr>
            <p:nvPr/>
          </p:nvSpPr>
          <p:spPr bwMode="auto">
            <a:xfrm>
              <a:off x="83" y="56"/>
              <a:ext cx="36" cy="22"/>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100" b="1" i="0" u="none" strike="noStrike" dirty="0">
                  <a:solidFill>
                    <a:srgbClr val="000000"/>
                  </a:solidFill>
                  <a:latin typeface="Arial" pitchFamily="34" charset="0"/>
                  <a:ea typeface="ＭＳ ゴシック" pitchFamily="49" charset="-128"/>
                </a:rPr>
                <a:t>93.6</a:t>
              </a:r>
            </a:p>
          </p:txBody>
        </p:sp>
        <p:sp>
          <p:nvSpPr>
            <p:cNvPr id="100" name="Rectangle 11"/>
            <p:cNvSpPr>
              <a:spLocks noChangeArrowheads="1"/>
            </p:cNvSpPr>
            <p:nvPr/>
          </p:nvSpPr>
          <p:spPr bwMode="auto">
            <a:xfrm>
              <a:off x="39" y="4"/>
              <a:ext cx="56" cy="22"/>
            </a:xfrm>
            <a:prstGeom prst="rect">
              <a:avLst/>
            </a:prstGeom>
            <a:noFill/>
            <a:ln w="9525">
              <a:noFill/>
              <a:miter lim="800000"/>
              <a:headEnd/>
              <a:tailEnd/>
            </a:ln>
            <a:scene3d>
              <a:camera prst="orthographicFront"/>
              <a:lightRig rig="threePt" dir="t"/>
            </a:scene3d>
            <a:sp3d>
              <a:bevelT w="146050" h="146050"/>
              <a:bevelB w="146050" h="146050"/>
            </a:sp3d>
          </p:spPr>
          <p:txBody>
            <a:bodyPr wrap="none" lIns="0" tIns="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100" b="1" i="0" u="none" strike="noStrike" dirty="0">
                  <a:solidFill>
                    <a:srgbClr val="000000"/>
                  </a:solidFill>
                  <a:latin typeface="Arial" pitchFamily="34" charset="0"/>
                  <a:ea typeface="ＭＳ ゴシック" pitchFamily="49" charset="-128"/>
                </a:rPr>
                <a:t>除去率</a:t>
              </a:r>
            </a:p>
          </p:txBody>
        </p:sp>
        <p:sp>
          <p:nvSpPr>
            <p:cNvPr id="101" name="Line 12"/>
            <p:cNvSpPr>
              <a:spLocks noChangeShapeType="1"/>
            </p:cNvSpPr>
            <p:nvPr/>
          </p:nvSpPr>
          <p:spPr bwMode="auto">
            <a:xfrm>
              <a:off x="1" y="0"/>
              <a:ext cx="1" cy="82"/>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102" name="Rectangle 13"/>
            <p:cNvSpPr>
              <a:spLocks noChangeArrowheads="1"/>
            </p:cNvSpPr>
            <p:nvPr/>
          </p:nvSpPr>
          <p:spPr bwMode="auto">
            <a:xfrm>
              <a:off x="1" y="0"/>
              <a:ext cx="2" cy="8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103" name="Line 14"/>
            <p:cNvSpPr>
              <a:spLocks noChangeShapeType="1"/>
            </p:cNvSpPr>
            <p:nvPr/>
          </p:nvSpPr>
          <p:spPr bwMode="auto">
            <a:xfrm>
              <a:off x="129" y="2"/>
              <a:ext cx="1" cy="80"/>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104" name="Rectangle 15"/>
            <p:cNvSpPr>
              <a:spLocks noChangeArrowheads="1"/>
            </p:cNvSpPr>
            <p:nvPr/>
          </p:nvSpPr>
          <p:spPr bwMode="auto">
            <a:xfrm>
              <a:off x="129" y="2"/>
              <a:ext cx="2" cy="80"/>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105" name="Line 16"/>
            <p:cNvSpPr>
              <a:spLocks noChangeShapeType="1"/>
            </p:cNvSpPr>
            <p:nvPr/>
          </p:nvSpPr>
          <p:spPr bwMode="auto">
            <a:xfrm>
              <a:off x="65" y="29"/>
              <a:ext cx="1" cy="53"/>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106" name="Rectangle 17"/>
            <p:cNvSpPr>
              <a:spLocks noChangeArrowheads="1"/>
            </p:cNvSpPr>
            <p:nvPr/>
          </p:nvSpPr>
          <p:spPr bwMode="auto">
            <a:xfrm>
              <a:off x="65" y="29"/>
              <a:ext cx="2" cy="53"/>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107" name="Line 18"/>
            <p:cNvSpPr>
              <a:spLocks noChangeShapeType="1"/>
            </p:cNvSpPr>
            <p:nvPr/>
          </p:nvSpPr>
          <p:spPr bwMode="auto">
            <a:xfrm>
              <a:off x="3" y="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108" name="Rectangle 19"/>
            <p:cNvSpPr>
              <a:spLocks noChangeArrowheads="1"/>
            </p:cNvSpPr>
            <p:nvPr/>
          </p:nvSpPr>
          <p:spPr bwMode="auto">
            <a:xfrm>
              <a:off x="3" y="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109" name="Line 20"/>
            <p:cNvSpPr>
              <a:spLocks noChangeShapeType="1"/>
            </p:cNvSpPr>
            <p:nvPr/>
          </p:nvSpPr>
          <p:spPr bwMode="auto">
            <a:xfrm>
              <a:off x="3" y="27"/>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110" name="Rectangle 21"/>
            <p:cNvSpPr>
              <a:spLocks noChangeArrowheads="1"/>
            </p:cNvSpPr>
            <p:nvPr/>
          </p:nvSpPr>
          <p:spPr bwMode="auto">
            <a:xfrm>
              <a:off x="3" y="27"/>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111" name="Line 22"/>
            <p:cNvSpPr>
              <a:spLocks noChangeShapeType="1"/>
            </p:cNvSpPr>
            <p:nvPr/>
          </p:nvSpPr>
          <p:spPr bwMode="auto">
            <a:xfrm>
              <a:off x="3" y="53"/>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112" name="Rectangle 23"/>
            <p:cNvSpPr>
              <a:spLocks noChangeArrowheads="1"/>
            </p:cNvSpPr>
            <p:nvPr/>
          </p:nvSpPr>
          <p:spPr bwMode="auto">
            <a:xfrm>
              <a:off x="0" y="52"/>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sp>
          <p:nvSpPr>
            <p:cNvPr id="113" name="Line 24"/>
            <p:cNvSpPr>
              <a:spLocks noChangeShapeType="1"/>
            </p:cNvSpPr>
            <p:nvPr/>
          </p:nvSpPr>
          <p:spPr bwMode="auto">
            <a:xfrm>
              <a:off x="3" y="80"/>
              <a:ext cx="128" cy="1"/>
            </a:xfrm>
            <a:prstGeom prst="line">
              <a:avLst/>
            </a:prstGeom>
            <a:noFill/>
            <a:ln w="0">
              <a:solidFill>
                <a:srgbClr val="000000"/>
              </a:solidFill>
              <a:prstDash val="solid"/>
              <a:round/>
              <a:headEnd/>
              <a:tailEnd/>
            </a:ln>
            <a:scene3d>
              <a:camera prst="orthographicFront"/>
              <a:lightRig rig="threePt" dir="t"/>
            </a:scene3d>
            <a:sp3d>
              <a:bevelT w="146050" h="146050"/>
              <a:bevelB w="146050" h="146050"/>
            </a:sp3d>
          </p:spPr>
        </p:sp>
        <p:sp>
          <p:nvSpPr>
            <p:cNvPr id="114" name="Rectangle 25"/>
            <p:cNvSpPr>
              <a:spLocks noChangeArrowheads="1"/>
            </p:cNvSpPr>
            <p:nvPr/>
          </p:nvSpPr>
          <p:spPr bwMode="auto">
            <a:xfrm>
              <a:off x="3" y="80"/>
              <a:ext cx="128" cy="2"/>
            </a:xfrm>
            <a:prstGeom prst="rect">
              <a:avLst/>
            </a:prstGeom>
            <a:solidFill>
              <a:srgbClr val="000000"/>
            </a:solidFill>
            <a:ln w="9525">
              <a:noFill/>
              <a:miter lim="800000"/>
              <a:headEnd/>
              <a:tailEnd/>
            </a:ln>
            <a:scene3d>
              <a:camera prst="orthographicFront"/>
              <a:lightRig rig="threePt" dir="t"/>
            </a:scene3d>
            <a:sp3d>
              <a:bevelT w="146050" h="146050"/>
              <a:bevelB w="146050" h="146050"/>
            </a:sp3d>
          </p:spPr>
        </p:sp>
      </p:grpSp>
      <p:pic>
        <p:nvPicPr>
          <p:cNvPr id="116" name="_x133900008" descr="cif00007"/>
          <p:cNvPicPr>
            <a:picLocks noChangeAspect="1" noChangeArrowheads="1"/>
          </p:cNvPicPr>
          <p:nvPr/>
        </p:nvPicPr>
        <p:blipFill>
          <a:blip r:embed="rId3" cstate="print"/>
          <a:srcRect/>
          <a:stretch>
            <a:fillRect/>
          </a:stretch>
        </p:blipFill>
        <p:spPr bwMode="auto">
          <a:xfrm>
            <a:off x="357158" y="642918"/>
            <a:ext cx="822960" cy="475211"/>
          </a:xfrm>
          <a:prstGeom prst="rect">
            <a:avLst/>
          </a:prstGeom>
          <a:noFill/>
        </p:spPr>
      </p:pic>
      <p:sp>
        <p:nvSpPr>
          <p:cNvPr id="115"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b="1" dirty="0" smtClean="0">
                <a:solidFill>
                  <a:schemeClr val="tx1"/>
                </a:solidFill>
                <a:latin typeface="HG丸ｺﾞｼｯｸM-PRO" pitchFamily="50" charset="-128"/>
                <a:ea typeface="HG丸ｺﾞｼｯｸM-PRO" pitchFamily="50" charset="-128"/>
              </a:rPr>
              <a:t>11</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4122004547"/>
              </p:ext>
            </p:extLst>
          </p:nvPr>
        </p:nvGraphicFramePr>
        <p:xfrm>
          <a:off x="214282" y="198120"/>
          <a:ext cx="8715436" cy="64617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_x68623992" descr="cif00056"/>
          <p:cNvPicPr>
            <a:picLocks noChangeAspect="1" noChangeArrowheads="1"/>
          </p:cNvPicPr>
          <p:nvPr/>
        </p:nvPicPr>
        <p:blipFill>
          <a:blip r:embed="rId3" cstate="print"/>
          <a:srcRect/>
          <a:stretch>
            <a:fillRect/>
          </a:stretch>
        </p:blipFill>
        <p:spPr bwMode="auto">
          <a:xfrm>
            <a:off x="4929190" y="3857628"/>
            <a:ext cx="1130300" cy="711200"/>
          </a:xfrm>
          <a:prstGeom prst="rect">
            <a:avLst/>
          </a:prstGeom>
          <a:noFill/>
        </p:spPr>
      </p:pic>
      <p:sp>
        <p:nvSpPr>
          <p:cNvPr id="6" name="AutoShape 115"/>
          <p:cNvSpPr>
            <a:spLocks noChangeArrowheads="1"/>
          </p:cNvSpPr>
          <p:nvPr/>
        </p:nvSpPr>
        <p:spPr bwMode="auto">
          <a:xfrm>
            <a:off x="5929322" y="2428868"/>
            <a:ext cx="493752" cy="357190"/>
          </a:xfrm>
          <a:prstGeom prst="wedgeRoundRectCallout">
            <a:avLst>
              <a:gd name="adj1" fmla="val -109213"/>
              <a:gd name="adj2" fmla="val 100000"/>
              <a:gd name="adj3" fmla="val 16667"/>
            </a:avLst>
          </a:prstGeom>
          <a:solidFill>
            <a:schemeClr val="accent6">
              <a:lumMod val="60000"/>
              <a:lumOff val="40000"/>
            </a:schemeClr>
          </a:solidFill>
          <a:ln w="9525" algn="ctr">
            <a:solidFill>
              <a:srgbClr val="000000"/>
            </a:solidFill>
            <a:miter lim="800000"/>
            <a:headEnd/>
            <a:tailEnd/>
          </a:ln>
          <a:effectLst/>
          <a:scene3d>
            <a:camera prst="orthographicFront"/>
            <a:lightRig rig="morning" dir="t"/>
          </a:scene3d>
          <a:sp3d prstMaterial="dkEdge">
            <a:bevelT w="133350" h="133350"/>
            <a:bevelB w="133350" h="133350"/>
          </a:sp3d>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800" b="1" i="0" strike="noStrike" dirty="0">
                <a:solidFill>
                  <a:srgbClr val="FF0000"/>
                </a:solidFill>
                <a:latin typeface="Arial" pitchFamily="34" charset="0"/>
                <a:ea typeface="AR P丸ゴシック体E" pitchFamily="50" charset="-128"/>
                <a:cs typeface="Arial" pitchFamily="34" charset="0"/>
              </a:rPr>
              <a:t>T-P</a:t>
            </a:r>
          </a:p>
        </p:txBody>
      </p:sp>
      <p:sp>
        <p:nvSpPr>
          <p:cNvPr id="8" name="テキスト ボックス 7"/>
          <p:cNvSpPr txBox="1"/>
          <p:nvPr/>
        </p:nvSpPr>
        <p:spPr>
          <a:xfrm>
            <a:off x="8235030" y="586344"/>
            <a:ext cx="571504" cy="369332"/>
          </a:xfrm>
          <a:prstGeom prst="rect">
            <a:avLst/>
          </a:prstGeom>
          <a:noFill/>
        </p:spPr>
        <p:txBody>
          <a:bodyPr wrap="square" rtlCol="0">
            <a:spAutoFit/>
          </a:bodyPr>
          <a:lstStyle/>
          <a:p>
            <a:r>
              <a:rPr kumimoji="1" lang="en-US" altLang="ja-JP" dirty="0" smtClean="0">
                <a:latin typeface="Arial" pitchFamily="34" charset="0"/>
                <a:cs typeface="Arial" pitchFamily="34" charset="0"/>
              </a:rPr>
              <a:t>T-P</a:t>
            </a:r>
            <a:endParaRPr kumimoji="1" lang="ja-JP" altLang="en-US" dirty="0">
              <a:latin typeface="Arial" pitchFamily="34" charset="0"/>
              <a:cs typeface="Arial" pitchFamily="34" charset="0"/>
            </a:endParaRPr>
          </a:p>
        </p:txBody>
      </p:sp>
      <p:sp>
        <p:nvSpPr>
          <p:cNvPr id="7" name="AutoShape 115"/>
          <p:cNvSpPr>
            <a:spLocks noChangeArrowheads="1"/>
          </p:cNvSpPr>
          <p:nvPr/>
        </p:nvSpPr>
        <p:spPr bwMode="auto">
          <a:xfrm>
            <a:off x="3779912" y="1412776"/>
            <a:ext cx="504056" cy="357190"/>
          </a:xfrm>
          <a:prstGeom prst="wedgeRoundRectCallout">
            <a:avLst>
              <a:gd name="adj1" fmla="val -109213"/>
              <a:gd name="adj2" fmla="val 100000"/>
              <a:gd name="adj3" fmla="val 16667"/>
            </a:avLst>
          </a:prstGeom>
          <a:solidFill>
            <a:schemeClr val="accent6">
              <a:lumMod val="60000"/>
              <a:lumOff val="40000"/>
            </a:schemeClr>
          </a:solidFill>
          <a:ln w="9525" algn="ctr">
            <a:solidFill>
              <a:srgbClr val="000000"/>
            </a:solidFill>
            <a:miter lim="800000"/>
            <a:headEnd/>
            <a:tailEnd/>
          </a:ln>
          <a:effectLst/>
          <a:scene3d>
            <a:camera prst="orthographicFront"/>
            <a:lightRig rig="morning" dir="t"/>
          </a:scene3d>
          <a:sp3d prstMaterial="dkEdge">
            <a:bevelT w="133350" h="133350"/>
            <a:bevelB w="133350" h="133350"/>
          </a:sp3d>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800" b="1" i="0" strike="noStrike" dirty="0" smtClean="0">
                <a:solidFill>
                  <a:srgbClr val="FF0000"/>
                </a:solidFill>
                <a:latin typeface="Arial" pitchFamily="34" charset="0"/>
                <a:ea typeface="AR P丸ゴシック体E" pitchFamily="50" charset="-128"/>
                <a:cs typeface="Arial" pitchFamily="34" charset="0"/>
              </a:rPr>
              <a:t>T-N</a:t>
            </a:r>
          </a:p>
          <a:p>
            <a:pPr algn="l" rtl="0">
              <a:defRPr sz="1000"/>
            </a:pPr>
            <a:endParaRPr lang="en-US" altLang="ja-JP" sz="1800" b="1" i="0" strike="noStrike" dirty="0">
              <a:solidFill>
                <a:schemeClr val="bg1"/>
              </a:solidFill>
              <a:latin typeface="Arial" pitchFamily="34" charset="0"/>
              <a:ea typeface="AR P丸ゴシック体E" pitchFamily="50" charset="-128"/>
              <a:cs typeface="Arial" pitchFamily="34" charset="0"/>
            </a:endParaRPr>
          </a:p>
        </p:txBody>
      </p:sp>
      <p:sp>
        <p:nvSpPr>
          <p:cNvPr id="10" name="AutoShape 115"/>
          <p:cNvSpPr>
            <a:spLocks noChangeArrowheads="1"/>
          </p:cNvSpPr>
          <p:nvPr/>
        </p:nvSpPr>
        <p:spPr bwMode="auto">
          <a:xfrm>
            <a:off x="5796136" y="5157192"/>
            <a:ext cx="1253876" cy="288032"/>
          </a:xfrm>
          <a:prstGeom prst="wedgeRoundRectCallout">
            <a:avLst>
              <a:gd name="adj1" fmla="val -105773"/>
              <a:gd name="adj2" fmla="val 91015"/>
              <a:gd name="adj3" fmla="val 16667"/>
            </a:avLst>
          </a:prstGeom>
          <a:solidFill>
            <a:schemeClr val="accent6">
              <a:lumMod val="60000"/>
              <a:lumOff val="40000"/>
            </a:schemeClr>
          </a:solidFill>
          <a:ln w="9525" algn="ctr">
            <a:solidFill>
              <a:srgbClr val="000000"/>
            </a:solidFill>
            <a:miter lim="800000"/>
            <a:headEnd/>
            <a:tailEnd/>
          </a:ln>
          <a:effectLst/>
          <a:scene3d>
            <a:camera prst="orthographicFront"/>
            <a:lightRig rig="morning" dir="t"/>
          </a:scene3d>
          <a:sp3d prstMaterial="dkEdge">
            <a:bevelT w="133350" h="133350"/>
            <a:bevelB w="133350" h="133350"/>
          </a:sp3d>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600" b="1" dirty="0" smtClean="0">
                <a:solidFill>
                  <a:srgbClr val="FF0000"/>
                </a:solidFill>
                <a:latin typeface="Arial" pitchFamily="34" charset="0"/>
                <a:ea typeface="AR P丸ゴシック体E" pitchFamily="50" charset="-128"/>
                <a:cs typeface="Arial" pitchFamily="34" charset="0"/>
              </a:rPr>
              <a:t>Kj-N,NH4</a:t>
            </a:r>
            <a:r>
              <a:rPr lang="en-US" altLang="ja-JP" sz="1600" b="1" i="0" strike="noStrike" dirty="0" smtClean="0">
                <a:solidFill>
                  <a:srgbClr val="FF0000"/>
                </a:solidFill>
                <a:latin typeface="Arial" pitchFamily="34" charset="0"/>
                <a:ea typeface="AR P丸ゴシック体E" pitchFamily="50" charset="-128"/>
                <a:cs typeface="Arial" pitchFamily="34" charset="0"/>
              </a:rPr>
              <a:t>-N</a:t>
            </a:r>
          </a:p>
          <a:p>
            <a:pPr algn="l" rtl="0">
              <a:defRPr sz="1000"/>
            </a:pPr>
            <a:endParaRPr lang="en-US" altLang="ja-JP" sz="1600" b="1" i="0" strike="noStrike" dirty="0">
              <a:solidFill>
                <a:srgbClr val="FF0000"/>
              </a:solidFill>
              <a:latin typeface="Arial" pitchFamily="34" charset="0"/>
              <a:ea typeface="AR P丸ゴシック体E" pitchFamily="50" charset="-128"/>
              <a:cs typeface="Arial" pitchFamily="34" charset="0"/>
            </a:endParaRPr>
          </a:p>
        </p:txBody>
      </p:sp>
      <p:sp>
        <p:nvSpPr>
          <p:cNvPr id="11" name="AutoShape 115"/>
          <p:cNvSpPr>
            <a:spLocks noChangeArrowheads="1"/>
          </p:cNvSpPr>
          <p:nvPr/>
        </p:nvSpPr>
        <p:spPr bwMode="auto">
          <a:xfrm>
            <a:off x="3275856" y="5517232"/>
            <a:ext cx="789808" cy="357190"/>
          </a:xfrm>
          <a:prstGeom prst="wedgeRoundRectCallout">
            <a:avLst>
              <a:gd name="adj1" fmla="val -109213"/>
              <a:gd name="adj2" fmla="val 100000"/>
              <a:gd name="adj3" fmla="val 16667"/>
            </a:avLst>
          </a:prstGeom>
          <a:solidFill>
            <a:schemeClr val="accent6">
              <a:lumMod val="60000"/>
              <a:lumOff val="40000"/>
            </a:schemeClr>
          </a:solidFill>
          <a:ln w="9525" algn="ctr">
            <a:solidFill>
              <a:srgbClr val="000000"/>
            </a:solidFill>
            <a:miter lim="800000"/>
            <a:headEnd/>
            <a:tailEnd/>
          </a:ln>
          <a:effectLst/>
          <a:scene3d>
            <a:camera prst="orthographicFront"/>
            <a:lightRig rig="morning" dir="t"/>
          </a:scene3d>
          <a:sp3d prstMaterial="dkEdge">
            <a:bevelT w="133350" h="133350"/>
            <a:bevelB w="133350" h="133350"/>
          </a:sp3d>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800" b="1" i="0" strike="noStrike" dirty="0" smtClean="0">
                <a:solidFill>
                  <a:srgbClr val="FF0000"/>
                </a:solidFill>
                <a:latin typeface="Arial" pitchFamily="34" charset="0"/>
                <a:ea typeface="AR P丸ゴシック体E" pitchFamily="50" charset="-128"/>
                <a:cs typeface="Arial" pitchFamily="34" charset="0"/>
              </a:rPr>
              <a:t>NO</a:t>
            </a:r>
            <a:r>
              <a:rPr lang="en-US" altLang="ja-JP" sz="1800" b="1" i="0" strike="noStrike" baseline="-25000" dirty="0" smtClean="0">
                <a:solidFill>
                  <a:srgbClr val="FF0000"/>
                </a:solidFill>
                <a:latin typeface="Arial" pitchFamily="34" charset="0"/>
                <a:ea typeface="AR P丸ゴシック体E" pitchFamily="50" charset="-128"/>
                <a:cs typeface="Arial" pitchFamily="34" charset="0"/>
              </a:rPr>
              <a:t>2</a:t>
            </a:r>
            <a:r>
              <a:rPr lang="en-US" altLang="ja-JP" sz="1800" b="1" i="0" strike="noStrike" dirty="0" smtClean="0">
                <a:solidFill>
                  <a:srgbClr val="FF0000"/>
                </a:solidFill>
                <a:latin typeface="Arial" pitchFamily="34" charset="0"/>
                <a:ea typeface="AR P丸ゴシック体E" pitchFamily="50" charset="-128"/>
                <a:cs typeface="Arial" pitchFamily="34" charset="0"/>
              </a:rPr>
              <a:t>-N</a:t>
            </a:r>
          </a:p>
          <a:p>
            <a:pPr algn="l" rtl="0">
              <a:defRPr sz="1000"/>
            </a:pPr>
            <a:endParaRPr lang="en-US" altLang="ja-JP" sz="1800" b="1" i="0" strike="noStrike" dirty="0">
              <a:solidFill>
                <a:srgbClr val="FF0000"/>
              </a:solidFill>
              <a:latin typeface="Arial" pitchFamily="34" charset="0"/>
              <a:ea typeface="AR P丸ゴシック体E" pitchFamily="50" charset="-128"/>
              <a:cs typeface="Arial" pitchFamily="34" charset="0"/>
            </a:endParaRPr>
          </a:p>
        </p:txBody>
      </p:sp>
      <p:sp>
        <p:nvSpPr>
          <p:cNvPr id="9"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b="1" dirty="0" smtClean="0">
                <a:solidFill>
                  <a:schemeClr val="tx1"/>
                </a:solidFill>
                <a:latin typeface="HG丸ｺﾞｼｯｸM-PRO" pitchFamily="50" charset="-128"/>
                <a:ea typeface="HG丸ｺﾞｼｯｸM-PRO" pitchFamily="50" charset="-128"/>
              </a:rPr>
              <a:t>12</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4186808" cy="720080"/>
          </a:xfrm>
        </p:spPr>
        <p:txBody>
          <a:bodyPr>
            <a:normAutofit fontScale="90000"/>
          </a:bodyPr>
          <a:lstStyle/>
          <a:p>
            <a:r>
              <a:rPr lang="ja-JP" altLang="en-US" b="1" dirty="0" smtClean="0">
                <a:latin typeface="ＭＳ 明朝" pitchFamily="17" charset="-128"/>
                <a:ea typeface="ＭＳ 明朝" pitchFamily="17" charset="-128"/>
              </a:rPr>
              <a:t>国土交通省文書</a:t>
            </a:r>
            <a:endParaRPr kumimoji="1" lang="ja-JP" altLang="en-US" b="1" dirty="0">
              <a:latin typeface="ＭＳ 明朝" pitchFamily="17" charset="-128"/>
              <a:ea typeface="ＭＳ 明朝" pitchFamily="17" charset="-128"/>
            </a:endParaRPr>
          </a:p>
        </p:txBody>
      </p:sp>
      <p:sp>
        <p:nvSpPr>
          <p:cNvPr id="3" name="タイトル 1"/>
          <p:cNvSpPr txBox="1">
            <a:spLocks/>
          </p:cNvSpPr>
          <p:nvPr/>
        </p:nvSpPr>
        <p:spPr>
          <a:xfrm>
            <a:off x="6732240" y="188640"/>
            <a:ext cx="2232248" cy="720080"/>
          </a:xfrm>
          <a:prstGeom prst="rect">
            <a:avLst/>
          </a:prstGeom>
        </p:spPr>
        <p:txBody>
          <a:bodyPr vert="horz" lIns="0" tIns="45720" rIns="0" bIns="0" anchor="b">
            <a:normAutofit fontScale="52500" lnSpcReduction="2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 事</a:t>
            </a:r>
            <a:r>
              <a:rPr lang="ja-JP" altLang="en-US" sz="5000" b="1" noProof="0" dirty="0" smtClean="0">
                <a:solidFill>
                  <a:schemeClr val="tx2"/>
                </a:solidFill>
                <a:latin typeface="ＭＳ 明朝" pitchFamily="17" charset="-128"/>
                <a:ea typeface="ＭＳ 明朝" pitchFamily="17" charset="-128"/>
                <a:cs typeface="+mj-cs"/>
              </a:rPr>
              <a:t> </a:t>
            </a:r>
            <a:r>
              <a:rPr kumimoji="1" lang="ja-JP" altLang="en-US"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務 連 絡</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2008</a:t>
            </a:r>
            <a:r>
              <a:rPr kumimoji="1" lang="ja-JP" altLang="en-US"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年</a:t>
            </a:r>
            <a:r>
              <a:rPr kumimoji="1" lang="en-US" altLang="ja-JP"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6</a:t>
            </a:r>
            <a:r>
              <a:rPr kumimoji="1" lang="ja-JP" altLang="en-US"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月</a:t>
            </a:r>
            <a:r>
              <a:rPr kumimoji="1" lang="en-US" altLang="ja-JP"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17</a:t>
            </a:r>
            <a:r>
              <a:rPr kumimoji="1" lang="ja-JP" altLang="en-US" sz="5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日</a:t>
            </a:r>
            <a:endParaRPr kumimoji="1" lang="ja-JP" altLang="en-US" sz="5000" b="1" i="0" u="none" strike="noStrike" kern="1200" cap="none" spc="0" normalizeH="0" baseline="0" noProof="0" dirty="0">
              <a:ln>
                <a:noFill/>
              </a:ln>
              <a:solidFill>
                <a:schemeClr val="tx2"/>
              </a:solidFill>
              <a:effectLst/>
              <a:uLnTx/>
              <a:uFillTx/>
              <a:latin typeface="ＭＳ 明朝" pitchFamily="17" charset="-128"/>
              <a:ea typeface="ＭＳ 明朝" pitchFamily="17" charset="-128"/>
              <a:cs typeface="+mj-cs"/>
            </a:endParaRPr>
          </a:p>
        </p:txBody>
      </p:sp>
      <p:sp>
        <p:nvSpPr>
          <p:cNvPr id="4" name="タイトル 1"/>
          <p:cNvSpPr txBox="1">
            <a:spLocks/>
          </p:cNvSpPr>
          <p:nvPr/>
        </p:nvSpPr>
        <p:spPr>
          <a:xfrm>
            <a:off x="1252063" y="836712"/>
            <a:ext cx="3384376" cy="504056"/>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a:t>
            </a:r>
            <a:r>
              <a:rPr kumimoji="1" lang="ja-JP" altLang="en-US" sz="2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処理方法の考え方について</a:t>
            </a:r>
            <a:r>
              <a:rPr kumimoji="1" lang="en-US" altLang="ja-JP" sz="2000" b="1" i="0" u="none" strike="noStrike" kern="1200" cap="none" spc="0" normalizeH="0" baseline="0" noProof="0" dirty="0" smtClean="0">
                <a:ln>
                  <a:noFill/>
                </a:ln>
                <a:solidFill>
                  <a:schemeClr val="tx2"/>
                </a:solidFill>
                <a:effectLst/>
                <a:uLnTx/>
                <a:uFillTx/>
                <a:latin typeface="ＭＳ 明朝" pitchFamily="17" charset="-128"/>
                <a:ea typeface="ＭＳ 明朝" pitchFamily="17" charset="-128"/>
                <a:cs typeface="+mj-cs"/>
              </a:rPr>
              <a:t>)</a:t>
            </a:r>
            <a:endParaRPr kumimoji="1" lang="ja-JP" altLang="en-US" sz="2000" b="1" i="0" u="none" strike="noStrike" kern="1200" cap="none" spc="0" normalizeH="0" baseline="0" noProof="0" dirty="0">
              <a:ln>
                <a:noFill/>
              </a:ln>
              <a:solidFill>
                <a:schemeClr val="tx2"/>
              </a:solidFill>
              <a:effectLst/>
              <a:uLnTx/>
              <a:uFillTx/>
              <a:latin typeface="ＭＳ 明朝" pitchFamily="17" charset="-128"/>
              <a:ea typeface="ＭＳ 明朝" pitchFamily="17" charset="-128"/>
              <a:cs typeface="+mj-cs"/>
            </a:endParaRPr>
          </a:p>
        </p:txBody>
      </p:sp>
      <p:sp>
        <p:nvSpPr>
          <p:cNvPr id="5" name="タイトル 1"/>
          <p:cNvSpPr txBox="1">
            <a:spLocks/>
          </p:cNvSpPr>
          <p:nvPr/>
        </p:nvSpPr>
        <p:spPr>
          <a:xfrm>
            <a:off x="4139952" y="1484784"/>
            <a:ext cx="3528392" cy="360040"/>
          </a:xfrm>
          <a:prstGeom prst="rect">
            <a:avLst/>
          </a:prstGeom>
          <a:ln w="28575">
            <a:solidFill>
              <a:srgbClr val="002060"/>
            </a:solidFill>
          </a:ln>
        </p:spPr>
        <p:txBody>
          <a:bodyPr vert="horz" lIns="0" tIns="45720" rIns="0" bIns="0" anchor="b">
            <a:normAutofit fontScale="45000" lnSpcReduction="2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mj-cs"/>
              </a:rPr>
              <a:t>標準活性汚泥法施設の運用</a:t>
            </a:r>
            <a:endParaRPr kumimoji="1" lang="ja-JP" altLang="en-US" sz="5000" b="1" i="0" u="none" strike="noStrike" kern="1200" cap="none" spc="0" normalizeH="0" baseline="0" noProof="0" dirty="0">
              <a:ln>
                <a:noFill/>
              </a:ln>
              <a:solidFill>
                <a:srgbClr val="FF0000"/>
              </a:solidFill>
              <a:effectLst/>
              <a:uLnTx/>
              <a:uFillTx/>
              <a:latin typeface="ＭＳ 明朝" pitchFamily="17" charset="-128"/>
              <a:ea typeface="ＭＳ 明朝" pitchFamily="17" charset="-128"/>
              <a:cs typeface="+mj-cs"/>
            </a:endParaRPr>
          </a:p>
        </p:txBody>
      </p:sp>
      <p:sp>
        <p:nvSpPr>
          <p:cNvPr id="6" name="_x108871896"/>
          <p:cNvSpPr>
            <a:spLocks noChangeArrowheads="1"/>
          </p:cNvSpPr>
          <p:nvPr/>
        </p:nvSpPr>
        <p:spPr bwMode="auto">
          <a:xfrm>
            <a:off x="235846" y="2358258"/>
            <a:ext cx="2520280" cy="360040"/>
          </a:xfrm>
          <a:prstGeom prst="rect">
            <a:avLst/>
          </a:prstGeom>
          <a:solidFill>
            <a:schemeClr val="accent6">
              <a:lumMod val="40000"/>
              <a:lumOff val="60000"/>
              <a:alpha val="45000"/>
            </a:schemeClr>
          </a:solidFill>
          <a:ln w="9525">
            <a:solidFill>
              <a:schemeClr val="tx2">
                <a:alpha val="33000"/>
              </a:schemeClr>
            </a:solidFill>
            <a:miter lim="800000"/>
            <a:headEnd/>
            <a:tailEnd/>
          </a:ln>
          <a:effectLst>
            <a:outerShdw blurRad="50800" dist="50800" dir="21540000" algn="ctr" rotWithShape="0">
              <a:schemeClr val="accent1">
                <a:lumMod val="75000"/>
                <a:alpha val="36000"/>
              </a:schemeClr>
            </a:outerShdw>
          </a:effectLst>
          <a:scene3d>
            <a:camera prst="orthographicFront"/>
            <a:lightRig rig="chilly" dir="t"/>
          </a:scene3d>
          <a:sp3d>
            <a:bevelT/>
            <a:bevelB w="82550"/>
          </a:sp3d>
        </p:spPr>
        <p:txBody>
          <a:bodyPr wrap="square" lIns="91440" tIns="45720" rIns="91440" bIns="45720" anchor="ctr" anchorCtr="0" upright="1">
            <a:sp3d>
              <a:bevelT w="82550"/>
              <a:bevelB w="10795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2000" b="1" baseline="0" dirty="0" smtClean="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sz="1000"/>
            </a:pPr>
            <a:r>
              <a:rPr lang="en-US" altLang="ja-JP" sz="2000" b="1" baseline="0" dirty="0" smtClean="0">
                <a:latin typeface="+mn-lt"/>
                <a:ea typeface="+mn-ea"/>
                <a:cs typeface="+mn-cs"/>
              </a:rPr>
              <a:t>1</a:t>
            </a:r>
            <a:r>
              <a:rPr lang="en-US" altLang="ja-JP" sz="2000" b="1" dirty="0"/>
              <a:t>.</a:t>
            </a:r>
            <a:r>
              <a:rPr lang="ja-JP" altLang="en-US" sz="2000" b="1" baseline="0" dirty="0" smtClean="0">
                <a:latin typeface="+mn-lt"/>
                <a:ea typeface="+mn-ea"/>
                <a:cs typeface="+mn-cs"/>
              </a:rPr>
              <a:t>循環式硝化脱窒法</a:t>
            </a:r>
            <a:endParaRPr lang="ja-JP" altLang="en-US" sz="2000" b="1" baseline="0" dirty="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2000" b="1" baseline="0" dirty="0">
              <a:latin typeface="+mn-lt"/>
              <a:ea typeface="+mn-ea"/>
              <a:cs typeface="+mn-cs"/>
            </a:endParaRPr>
          </a:p>
          <a:p>
            <a:pPr algn="l" rtl="0">
              <a:defRPr sz="1000"/>
            </a:pPr>
            <a:endParaRPr lang="ja-JP" altLang="en-US" sz="1800" b="0" i="0" u="none" strike="noStrike" baseline="0" dirty="0">
              <a:solidFill>
                <a:srgbClr val="000000"/>
              </a:solidFill>
              <a:effectLst>
                <a:outerShdw blurRad="50800" dist="50800" dir="21540000" algn="ctr" rotWithShape="0">
                  <a:srgbClr val="000000">
                    <a:alpha val="43137"/>
                  </a:srgbClr>
                </a:outerShdw>
              </a:effectLst>
              <a:latin typeface="AR P丸ゴシック体E"/>
              <a:ea typeface="AR P丸ゴシック体E"/>
            </a:endParaRPr>
          </a:p>
        </p:txBody>
      </p:sp>
      <p:sp>
        <p:nvSpPr>
          <p:cNvPr id="7" name="_x108871896"/>
          <p:cNvSpPr>
            <a:spLocks noChangeArrowheads="1"/>
          </p:cNvSpPr>
          <p:nvPr/>
        </p:nvSpPr>
        <p:spPr bwMode="auto">
          <a:xfrm>
            <a:off x="235846" y="3222354"/>
            <a:ext cx="2834640" cy="360040"/>
          </a:xfrm>
          <a:prstGeom prst="rect">
            <a:avLst/>
          </a:prstGeom>
          <a:solidFill>
            <a:schemeClr val="accent6">
              <a:lumMod val="40000"/>
              <a:lumOff val="60000"/>
              <a:alpha val="45000"/>
            </a:schemeClr>
          </a:solidFill>
          <a:ln w="9525">
            <a:solidFill>
              <a:schemeClr val="tx2">
                <a:alpha val="33000"/>
              </a:schemeClr>
            </a:solidFill>
            <a:miter lim="800000"/>
            <a:headEnd/>
            <a:tailEnd/>
          </a:ln>
          <a:effectLst>
            <a:outerShdw blurRad="50800" dist="50800" dir="21540000" algn="ctr" rotWithShape="0">
              <a:schemeClr val="accent1">
                <a:lumMod val="75000"/>
                <a:alpha val="36000"/>
              </a:schemeClr>
            </a:outerShdw>
          </a:effectLst>
          <a:scene3d>
            <a:camera prst="orthographicFront"/>
            <a:lightRig rig="chilly" dir="t"/>
          </a:scene3d>
          <a:sp3d>
            <a:bevelT/>
            <a:bevelB w="82550"/>
          </a:sp3d>
        </p:spPr>
        <p:txBody>
          <a:bodyPr wrap="square" lIns="91440" tIns="45720" rIns="91440" bIns="45720" anchor="ctr" anchorCtr="0" upright="1">
            <a:sp3d>
              <a:bevelT w="82550"/>
              <a:bevelB w="10795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2000" b="1" baseline="0" dirty="0" smtClean="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sz="1000"/>
            </a:pPr>
            <a:r>
              <a:rPr lang="en-US" altLang="ja-JP" sz="2000" b="1" baseline="0" dirty="0" smtClean="0">
                <a:latin typeface="+mn-lt"/>
                <a:ea typeface="+mn-ea"/>
                <a:cs typeface="+mn-cs"/>
              </a:rPr>
              <a:t>2</a:t>
            </a:r>
            <a:r>
              <a:rPr lang="en-US" altLang="ja-JP" sz="2000" b="1" dirty="0"/>
              <a:t>.</a:t>
            </a:r>
            <a:r>
              <a:rPr lang="ja-JP" altLang="en-US" sz="2000" b="1" dirty="0" smtClean="0">
                <a:latin typeface="+mn-lt"/>
                <a:ea typeface="+mn-ea"/>
                <a:cs typeface="+mn-cs"/>
              </a:rPr>
              <a:t>嫌気</a:t>
            </a:r>
            <a:r>
              <a:rPr lang="ja-JP" altLang="en-US" sz="2000" b="1" dirty="0">
                <a:latin typeface="+mn-lt"/>
                <a:ea typeface="+mn-ea"/>
                <a:cs typeface="+mn-cs"/>
              </a:rPr>
              <a:t>好気活性汚泥法</a:t>
            </a:r>
            <a:endParaRPr lang="ja-JP" altLang="en-US" sz="2000" b="1" dirty="0"/>
          </a:p>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1800" b="1" baseline="0" dirty="0"/>
          </a:p>
          <a:p>
            <a:pPr algn="l" rtl="0">
              <a:defRPr sz="1000"/>
            </a:pPr>
            <a:endParaRPr lang="ja-JP" altLang="en-US" sz="1800" b="0" i="0" u="none" strike="noStrike" baseline="0" dirty="0">
              <a:solidFill>
                <a:srgbClr val="000000"/>
              </a:solidFill>
              <a:effectLst>
                <a:outerShdw blurRad="50800" dist="50800" dir="21540000" algn="ctr" rotWithShape="0">
                  <a:srgbClr val="000000">
                    <a:alpha val="43137"/>
                  </a:srgbClr>
                </a:outerShdw>
              </a:effectLst>
              <a:latin typeface="AR P丸ゴシック体E"/>
              <a:ea typeface="AR P丸ゴシック体E"/>
            </a:endParaRPr>
          </a:p>
        </p:txBody>
      </p:sp>
      <p:sp>
        <p:nvSpPr>
          <p:cNvPr id="8" name="_x108871896"/>
          <p:cNvSpPr>
            <a:spLocks noChangeArrowheads="1"/>
          </p:cNvSpPr>
          <p:nvPr/>
        </p:nvSpPr>
        <p:spPr bwMode="auto">
          <a:xfrm>
            <a:off x="223320" y="4097235"/>
            <a:ext cx="2626216" cy="372826"/>
          </a:xfrm>
          <a:prstGeom prst="rect">
            <a:avLst/>
          </a:prstGeom>
          <a:solidFill>
            <a:schemeClr val="accent6">
              <a:lumMod val="40000"/>
              <a:lumOff val="60000"/>
              <a:alpha val="45000"/>
            </a:schemeClr>
          </a:solidFill>
          <a:ln w="9525">
            <a:solidFill>
              <a:schemeClr val="tx2">
                <a:alpha val="33000"/>
              </a:schemeClr>
            </a:solidFill>
            <a:miter lim="800000"/>
            <a:headEnd/>
            <a:tailEnd/>
          </a:ln>
          <a:effectLst>
            <a:outerShdw blurRad="50800" dist="50800" dir="21540000" algn="ctr" rotWithShape="0">
              <a:schemeClr val="accent1">
                <a:lumMod val="75000"/>
                <a:alpha val="36000"/>
              </a:schemeClr>
            </a:outerShdw>
          </a:effectLst>
          <a:scene3d>
            <a:camera prst="orthographicFront"/>
            <a:lightRig rig="chilly" dir="t"/>
          </a:scene3d>
          <a:sp3d>
            <a:bevelT/>
            <a:bevelB w="82550"/>
          </a:sp3d>
        </p:spPr>
        <p:txBody>
          <a:bodyPr wrap="square" lIns="91440" tIns="45720" rIns="91440" bIns="45720" anchor="ctr" anchorCtr="0" upright="1">
            <a:sp3d>
              <a:bevelT w="82550"/>
              <a:bevelB w="10795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2000" b="1" baseline="0" dirty="0" smtClean="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sz="1000"/>
            </a:pPr>
            <a:r>
              <a:rPr lang="en-US" altLang="ja-JP" sz="2000" b="1" baseline="0" dirty="0" smtClean="0">
                <a:latin typeface="+mn-lt"/>
                <a:ea typeface="+mn-ea"/>
                <a:cs typeface="+mn-cs"/>
              </a:rPr>
              <a:t>3</a:t>
            </a:r>
            <a:r>
              <a:rPr lang="en-US" altLang="ja-JP" sz="2000" b="1" dirty="0"/>
              <a:t>.</a:t>
            </a:r>
            <a:r>
              <a:rPr lang="ja-JP" altLang="en-US" sz="2000" b="1" dirty="0" smtClean="0">
                <a:latin typeface="+mn-lt"/>
                <a:ea typeface="+mn-ea"/>
                <a:cs typeface="+mn-cs"/>
              </a:rPr>
              <a:t>嫌気</a:t>
            </a:r>
            <a:r>
              <a:rPr lang="ja-JP" altLang="en-US" sz="2000" b="1" dirty="0">
                <a:latin typeface="+mn-lt"/>
                <a:ea typeface="+mn-ea"/>
                <a:cs typeface="+mn-cs"/>
              </a:rPr>
              <a:t>無酸素好気法</a:t>
            </a:r>
            <a:endParaRPr lang="ja-JP" altLang="en-US" sz="2000" b="1" dirty="0"/>
          </a:p>
          <a:p>
            <a:pPr marL="0" marR="0" indent="0" algn="l" defTabSz="914400" rtl="0" eaLnBrk="1" fontAlgn="auto" latinLnBrk="0" hangingPunct="1">
              <a:lnSpc>
                <a:spcPct val="100000"/>
              </a:lnSpc>
              <a:spcBef>
                <a:spcPts val="0"/>
              </a:spcBef>
              <a:spcAft>
                <a:spcPts val="0"/>
              </a:spcAft>
              <a:buClrTx/>
              <a:buSzTx/>
              <a:buFontTx/>
              <a:buNone/>
              <a:tabLst/>
              <a:defRPr sz="1000"/>
            </a:pPr>
            <a:endParaRPr lang="ja-JP" altLang="en-US" sz="1800" b="1" baseline="0" dirty="0"/>
          </a:p>
          <a:p>
            <a:pPr algn="l" rtl="0">
              <a:defRPr sz="1000"/>
            </a:pPr>
            <a:endParaRPr lang="ja-JP" altLang="en-US" sz="1800" b="0" i="0" u="none" strike="noStrike" baseline="0" dirty="0">
              <a:solidFill>
                <a:srgbClr val="000000"/>
              </a:solidFill>
              <a:effectLst>
                <a:outerShdw blurRad="50800" dist="50800" dir="21540000" algn="ctr" rotWithShape="0">
                  <a:srgbClr val="000000">
                    <a:alpha val="43137"/>
                  </a:srgbClr>
                </a:outerShdw>
              </a:effectLst>
              <a:latin typeface="AR P丸ゴシック体E"/>
              <a:ea typeface="AR P丸ゴシック体E"/>
            </a:endParaRPr>
          </a:p>
        </p:txBody>
      </p:sp>
      <p:sp>
        <p:nvSpPr>
          <p:cNvPr id="9" name="_x108871336"/>
          <p:cNvSpPr>
            <a:spLocks noChangeArrowheads="1"/>
          </p:cNvSpPr>
          <p:nvPr/>
        </p:nvSpPr>
        <p:spPr bwMode="auto">
          <a:xfrm>
            <a:off x="3203848" y="2264346"/>
            <a:ext cx="432048" cy="2304256"/>
          </a:xfrm>
          <a:prstGeom prst="rect">
            <a:avLst/>
          </a:prstGeom>
          <a:solidFill>
            <a:srgbClr val="AEDCAD"/>
          </a:solidFill>
          <a:ln w="25400">
            <a:solidFill>
              <a:srgbClr val="2B8E2A"/>
            </a:solidFill>
            <a:miter lim="800000"/>
            <a:headEnd/>
            <a:tailEnd/>
          </a:ln>
          <a:scene3d>
            <a:camera prst="orthographicFront"/>
            <a:lightRig rig="chilly" dir="t"/>
          </a:scene3d>
          <a:sp3d>
            <a:bevelT w="82550" h="82550"/>
            <a:bevelB w="82550"/>
          </a:sp3d>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1" i="0" u="none" strike="noStrike" baseline="0" dirty="0">
                <a:solidFill>
                  <a:srgbClr val="000000"/>
                </a:solidFill>
                <a:latin typeface="ＭＳ ゴシック" pitchFamily="49" charset="-128"/>
                <a:ea typeface="ＭＳ ゴシック" pitchFamily="49" charset="-128"/>
              </a:rPr>
              <a:t>①同様の処理原理</a:t>
            </a:r>
          </a:p>
        </p:txBody>
      </p:sp>
      <p:pic>
        <p:nvPicPr>
          <p:cNvPr id="10" name="Picture 2"/>
          <p:cNvPicPr>
            <a:picLocks noChangeAspect="1" noChangeArrowheads="1"/>
          </p:cNvPicPr>
          <p:nvPr/>
        </p:nvPicPr>
        <p:blipFill>
          <a:blip r:embed="rId2" cstate="print"/>
          <a:srcRect/>
          <a:stretch>
            <a:fillRect/>
          </a:stretch>
        </p:blipFill>
        <p:spPr bwMode="auto">
          <a:xfrm>
            <a:off x="6516216" y="2289398"/>
            <a:ext cx="472440" cy="2291730"/>
          </a:xfrm>
          <a:prstGeom prst="rect">
            <a:avLst/>
          </a:prstGeom>
          <a:noFill/>
          <a:ln w="1">
            <a:noFill/>
            <a:miter lim="800000"/>
            <a:headEnd/>
            <a:tailEnd type="none" w="med" len="med"/>
          </a:ln>
          <a:effectLst/>
          <a:scene3d>
            <a:camera prst="orthographicFront"/>
            <a:lightRig rig="chilly" dir="t"/>
          </a:scene3d>
          <a:sp3d prstMaterial="dkEdge">
            <a:bevelT w="82550"/>
            <a:bevelB w="69850" h="82550"/>
          </a:sp3d>
        </p:spPr>
      </p:pic>
      <p:sp>
        <p:nvSpPr>
          <p:cNvPr id="11" name="_x125373896"/>
          <p:cNvSpPr>
            <a:spLocks noChangeArrowheads="1"/>
          </p:cNvSpPr>
          <p:nvPr/>
        </p:nvSpPr>
        <p:spPr bwMode="auto">
          <a:xfrm>
            <a:off x="3851920" y="5830316"/>
            <a:ext cx="4608512" cy="449580"/>
          </a:xfrm>
          <a:prstGeom prst="rect">
            <a:avLst/>
          </a:prstGeom>
          <a:solidFill>
            <a:schemeClr val="accent3">
              <a:lumMod val="60000"/>
              <a:lumOff val="40000"/>
            </a:schemeClr>
          </a:solidFill>
          <a:ln w="9525">
            <a:solidFill>
              <a:schemeClr val="tx2">
                <a:lumMod val="60000"/>
                <a:lumOff val="40000"/>
              </a:schemeClr>
            </a:solidFill>
            <a:miter lim="800000"/>
            <a:headEnd/>
            <a:tailEnd/>
          </a:ln>
          <a:effectLst>
            <a:innerShdw blurRad="63500" dist="50800" dir="5400000">
              <a:srgbClr val="00B050">
                <a:alpha val="50000"/>
              </a:srgbClr>
            </a:innerShdw>
          </a:effectLst>
          <a:scene3d>
            <a:camera prst="orthographicFront"/>
            <a:lightRig rig="threePt" dir="t"/>
          </a:scene3d>
          <a:sp3d>
            <a:bevelT/>
            <a:bevelB/>
          </a:sp3d>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9E0808"/>
                </a:solidFill>
                <a:latin typeface="ＭＳ ゴシック" pitchFamily="49" charset="-128"/>
                <a:ea typeface="ＭＳ ゴシック" pitchFamily="49" charset="-128"/>
              </a:rPr>
              <a:t>高度処理を行っているとして取り扱う</a:t>
            </a:r>
          </a:p>
        </p:txBody>
      </p:sp>
      <p:sp>
        <p:nvSpPr>
          <p:cNvPr id="12" name="対角する 2 つの角を丸めた四角形 11"/>
          <p:cNvSpPr/>
          <p:nvPr/>
        </p:nvSpPr>
        <p:spPr>
          <a:xfrm>
            <a:off x="3131840" y="1916832"/>
            <a:ext cx="5832648" cy="2736304"/>
          </a:xfrm>
          <a:prstGeom prst="round2DiagRect">
            <a:avLst/>
          </a:prstGeom>
          <a:noFill/>
          <a:ln w="66675"/>
          <a:scene3d>
            <a:camera prst="orthographicFront"/>
            <a:lightRig rig="sunset" dir="t"/>
          </a:scene3d>
          <a:sp3d prstMaterial="metal">
            <a:bevelT w="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610844" y="2564904"/>
            <a:ext cx="2376264" cy="646331"/>
          </a:xfrm>
          <a:prstGeom prst="rect">
            <a:avLst/>
          </a:prstGeom>
          <a:noFill/>
        </p:spPr>
        <p:txBody>
          <a:bodyPr wrap="square" rtlCol="0">
            <a:spAutoFit/>
          </a:bodyPr>
          <a:lstStyle/>
          <a:p>
            <a:r>
              <a:rPr kumimoji="1" lang="ja-JP" altLang="en-US" b="1" dirty="0" smtClean="0"/>
              <a:t>窒素除去</a:t>
            </a:r>
            <a:endParaRPr lang="ja-JP" altLang="en-US" b="1" dirty="0" smtClean="0"/>
          </a:p>
          <a:p>
            <a:r>
              <a:rPr kumimoji="1" lang="ja-JP" altLang="en-US" b="1" dirty="0" smtClean="0"/>
              <a:t>硝化･脱窒反応の原理</a:t>
            </a:r>
            <a:endParaRPr kumimoji="1" lang="ja-JP" altLang="en-US" b="1" dirty="0"/>
          </a:p>
        </p:txBody>
      </p:sp>
      <p:sp>
        <p:nvSpPr>
          <p:cNvPr id="14" name="テキスト ボックス 13"/>
          <p:cNvSpPr txBox="1"/>
          <p:nvPr/>
        </p:nvSpPr>
        <p:spPr>
          <a:xfrm>
            <a:off x="3610844" y="3501008"/>
            <a:ext cx="3024336" cy="646331"/>
          </a:xfrm>
          <a:prstGeom prst="rect">
            <a:avLst/>
          </a:prstGeom>
          <a:noFill/>
        </p:spPr>
        <p:txBody>
          <a:bodyPr wrap="square" rtlCol="0">
            <a:spAutoFit/>
          </a:bodyPr>
          <a:lstStyle/>
          <a:p>
            <a:r>
              <a:rPr kumimoji="1" lang="ja-JP" altLang="en-US" b="1" dirty="0" err="1" smtClean="0"/>
              <a:t>りん</a:t>
            </a:r>
            <a:r>
              <a:rPr kumimoji="1" lang="ja-JP" altLang="en-US" b="1" dirty="0" smtClean="0"/>
              <a:t>除去</a:t>
            </a:r>
            <a:endParaRPr lang="ja-JP" altLang="en-US" b="1" dirty="0" smtClean="0"/>
          </a:p>
          <a:p>
            <a:r>
              <a:rPr kumimoji="1" lang="ja-JP" altLang="en-US" b="1" dirty="0" smtClean="0"/>
              <a:t>活性汚泥の過剰摂取の原理</a:t>
            </a:r>
            <a:endParaRPr kumimoji="1" lang="ja-JP" altLang="en-US" b="1" dirty="0"/>
          </a:p>
        </p:txBody>
      </p:sp>
      <p:sp>
        <p:nvSpPr>
          <p:cNvPr id="15" name="テキスト ボックス 14"/>
          <p:cNvSpPr txBox="1"/>
          <p:nvPr/>
        </p:nvSpPr>
        <p:spPr>
          <a:xfrm>
            <a:off x="6948264" y="3068960"/>
            <a:ext cx="2195736" cy="646331"/>
          </a:xfrm>
          <a:prstGeom prst="rect">
            <a:avLst/>
          </a:prstGeom>
          <a:noFill/>
        </p:spPr>
        <p:txBody>
          <a:bodyPr wrap="square" rtlCol="0">
            <a:spAutoFit/>
          </a:bodyPr>
          <a:lstStyle/>
          <a:p>
            <a:r>
              <a:rPr lang="ja-JP" altLang="en-US" b="1" dirty="0" smtClean="0"/>
              <a:t>攪拌機を</a:t>
            </a:r>
          </a:p>
          <a:p>
            <a:r>
              <a:rPr lang="ja-JP" altLang="en-US" b="1" dirty="0" smtClean="0"/>
              <a:t>備えなくても良い</a:t>
            </a:r>
            <a:endParaRPr kumimoji="1" lang="ja-JP" altLang="en-US" b="1" dirty="0"/>
          </a:p>
        </p:txBody>
      </p:sp>
      <p:sp>
        <p:nvSpPr>
          <p:cNvPr id="16" name="テキスト ボックス 15"/>
          <p:cNvSpPr txBox="1"/>
          <p:nvPr/>
        </p:nvSpPr>
        <p:spPr>
          <a:xfrm>
            <a:off x="4991522" y="5085184"/>
            <a:ext cx="2304256" cy="369332"/>
          </a:xfrm>
          <a:prstGeom prst="rect">
            <a:avLst/>
          </a:prstGeom>
          <a:noFill/>
        </p:spPr>
        <p:txBody>
          <a:bodyPr wrap="square" rtlCol="0">
            <a:spAutoFit/>
          </a:bodyPr>
          <a:lstStyle/>
          <a:p>
            <a:r>
              <a:rPr kumimoji="1" lang="ja-JP" altLang="en-US" b="1" dirty="0" smtClean="0">
                <a:latin typeface="ＭＳ ゴシック" pitchFamily="49" charset="-128"/>
                <a:ea typeface="ＭＳ ゴシック" pitchFamily="49" charset="-128"/>
              </a:rPr>
              <a:t>計画放流水質に適合</a:t>
            </a:r>
            <a:endParaRPr kumimoji="1" lang="ja-JP" altLang="en-US" b="1" dirty="0">
              <a:latin typeface="ＭＳ ゴシック" pitchFamily="49" charset="-128"/>
              <a:ea typeface="ＭＳ ゴシック" pitchFamily="49" charset="-128"/>
            </a:endParaRPr>
          </a:p>
        </p:txBody>
      </p:sp>
      <p:pic>
        <p:nvPicPr>
          <p:cNvPr id="1026" name="Picture 2"/>
          <p:cNvPicPr>
            <a:picLocks noChangeAspect="1" noChangeArrowheads="1"/>
          </p:cNvPicPr>
          <p:nvPr/>
        </p:nvPicPr>
        <p:blipFill>
          <a:blip r:embed="rId3" cstate="print"/>
          <a:srcRect/>
          <a:stretch>
            <a:fillRect/>
          </a:stretch>
        </p:blipFill>
        <p:spPr bwMode="auto">
          <a:xfrm>
            <a:off x="827584" y="4941168"/>
            <a:ext cx="1828800" cy="1562100"/>
          </a:xfrm>
          <a:prstGeom prst="rect">
            <a:avLst/>
          </a:prstGeom>
          <a:noFill/>
          <a:ln w="9525">
            <a:noFill/>
            <a:miter lim="800000"/>
            <a:headEnd/>
            <a:tailEnd/>
          </a:ln>
          <a:effectLst/>
        </p:spPr>
      </p:pic>
      <p:sp>
        <p:nvSpPr>
          <p:cNvPr id="18" name="ストライプ矢印 17"/>
          <p:cNvSpPr/>
          <p:nvPr/>
        </p:nvSpPr>
        <p:spPr>
          <a:xfrm rot="5400000">
            <a:off x="5850142" y="4743146"/>
            <a:ext cx="396044"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トライプ矢印 18"/>
          <p:cNvSpPr/>
          <p:nvPr/>
        </p:nvSpPr>
        <p:spPr>
          <a:xfrm rot="5400000">
            <a:off x="5880670" y="5445224"/>
            <a:ext cx="360040"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37200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b="1" dirty="0" smtClean="0">
                <a:solidFill>
                  <a:schemeClr val="tx1"/>
                </a:solidFill>
                <a:latin typeface="HG丸ｺﾞｼｯｸM-PRO" pitchFamily="50" charset="-128"/>
                <a:ea typeface="HG丸ｺﾞｼｯｸM-PRO" pitchFamily="50" charset="-128"/>
              </a:rPr>
              <a:t>13</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2" cstate="print"/>
          <a:srcRect/>
          <a:stretch>
            <a:fillRect/>
          </a:stretch>
        </p:blipFill>
        <p:spPr bwMode="auto">
          <a:xfrm>
            <a:off x="142844" y="142852"/>
            <a:ext cx="8858312" cy="6572296"/>
          </a:xfrm>
          <a:prstGeom prst="rect">
            <a:avLst/>
          </a:prstGeom>
          <a:noFill/>
        </p:spPr>
      </p:pic>
      <p:sp>
        <p:nvSpPr>
          <p:cNvPr id="2" name="正方形/長方形 1"/>
          <p:cNvSpPr/>
          <p:nvPr/>
        </p:nvSpPr>
        <p:spPr>
          <a:xfrm>
            <a:off x="192948" y="6021288"/>
            <a:ext cx="8794800" cy="6938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b="1" dirty="0" smtClean="0">
                <a:solidFill>
                  <a:schemeClr val="tx1"/>
                </a:solidFill>
                <a:latin typeface="HG丸ｺﾞｼｯｸM-PRO" pitchFamily="50" charset="-128"/>
                <a:ea typeface="HG丸ｺﾞｼｯｸM-PRO" pitchFamily="50" charset="-128"/>
              </a:rPr>
              <a:t>14</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4101" y="692696"/>
            <a:ext cx="392401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773" y="486916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2123728" y="5661248"/>
            <a:ext cx="5234125" cy="523220"/>
          </a:xfrm>
          <a:prstGeom prst="rect">
            <a:avLst/>
          </a:prstGeom>
        </p:spPr>
        <p:txBody>
          <a:bodyPr wrap="none">
            <a:spAutoFit/>
          </a:bodyPr>
          <a:lstStyle/>
          <a:p>
            <a:pPr lvl="0" eaLnBrk="0" fontAlgn="base" hangingPunct="0">
              <a:spcBef>
                <a:spcPct val="0"/>
              </a:spcBef>
              <a:spcAft>
                <a:spcPct val="0"/>
              </a:spcAft>
            </a:pPr>
            <a:r>
              <a:rPr lang="ja-JP" altLang="ja-JP" sz="2800" b="1" dirty="0">
                <a:latin typeface="ＭＳ 明朝" pitchFamily="17" charset="-128"/>
                <a:ea typeface="ＭＳ 明朝" pitchFamily="17" charset="-128"/>
                <a:cs typeface="ＭＳ Ｐゴシック" pitchFamily="50" charset="-128"/>
              </a:rPr>
              <a:t>ご静聴ありがとう</a:t>
            </a:r>
            <a:r>
              <a:rPr lang="ja-JP" altLang="ja-JP" sz="2800" b="1" dirty="0" smtClean="0">
                <a:latin typeface="ＭＳ 明朝" pitchFamily="17" charset="-128"/>
                <a:ea typeface="ＭＳ 明朝" pitchFamily="17" charset="-128"/>
                <a:cs typeface="ＭＳ Ｐゴシック" pitchFamily="50" charset="-128"/>
              </a:rPr>
              <a:t>ございました</a:t>
            </a:r>
            <a:endParaRPr lang="ja-JP" altLang="ja-JP" sz="2800" b="1" dirty="0">
              <a:latin typeface="ＭＳ 明朝" pitchFamily="17" charset="-128"/>
              <a:ea typeface="ＭＳ 明朝" pitchFamily="17" charset="-128"/>
              <a:cs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2906" y="1196752"/>
            <a:ext cx="8460085" cy="4662815"/>
          </a:xfrm>
          <a:prstGeom prst="rect">
            <a:avLst/>
          </a:prstGeom>
          <a:noFill/>
          <a:ln cap="rnd">
            <a:solidFill>
              <a:schemeClr val="accent1">
                <a:alpha val="50000"/>
              </a:schemeClr>
            </a:solidFill>
            <a:bevel/>
          </a:ln>
          <a:effectLst>
            <a:reflection blurRad="6350" endPos="0" dist="50800" dir="5400000" sy="-100000" algn="bl" rotWithShape="0"/>
          </a:effectLst>
          <a:scene3d>
            <a:camera prst="orthographicFront"/>
            <a:lightRig rig="threePt" dir="t"/>
          </a:scene3d>
          <a:sp3d prstMaterial="dkEdge">
            <a:bevelT w="101600" h="101600"/>
            <a:bevelB w="101600" h="101600"/>
          </a:sp3d>
        </p:spPr>
        <p:txBody>
          <a:bodyPr wrap="square" rtlCol="0">
            <a:spAutoFit/>
          </a:bodyPr>
          <a:lstStyle/>
          <a:p>
            <a:r>
              <a:rPr kumimoji="1" lang="ja-JP" altLang="en-US" sz="2700" b="1" dirty="0" smtClean="0">
                <a:latin typeface="Arial" pitchFamily="34" charset="0"/>
                <a:ea typeface="ＭＳ ゴシック" pitchFamily="49" charset="-128"/>
              </a:rPr>
              <a:t>１</a:t>
            </a:r>
            <a:r>
              <a:rPr kumimoji="1" lang="en-US" altLang="ja-JP" sz="2700" b="1" dirty="0" smtClean="0">
                <a:latin typeface="Arial" pitchFamily="34" charset="0"/>
                <a:ea typeface="ＭＳ ゴシック" pitchFamily="49" charset="-128"/>
              </a:rPr>
              <a:t>) </a:t>
            </a:r>
            <a:r>
              <a:rPr kumimoji="1" lang="ja-JP" altLang="en-US" sz="2700" b="1" dirty="0" smtClean="0">
                <a:latin typeface="Arial" pitchFamily="34" charset="0"/>
                <a:ea typeface="ＭＳ ゴシック" pitchFamily="49" charset="-128"/>
              </a:rPr>
              <a:t>自然界に普遍的に存在するグラム陽性桿菌である</a:t>
            </a:r>
            <a:endParaRPr lang="ja-JP" altLang="en-US" sz="2700" b="1" dirty="0" smtClean="0">
              <a:latin typeface="Arial" pitchFamily="34" charset="0"/>
              <a:ea typeface="ＭＳ ゴシック" pitchFamily="49" charset="-128"/>
            </a:endParaRPr>
          </a:p>
          <a:p>
            <a:r>
              <a:rPr kumimoji="1" lang="ja-JP" altLang="en-US" sz="2700" b="1" dirty="0" smtClean="0">
                <a:latin typeface="Arial" pitchFamily="34" charset="0"/>
                <a:ea typeface="ＭＳ ゴシック" pitchFamily="49" charset="-128"/>
              </a:rPr>
              <a:t>２</a:t>
            </a:r>
            <a:r>
              <a:rPr lang="en-US" altLang="ja-JP" sz="2700" b="1" dirty="0" smtClean="0">
                <a:latin typeface="Arial" pitchFamily="34" charset="0"/>
                <a:ea typeface="ＭＳ ゴシック" pitchFamily="49" charset="-128"/>
              </a:rPr>
              <a:t>) </a:t>
            </a:r>
            <a:r>
              <a:rPr kumimoji="1" lang="ja-JP" altLang="en-US" sz="2700" b="1" dirty="0" smtClean="0">
                <a:latin typeface="Arial" pitchFamily="34" charset="0"/>
                <a:ea typeface="ＭＳ ゴシック" pitchFamily="49" charset="-128"/>
              </a:rPr>
              <a:t>生息環境が悪化しても芽胞を形成することに</a:t>
            </a:r>
            <a:endParaRPr kumimoji="1" lang="en-US" altLang="ja-JP" sz="2700" b="1" dirty="0" smtClean="0">
              <a:latin typeface="Arial" pitchFamily="34" charset="0"/>
              <a:ea typeface="ＭＳ ゴシック" pitchFamily="49" charset="-128"/>
            </a:endParaRPr>
          </a:p>
          <a:p>
            <a:r>
              <a:rPr lang="en-US" altLang="ja-JP" sz="2700" b="1" dirty="0">
                <a:latin typeface="Arial" pitchFamily="34" charset="0"/>
                <a:ea typeface="ＭＳ ゴシック" pitchFamily="49" charset="-128"/>
              </a:rPr>
              <a:t> </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よっ</a:t>
            </a:r>
            <a:r>
              <a:rPr kumimoji="1" lang="ja-JP" altLang="en-US" sz="2700" b="1" dirty="0" smtClean="0">
                <a:latin typeface="Arial" pitchFamily="34" charset="0"/>
                <a:ea typeface="ＭＳ ゴシック" pitchFamily="49" charset="-128"/>
              </a:rPr>
              <a:t>て生き残る</a:t>
            </a:r>
            <a:endParaRPr kumimoji="1" lang="en-US" altLang="ja-JP" sz="2700" b="1" dirty="0" smtClean="0">
              <a:latin typeface="Arial" pitchFamily="34" charset="0"/>
              <a:ea typeface="ＭＳ ゴシック" pitchFamily="49" charset="-128"/>
            </a:endParaRPr>
          </a:p>
          <a:p>
            <a:r>
              <a:rPr lang="ja-JP" altLang="en-US" sz="2700" b="1" dirty="0" smtClean="0">
                <a:latin typeface="Arial" pitchFamily="34" charset="0"/>
                <a:ea typeface="ＭＳ ゴシック" pitchFamily="49" charset="-128"/>
              </a:rPr>
              <a:t>３</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バチルス菌の基準種となっているのは枯草菌で</a:t>
            </a:r>
            <a:endParaRPr lang="en-US" altLang="ja-JP" sz="2700" b="1" dirty="0" smtClean="0">
              <a:latin typeface="Arial" pitchFamily="34" charset="0"/>
              <a:ea typeface="ＭＳ ゴシック" pitchFamily="49" charset="-128"/>
            </a:endParaRPr>
          </a:p>
          <a:p>
            <a:r>
              <a:rPr lang="ja-JP" altLang="en-US" sz="2700" b="1" dirty="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  ある</a:t>
            </a:r>
            <a:endParaRPr lang="en-US" altLang="ja-JP" sz="2700" b="1" dirty="0" smtClean="0">
              <a:latin typeface="Arial" pitchFamily="34" charset="0"/>
              <a:ea typeface="ＭＳ ゴシック" pitchFamily="49" charset="-128"/>
            </a:endParaRPr>
          </a:p>
          <a:p>
            <a:r>
              <a:rPr kumimoji="1" lang="ja-JP" altLang="en-US" sz="2700" b="1" dirty="0" smtClean="0">
                <a:latin typeface="Arial" pitchFamily="34" charset="0"/>
                <a:ea typeface="ＭＳ ゴシック" pitchFamily="49" charset="-128"/>
              </a:rPr>
              <a:t>４</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枯草菌は、人に対する病原性を持たない</a:t>
            </a:r>
            <a:endParaRPr kumimoji="1" lang="en-US" altLang="ja-JP" sz="2700" b="1" dirty="0" smtClean="0">
              <a:latin typeface="Arial" pitchFamily="34" charset="0"/>
              <a:ea typeface="ＭＳ ゴシック" pitchFamily="49" charset="-128"/>
            </a:endParaRPr>
          </a:p>
          <a:p>
            <a:r>
              <a:rPr lang="ja-JP" altLang="en-US" sz="2700" b="1" dirty="0" smtClean="0">
                <a:latin typeface="Arial" pitchFamily="34" charset="0"/>
                <a:ea typeface="ＭＳ ゴシック" pitchFamily="49" charset="-128"/>
              </a:rPr>
              <a:t>５</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ある種の枯草菌が納豆の製造に用いられている</a:t>
            </a:r>
          </a:p>
          <a:p>
            <a:r>
              <a:rPr lang="ja-JP" altLang="en-US" sz="2700" b="1" dirty="0" smtClean="0">
                <a:latin typeface="Arial" pitchFamily="34" charset="0"/>
                <a:ea typeface="ＭＳ ゴシック" pitchFamily="49" charset="-128"/>
              </a:rPr>
              <a:t>６</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ある種の枯草菌が作るタンパク質分解酵素が</a:t>
            </a:r>
            <a:endParaRPr lang="en-US" altLang="ja-JP" sz="2700" b="1" dirty="0" smtClean="0">
              <a:latin typeface="Arial" pitchFamily="34" charset="0"/>
              <a:ea typeface="ＭＳ ゴシック" pitchFamily="49" charset="-128"/>
            </a:endParaRPr>
          </a:p>
          <a:p>
            <a:r>
              <a:rPr lang="en-US" altLang="ja-JP" sz="2700" b="1" dirty="0">
                <a:latin typeface="Arial" pitchFamily="34" charset="0"/>
                <a:ea typeface="ＭＳ ゴシック" pitchFamily="49" charset="-128"/>
              </a:rPr>
              <a:t> </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洗剤に利用されている</a:t>
            </a:r>
            <a:endParaRPr lang="en-US" altLang="ja-JP" sz="2700" b="1" dirty="0" smtClean="0">
              <a:latin typeface="Arial" pitchFamily="34" charset="0"/>
              <a:ea typeface="ＭＳ ゴシック" pitchFamily="49" charset="-128"/>
            </a:endParaRPr>
          </a:p>
          <a:p>
            <a:r>
              <a:rPr lang="ja-JP" altLang="en-US" sz="2700" b="1" dirty="0" smtClean="0">
                <a:latin typeface="Arial" pitchFamily="34" charset="0"/>
                <a:ea typeface="ＭＳ ゴシック" pitchFamily="49" charset="-128"/>
              </a:rPr>
              <a:t>７</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枯草菌は</a:t>
            </a:r>
            <a:r>
              <a:rPr lang="en-US" altLang="ja-JP" sz="2700" b="1" dirty="0" smtClean="0">
                <a:latin typeface="Arial" pitchFamily="34" charset="0"/>
                <a:ea typeface="ＭＳ ゴシック" pitchFamily="49" charset="-128"/>
              </a:rPr>
              <a:t>､</a:t>
            </a:r>
            <a:r>
              <a:rPr lang="ja-JP" altLang="en-US" sz="2700" b="1" dirty="0">
                <a:latin typeface="Arial" pitchFamily="34" charset="0"/>
                <a:ea typeface="ＭＳ ゴシック" pitchFamily="49" charset="-128"/>
              </a:rPr>
              <a:t>分子</a:t>
            </a:r>
            <a:r>
              <a:rPr lang="ja-JP" altLang="en-US" sz="2700" b="1" dirty="0" smtClean="0">
                <a:latin typeface="Arial" pitchFamily="34" charset="0"/>
                <a:ea typeface="ＭＳ ゴシック" pitchFamily="49" charset="-128"/>
              </a:rPr>
              <a:t>生物学分野でグラム陽性桿菌のモ</a:t>
            </a:r>
            <a:endParaRPr lang="en-US" altLang="ja-JP" sz="2700" b="1" dirty="0" smtClean="0">
              <a:latin typeface="Arial" pitchFamily="34" charset="0"/>
              <a:ea typeface="ＭＳ ゴシック" pitchFamily="49" charset="-128"/>
            </a:endParaRPr>
          </a:p>
          <a:p>
            <a:r>
              <a:rPr lang="en-US" altLang="ja-JP" sz="2700" b="1" dirty="0">
                <a:latin typeface="Arial" pitchFamily="34" charset="0"/>
                <a:ea typeface="ＭＳ ゴシック" pitchFamily="49" charset="-128"/>
              </a:rPr>
              <a:t> </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デル生物として扱われている</a:t>
            </a:r>
            <a:endParaRPr lang="en-US" altLang="ja-JP" sz="2700" b="1" dirty="0" smtClean="0">
              <a:latin typeface="Arial" pitchFamily="34" charset="0"/>
              <a:ea typeface="ＭＳ ゴシック" pitchFamily="49" charset="-128"/>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37200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2852192" y="334397"/>
            <a:ext cx="3549160" cy="646331"/>
          </a:xfrm>
          <a:prstGeom prst="rect">
            <a:avLst/>
          </a:prstGeom>
          <a:solidFill>
            <a:schemeClr val="accent6">
              <a:lumMod val="20000"/>
              <a:lumOff val="80000"/>
            </a:schemeClr>
          </a:solidFill>
          <a:ln>
            <a:solidFill>
              <a:schemeClr val="accent6">
                <a:lumMod val="50000"/>
              </a:schemeClr>
            </a:solidFill>
          </a:ln>
          <a:scene3d>
            <a:camera prst="orthographicFront"/>
            <a:lightRig rig="morning" dir="t"/>
          </a:scene3d>
          <a:sp3d extrusionH="76200" contourW="12700" prstMaterial="dkEdge">
            <a:bevelT w="63500" h="63500"/>
            <a:bevelB w="63500" h="63500"/>
            <a:extrusionClr>
              <a:schemeClr val="accent6">
                <a:lumMod val="40000"/>
                <a:lumOff val="60000"/>
              </a:schemeClr>
            </a:extrusionClr>
            <a:contourClr>
              <a:schemeClr val="accent6">
                <a:lumMod val="75000"/>
              </a:schemeClr>
            </a:contourClr>
          </a:sp3d>
        </p:spPr>
        <p:txBody>
          <a:bodyPr wrap="square" rtlCol="0">
            <a:spAutoFit/>
          </a:bodyPr>
          <a:lstStyle/>
          <a:p>
            <a:r>
              <a:rPr lang="ja-JP" altLang="en-US" sz="3600" b="1" dirty="0" smtClean="0">
                <a:solidFill>
                  <a:srgbClr val="FF0000"/>
                </a:solidFill>
                <a:latin typeface="ＭＳ 明朝" pitchFamily="17" charset="-128"/>
                <a:ea typeface="ＭＳ 明朝" pitchFamily="17" charset="-128"/>
              </a:rPr>
              <a:t>  バチルス菌</a:t>
            </a:r>
            <a:endParaRPr kumimoji="1" lang="ja-JP" altLang="en-US" sz="3600" b="1" dirty="0">
              <a:solidFill>
                <a:srgbClr val="FF0000"/>
              </a:solidFill>
              <a:latin typeface="ＭＳ 明朝" pitchFamily="17" charset="-128"/>
              <a:ea typeface="ＭＳ 明朝" pitchFamily="17" charset="-128"/>
            </a:endParaRPr>
          </a:p>
        </p:txBody>
      </p:sp>
      <p:sp>
        <p:nvSpPr>
          <p:cNvPr id="5"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a:solidFill>
                  <a:schemeClr val="tx1"/>
                </a:solidFill>
                <a:latin typeface="HG丸ｺﾞｼｯｸM-PRO" pitchFamily="50" charset="-128"/>
                <a:ea typeface="HG丸ｺﾞｼｯｸM-PRO" pitchFamily="50" charset="-128"/>
              </a:rPr>
              <a:t>１</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76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テキスト ボックス 5"/>
          <p:cNvSpPr txBox="1"/>
          <p:nvPr/>
        </p:nvSpPr>
        <p:spPr>
          <a:xfrm>
            <a:off x="3143240" y="428604"/>
            <a:ext cx="2571768" cy="584775"/>
          </a:xfrm>
          <a:prstGeom prst="rect">
            <a:avLst/>
          </a:prstGeom>
          <a:noFill/>
        </p:spPr>
        <p:txBody>
          <a:bodyPr wrap="square" rtlCol="0">
            <a:spAutoFit/>
          </a:bodyPr>
          <a:lstStyle/>
          <a:p>
            <a:r>
              <a:rPr lang="ja-JP" altLang="en-US" sz="3200" b="1" dirty="0" smtClean="0">
                <a:solidFill>
                  <a:srgbClr val="FF0000"/>
                </a:solidFill>
                <a:latin typeface="ＭＳ 明朝" pitchFamily="17" charset="-128"/>
                <a:ea typeface="ＭＳ 明朝" pitchFamily="17" charset="-128"/>
              </a:rPr>
              <a:t> バチルス菌</a:t>
            </a:r>
            <a:endParaRPr kumimoji="1" lang="ja-JP" altLang="en-US" sz="3200" b="1" dirty="0">
              <a:solidFill>
                <a:srgbClr val="FF0000"/>
              </a:solidFill>
              <a:latin typeface="ＭＳ 明朝" pitchFamily="17" charset="-128"/>
              <a:ea typeface="ＭＳ 明朝" pitchFamily="17" charset="-128"/>
            </a:endParaRPr>
          </a:p>
        </p:txBody>
      </p:sp>
      <p:sp>
        <p:nvSpPr>
          <p:cNvPr id="7" name="テキスト ボックス 6"/>
          <p:cNvSpPr txBox="1"/>
          <p:nvPr/>
        </p:nvSpPr>
        <p:spPr>
          <a:xfrm>
            <a:off x="611560" y="464763"/>
            <a:ext cx="7992888" cy="646331"/>
          </a:xfrm>
          <a:prstGeom prst="rect">
            <a:avLst/>
          </a:prstGeom>
          <a:solidFill>
            <a:schemeClr val="accent6">
              <a:lumMod val="20000"/>
              <a:lumOff val="80000"/>
            </a:schemeClr>
          </a:solidFill>
          <a:ln>
            <a:solidFill>
              <a:schemeClr val="accent6">
                <a:lumMod val="50000"/>
              </a:schemeClr>
            </a:solidFill>
          </a:ln>
          <a:scene3d>
            <a:camera prst="orthographicFront"/>
            <a:lightRig rig="morning" dir="t"/>
          </a:scene3d>
          <a:sp3d extrusionH="76200" contourW="12700" prstMaterial="dkEdge">
            <a:bevelT w="63500" h="63500"/>
            <a:bevelB w="63500" h="63500"/>
            <a:extrusionClr>
              <a:schemeClr val="accent6">
                <a:lumMod val="40000"/>
                <a:lumOff val="60000"/>
              </a:schemeClr>
            </a:extrusionClr>
            <a:contourClr>
              <a:schemeClr val="accent6">
                <a:lumMod val="75000"/>
              </a:schemeClr>
            </a:contourClr>
          </a:sp3d>
        </p:spPr>
        <p:txBody>
          <a:bodyPr wrap="square" rtlCol="0">
            <a:spAutoFit/>
          </a:bodyPr>
          <a:lstStyle/>
          <a:p>
            <a:r>
              <a:rPr lang="ja-JP" altLang="en-US" sz="3600" b="1" dirty="0" smtClean="0">
                <a:solidFill>
                  <a:srgbClr val="FF0000"/>
                </a:solidFill>
                <a:latin typeface="ＭＳ 明朝" pitchFamily="17" charset="-128"/>
                <a:ea typeface="ＭＳ 明朝" pitchFamily="17" charset="-128"/>
              </a:rPr>
              <a:t>   バチルス菌の主な機能と特徴</a:t>
            </a:r>
            <a:endParaRPr kumimoji="1" lang="ja-JP" altLang="en-US" sz="3600" b="1" dirty="0">
              <a:solidFill>
                <a:srgbClr val="FF0000"/>
              </a:solidFill>
              <a:latin typeface="ＭＳ 明朝" pitchFamily="17" charset="-128"/>
              <a:ea typeface="ＭＳ 明朝" pitchFamily="17" charset="-128"/>
            </a:endParaRPr>
          </a:p>
        </p:txBody>
      </p:sp>
      <p:sp>
        <p:nvSpPr>
          <p:cNvPr id="2" name="テキスト ボックス 1"/>
          <p:cNvSpPr txBox="1"/>
          <p:nvPr/>
        </p:nvSpPr>
        <p:spPr>
          <a:xfrm>
            <a:off x="5364088" y="4653136"/>
            <a:ext cx="184731" cy="369332"/>
          </a:xfrm>
          <a:prstGeom prst="rect">
            <a:avLst/>
          </a:prstGeom>
          <a:noFill/>
        </p:spPr>
        <p:txBody>
          <a:bodyPr wrap="none" rtlCol="0">
            <a:spAutoFit/>
          </a:bodyPr>
          <a:lstStyle/>
          <a:p>
            <a:endParaRPr kumimoji="1" lang="ja-JP" altLang="en-US" dirty="0"/>
          </a:p>
        </p:txBody>
      </p:sp>
      <p:sp>
        <p:nvSpPr>
          <p:cNvPr id="4" name="テキスト ボックス 3"/>
          <p:cNvSpPr txBox="1"/>
          <p:nvPr/>
        </p:nvSpPr>
        <p:spPr>
          <a:xfrm>
            <a:off x="377676" y="1484784"/>
            <a:ext cx="8388647" cy="3924151"/>
          </a:xfrm>
          <a:prstGeom prst="rect">
            <a:avLst/>
          </a:prstGeom>
          <a:noFill/>
          <a:ln cap="rnd">
            <a:solidFill>
              <a:schemeClr val="accent1">
                <a:alpha val="50000"/>
              </a:schemeClr>
            </a:solidFill>
            <a:bevel/>
          </a:ln>
          <a:effectLst>
            <a:reflection blurRad="6350" endPos="0" dist="50800" dir="5400000" sy="-100000" algn="bl" rotWithShape="0"/>
          </a:effectLst>
          <a:scene3d>
            <a:camera prst="orthographicFront"/>
            <a:lightRig rig="threePt" dir="t"/>
          </a:scene3d>
          <a:sp3d prstMaterial="dkEdge">
            <a:bevelT w="101600" h="101600"/>
            <a:bevelB w="101600" h="101600"/>
          </a:sp3d>
        </p:spPr>
        <p:txBody>
          <a:bodyPr wrap="square" rtlCol="0">
            <a:spAutoFit/>
          </a:bodyPr>
          <a:lstStyle/>
          <a:p>
            <a:r>
              <a:rPr kumimoji="1" lang="ja-JP" altLang="en-US" sz="2800" b="1" dirty="0" smtClean="0">
                <a:latin typeface="Arial" pitchFamily="34" charset="0"/>
                <a:ea typeface="ＭＳ ゴシック" pitchFamily="49" charset="-128"/>
              </a:rPr>
              <a:t>１</a:t>
            </a:r>
            <a:r>
              <a:rPr kumimoji="1" lang="en-US" altLang="ja-JP" sz="2800" b="1" dirty="0" smtClean="0">
                <a:latin typeface="Arial" pitchFamily="34" charset="0"/>
                <a:ea typeface="ＭＳ ゴシック" pitchFamily="49" charset="-128"/>
              </a:rPr>
              <a:t>) </a:t>
            </a:r>
            <a:r>
              <a:rPr kumimoji="1" lang="ja-JP" altLang="en-US" sz="2800" b="1" dirty="0" smtClean="0">
                <a:latin typeface="Arial" pitchFamily="34" charset="0"/>
                <a:ea typeface="ＭＳ ゴシック" pitchFamily="49" charset="-128"/>
              </a:rPr>
              <a:t>タンパク質、デンプンを分解する菌は少な</a:t>
            </a:r>
            <a:endParaRPr kumimoji="1" lang="en-US" altLang="ja-JP" sz="2800" b="1" dirty="0" smtClean="0">
              <a:latin typeface="Arial" pitchFamily="34" charset="0"/>
              <a:ea typeface="ＭＳ ゴシック" pitchFamily="49" charset="-128"/>
            </a:endParaRPr>
          </a:p>
          <a:p>
            <a:r>
              <a:rPr lang="en-US" altLang="ja-JP" sz="2800" b="1" dirty="0">
                <a:latin typeface="Arial" pitchFamily="34" charset="0"/>
                <a:ea typeface="ＭＳ ゴシック" pitchFamily="49" charset="-128"/>
              </a:rPr>
              <a:t> </a:t>
            </a:r>
            <a:r>
              <a:rPr lang="en-US" altLang="ja-JP" sz="2800" b="1" dirty="0" smtClean="0">
                <a:latin typeface="Arial" pitchFamily="34" charset="0"/>
                <a:ea typeface="ＭＳ ゴシック" pitchFamily="49" charset="-128"/>
              </a:rPr>
              <a:t>     </a:t>
            </a:r>
            <a:r>
              <a:rPr kumimoji="1" lang="ja-JP" altLang="en-US" sz="2800" b="1" dirty="0" smtClean="0">
                <a:latin typeface="Arial" pitchFamily="34" charset="0"/>
                <a:ea typeface="ＭＳ ゴシック" pitchFamily="49" charset="-128"/>
              </a:rPr>
              <a:t>いなかで、それらを分解する</a:t>
            </a:r>
            <a:r>
              <a:rPr lang="ja-JP" altLang="en-US" sz="2800" b="1" dirty="0">
                <a:latin typeface="Arial" pitchFamily="34" charset="0"/>
                <a:ea typeface="ＭＳ ゴシック" pitchFamily="49" charset="-128"/>
              </a:rPr>
              <a:t> </a:t>
            </a:r>
            <a:r>
              <a:rPr lang="ja-JP" altLang="en-US" sz="2800" b="1" dirty="0" smtClean="0">
                <a:latin typeface="Arial" pitchFamily="34" charset="0"/>
                <a:ea typeface="ＭＳ ゴシック" pitchFamily="49" charset="-128"/>
              </a:rPr>
              <a:t> </a:t>
            </a:r>
            <a:endParaRPr lang="en-US" altLang="ja-JP" sz="2800" b="1" dirty="0" smtClean="0">
              <a:latin typeface="Arial" pitchFamily="34" charset="0"/>
              <a:ea typeface="ＭＳ ゴシック" pitchFamily="49" charset="-128"/>
            </a:endParaRPr>
          </a:p>
          <a:p>
            <a:r>
              <a:rPr lang="ja-JP" altLang="en-US" sz="2500" b="1" dirty="0" smtClean="0">
                <a:latin typeface="Arial" pitchFamily="34" charset="0"/>
                <a:ea typeface="ＭＳ ゴシック" pitchFamily="49" charset="-128"/>
              </a:rPr>
              <a:t>　</a:t>
            </a:r>
            <a:r>
              <a:rPr lang="en-US" altLang="ja-JP" sz="2500" b="1" dirty="0" smtClean="0">
                <a:latin typeface="Arial" pitchFamily="34" charset="0"/>
                <a:ea typeface="ＭＳ ゴシック" pitchFamily="49" charset="-128"/>
              </a:rPr>
              <a:t>(</a:t>
            </a:r>
            <a:r>
              <a:rPr lang="ja-JP" altLang="en-US" sz="2500" b="1" dirty="0" smtClean="0">
                <a:latin typeface="Arial" pitchFamily="34" charset="0"/>
                <a:ea typeface="ＭＳ ゴシック" pitchFamily="49" charset="-128"/>
              </a:rPr>
              <a:t>アミラーゼ</a:t>
            </a:r>
            <a:r>
              <a:rPr lang="ja-JP" altLang="en-US" sz="2500" b="1" dirty="0">
                <a:latin typeface="Arial" pitchFamily="34" charset="0"/>
                <a:ea typeface="ＭＳ ゴシック" pitchFamily="49" charset="-128"/>
              </a:rPr>
              <a:t>、</a:t>
            </a:r>
            <a:r>
              <a:rPr lang="ja-JP" altLang="en-US" sz="2500" b="1" dirty="0" smtClean="0">
                <a:latin typeface="Arial" pitchFamily="34" charset="0"/>
                <a:ea typeface="ＭＳ ゴシック" pitchFamily="49" charset="-128"/>
              </a:rPr>
              <a:t>プロテアーゼ等の分解酵素を産生する</a:t>
            </a:r>
            <a:r>
              <a:rPr lang="en-US" altLang="ja-JP" sz="2500" b="1" dirty="0" smtClean="0">
                <a:latin typeface="Arial" pitchFamily="34" charset="0"/>
                <a:ea typeface="ＭＳ ゴシック" pitchFamily="49" charset="-128"/>
              </a:rPr>
              <a:t>)</a:t>
            </a:r>
            <a:endParaRPr lang="ja-JP" altLang="en-US" sz="2500" b="1" dirty="0" smtClean="0">
              <a:latin typeface="Arial" pitchFamily="34" charset="0"/>
              <a:ea typeface="ＭＳ ゴシック" pitchFamily="49" charset="-128"/>
            </a:endParaRPr>
          </a:p>
          <a:p>
            <a:r>
              <a:rPr kumimoji="1" lang="ja-JP" altLang="en-US" sz="2800" b="1" dirty="0" smtClean="0">
                <a:latin typeface="Arial" pitchFamily="34" charset="0"/>
                <a:ea typeface="ＭＳ ゴシック" pitchFamily="49" charset="-128"/>
              </a:rPr>
              <a:t>２</a:t>
            </a:r>
            <a:r>
              <a:rPr lang="en-US" altLang="ja-JP" sz="2800" b="1" dirty="0" smtClean="0">
                <a:latin typeface="Arial" pitchFamily="34" charset="0"/>
                <a:ea typeface="ＭＳ ゴシック" pitchFamily="49" charset="-128"/>
              </a:rPr>
              <a:t>) </a:t>
            </a:r>
            <a:r>
              <a:rPr kumimoji="1" lang="ja-JP" altLang="en-US" sz="2800" b="1" dirty="0" smtClean="0">
                <a:latin typeface="Arial" pitchFamily="34" charset="0"/>
                <a:ea typeface="ＭＳ ゴシック" pitchFamily="49" charset="-128"/>
              </a:rPr>
              <a:t>硫化水素、アンモニア、アミン類を分解する</a:t>
            </a:r>
            <a:endParaRPr kumimoji="1" lang="en-US" altLang="ja-JP" sz="2800" b="1" dirty="0" smtClean="0">
              <a:latin typeface="Arial" pitchFamily="34" charset="0"/>
              <a:ea typeface="ＭＳ ゴシック" pitchFamily="49" charset="-128"/>
            </a:endParaRPr>
          </a:p>
          <a:p>
            <a:r>
              <a:rPr lang="ja-JP" altLang="en-US" sz="2800" b="1" dirty="0" smtClean="0">
                <a:latin typeface="Arial" pitchFamily="34" charset="0"/>
                <a:ea typeface="ＭＳ ゴシック" pitchFamily="49" charset="-128"/>
              </a:rPr>
              <a:t>３</a:t>
            </a:r>
            <a:r>
              <a:rPr lang="en-US" altLang="ja-JP" sz="2800" b="1" dirty="0" smtClean="0">
                <a:latin typeface="Arial" pitchFamily="34" charset="0"/>
                <a:ea typeface="ＭＳ ゴシック" pitchFamily="49" charset="-128"/>
              </a:rPr>
              <a:t>) </a:t>
            </a:r>
            <a:r>
              <a:rPr lang="ja-JP" altLang="en-US" sz="2800" b="1" dirty="0" smtClean="0">
                <a:latin typeface="Arial" pitchFamily="34" charset="0"/>
                <a:ea typeface="ＭＳ ゴシック" pitchFamily="49" charset="-128"/>
              </a:rPr>
              <a:t>脱窒能を持つ</a:t>
            </a:r>
            <a:endParaRPr lang="en-US" altLang="ja-JP" sz="2800" b="1" dirty="0" smtClean="0">
              <a:latin typeface="Arial" pitchFamily="34" charset="0"/>
              <a:ea typeface="ＭＳ ゴシック" pitchFamily="49" charset="-128"/>
            </a:endParaRPr>
          </a:p>
          <a:p>
            <a:r>
              <a:rPr kumimoji="1" lang="ja-JP" altLang="en-US" sz="2800" b="1" dirty="0" smtClean="0">
                <a:latin typeface="Arial" pitchFamily="34" charset="0"/>
                <a:ea typeface="ＭＳ ゴシック" pitchFamily="49" charset="-128"/>
              </a:rPr>
              <a:t>４</a:t>
            </a:r>
            <a:r>
              <a:rPr lang="en-US" altLang="ja-JP" sz="2800" b="1" dirty="0" smtClean="0">
                <a:latin typeface="Arial" pitchFamily="34" charset="0"/>
                <a:ea typeface="ＭＳ ゴシック" pitchFamily="49" charset="-128"/>
              </a:rPr>
              <a:t>) </a:t>
            </a:r>
            <a:r>
              <a:rPr kumimoji="1" lang="ja-JP" altLang="en-US" sz="2800" b="1" dirty="0" smtClean="0">
                <a:latin typeface="Arial" pitchFamily="34" charset="0"/>
                <a:ea typeface="ＭＳ ゴシック" pitchFamily="49" charset="-128"/>
              </a:rPr>
              <a:t>細胞壁は粘着物質に覆われているため吸着</a:t>
            </a:r>
            <a:endParaRPr kumimoji="1" lang="en-US" altLang="ja-JP" sz="2800" b="1" dirty="0" smtClean="0">
              <a:latin typeface="Arial" pitchFamily="34" charset="0"/>
              <a:ea typeface="ＭＳ ゴシック" pitchFamily="49" charset="-128"/>
            </a:endParaRPr>
          </a:p>
          <a:p>
            <a:r>
              <a:rPr lang="en-US" altLang="ja-JP" sz="2800" b="1" dirty="0">
                <a:latin typeface="Arial" pitchFamily="34" charset="0"/>
                <a:ea typeface="ＭＳ ゴシック" pitchFamily="49" charset="-128"/>
              </a:rPr>
              <a:t> </a:t>
            </a:r>
            <a:r>
              <a:rPr lang="en-US" altLang="ja-JP" sz="2800" b="1" dirty="0" smtClean="0">
                <a:latin typeface="Arial" pitchFamily="34" charset="0"/>
                <a:ea typeface="ＭＳ ゴシック" pitchFamily="49" charset="-128"/>
              </a:rPr>
              <a:t>     </a:t>
            </a:r>
            <a:r>
              <a:rPr kumimoji="1" lang="ja-JP" altLang="en-US" sz="2800" b="1" dirty="0" smtClean="0">
                <a:latin typeface="Arial" pitchFamily="34" charset="0"/>
                <a:ea typeface="ＭＳ ゴシック" pitchFamily="49" charset="-128"/>
              </a:rPr>
              <a:t>性があり、固液分離が容易である</a:t>
            </a:r>
            <a:endParaRPr kumimoji="1" lang="en-US" altLang="ja-JP" sz="2800" b="1" dirty="0" smtClean="0">
              <a:latin typeface="Arial" pitchFamily="34" charset="0"/>
              <a:ea typeface="ＭＳ ゴシック" pitchFamily="49" charset="-128"/>
            </a:endParaRPr>
          </a:p>
          <a:p>
            <a:r>
              <a:rPr lang="ja-JP" altLang="en-US" sz="2800" b="1" dirty="0" smtClean="0">
                <a:latin typeface="Arial" pitchFamily="34" charset="0"/>
                <a:ea typeface="ＭＳ ゴシック" pitchFamily="49" charset="-128"/>
              </a:rPr>
              <a:t>５</a:t>
            </a:r>
            <a:r>
              <a:rPr lang="en-US" altLang="ja-JP" sz="2800" b="1" dirty="0" smtClean="0">
                <a:latin typeface="Arial" pitchFamily="34" charset="0"/>
                <a:ea typeface="ＭＳ ゴシック" pitchFamily="49" charset="-128"/>
              </a:rPr>
              <a:t>) </a:t>
            </a:r>
            <a:r>
              <a:rPr lang="ja-JP" altLang="en-US" sz="2800" b="1" dirty="0" smtClean="0">
                <a:latin typeface="Arial" pitchFamily="34" charset="0"/>
                <a:ea typeface="ＭＳ ゴシック" pitchFamily="49" charset="-128"/>
              </a:rPr>
              <a:t>温度変化に強い</a:t>
            </a:r>
            <a:endParaRPr lang="en-US" altLang="ja-JP" sz="2800" b="1" dirty="0" smtClean="0">
              <a:latin typeface="Arial" pitchFamily="34" charset="0"/>
              <a:ea typeface="ＭＳ ゴシック" pitchFamily="49" charset="-128"/>
            </a:endParaRPr>
          </a:p>
          <a:p>
            <a:r>
              <a:rPr lang="ja-JP" altLang="en-US" sz="2800" b="1" dirty="0" smtClean="0">
                <a:latin typeface="Arial" pitchFamily="34" charset="0"/>
                <a:ea typeface="ＭＳ ゴシック" pitchFamily="49" charset="-128"/>
              </a:rPr>
              <a:t>６</a:t>
            </a:r>
            <a:r>
              <a:rPr lang="en-US" altLang="ja-JP" sz="2800" b="1" dirty="0" smtClean="0">
                <a:latin typeface="Arial" pitchFamily="34" charset="0"/>
                <a:ea typeface="ＭＳ ゴシック" pitchFamily="49" charset="-128"/>
              </a:rPr>
              <a:t>) </a:t>
            </a:r>
            <a:r>
              <a:rPr lang="ja-JP" altLang="en-US" sz="2800" b="1" dirty="0" smtClean="0">
                <a:latin typeface="Arial" pitchFamily="34" charset="0"/>
                <a:ea typeface="ＭＳ ゴシック" pitchFamily="49" charset="-128"/>
              </a:rPr>
              <a:t>高塩濃度の汚水を処理する能力を持つ</a:t>
            </a:r>
            <a:endParaRPr lang="en-US" altLang="ja-JP" sz="2800" b="1" dirty="0" smtClean="0">
              <a:latin typeface="Arial" pitchFamily="34" charset="0"/>
              <a:ea typeface="ＭＳ ゴシック" pitchFamily="49" charset="-128"/>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37200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a:solidFill>
                  <a:schemeClr val="tx1"/>
                </a:solidFill>
                <a:latin typeface="HG丸ｺﾞｼｯｸM-PRO" pitchFamily="50" charset="-128"/>
                <a:ea typeface="HG丸ｺﾞｼｯｸM-PRO" pitchFamily="50" charset="-128"/>
              </a:rPr>
              <a:t>２</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7" name="テキスト ボックス 6"/>
          <p:cNvSpPr txBox="1"/>
          <p:nvPr/>
        </p:nvSpPr>
        <p:spPr>
          <a:xfrm>
            <a:off x="289099" y="213692"/>
            <a:ext cx="8558332" cy="1200329"/>
          </a:xfrm>
          <a:prstGeom prst="rect">
            <a:avLst/>
          </a:prstGeom>
          <a:solidFill>
            <a:schemeClr val="accent6">
              <a:lumMod val="20000"/>
              <a:lumOff val="80000"/>
            </a:schemeClr>
          </a:solidFill>
          <a:ln>
            <a:solidFill>
              <a:schemeClr val="accent6">
                <a:lumMod val="50000"/>
              </a:schemeClr>
            </a:solidFill>
          </a:ln>
          <a:scene3d>
            <a:camera prst="orthographicFront"/>
            <a:lightRig rig="morning" dir="t"/>
          </a:scene3d>
          <a:sp3d extrusionH="76200" contourW="12700" prstMaterial="dkEdge">
            <a:bevelT w="63500" h="63500"/>
            <a:bevelB w="63500" h="63500"/>
            <a:extrusionClr>
              <a:schemeClr val="accent6">
                <a:lumMod val="40000"/>
                <a:lumOff val="60000"/>
              </a:schemeClr>
            </a:extrusionClr>
            <a:contourClr>
              <a:schemeClr val="accent6">
                <a:lumMod val="75000"/>
              </a:schemeClr>
            </a:contourClr>
          </a:sp3d>
        </p:spPr>
        <p:txBody>
          <a:bodyPr wrap="square" rtlCol="0">
            <a:spAutoFit/>
          </a:bodyPr>
          <a:lstStyle/>
          <a:p>
            <a:r>
              <a:rPr lang="ja-JP" altLang="en-US" sz="3600" b="1" dirty="0" smtClean="0">
                <a:solidFill>
                  <a:srgbClr val="FF0000"/>
                </a:solidFill>
                <a:latin typeface="ＭＳ 明朝" pitchFamily="17" charset="-128"/>
                <a:ea typeface="ＭＳ 明朝" pitchFamily="17" charset="-128"/>
              </a:rPr>
              <a:t> </a:t>
            </a:r>
            <a:r>
              <a:rPr lang="ja-JP" altLang="en-US" sz="3600" b="1" dirty="0">
                <a:solidFill>
                  <a:srgbClr val="FF0000"/>
                </a:solidFill>
                <a:latin typeface="ＭＳ 明朝" pitchFamily="17" charset="-128"/>
                <a:ea typeface="ＭＳ 明朝" pitchFamily="17" charset="-128"/>
              </a:rPr>
              <a:t> </a:t>
            </a:r>
            <a:r>
              <a:rPr lang="ja-JP" altLang="en-US" sz="3600" b="1" dirty="0" smtClean="0">
                <a:solidFill>
                  <a:srgbClr val="FF0000"/>
                </a:solidFill>
                <a:latin typeface="ＭＳ 明朝" pitchFamily="17" charset="-128"/>
                <a:ea typeface="ＭＳ 明朝" pitchFamily="17" charset="-128"/>
              </a:rPr>
              <a:t>バチルス菌の優占化による</a:t>
            </a:r>
            <a:endParaRPr lang="en-US" altLang="ja-JP" sz="3600" b="1" dirty="0" smtClean="0">
              <a:solidFill>
                <a:srgbClr val="FF0000"/>
              </a:solidFill>
              <a:latin typeface="ＭＳ 明朝" pitchFamily="17" charset="-128"/>
              <a:ea typeface="ＭＳ 明朝" pitchFamily="17" charset="-128"/>
            </a:endParaRPr>
          </a:p>
          <a:p>
            <a:r>
              <a:rPr lang="ja-JP" altLang="en-US" sz="3600" b="1" dirty="0">
                <a:solidFill>
                  <a:srgbClr val="FF0000"/>
                </a:solidFill>
                <a:latin typeface="ＭＳ 明朝" pitchFamily="17" charset="-128"/>
                <a:ea typeface="ＭＳ 明朝" pitchFamily="17" charset="-128"/>
              </a:rPr>
              <a:t>　</a:t>
            </a:r>
            <a:r>
              <a:rPr lang="ja-JP" altLang="en-US" sz="3600" b="1" dirty="0" smtClean="0">
                <a:solidFill>
                  <a:srgbClr val="FF0000"/>
                </a:solidFill>
                <a:latin typeface="ＭＳ 明朝" pitchFamily="17" charset="-128"/>
                <a:ea typeface="ＭＳ 明朝" pitchFamily="17" charset="-128"/>
              </a:rPr>
              <a:t>　　            汚水処理の効果</a:t>
            </a:r>
            <a:endParaRPr kumimoji="1" lang="ja-JP" altLang="en-US" sz="3600" b="1" dirty="0">
              <a:solidFill>
                <a:srgbClr val="FF0000"/>
              </a:solidFill>
              <a:latin typeface="ＭＳ 明朝" pitchFamily="17" charset="-128"/>
              <a:ea typeface="ＭＳ 明朝" pitchFamily="17" charset="-128"/>
            </a:endParaRPr>
          </a:p>
        </p:txBody>
      </p:sp>
      <p:sp>
        <p:nvSpPr>
          <p:cNvPr id="6" name="テキスト ボックス 5"/>
          <p:cNvSpPr txBox="1"/>
          <p:nvPr/>
        </p:nvSpPr>
        <p:spPr>
          <a:xfrm>
            <a:off x="337242" y="1608927"/>
            <a:ext cx="8460085" cy="4662815"/>
          </a:xfrm>
          <a:prstGeom prst="rect">
            <a:avLst/>
          </a:prstGeom>
          <a:noFill/>
          <a:ln cap="rnd">
            <a:solidFill>
              <a:schemeClr val="accent1">
                <a:alpha val="50000"/>
              </a:schemeClr>
            </a:solidFill>
            <a:bevel/>
          </a:ln>
          <a:effectLst>
            <a:reflection blurRad="6350" endPos="0" dist="50800" dir="5400000" sy="-100000" algn="bl" rotWithShape="0"/>
          </a:effectLst>
          <a:scene3d>
            <a:camera prst="orthographicFront"/>
            <a:lightRig rig="threePt" dir="t"/>
          </a:scene3d>
          <a:sp3d prstMaterial="dkEdge">
            <a:bevelT w="101600" h="101600"/>
            <a:bevelB w="101600" h="101600"/>
          </a:sp3d>
        </p:spPr>
        <p:txBody>
          <a:bodyPr wrap="square" rtlCol="0">
            <a:spAutoFit/>
          </a:bodyPr>
          <a:lstStyle/>
          <a:p>
            <a:r>
              <a:rPr kumimoji="1" lang="ja-JP" altLang="en-US" sz="2700" b="1" dirty="0" smtClean="0">
                <a:latin typeface="Arial" pitchFamily="34" charset="0"/>
                <a:ea typeface="ＭＳ ゴシック" pitchFamily="49" charset="-128"/>
              </a:rPr>
              <a:t>１</a:t>
            </a:r>
            <a:r>
              <a:rPr kumimoji="1" lang="en-US" altLang="ja-JP" sz="2700" b="1" dirty="0" smtClean="0">
                <a:latin typeface="Arial" pitchFamily="34" charset="0"/>
                <a:ea typeface="ＭＳ ゴシック" pitchFamily="49" charset="-128"/>
              </a:rPr>
              <a:t>) </a:t>
            </a:r>
            <a:r>
              <a:rPr kumimoji="1" lang="ja-JP" altLang="en-US" sz="2700" b="1" dirty="0" smtClean="0">
                <a:latin typeface="Arial" pitchFamily="34" charset="0"/>
                <a:ea typeface="ＭＳ ゴシック" pitchFamily="49" charset="-128"/>
              </a:rPr>
              <a:t>排水</a:t>
            </a:r>
            <a:r>
              <a:rPr lang="ja-JP" altLang="en-US" sz="2700" b="1" dirty="0" smtClean="0">
                <a:latin typeface="Arial" pitchFamily="34" charset="0"/>
                <a:ea typeface="ＭＳ ゴシック" pitchFamily="49" charset="-128"/>
              </a:rPr>
              <a:t>処理場、浄化槽等で発生する悪臭を</a:t>
            </a:r>
            <a:r>
              <a:rPr lang="ja-JP" altLang="en-US" sz="2700" b="1" dirty="0" err="1" smtClean="0">
                <a:latin typeface="Arial" pitchFamily="34" charset="0"/>
                <a:ea typeface="ＭＳ ゴシック" pitchFamily="49" charset="-128"/>
              </a:rPr>
              <a:t>除去す</a:t>
            </a:r>
            <a:endParaRPr lang="en-US" altLang="ja-JP" sz="2700" b="1" dirty="0" smtClean="0">
              <a:latin typeface="Arial" pitchFamily="34" charset="0"/>
              <a:ea typeface="ＭＳ ゴシック" pitchFamily="49" charset="-128"/>
            </a:endParaRPr>
          </a:p>
          <a:p>
            <a:r>
              <a:rPr lang="en-US" altLang="ja-JP" sz="2700" b="1" dirty="0">
                <a:latin typeface="Arial" pitchFamily="34" charset="0"/>
                <a:ea typeface="ＭＳ ゴシック" pitchFamily="49" charset="-128"/>
              </a:rPr>
              <a:t> </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る </a:t>
            </a:r>
            <a:r>
              <a:rPr lang="en-US" altLang="ja-JP" sz="2700" b="1" dirty="0" smtClean="0">
                <a:latin typeface="Arial" pitchFamily="34" charset="0"/>
                <a:ea typeface="ＭＳ ゴシック" pitchFamily="49" charset="-128"/>
              </a:rPr>
              <a:t>(</a:t>
            </a:r>
            <a:r>
              <a:rPr lang="ja-JP" altLang="en-US" sz="2700" b="1" dirty="0" smtClean="0">
                <a:latin typeface="Arial" pitchFamily="34" charset="0"/>
                <a:ea typeface="ＭＳ ゴシック" pitchFamily="49" charset="-128"/>
              </a:rPr>
              <a:t>硫化水素、アンモニア、アミン類等</a:t>
            </a:r>
            <a:r>
              <a:rPr lang="en-US" altLang="ja-JP" sz="2700" b="1" dirty="0" smtClean="0">
                <a:latin typeface="Arial" pitchFamily="34" charset="0"/>
                <a:ea typeface="ＭＳ ゴシック" pitchFamily="49" charset="-128"/>
              </a:rPr>
              <a:t>)</a:t>
            </a:r>
            <a:endParaRPr lang="ja-JP" altLang="en-US" sz="2700" b="1" dirty="0" smtClean="0">
              <a:latin typeface="Arial" pitchFamily="34" charset="0"/>
              <a:ea typeface="ＭＳ ゴシック" pitchFamily="49" charset="-128"/>
            </a:endParaRPr>
          </a:p>
          <a:p>
            <a:r>
              <a:rPr kumimoji="1" lang="ja-JP" altLang="en-US" sz="2700" b="1" dirty="0" smtClean="0">
                <a:latin typeface="Arial" pitchFamily="34" charset="0"/>
                <a:ea typeface="ＭＳ ゴシック" pitchFamily="49" charset="-128"/>
              </a:rPr>
              <a:t>２</a:t>
            </a:r>
            <a:r>
              <a:rPr lang="en-US" altLang="ja-JP" sz="2700" b="1" dirty="0" smtClean="0">
                <a:latin typeface="Arial" pitchFamily="34" charset="0"/>
                <a:ea typeface="ＭＳ ゴシック" pitchFamily="49" charset="-128"/>
              </a:rPr>
              <a:t>) </a:t>
            </a:r>
            <a:r>
              <a:rPr kumimoji="1" lang="ja-JP" altLang="en-US" sz="2700" b="1" dirty="0" smtClean="0">
                <a:latin typeface="Arial" pitchFamily="34" charset="0"/>
                <a:ea typeface="ＭＳ ゴシック" pitchFamily="49" charset="-128"/>
              </a:rPr>
              <a:t>擬似嫌気・好気活性汚泥法を採用することに</a:t>
            </a:r>
            <a:r>
              <a:rPr kumimoji="1" lang="ja-JP" altLang="en-US" sz="2700" b="1" dirty="0" err="1" smtClean="0">
                <a:latin typeface="Arial" pitchFamily="34" charset="0"/>
                <a:ea typeface="ＭＳ ゴシック" pitchFamily="49" charset="-128"/>
              </a:rPr>
              <a:t>よ</a:t>
            </a:r>
            <a:endParaRPr kumimoji="1" lang="en-US" altLang="ja-JP" sz="2700" b="1" dirty="0" smtClean="0">
              <a:latin typeface="Arial" pitchFamily="34" charset="0"/>
              <a:ea typeface="ＭＳ ゴシック" pitchFamily="49" charset="-128"/>
            </a:endParaRPr>
          </a:p>
          <a:p>
            <a:r>
              <a:rPr lang="en-US" altLang="ja-JP" sz="2700" b="1" dirty="0">
                <a:latin typeface="Arial" pitchFamily="34" charset="0"/>
                <a:ea typeface="ＭＳ ゴシック" pitchFamily="49" charset="-128"/>
              </a:rPr>
              <a:t> </a:t>
            </a:r>
            <a:r>
              <a:rPr lang="en-US" altLang="ja-JP" sz="2700" b="1" dirty="0" smtClean="0">
                <a:latin typeface="Arial" pitchFamily="34" charset="0"/>
                <a:ea typeface="ＭＳ ゴシック" pitchFamily="49" charset="-128"/>
              </a:rPr>
              <a:t>     </a:t>
            </a:r>
            <a:r>
              <a:rPr kumimoji="1" lang="ja-JP" altLang="en-US" sz="2700" b="1" dirty="0" smtClean="0">
                <a:latin typeface="Arial" pitchFamily="34" charset="0"/>
                <a:ea typeface="ＭＳ ゴシック" pitchFamily="49" charset="-128"/>
              </a:rPr>
              <a:t>り、脱窒・脱</a:t>
            </a:r>
            <a:r>
              <a:rPr kumimoji="1" lang="ja-JP" altLang="en-US" sz="2700" b="1" dirty="0" err="1" smtClean="0">
                <a:latin typeface="Arial" pitchFamily="34" charset="0"/>
                <a:ea typeface="ＭＳ ゴシック" pitchFamily="49" charset="-128"/>
              </a:rPr>
              <a:t>りん</a:t>
            </a:r>
            <a:r>
              <a:rPr lang="en-US" altLang="ja-JP" sz="2700" b="1" dirty="0" smtClean="0">
                <a:latin typeface="Arial" pitchFamily="34" charset="0"/>
                <a:ea typeface="ＭＳ ゴシック" pitchFamily="49" charset="-128"/>
              </a:rPr>
              <a:t>(</a:t>
            </a:r>
            <a:r>
              <a:rPr lang="ja-JP" altLang="en-US" sz="2700" b="1" dirty="0" smtClean="0">
                <a:latin typeface="Arial" pitchFamily="34" charset="0"/>
                <a:ea typeface="ＭＳ ゴシック" pitchFamily="49" charset="-128"/>
              </a:rPr>
              <a:t>高度処理</a:t>
            </a:r>
            <a:r>
              <a:rPr lang="en-US" altLang="ja-JP" sz="2700" b="1" dirty="0" smtClean="0">
                <a:latin typeface="Arial" pitchFamily="34" charset="0"/>
                <a:ea typeface="ＭＳ ゴシック" pitchFamily="49" charset="-128"/>
              </a:rPr>
              <a:t>)</a:t>
            </a:r>
            <a:r>
              <a:rPr lang="ja-JP" altLang="en-US" sz="2700" b="1" dirty="0" smtClean="0">
                <a:latin typeface="Arial" pitchFamily="34" charset="0"/>
                <a:ea typeface="ＭＳ ゴシック" pitchFamily="49" charset="-128"/>
              </a:rPr>
              <a:t>に優れた効果をあら</a:t>
            </a:r>
            <a:endParaRPr lang="en-US" altLang="ja-JP" sz="2700" b="1" dirty="0" smtClean="0">
              <a:latin typeface="Arial" pitchFamily="34" charset="0"/>
              <a:ea typeface="ＭＳ ゴシック" pitchFamily="49" charset="-128"/>
            </a:endParaRPr>
          </a:p>
          <a:p>
            <a:r>
              <a:rPr lang="en-US" altLang="ja-JP" sz="2700" b="1" dirty="0">
                <a:latin typeface="Arial" pitchFamily="34" charset="0"/>
                <a:ea typeface="ＭＳ ゴシック" pitchFamily="49" charset="-128"/>
              </a:rPr>
              <a:t> </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わす</a:t>
            </a:r>
            <a:endParaRPr kumimoji="1" lang="en-US" altLang="ja-JP" sz="2700" b="1" dirty="0" smtClean="0">
              <a:latin typeface="Arial" pitchFamily="34" charset="0"/>
              <a:ea typeface="ＭＳ ゴシック" pitchFamily="49" charset="-128"/>
            </a:endParaRPr>
          </a:p>
          <a:p>
            <a:r>
              <a:rPr lang="ja-JP" altLang="en-US" sz="2700" b="1" dirty="0" smtClean="0">
                <a:latin typeface="Arial" pitchFamily="34" charset="0"/>
                <a:ea typeface="ＭＳ ゴシック" pitchFamily="49" charset="-128"/>
              </a:rPr>
              <a:t>３</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発生汚泥量が減少する</a:t>
            </a:r>
            <a:endParaRPr lang="en-US" altLang="ja-JP" sz="2700" b="1" dirty="0" smtClean="0">
              <a:latin typeface="Arial" pitchFamily="34" charset="0"/>
              <a:ea typeface="ＭＳ ゴシック" pitchFamily="49" charset="-128"/>
            </a:endParaRPr>
          </a:p>
          <a:p>
            <a:r>
              <a:rPr kumimoji="1" lang="ja-JP" altLang="en-US" sz="2700" b="1" dirty="0" smtClean="0">
                <a:latin typeface="Arial" pitchFamily="34" charset="0"/>
                <a:ea typeface="ＭＳ ゴシック" pitchFamily="49" charset="-128"/>
              </a:rPr>
              <a:t>４</a:t>
            </a:r>
            <a:r>
              <a:rPr lang="en-US" altLang="ja-JP" sz="2700" b="1" dirty="0" smtClean="0">
                <a:latin typeface="Arial" pitchFamily="34" charset="0"/>
                <a:ea typeface="ＭＳ ゴシック" pitchFamily="49" charset="-128"/>
              </a:rPr>
              <a:t>) </a:t>
            </a:r>
            <a:r>
              <a:rPr kumimoji="1" lang="ja-JP" altLang="en-US" sz="2700" b="1" dirty="0" smtClean="0">
                <a:latin typeface="Arial" pitchFamily="34" charset="0"/>
                <a:ea typeface="ＭＳ ゴシック" pitchFamily="49" charset="-128"/>
              </a:rPr>
              <a:t>沈殿槽の汚泥沈降性が向上する</a:t>
            </a:r>
            <a:endParaRPr kumimoji="1" lang="en-US" altLang="ja-JP" sz="2700" b="1" dirty="0" smtClean="0">
              <a:latin typeface="Arial" pitchFamily="34" charset="0"/>
              <a:ea typeface="ＭＳ ゴシック" pitchFamily="49" charset="-128"/>
            </a:endParaRPr>
          </a:p>
          <a:p>
            <a:r>
              <a:rPr lang="ja-JP" altLang="en-US" sz="2700" b="1" dirty="0" smtClean="0">
                <a:latin typeface="Arial" pitchFamily="34" charset="0"/>
                <a:ea typeface="ＭＳ ゴシック" pitchFamily="49" charset="-128"/>
              </a:rPr>
              <a:t>５</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低水温での処理が可能である</a:t>
            </a:r>
          </a:p>
          <a:p>
            <a:r>
              <a:rPr lang="ja-JP" altLang="en-US" sz="2700" b="1" dirty="0" smtClean="0">
                <a:latin typeface="Arial" pitchFamily="34" charset="0"/>
                <a:ea typeface="ＭＳ ゴシック" pitchFamily="49" charset="-128"/>
              </a:rPr>
              <a:t>６</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高塩濃度汚水の処理が可能である</a:t>
            </a:r>
            <a:endParaRPr lang="en-US" altLang="ja-JP" sz="2700" b="1" dirty="0" smtClean="0">
              <a:latin typeface="Arial" pitchFamily="34" charset="0"/>
              <a:ea typeface="ＭＳ ゴシック" pitchFamily="49" charset="-128"/>
            </a:endParaRPr>
          </a:p>
          <a:p>
            <a:r>
              <a:rPr lang="ja-JP" altLang="en-US" sz="2700" b="1" dirty="0">
                <a:latin typeface="Arial" pitchFamily="34" charset="0"/>
                <a:ea typeface="ＭＳ ゴシック" pitchFamily="49" charset="-128"/>
              </a:rPr>
              <a:t>７</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標準活性汚泥法等の施設を改造することなく、安</a:t>
            </a:r>
            <a:endParaRPr lang="en-US" altLang="ja-JP" sz="2700" b="1" dirty="0" smtClean="0">
              <a:latin typeface="Arial" pitchFamily="34" charset="0"/>
              <a:ea typeface="ＭＳ ゴシック" pitchFamily="49" charset="-128"/>
            </a:endParaRPr>
          </a:p>
          <a:p>
            <a:r>
              <a:rPr lang="en-US" altLang="ja-JP" sz="2700" b="1" dirty="0">
                <a:latin typeface="Arial" pitchFamily="34" charset="0"/>
                <a:ea typeface="ＭＳ ゴシック" pitchFamily="49" charset="-128"/>
              </a:rPr>
              <a:t> </a:t>
            </a:r>
            <a:r>
              <a:rPr lang="en-US" altLang="ja-JP" sz="2700" b="1" dirty="0" smtClean="0">
                <a:latin typeface="Arial" pitchFamily="34" charset="0"/>
                <a:ea typeface="ＭＳ ゴシック" pitchFamily="49" charset="-128"/>
              </a:rPr>
              <a:t>     </a:t>
            </a:r>
            <a:r>
              <a:rPr lang="ja-JP" altLang="en-US" sz="2700" b="1" dirty="0" smtClean="0">
                <a:latin typeface="Arial" pitchFamily="34" charset="0"/>
                <a:ea typeface="ＭＳ ゴシック" pitchFamily="49" charset="-128"/>
              </a:rPr>
              <a:t>定した高度処理並みの放流水質が確保できる</a:t>
            </a:r>
            <a:endParaRPr lang="en-US" altLang="ja-JP" sz="2700" b="1" dirty="0" smtClean="0">
              <a:latin typeface="Arial" pitchFamily="34" charset="0"/>
              <a:ea typeface="ＭＳ ゴシック" pitchFamily="49"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37200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a:solidFill>
                  <a:schemeClr val="tx1"/>
                </a:solidFill>
                <a:latin typeface="HG丸ｺﾞｼｯｸM-PRO" pitchFamily="50" charset="-128"/>
                <a:ea typeface="HG丸ｺﾞｼｯｸM-PRO" pitchFamily="50" charset="-128"/>
              </a:rPr>
              <a:t>３</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323528" y="406405"/>
            <a:ext cx="8352928" cy="646331"/>
          </a:xfrm>
          <a:prstGeom prst="rect">
            <a:avLst/>
          </a:prstGeom>
          <a:solidFill>
            <a:schemeClr val="accent6">
              <a:lumMod val="20000"/>
              <a:lumOff val="80000"/>
            </a:schemeClr>
          </a:solidFill>
          <a:ln>
            <a:solidFill>
              <a:schemeClr val="accent6">
                <a:lumMod val="50000"/>
              </a:schemeClr>
            </a:solidFill>
          </a:ln>
          <a:scene3d>
            <a:camera prst="orthographicFront"/>
            <a:lightRig rig="morning" dir="t"/>
          </a:scene3d>
          <a:sp3d extrusionH="76200" contourW="12700" prstMaterial="dkEdge">
            <a:bevelT w="63500" h="63500"/>
            <a:bevelB w="63500" h="63500"/>
            <a:extrusionClr>
              <a:schemeClr val="accent6">
                <a:lumMod val="40000"/>
                <a:lumOff val="60000"/>
              </a:schemeClr>
            </a:extrusionClr>
            <a:contourClr>
              <a:schemeClr val="accent6">
                <a:lumMod val="75000"/>
              </a:schemeClr>
            </a:contourClr>
          </a:sp3d>
        </p:spPr>
        <p:txBody>
          <a:bodyPr wrap="square" rtlCol="0">
            <a:spAutoFit/>
          </a:bodyPr>
          <a:lstStyle/>
          <a:p>
            <a:r>
              <a:rPr lang="ja-JP" altLang="en-US" sz="3600" b="1" dirty="0" smtClean="0">
                <a:solidFill>
                  <a:srgbClr val="FF0000"/>
                </a:solidFill>
                <a:latin typeface="ＭＳ 明朝" pitchFamily="17" charset="-128"/>
                <a:ea typeface="ＭＳ 明朝" pitchFamily="17" charset="-128"/>
              </a:rPr>
              <a:t>  バチルス菌の優占化による汚水処理</a:t>
            </a:r>
            <a:endParaRPr kumimoji="1" lang="ja-JP" altLang="en-US" sz="3600" b="1" dirty="0">
              <a:solidFill>
                <a:srgbClr val="FF0000"/>
              </a:solidFill>
              <a:latin typeface="ＭＳ 明朝" pitchFamily="17" charset="-128"/>
              <a:ea typeface="ＭＳ 明朝" pitchFamily="17" charset="-128"/>
            </a:endParaRPr>
          </a:p>
        </p:txBody>
      </p:sp>
      <p:sp>
        <p:nvSpPr>
          <p:cNvPr id="6" name="テキスト ボックス 5"/>
          <p:cNvSpPr txBox="1"/>
          <p:nvPr/>
        </p:nvSpPr>
        <p:spPr>
          <a:xfrm>
            <a:off x="288379" y="1374442"/>
            <a:ext cx="8460085" cy="4862870"/>
          </a:xfrm>
          <a:prstGeom prst="rect">
            <a:avLst/>
          </a:prstGeom>
          <a:noFill/>
          <a:ln cap="rnd">
            <a:solidFill>
              <a:schemeClr val="accent1">
                <a:alpha val="50000"/>
              </a:schemeClr>
            </a:solidFill>
            <a:bevel/>
          </a:ln>
          <a:effectLst>
            <a:reflection blurRad="6350" endPos="0" dist="50800" dir="5400000" sy="-100000" algn="bl" rotWithShape="0"/>
          </a:effectLst>
          <a:scene3d>
            <a:camera prst="orthographicFront"/>
            <a:lightRig rig="threePt" dir="t"/>
          </a:scene3d>
          <a:sp3d prstMaterial="dkEdge">
            <a:bevelT w="101600" h="101600"/>
            <a:bevelB w="101600" h="101600"/>
          </a:sp3d>
        </p:spPr>
        <p:txBody>
          <a:bodyPr wrap="square" rtlCol="0">
            <a:spAutoFit/>
          </a:bodyPr>
          <a:lstStyle/>
          <a:p>
            <a:r>
              <a:rPr kumimoji="1" lang="ja-JP" altLang="en-US" sz="3100" b="1" dirty="0" smtClean="0">
                <a:solidFill>
                  <a:srgbClr val="FF0000"/>
                </a:solidFill>
                <a:latin typeface="Arial" pitchFamily="34" charset="0"/>
                <a:ea typeface="ＭＳ ゴシック" pitchFamily="49" charset="-128"/>
              </a:rPr>
              <a:t>概説</a:t>
            </a:r>
          </a:p>
          <a:p>
            <a:r>
              <a:rPr kumimoji="1" lang="ja-JP" altLang="en-US" sz="3100" b="1" dirty="0" smtClean="0">
                <a:latin typeface="Arial" pitchFamily="34" charset="0"/>
                <a:ea typeface="ＭＳ ゴシック" pitchFamily="49" charset="-128"/>
              </a:rPr>
              <a:t>１</a:t>
            </a:r>
            <a:r>
              <a:rPr kumimoji="1" lang="en-US" altLang="ja-JP" sz="3100" b="1" dirty="0" smtClean="0">
                <a:latin typeface="Arial" pitchFamily="34" charset="0"/>
                <a:ea typeface="ＭＳ ゴシック" pitchFamily="49" charset="-128"/>
              </a:rPr>
              <a:t>) </a:t>
            </a:r>
            <a:r>
              <a:rPr kumimoji="1" lang="ja-JP" altLang="en-US" sz="3100" b="1" dirty="0" smtClean="0">
                <a:latin typeface="Arial" pitchFamily="34" charset="0"/>
                <a:ea typeface="ＭＳ ゴシック" pitchFamily="49" charset="-128"/>
              </a:rPr>
              <a:t>バチルス菌を反応槽にシーディンクし、優</a:t>
            </a:r>
            <a:endParaRPr kumimoji="1" lang="en-US" altLang="ja-JP" sz="3100" b="1" dirty="0" smtClean="0">
              <a:latin typeface="Arial" pitchFamily="34" charset="0"/>
              <a:ea typeface="ＭＳ ゴシック" pitchFamily="49" charset="-128"/>
            </a:endParaRPr>
          </a:p>
          <a:p>
            <a:r>
              <a:rPr lang="en-US" altLang="ja-JP" sz="3100" b="1" dirty="0">
                <a:latin typeface="Arial" pitchFamily="34" charset="0"/>
                <a:ea typeface="ＭＳ ゴシック" pitchFamily="49" charset="-128"/>
              </a:rPr>
              <a:t> </a:t>
            </a:r>
            <a:r>
              <a:rPr lang="en-US" altLang="ja-JP" sz="3100" b="1" dirty="0" smtClean="0">
                <a:latin typeface="Arial" pitchFamily="34" charset="0"/>
                <a:ea typeface="ＭＳ ゴシック" pitchFamily="49" charset="-128"/>
              </a:rPr>
              <a:t>     </a:t>
            </a:r>
            <a:r>
              <a:rPr kumimoji="1" lang="ja-JP" altLang="en-US" sz="3100" b="1" dirty="0" smtClean="0">
                <a:latin typeface="Arial" pitchFamily="34" charset="0"/>
                <a:ea typeface="ＭＳ ゴシック" pitchFamily="49" charset="-128"/>
              </a:rPr>
              <a:t>占化させて汚水を処理する方法である</a:t>
            </a:r>
            <a:endParaRPr lang="ja-JP" altLang="en-US" sz="3100" b="1" dirty="0" smtClean="0">
              <a:latin typeface="Arial" pitchFamily="34" charset="0"/>
              <a:ea typeface="ＭＳ ゴシック" pitchFamily="49" charset="-128"/>
            </a:endParaRPr>
          </a:p>
          <a:p>
            <a:r>
              <a:rPr kumimoji="1" lang="ja-JP" altLang="en-US" sz="3100" b="1" dirty="0" smtClean="0">
                <a:latin typeface="Arial" pitchFamily="34" charset="0"/>
                <a:ea typeface="ＭＳ ゴシック" pitchFamily="49" charset="-128"/>
              </a:rPr>
              <a:t>２</a:t>
            </a:r>
            <a:r>
              <a:rPr lang="en-US" altLang="ja-JP" sz="3100" b="1" dirty="0" smtClean="0">
                <a:latin typeface="Arial" pitchFamily="34" charset="0"/>
                <a:ea typeface="ＭＳ ゴシック" pitchFamily="49" charset="-128"/>
              </a:rPr>
              <a:t>) </a:t>
            </a:r>
            <a:r>
              <a:rPr kumimoji="1" lang="ja-JP" altLang="en-US" sz="3100" b="1" dirty="0" smtClean="0">
                <a:latin typeface="Arial" pitchFamily="34" charset="0"/>
                <a:ea typeface="ＭＳ ゴシック" pitchFamily="49" charset="-128"/>
              </a:rPr>
              <a:t>優占化とは、標準活性汚泥法等の活性汚泥</a:t>
            </a:r>
            <a:endParaRPr kumimoji="1" lang="en-US" altLang="ja-JP" sz="3100" b="1" dirty="0" smtClean="0">
              <a:latin typeface="Arial" pitchFamily="34" charset="0"/>
              <a:ea typeface="ＭＳ ゴシック" pitchFamily="49" charset="-128"/>
            </a:endParaRPr>
          </a:p>
          <a:p>
            <a:r>
              <a:rPr lang="en-US" altLang="ja-JP" sz="3100" b="1" dirty="0">
                <a:latin typeface="Arial" pitchFamily="34" charset="0"/>
                <a:ea typeface="ＭＳ ゴシック" pitchFamily="49" charset="-128"/>
              </a:rPr>
              <a:t> </a:t>
            </a:r>
            <a:r>
              <a:rPr lang="en-US" altLang="ja-JP" sz="3100" b="1" dirty="0" smtClean="0">
                <a:latin typeface="Arial" pitchFamily="34" charset="0"/>
                <a:ea typeface="ＭＳ ゴシック" pitchFamily="49" charset="-128"/>
              </a:rPr>
              <a:t>     </a:t>
            </a:r>
            <a:r>
              <a:rPr kumimoji="1" lang="ja-JP" altLang="en-US" sz="3100" b="1" dirty="0" smtClean="0">
                <a:latin typeface="Arial" pitchFamily="34" charset="0"/>
                <a:ea typeface="ＭＳ ゴシック" pitchFamily="49" charset="-128"/>
              </a:rPr>
              <a:t>には、バチルス菌の菌体が</a:t>
            </a:r>
            <a:r>
              <a:rPr lang="en-US" altLang="ja-JP" sz="3100" b="1" dirty="0" smtClean="0">
                <a:latin typeface="Arial" pitchFamily="34" charset="0"/>
                <a:ea typeface="ＭＳ ゴシック" pitchFamily="49" charset="-128"/>
              </a:rPr>
              <a:t>10</a:t>
            </a:r>
            <a:r>
              <a:rPr kumimoji="1" lang="en-US" altLang="ja-JP" sz="3100" b="1" baseline="30000" dirty="0" smtClean="0">
                <a:latin typeface="Arial" pitchFamily="34" charset="0"/>
                <a:ea typeface="ＭＳ ゴシック" pitchFamily="49" charset="-128"/>
              </a:rPr>
              <a:t>3</a:t>
            </a:r>
            <a:r>
              <a:rPr kumimoji="1" lang="ja-JP" altLang="en-US" sz="3100" b="1" dirty="0" smtClean="0">
                <a:latin typeface="Arial" pitchFamily="34" charset="0"/>
                <a:ea typeface="ＭＳ ゴシック" pitchFamily="49" charset="-128"/>
              </a:rPr>
              <a:t>～</a:t>
            </a:r>
            <a:r>
              <a:rPr kumimoji="1" lang="en-US" altLang="ja-JP" sz="3100" b="1" dirty="0" smtClean="0">
                <a:latin typeface="Arial" pitchFamily="34" charset="0"/>
                <a:ea typeface="ＭＳ ゴシック" pitchFamily="49" charset="-128"/>
              </a:rPr>
              <a:t>10</a:t>
            </a:r>
            <a:r>
              <a:rPr lang="en-US" altLang="ja-JP" sz="3100" b="1" baseline="30000" dirty="0">
                <a:latin typeface="Arial" pitchFamily="34" charset="0"/>
                <a:ea typeface="ＭＳ ゴシック" pitchFamily="49" charset="-128"/>
              </a:rPr>
              <a:t>5</a:t>
            </a:r>
            <a:r>
              <a:rPr kumimoji="1" lang="ja-JP" altLang="en-US" sz="3100" b="1" dirty="0" smtClean="0">
                <a:latin typeface="Arial" pitchFamily="34" charset="0"/>
                <a:ea typeface="ＭＳ ゴシック" pitchFamily="49" charset="-128"/>
              </a:rPr>
              <a:t>個 </a:t>
            </a:r>
            <a:r>
              <a:rPr lang="en-US" altLang="ja-JP" sz="3100" b="1" dirty="0" smtClean="0">
                <a:latin typeface="Arial" pitchFamily="34" charset="0"/>
                <a:ea typeface="ＭＳ ゴシック" pitchFamily="49" charset="-128"/>
              </a:rPr>
              <a:t>/ </a:t>
            </a:r>
          </a:p>
          <a:p>
            <a:r>
              <a:rPr lang="en-US" altLang="ja-JP" sz="3100" b="1" dirty="0">
                <a:latin typeface="Arial" pitchFamily="34" charset="0"/>
                <a:ea typeface="ＭＳ ゴシック" pitchFamily="49" charset="-128"/>
              </a:rPr>
              <a:t> </a:t>
            </a:r>
            <a:r>
              <a:rPr lang="en-US" altLang="ja-JP" sz="3100" b="1" dirty="0" smtClean="0">
                <a:latin typeface="Arial" pitchFamily="34" charset="0"/>
                <a:ea typeface="ＭＳ ゴシック" pitchFamily="49" charset="-128"/>
              </a:rPr>
              <a:t>     mL</a:t>
            </a:r>
            <a:r>
              <a:rPr lang="ja-JP" altLang="en-US" sz="3100" b="1" dirty="0" smtClean="0">
                <a:latin typeface="Arial" pitchFamily="34" charset="0"/>
                <a:ea typeface="ＭＳ ゴシック" pitchFamily="49" charset="-128"/>
              </a:rPr>
              <a:t>存在しているのに対し、</a:t>
            </a:r>
            <a:r>
              <a:rPr lang="en-US" altLang="ja-JP" sz="3100" b="1" dirty="0" smtClean="0">
                <a:latin typeface="Arial" pitchFamily="34" charset="0"/>
                <a:ea typeface="ＭＳ ゴシック" pitchFamily="49" charset="-128"/>
              </a:rPr>
              <a:t>10</a:t>
            </a:r>
            <a:r>
              <a:rPr lang="en-US" altLang="ja-JP" sz="3100" b="1" baseline="30000" dirty="0">
                <a:latin typeface="Arial" pitchFamily="34" charset="0"/>
                <a:ea typeface="ＭＳ ゴシック" pitchFamily="49" charset="-128"/>
              </a:rPr>
              <a:t>6</a:t>
            </a:r>
            <a:r>
              <a:rPr lang="ja-JP" altLang="en-US" sz="3100" b="1" dirty="0" smtClean="0">
                <a:latin typeface="Arial" pitchFamily="34" charset="0"/>
                <a:ea typeface="ＭＳ ゴシック" pitchFamily="49" charset="-128"/>
              </a:rPr>
              <a:t>～</a:t>
            </a:r>
            <a:r>
              <a:rPr lang="en-US" altLang="ja-JP" sz="3100" b="1" dirty="0" smtClean="0">
                <a:latin typeface="Arial" pitchFamily="34" charset="0"/>
                <a:ea typeface="ＭＳ ゴシック" pitchFamily="49" charset="-128"/>
              </a:rPr>
              <a:t>10</a:t>
            </a:r>
            <a:r>
              <a:rPr lang="en-US" altLang="ja-JP" sz="3100" b="1" baseline="30000" dirty="0" smtClean="0">
                <a:latin typeface="Arial" pitchFamily="34" charset="0"/>
                <a:ea typeface="ＭＳ ゴシック" pitchFamily="49" charset="-128"/>
              </a:rPr>
              <a:t>9</a:t>
            </a:r>
            <a:r>
              <a:rPr lang="ja-JP" altLang="en-US" sz="3100" b="1" dirty="0" smtClean="0">
                <a:latin typeface="Arial" pitchFamily="34" charset="0"/>
                <a:ea typeface="ＭＳ ゴシック" pitchFamily="49" charset="-128"/>
              </a:rPr>
              <a:t>個 </a:t>
            </a:r>
            <a:r>
              <a:rPr lang="en-US" altLang="ja-JP" sz="3100" b="1" dirty="0" smtClean="0">
                <a:latin typeface="Arial" pitchFamily="34" charset="0"/>
                <a:ea typeface="ＭＳ ゴシック" pitchFamily="49" charset="-128"/>
              </a:rPr>
              <a:t>/ </a:t>
            </a:r>
          </a:p>
          <a:p>
            <a:r>
              <a:rPr lang="en-US" altLang="ja-JP" sz="3100" b="1" dirty="0">
                <a:latin typeface="Arial" pitchFamily="34" charset="0"/>
                <a:ea typeface="ＭＳ ゴシック" pitchFamily="49" charset="-128"/>
              </a:rPr>
              <a:t> </a:t>
            </a:r>
            <a:r>
              <a:rPr lang="en-US" altLang="ja-JP" sz="3100" b="1" dirty="0" smtClean="0">
                <a:latin typeface="Arial" pitchFamily="34" charset="0"/>
                <a:ea typeface="ＭＳ ゴシック" pitchFamily="49" charset="-128"/>
              </a:rPr>
              <a:t>     mL</a:t>
            </a:r>
            <a:r>
              <a:rPr lang="ja-JP" altLang="en-US" sz="3100" b="1" dirty="0" smtClean="0">
                <a:latin typeface="Arial" pitchFamily="34" charset="0"/>
                <a:ea typeface="ＭＳ ゴシック" pitchFamily="49" charset="-128"/>
              </a:rPr>
              <a:t>まで、菌体濃度を上げることをいう</a:t>
            </a:r>
            <a:endParaRPr kumimoji="1" lang="en-US" altLang="ja-JP" sz="3100" b="1" dirty="0" smtClean="0">
              <a:latin typeface="Arial" pitchFamily="34" charset="0"/>
              <a:ea typeface="ＭＳ ゴシック" pitchFamily="49" charset="-128"/>
            </a:endParaRPr>
          </a:p>
          <a:p>
            <a:r>
              <a:rPr lang="ja-JP" altLang="en-US" sz="3100" b="1" dirty="0" smtClean="0">
                <a:latin typeface="Arial" pitchFamily="34" charset="0"/>
                <a:ea typeface="ＭＳ ゴシック" pitchFamily="49" charset="-128"/>
              </a:rPr>
              <a:t>３</a:t>
            </a:r>
            <a:r>
              <a:rPr lang="en-US" altLang="ja-JP" sz="3100" b="1" dirty="0" smtClean="0">
                <a:latin typeface="Arial" pitchFamily="34" charset="0"/>
                <a:ea typeface="ＭＳ ゴシック" pitchFamily="49" charset="-128"/>
              </a:rPr>
              <a:t>) </a:t>
            </a:r>
            <a:r>
              <a:rPr lang="ja-JP" altLang="en-US" sz="3100" b="1" dirty="0" smtClean="0">
                <a:latin typeface="Arial" pitchFamily="34" charset="0"/>
                <a:ea typeface="ＭＳ ゴシック" pitchFamily="49" charset="-128"/>
              </a:rPr>
              <a:t>優占化を保持するために</a:t>
            </a:r>
            <a:r>
              <a:rPr lang="en-US" altLang="ja-JP" sz="3100" b="1" dirty="0" smtClean="0">
                <a:latin typeface="Arial" pitchFamily="34" charset="0"/>
                <a:ea typeface="ＭＳ ゴシック" pitchFamily="49" charset="-128"/>
              </a:rPr>
              <a:t>､</a:t>
            </a:r>
            <a:r>
              <a:rPr lang="ja-JP" altLang="en-US" sz="3100" b="1" dirty="0" smtClean="0">
                <a:latin typeface="Arial" pitchFamily="34" charset="0"/>
                <a:ea typeface="ＭＳ ゴシック" pitchFamily="49" charset="-128"/>
              </a:rPr>
              <a:t>活性剤 </a:t>
            </a:r>
            <a:r>
              <a:rPr lang="en-US" altLang="ja-JP" sz="3100" b="1" dirty="0" smtClean="0">
                <a:latin typeface="Arial" pitchFamily="34" charset="0"/>
                <a:ea typeface="ＭＳ ゴシック" pitchFamily="49" charset="-128"/>
              </a:rPr>
              <a:t>(</a:t>
            </a:r>
            <a:r>
              <a:rPr lang="ja-JP" altLang="en-US" sz="3100" b="1" dirty="0" smtClean="0">
                <a:latin typeface="Arial" pitchFamily="34" charset="0"/>
                <a:ea typeface="ＭＳ ゴシック" pitchFamily="49" charset="-128"/>
              </a:rPr>
              <a:t>ミネラル</a:t>
            </a:r>
            <a:endParaRPr lang="en-US" altLang="ja-JP" sz="3100" b="1" dirty="0" smtClean="0">
              <a:latin typeface="Arial" pitchFamily="34" charset="0"/>
              <a:ea typeface="ＭＳ ゴシック" pitchFamily="49" charset="-128"/>
            </a:endParaRPr>
          </a:p>
          <a:p>
            <a:r>
              <a:rPr lang="en-US" altLang="ja-JP" sz="3100" b="1" dirty="0">
                <a:latin typeface="Arial" pitchFamily="34" charset="0"/>
                <a:ea typeface="ＭＳ ゴシック" pitchFamily="49" charset="-128"/>
              </a:rPr>
              <a:t> </a:t>
            </a:r>
            <a:r>
              <a:rPr lang="en-US" altLang="ja-JP" sz="3100" b="1" dirty="0" smtClean="0">
                <a:latin typeface="Arial" pitchFamily="34" charset="0"/>
                <a:ea typeface="ＭＳ ゴシック" pitchFamily="49" charset="-128"/>
              </a:rPr>
              <a:t>     </a:t>
            </a:r>
            <a:r>
              <a:rPr lang="ja-JP" altLang="en-US" sz="3100" b="1" dirty="0" smtClean="0">
                <a:latin typeface="Arial" pitchFamily="34" charset="0"/>
                <a:ea typeface="ＭＳ ゴシック" pitchFamily="49" charset="-128"/>
              </a:rPr>
              <a:t>粉体</a:t>
            </a:r>
            <a:r>
              <a:rPr lang="en-US" altLang="ja-JP" sz="3100" b="1" dirty="0" smtClean="0">
                <a:latin typeface="Arial" pitchFamily="34" charset="0"/>
                <a:ea typeface="ＭＳ ゴシック" pitchFamily="49" charset="-128"/>
              </a:rPr>
              <a:t>)</a:t>
            </a:r>
            <a:r>
              <a:rPr lang="ja-JP" altLang="en-US" sz="3100" b="1" dirty="0" smtClean="0">
                <a:latin typeface="Arial" pitchFamily="34" charset="0"/>
                <a:ea typeface="ＭＳ ゴシック" pitchFamily="49" charset="-128"/>
              </a:rPr>
              <a:t>を流入ＢＯＤ負荷量 </a:t>
            </a:r>
            <a:r>
              <a:rPr lang="en-US" altLang="ja-JP" sz="3100" b="1" dirty="0" smtClean="0">
                <a:latin typeface="Arial" pitchFamily="34" charset="0"/>
                <a:ea typeface="ＭＳ ゴシック" pitchFamily="49" charset="-128"/>
              </a:rPr>
              <a:t>kg</a:t>
            </a:r>
            <a:r>
              <a:rPr lang="ja-JP" altLang="en-US" sz="3100" b="1" dirty="0" smtClean="0">
                <a:latin typeface="Arial" pitchFamily="34" charset="0"/>
                <a:ea typeface="ＭＳ ゴシック" pitchFamily="49" charset="-128"/>
              </a:rPr>
              <a:t>／日に対し、</a:t>
            </a:r>
            <a:endParaRPr lang="en-US" altLang="ja-JP" sz="3100" b="1" dirty="0" smtClean="0">
              <a:latin typeface="Arial" pitchFamily="34" charset="0"/>
              <a:ea typeface="ＭＳ ゴシック" pitchFamily="49" charset="-128"/>
            </a:endParaRPr>
          </a:p>
          <a:p>
            <a:r>
              <a:rPr lang="ja-JP" altLang="en-US" sz="3100" b="1" dirty="0" smtClean="0">
                <a:latin typeface="Arial" pitchFamily="34" charset="0"/>
                <a:ea typeface="ＭＳ ゴシック" pitchFamily="49" charset="-128"/>
              </a:rPr>
              <a:t>　　１％程度を反応槽に投入する</a:t>
            </a:r>
            <a:endParaRPr lang="en-US" altLang="ja-JP" sz="3100" b="1" dirty="0" smtClean="0">
              <a:latin typeface="Arial" pitchFamily="34" charset="0"/>
              <a:ea typeface="ＭＳ ゴシック" pitchFamily="49"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37200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a:solidFill>
                  <a:schemeClr val="tx1"/>
                </a:solidFill>
                <a:latin typeface="HG丸ｺﾞｼｯｸM-PRO" pitchFamily="50" charset="-128"/>
                <a:ea typeface="HG丸ｺﾞｼｯｸM-PRO" pitchFamily="50" charset="-128"/>
              </a:rPr>
              <a:t>４</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23" name="_x68839688" descr="cif00013"/>
          <p:cNvPicPr>
            <a:picLocks noChangeAspect="1" noChangeArrowheads="1"/>
          </p:cNvPicPr>
          <p:nvPr/>
        </p:nvPicPr>
        <p:blipFill>
          <a:blip r:embed="rId2" cstate="print"/>
          <a:srcRect/>
          <a:stretch>
            <a:fillRect/>
          </a:stretch>
        </p:blipFill>
        <p:spPr bwMode="auto">
          <a:xfrm>
            <a:off x="723900" y="1689100"/>
            <a:ext cx="2209800" cy="927100"/>
          </a:xfrm>
          <a:prstGeom prst="rect">
            <a:avLst/>
          </a:prstGeom>
          <a:noFill/>
        </p:spPr>
      </p:pic>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25" name="_x68839688" descr="cif00014"/>
          <p:cNvPicPr>
            <a:picLocks noChangeAspect="1" noChangeArrowheads="1"/>
          </p:cNvPicPr>
          <p:nvPr/>
        </p:nvPicPr>
        <p:blipFill>
          <a:blip r:embed="rId3" cstate="print"/>
          <a:srcRect/>
          <a:stretch>
            <a:fillRect/>
          </a:stretch>
        </p:blipFill>
        <p:spPr bwMode="auto">
          <a:xfrm>
            <a:off x="3975100" y="1689100"/>
            <a:ext cx="1536700" cy="927100"/>
          </a:xfrm>
          <a:prstGeom prst="rect">
            <a:avLst/>
          </a:prstGeom>
          <a:noFill/>
        </p:spPr>
      </p:pic>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27" name="_x68839688" descr="cif00015"/>
          <p:cNvPicPr>
            <a:picLocks noChangeAspect="1" noChangeArrowheads="1"/>
          </p:cNvPicPr>
          <p:nvPr/>
        </p:nvPicPr>
        <p:blipFill>
          <a:blip r:embed="rId4" cstate="print"/>
          <a:srcRect/>
          <a:stretch>
            <a:fillRect/>
          </a:stretch>
        </p:blipFill>
        <p:spPr bwMode="auto">
          <a:xfrm>
            <a:off x="6794500" y="1689100"/>
            <a:ext cx="1536700" cy="927100"/>
          </a:xfrm>
          <a:prstGeom prst="rect">
            <a:avLst/>
          </a:prstGeom>
          <a:noFill/>
        </p:spPr>
      </p:pic>
      <p:sp>
        <p:nvSpPr>
          <p:cNvPr id="3073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29" name="_x68839688" descr="cif00016"/>
          <p:cNvPicPr>
            <a:picLocks noChangeAspect="1" noChangeArrowheads="1"/>
          </p:cNvPicPr>
          <p:nvPr/>
        </p:nvPicPr>
        <p:blipFill>
          <a:blip r:embed="rId5" cstate="print"/>
          <a:srcRect/>
          <a:stretch>
            <a:fillRect/>
          </a:stretch>
        </p:blipFill>
        <p:spPr bwMode="auto">
          <a:xfrm>
            <a:off x="520700" y="2667000"/>
            <a:ext cx="2603500" cy="1511300"/>
          </a:xfrm>
          <a:prstGeom prst="rect">
            <a:avLst/>
          </a:prstGeom>
          <a:noFill/>
        </p:spPr>
      </p:pic>
      <p:sp>
        <p:nvSpPr>
          <p:cNvPr id="30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31" name="_x68839688" descr="cif00017"/>
          <p:cNvPicPr>
            <a:picLocks noChangeAspect="1" noChangeArrowheads="1"/>
          </p:cNvPicPr>
          <p:nvPr/>
        </p:nvPicPr>
        <p:blipFill>
          <a:blip r:embed="rId6" cstate="print"/>
          <a:srcRect/>
          <a:stretch>
            <a:fillRect/>
          </a:stretch>
        </p:blipFill>
        <p:spPr bwMode="auto">
          <a:xfrm>
            <a:off x="3606800" y="2667000"/>
            <a:ext cx="2159000" cy="698500"/>
          </a:xfrm>
          <a:prstGeom prst="rect">
            <a:avLst/>
          </a:prstGeom>
          <a:noFill/>
        </p:spPr>
      </p:pic>
      <p:sp>
        <p:nvSpPr>
          <p:cNvPr id="3073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33" name="_x68839688" descr="cif00018"/>
          <p:cNvPicPr>
            <a:picLocks noChangeAspect="1" noChangeArrowheads="1"/>
          </p:cNvPicPr>
          <p:nvPr/>
        </p:nvPicPr>
        <p:blipFill>
          <a:blip r:embed="rId7" cstate="print"/>
          <a:srcRect/>
          <a:stretch>
            <a:fillRect/>
          </a:stretch>
        </p:blipFill>
        <p:spPr bwMode="auto">
          <a:xfrm>
            <a:off x="6000760" y="2643182"/>
            <a:ext cx="2952740" cy="1930400"/>
          </a:xfrm>
          <a:prstGeom prst="rect">
            <a:avLst/>
          </a:prstGeom>
          <a:noFill/>
        </p:spPr>
      </p:pic>
      <p:sp>
        <p:nvSpPr>
          <p:cNvPr id="3073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35" name="_x68839688" descr="cif00019"/>
          <p:cNvPicPr>
            <a:picLocks noChangeAspect="1" noChangeArrowheads="1"/>
          </p:cNvPicPr>
          <p:nvPr/>
        </p:nvPicPr>
        <p:blipFill>
          <a:blip r:embed="rId8" cstate="print"/>
          <a:srcRect/>
          <a:stretch>
            <a:fillRect/>
          </a:stretch>
        </p:blipFill>
        <p:spPr bwMode="auto">
          <a:xfrm>
            <a:off x="762000" y="2959100"/>
            <a:ext cx="2032000" cy="927100"/>
          </a:xfrm>
          <a:prstGeom prst="rect">
            <a:avLst/>
          </a:prstGeom>
          <a:noFill/>
        </p:spPr>
      </p:pic>
      <p:sp>
        <p:nvSpPr>
          <p:cNvPr id="3073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37" name="_x68839688" descr="cif00020"/>
          <p:cNvPicPr>
            <a:picLocks noChangeAspect="1" noChangeArrowheads="1"/>
          </p:cNvPicPr>
          <p:nvPr/>
        </p:nvPicPr>
        <p:blipFill>
          <a:blip r:embed="rId9" cstate="print"/>
          <a:srcRect/>
          <a:stretch>
            <a:fillRect/>
          </a:stretch>
        </p:blipFill>
        <p:spPr bwMode="auto">
          <a:xfrm>
            <a:off x="3568700" y="3378200"/>
            <a:ext cx="2413000" cy="1003300"/>
          </a:xfrm>
          <a:prstGeom prst="rect">
            <a:avLst/>
          </a:prstGeom>
          <a:noFill/>
        </p:spPr>
      </p:pic>
      <p:sp>
        <p:nvSpPr>
          <p:cNvPr id="307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07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4" name="テキスト ボックス 23"/>
          <p:cNvSpPr txBox="1"/>
          <p:nvPr/>
        </p:nvSpPr>
        <p:spPr>
          <a:xfrm>
            <a:off x="3786182" y="2786058"/>
            <a:ext cx="1785950" cy="400110"/>
          </a:xfrm>
          <a:prstGeom prst="rect">
            <a:avLst/>
          </a:prstGeom>
          <a:noFill/>
        </p:spPr>
        <p:txBody>
          <a:bodyPr wrap="square" rtlCol="0">
            <a:spAutoFit/>
          </a:bodyPr>
          <a:lstStyle/>
          <a:p>
            <a:pPr lvl="0" fontAlgn="base">
              <a:spcBef>
                <a:spcPct val="0"/>
              </a:spcBef>
              <a:spcAft>
                <a:spcPct val="0"/>
              </a:spcAft>
            </a:pPr>
            <a:r>
              <a:rPr lang="ja-JP" altLang="ja-JP" sz="1000" b="1" dirty="0">
                <a:solidFill>
                  <a:srgbClr val="FF0000"/>
                </a:solidFill>
                <a:latin typeface="AR P丸ゴシック体E" pitchFamily="50" charset="-128"/>
                <a:ea typeface="ＭＳ Ｐゴシック" pitchFamily="50" charset="-128"/>
                <a:cs typeface="ＭＳ Ｐゴシック" pitchFamily="50" charset="-128"/>
              </a:rPr>
              <a:t>バチルス菌の優占化による</a:t>
            </a:r>
            <a:endParaRPr lang="ja-JP" altLang="ja-JP"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sz="1000" b="1" dirty="0">
                <a:solidFill>
                  <a:srgbClr val="FF0000"/>
                </a:solidFill>
                <a:latin typeface="AR P丸ゴシック体E" pitchFamily="50" charset="-128"/>
                <a:ea typeface="ＭＳ Ｐゴシック" pitchFamily="50" charset="-128"/>
                <a:cs typeface="ＭＳ Ｐゴシック" pitchFamily="50" charset="-128"/>
              </a:rPr>
              <a:t>嫌気・好気活性汚泥法を</a:t>
            </a:r>
            <a:r>
              <a:rPr lang="ja-JP" altLang="ja-JP" sz="1000" b="1" dirty="0" smtClean="0">
                <a:solidFill>
                  <a:srgbClr val="FF0000"/>
                </a:solidFill>
                <a:latin typeface="AR P丸ゴシック体E" pitchFamily="50" charset="-128"/>
                <a:ea typeface="ＭＳ Ｐゴシック" pitchFamily="50" charset="-128"/>
                <a:cs typeface="ＭＳ Ｐゴシック" pitchFamily="50" charset="-128"/>
              </a:rPr>
              <a:t>採用</a:t>
            </a:r>
            <a:endParaRPr lang="ja-JP" altLang="ja-JP" sz="1000" dirty="0">
              <a:latin typeface="Arial" pitchFamily="34" charset="0"/>
              <a:ea typeface="ＭＳ Ｐゴシック" pitchFamily="50" charset="-128"/>
              <a:cs typeface="ＭＳ Ｐゴシック" pitchFamily="50" charset="-128"/>
            </a:endParaRPr>
          </a:p>
        </p:txBody>
      </p:sp>
      <p:sp>
        <p:nvSpPr>
          <p:cNvPr id="3074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7" name="テキスト ボックス 26"/>
          <p:cNvSpPr txBox="1"/>
          <p:nvPr/>
        </p:nvSpPr>
        <p:spPr>
          <a:xfrm>
            <a:off x="6215074" y="2928934"/>
            <a:ext cx="2786082" cy="1323439"/>
          </a:xfrm>
          <a:prstGeom prst="rect">
            <a:avLst/>
          </a:prstGeom>
          <a:noFill/>
        </p:spPr>
        <p:txBody>
          <a:bodyPr wrap="square" rtlCol="0">
            <a:spAutoFit/>
          </a:bodyPr>
          <a:lstStyle/>
          <a:p>
            <a:pPr lvl="0" fontAlgn="base">
              <a:spcBef>
                <a:spcPct val="0"/>
              </a:spcBef>
              <a:spcAft>
                <a:spcPct val="0"/>
              </a:spcAft>
            </a:pPr>
            <a:r>
              <a:rPr lang="ja-JP" altLang="ja-JP" sz="1000" b="1" dirty="0">
                <a:solidFill>
                  <a:srgbClr val="FF0000"/>
                </a:solidFill>
                <a:latin typeface="AR P丸ゴシック体E" pitchFamily="50" charset="-128"/>
                <a:ea typeface="ＭＳ Ｐゴシック" pitchFamily="50" charset="-128"/>
                <a:cs typeface="ＭＳ Ｐゴシック" pitchFamily="50" charset="-128"/>
              </a:rPr>
              <a:t>◎悪臭発生が抑制される。</a:t>
            </a:r>
            <a:endParaRPr lang="ja-JP" altLang="ja-JP"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sz="1000" b="1" dirty="0">
                <a:solidFill>
                  <a:srgbClr val="FF0000"/>
                </a:solidFill>
                <a:latin typeface="AR P丸ゴシック体E" pitchFamily="50" charset="-128"/>
                <a:ea typeface="ＭＳ Ｐゴシック" pitchFamily="50" charset="-128"/>
                <a:cs typeface="ＭＳ Ｐゴシック" pitchFamily="50" charset="-128"/>
              </a:rPr>
              <a:t>◎汚水の負荷変動に強く、安定した処理が</a:t>
            </a:r>
            <a:endParaRPr lang="ja-JP" altLang="ja-JP"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00" b="1" dirty="0">
                <a:solidFill>
                  <a:srgbClr val="FF0000"/>
                </a:solidFill>
                <a:latin typeface="AR P丸ゴシック体E"/>
                <a:ea typeface="AR P丸ゴシック体E" pitchFamily="50" charset="-128"/>
                <a:cs typeface="ＭＳ Ｐゴシック" pitchFamily="50" charset="-128"/>
              </a:rPr>
              <a:t>  </a:t>
            </a:r>
            <a:r>
              <a:rPr lang="ja-JP" altLang="en-US" sz="1000" b="1" dirty="0">
                <a:solidFill>
                  <a:srgbClr val="FF0000"/>
                </a:solidFill>
                <a:latin typeface="Arial" pitchFamily="34" charset="0"/>
                <a:ea typeface="AR P丸ゴシック体E" pitchFamily="50" charset="-128"/>
                <a:cs typeface="ＭＳ Ｐゴシック" pitchFamily="50" charset="-128"/>
              </a:rPr>
              <a:t>できる。</a:t>
            </a:r>
            <a:endParaRPr lang="ja-JP" altLang="en-US"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00" b="1" dirty="0">
                <a:solidFill>
                  <a:srgbClr val="FF0000"/>
                </a:solidFill>
                <a:latin typeface="AR P丸ゴシック体E" pitchFamily="50" charset="-128"/>
                <a:ea typeface="ＭＳ Ｐゴシック" pitchFamily="50" charset="-128"/>
                <a:cs typeface="ＭＳ Ｐゴシック" pitchFamily="50" charset="-128"/>
              </a:rPr>
              <a:t>◎嫌気・好気活性汚泥法の採用により、窒</a:t>
            </a:r>
            <a:endParaRPr lang="ja-JP" altLang="en-US"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00" b="1" dirty="0">
                <a:solidFill>
                  <a:srgbClr val="FF0000"/>
                </a:solidFill>
                <a:latin typeface="AR P丸ゴシック体E"/>
                <a:ea typeface="AR P丸ゴシック体E" pitchFamily="50" charset="-128"/>
                <a:cs typeface="ＭＳ Ｐゴシック" pitchFamily="50" charset="-128"/>
              </a:rPr>
              <a:t>   </a:t>
            </a:r>
            <a:r>
              <a:rPr lang="ja-JP" altLang="en-US" sz="1000" b="1" dirty="0">
                <a:solidFill>
                  <a:srgbClr val="FF0000"/>
                </a:solidFill>
                <a:latin typeface="Arial" pitchFamily="34" charset="0"/>
                <a:ea typeface="AR P丸ゴシック体E" pitchFamily="50" charset="-128"/>
                <a:cs typeface="ＭＳ Ｐゴシック" pitchFamily="50" charset="-128"/>
              </a:rPr>
              <a:t>素及びリンの除去率が向上する。</a:t>
            </a:r>
            <a:endParaRPr lang="ja-JP" altLang="en-US"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00" b="1" dirty="0">
                <a:solidFill>
                  <a:srgbClr val="FF0000"/>
                </a:solidFill>
                <a:latin typeface="AR P丸ゴシック体E" pitchFamily="50" charset="-128"/>
                <a:ea typeface="ＭＳ Ｐゴシック" pitchFamily="50" charset="-128"/>
                <a:cs typeface="ＭＳ Ｐゴシック" pitchFamily="50" charset="-128"/>
              </a:rPr>
              <a:t>◎糸状菌によるバルキングの発生を抑制</a:t>
            </a:r>
            <a:endParaRPr lang="ja-JP" altLang="en-US"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00" b="1" dirty="0">
                <a:solidFill>
                  <a:srgbClr val="FF0000"/>
                </a:solidFill>
                <a:latin typeface="AR P丸ゴシック体E"/>
                <a:ea typeface="AR P丸ゴシック体E" pitchFamily="50" charset="-128"/>
                <a:cs typeface="ＭＳ Ｐゴシック" pitchFamily="50" charset="-128"/>
              </a:rPr>
              <a:t>  </a:t>
            </a:r>
            <a:r>
              <a:rPr lang="ja-JP" altLang="en-US" sz="1000" b="1" dirty="0">
                <a:solidFill>
                  <a:srgbClr val="FF0000"/>
                </a:solidFill>
                <a:latin typeface="Arial" pitchFamily="34" charset="0"/>
                <a:ea typeface="AR P丸ゴシック体E" pitchFamily="50" charset="-128"/>
                <a:cs typeface="ＭＳ Ｐゴシック" pitchFamily="50" charset="-128"/>
              </a:rPr>
              <a:t>する。</a:t>
            </a:r>
            <a:endParaRPr lang="ja-JP" altLang="en-US" sz="100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00" b="1" dirty="0" smtClean="0">
                <a:solidFill>
                  <a:srgbClr val="FF0000"/>
                </a:solidFill>
                <a:latin typeface="AR P丸ゴシック体E" pitchFamily="50" charset="-128"/>
                <a:ea typeface="ＭＳ Ｐゴシック" pitchFamily="50" charset="-128"/>
                <a:cs typeface="ＭＳ Ｐゴシック" pitchFamily="50" charset="-128"/>
              </a:rPr>
              <a:t>◎固液</a:t>
            </a:r>
            <a:r>
              <a:rPr lang="ja-JP" altLang="en-US" sz="1000" b="1" dirty="0">
                <a:solidFill>
                  <a:srgbClr val="FF0000"/>
                </a:solidFill>
                <a:latin typeface="AR P丸ゴシック体E" pitchFamily="50" charset="-128"/>
                <a:ea typeface="ＭＳ Ｐゴシック" pitchFamily="50" charset="-128"/>
                <a:cs typeface="ＭＳ Ｐゴシック" pitchFamily="50" charset="-128"/>
              </a:rPr>
              <a:t>分離と脱水性が向上する。</a:t>
            </a:r>
            <a:endParaRPr lang="ja-JP" altLang="en-US" sz="1000" dirty="0">
              <a:latin typeface="Arial" pitchFamily="34" charset="0"/>
              <a:ea typeface="ＭＳ Ｐゴシック" pitchFamily="50" charset="-128"/>
              <a:cs typeface="ＭＳ Ｐゴシック" pitchFamily="50" charset="-128"/>
            </a:endParaRPr>
          </a:p>
        </p:txBody>
      </p:sp>
      <p:sp>
        <p:nvSpPr>
          <p:cNvPr id="30750"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0749" name="AutoShape 29" hidden="1"/>
          <p:cNvSpPr>
            <a:spLocks noSelect="1" noChangeArrowheads="1"/>
          </p:cNvSpPr>
          <p:nvPr/>
        </p:nvSpPr>
        <p:spPr bwMode="auto">
          <a:xfrm>
            <a:off x="0" y="457200"/>
            <a:ext cx="1587500" cy="1587500"/>
          </a:xfrm>
          <a:prstGeom prst="up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0748" name="_x68840648"/>
          <p:cNvSpPr>
            <a:spLocks noChangeArrowheads="1"/>
          </p:cNvSpPr>
          <p:nvPr/>
        </p:nvSpPr>
        <p:spPr bwMode="auto">
          <a:xfrm>
            <a:off x="4584700" y="3378200"/>
            <a:ext cx="241300" cy="203200"/>
          </a:xfrm>
          <a:prstGeom prst="upArrow">
            <a:avLst>
              <a:gd name="adj1" fmla="val 49074"/>
              <a:gd name="adj2" fmla="val 23148"/>
            </a:avLst>
          </a:prstGeom>
          <a:solidFill>
            <a:srgbClr val="6666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0753"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0752" name="AutoShape 32" hidden="1"/>
          <p:cNvSpPr>
            <a:spLocks noSelect="1" noChangeArrowheads="1"/>
          </p:cNvSpPr>
          <p:nvPr/>
        </p:nvSpPr>
        <p:spPr bwMode="auto">
          <a:xfrm>
            <a:off x="0" y="457200"/>
            <a:ext cx="1587500" cy="15875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0 h 21600"/>
              <a:gd name="T4" fmla="*/ 18001 w 21600"/>
              <a:gd name="T5" fmla="*/ 9257 h 21600"/>
              <a:gd name="T6" fmla="*/ 21600 w 21600"/>
              <a:gd name="T7" fmla="*/ 18514 h 21600"/>
              <a:gd name="T8" fmla="*/ 9257 w 21600"/>
              <a:gd name="T9" fmla="*/ 7200 h 21600"/>
              <a:gd name="T10" fmla="*/ 17694720 60000 65536"/>
              <a:gd name="T11" fmla="*/ 11796480 60000 65536"/>
              <a:gd name="T12" fmla="*/ 11796480 60000 65536"/>
              <a:gd name="T13" fmla="*/ 5898240 60000 65536"/>
              <a:gd name="T14" fmla="*/ 0 60000 65536"/>
              <a:gd name="T15" fmla="*/ 0 w 21600"/>
              <a:gd name="T16" fmla="*/ G12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0751" name="_x68840648"/>
          <p:cNvSpPr>
            <a:spLocks noChangeArrowheads="1"/>
          </p:cNvSpPr>
          <p:nvPr/>
        </p:nvSpPr>
        <p:spPr bwMode="auto">
          <a:xfrm>
            <a:off x="5257800" y="4178300"/>
            <a:ext cx="330200" cy="838200"/>
          </a:xfrm>
          <a:custGeom>
            <a:avLst/>
            <a:gdLst>
              <a:gd name="G0" fmla="+- 9069 0 0"/>
              <a:gd name="G1" fmla="+- 17836 0 0"/>
              <a:gd name="G2" fmla="+- 3410 0 0"/>
              <a:gd name="G3" fmla="*/ 9069 1 2"/>
              <a:gd name="G4" fmla="+- G3 10800 0"/>
              <a:gd name="G5" fmla="+- 21600 9069 17836"/>
              <a:gd name="G6" fmla="+- 17836 3410 0"/>
              <a:gd name="G7" fmla="*/ G6 1 2"/>
              <a:gd name="G8" fmla="*/ 17836 2 1"/>
              <a:gd name="G9" fmla="+- G8 0 21600"/>
              <a:gd name="G10" fmla="*/ 21600 G0 G1"/>
              <a:gd name="G11" fmla="*/ 21600 G4 G1"/>
              <a:gd name="G12" fmla="*/ 21600 G5 G1"/>
              <a:gd name="G13" fmla="*/ 21600 G7 G1"/>
              <a:gd name="G14" fmla="*/ 17836 1 2"/>
              <a:gd name="G15" fmla="+- G5 0 G4"/>
              <a:gd name="G16" fmla="+- G0 0 G4"/>
              <a:gd name="G17" fmla="*/ G2 G15 G16"/>
              <a:gd name="T0" fmla="*/ 15335 w 21600"/>
              <a:gd name="T1" fmla="*/ 0 h 21600"/>
              <a:gd name="T2" fmla="*/ 9069 w 21600"/>
              <a:gd name="T3" fmla="*/ 0 h 21600"/>
              <a:gd name="T4" fmla="*/ 18571 w 21600"/>
              <a:gd name="T5" fmla="*/ 8918 h 21600"/>
              <a:gd name="T6" fmla="*/ 21600 w 21600"/>
              <a:gd name="T7" fmla="*/ 17836 h 21600"/>
              <a:gd name="T8" fmla="*/ 9069 w 21600"/>
              <a:gd name="T9" fmla="*/ 3410 h 21600"/>
              <a:gd name="T10" fmla="*/ 17694720 60000 65536"/>
              <a:gd name="T11" fmla="*/ 11796480 60000 65536"/>
              <a:gd name="T12" fmla="*/ 11796480 60000 65536"/>
              <a:gd name="T13" fmla="*/ 5898240 60000 65536"/>
              <a:gd name="T14" fmla="*/ 0 60000 65536"/>
              <a:gd name="T15" fmla="*/ 0 w 21600"/>
              <a:gd name="T16" fmla="*/ G12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335" y="0"/>
                </a:moveTo>
                <a:lnTo>
                  <a:pt x="9069" y="3410"/>
                </a:lnTo>
                <a:lnTo>
                  <a:pt x="12833" y="3410"/>
                </a:lnTo>
                <a:lnTo>
                  <a:pt x="12833" y="15541"/>
                </a:lnTo>
                <a:lnTo>
                  <a:pt x="0" y="15541"/>
                </a:lnTo>
                <a:lnTo>
                  <a:pt x="0" y="21600"/>
                </a:lnTo>
                <a:lnTo>
                  <a:pt x="17836" y="21600"/>
                </a:lnTo>
                <a:lnTo>
                  <a:pt x="17836" y="3410"/>
                </a:lnTo>
                <a:lnTo>
                  <a:pt x="21600" y="3410"/>
                </a:lnTo>
                <a:close/>
              </a:path>
            </a:pathLst>
          </a:custGeom>
          <a:solidFill>
            <a:srgbClr val="6666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0755"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54" name="_x68840408" descr="cif00021"/>
          <p:cNvPicPr>
            <a:picLocks noChangeAspect="1" noChangeArrowheads="1"/>
          </p:cNvPicPr>
          <p:nvPr/>
        </p:nvPicPr>
        <p:blipFill>
          <a:blip r:embed="rId10" cstate="print"/>
          <a:srcRect/>
          <a:stretch>
            <a:fillRect/>
          </a:stretch>
        </p:blipFill>
        <p:spPr bwMode="auto">
          <a:xfrm>
            <a:off x="180960" y="4252373"/>
            <a:ext cx="5391172" cy="2113228"/>
          </a:xfrm>
          <a:prstGeom prst="rect">
            <a:avLst/>
          </a:prstGeom>
          <a:noFill/>
        </p:spPr>
      </p:pic>
      <p:sp>
        <p:nvSpPr>
          <p:cNvPr id="30757"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0760"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59" name="_x68839928" descr="cif00022"/>
          <p:cNvPicPr>
            <a:picLocks noChangeAspect="1" noChangeArrowheads="1"/>
          </p:cNvPicPr>
          <p:nvPr/>
        </p:nvPicPr>
        <p:blipFill>
          <a:blip r:embed="rId11" cstate="print"/>
          <a:srcRect/>
          <a:stretch>
            <a:fillRect/>
          </a:stretch>
        </p:blipFill>
        <p:spPr bwMode="auto">
          <a:xfrm>
            <a:off x="5727700" y="4597400"/>
            <a:ext cx="3009900" cy="1257300"/>
          </a:xfrm>
          <a:prstGeom prst="rect">
            <a:avLst/>
          </a:prstGeom>
          <a:noFill/>
        </p:spPr>
      </p:pic>
      <p:sp>
        <p:nvSpPr>
          <p:cNvPr id="40" name="テキスト ボックス 39"/>
          <p:cNvSpPr txBox="1"/>
          <p:nvPr/>
        </p:nvSpPr>
        <p:spPr>
          <a:xfrm>
            <a:off x="294022" y="4746999"/>
            <a:ext cx="4929222" cy="1384995"/>
          </a:xfrm>
          <a:prstGeom prst="rect">
            <a:avLst/>
          </a:prstGeom>
          <a:noFill/>
        </p:spPr>
        <p:txBody>
          <a:bodyPr wrap="square" rtlCol="0">
            <a:spAutoFit/>
          </a:bodyPr>
          <a:lstStyle/>
          <a:p>
            <a:pPr lvl="0" fontAlgn="base">
              <a:spcBef>
                <a:spcPct val="0"/>
              </a:spcBef>
              <a:spcAft>
                <a:spcPct val="0"/>
              </a:spcAft>
            </a:pPr>
            <a:r>
              <a:rPr lang="ja-JP" altLang="ja-JP" sz="1050" b="1" dirty="0">
                <a:solidFill>
                  <a:srgbClr val="FF0000"/>
                </a:solidFill>
                <a:latin typeface="AR P丸ゴシック体E" pitchFamily="50" charset="-128"/>
                <a:ea typeface="ＭＳ Ｐゴシック" pitchFamily="50" charset="-128"/>
                <a:cs typeface="ＭＳ Ｐゴシック" pitchFamily="50" charset="-128"/>
              </a:rPr>
              <a:t>・硫化水素・アンモニア・アミン類の分解能を持っている。</a:t>
            </a:r>
            <a:endParaRPr lang="ja-JP" altLang="ja-JP" sz="105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sz="1050" b="1" dirty="0">
                <a:solidFill>
                  <a:srgbClr val="FF0000"/>
                </a:solidFill>
                <a:latin typeface="AR P丸ゴシック体E" pitchFamily="50" charset="-128"/>
                <a:ea typeface="ＭＳ Ｐゴシック" pitchFamily="50" charset="-128"/>
                <a:cs typeface="ＭＳ Ｐゴシック" pitchFamily="50" charset="-128"/>
              </a:rPr>
              <a:t>・細胞壁は粘着物質で覆われているため、吸着性があり、吸着・凝集性がある。</a:t>
            </a:r>
            <a:endParaRPr lang="ja-JP" altLang="ja-JP" sz="105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sz="1050" b="1" dirty="0">
                <a:solidFill>
                  <a:srgbClr val="FF0000"/>
                </a:solidFill>
                <a:latin typeface="AR P丸ゴシック体E" pitchFamily="50" charset="-128"/>
                <a:ea typeface="ＭＳ Ｐゴシック" pitchFamily="50" charset="-128"/>
                <a:cs typeface="ＭＳ Ｐゴシック" pitchFamily="50" charset="-128"/>
              </a:rPr>
              <a:t>・バチルス菌が主体とする細菌の濃度が上昇</a:t>
            </a:r>
            <a:r>
              <a:rPr lang="ja-JP" altLang="ja-JP" sz="1050" b="1" dirty="0" smtClean="0">
                <a:solidFill>
                  <a:srgbClr val="FF0000"/>
                </a:solidFill>
                <a:latin typeface="AR P丸ゴシック体E" pitchFamily="50" charset="-128"/>
                <a:ea typeface="ＭＳ Ｐゴシック" pitchFamily="50" charset="-128"/>
                <a:cs typeface="ＭＳ Ｐゴシック" pitchFamily="50" charset="-128"/>
              </a:rPr>
              <a:t>して</a:t>
            </a:r>
            <a:r>
              <a:rPr lang="ja-JP" altLang="en-US" sz="1050" b="1" dirty="0" smtClean="0">
                <a:solidFill>
                  <a:srgbClr val="FF0000"/>
                </a:solidFill>
                <a:latin typeface="AR P丸ゴシック体E" pitchFamily="50" charset="-128"/>
                <a:ea typeface="ＭＳ Ｐゴシック" pitchFamily="50" charset="-128"/>
                <a:cs typeface="ＭＳ Ｐゴシック" pitchFamily="50" charset="-128"/>
              </a:rPr>
              <a:t>難分解性</a:t>
            </a:r>
            <a:r>
              <a:rPr lang="ja-JP" altLang="ja-JP" sz="1050" b="1" dirty="0" smtClean="0">
                <a:solidFill>
                  <a:srgbClr val="FF0000"/>
                </a:solidFill>
                <a:latin typeface="AR P丸ゴシック体E" pitchFamily="50" charset="-128"/>
                <a:ea typeface="ＭＳ Ｐゴシック" pitchFamily="50" charset="-128"/>
                <a:cs typeface="ＭＳ Ｐゴシック" pitchFamily="50" charset="-128"/>
              </a:rPr>
              <a:t>ＢＯＤ</a:t>
            </a:r>
            <a:r>
              <a:rPr lang="ja-JP" altLang="ja-JP" sz="1050" b="1" dirty="0">
                <a:solidFill>
                  <a:srgbClr val="FF0000"/>
                </a:solidFill>
                <a:latin typeface="AR P丸ゴシック体E" pitchFamily="50" charset="-128"/>
                <a:ea typeface="ＭＳ Ｐゴシック" pitchFamily="50" charset="-128"/>
                <a:cs typeface="ＭＳ Ｐゴシック" pitchFamily="50" charset="-128"/>
              </a:rPr>
              <a:t>成分が可溶化する。</a:t>
            </a:r>
            <a:endParaRPr lang="ja-JP" altLang="ja-JP" sz="105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sz="1050" b="1" dirty="0">
                <a:solidFill>
                  <a:srgbClr val="FF0000"/>
                </a:solidFill>
                <a:latin typeface="AR P丸ゴシック体E" pitchFamily="50" charset="-128"/>
                <a:ea typeface="ＭＳ Ｐゴシック" pitchFamily="50" charset="-128"/>
                <a:cs typeface="ＭＳ Ｐゴシック" pitchFamily="50" charset="-128"/>
              </a:rPr>
              <a:t>・増殖したバチルス菌は処理水の浄化にともなって胞子化して自己消化し、栄養細</a:t>
            </a:r>
            <a:endParaRPr lang="ja-JP" altLang="ja-JP" sz="105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50" b="1" dirty="0">
                <a:solidFill>
                  <a:srgbClr val="FF0000"/>
                </a:solidFill>
                <a:latin typeface="ＭＳ 明朝" pitchFamily="17" charset="-128"/>
                <a:ea typeface="ＭＳ 明朝" pitchFamily="17" charset="-128"/>
                <a:cs typeface="ＭＳ Ｐゴシック" pitchFamily="50" charset="-128"/>
              </a:rPr>
              <a:t> </a:t>
            </a:r>
            <a:r>
              <a:rPr lang="ja-JP" altLang="en-US" sz="1050" b="1" dirty="0" smtClean="0">
                <a:solidFill>
                  <a:srgbClr val="FF0000"/>
                </a:solidFill>
                <a:latin typeface="ＭＳ 明朝" pitchFamily="17" charset="-128"/>
                <a:ea typeface="ＭＳ 明朝" pitchFamily="17" charset="-128"/>
                <a:cs typeface="ＭＳ Ｐゴシック" pitchFamily="50" charset="-128"/>
              </a:rPr>
              <a:t>胞</a:t>
            </a:r>
            <a:r>
              <a:rPr lang="ja-JP" altLang="en-US" sz="1050" b="1" dirty="0">
                <a:solidFill>
                  <a:srgbClr val="FF0000"/>
                </a:solidFill>
                <a:latin typeface="ＭＳ 明朝" pitchFamily="17" charset="-128"/>
                <a:ea typeface="ＭＳ 明朝" pitchFamily="17" charset="-128"/>
                <a:cs typeface="ＭＳ Ｐゴシック" pitchFamily="50" charset="-128"/>
              </a:rPr>
              <a:t>に比べて体積が減少する。</a:t>
            </a:r>
            <a:endParaRPr lang="ja-JP" altLang="en-US" sz="1050" b="1" dirty="0">
              <a:latin typeface="ＭＳ 明朝" pitchFamily="17" charset="-128"/>
              <a:ea typeface="ＭＳ 明朝" pitchFamily="17" charset="-128"/>
              <a:cs typeface="ＭＳ Ｐゴシック" pitchFamily="50" charset="-128"/>
            </a:endParaRPr>
          </a:p>
          <a:p>
            <a:pPr lvl="0" eaLnBrk="0" fontAlgn="base" hangingPunct="0">
              <a:spcBef>
                <a:spcPct val="0"/>
              </a:spcBef>
              <a:spcAft>
                <a:spcPct val="0"/>
              </a:spcAft>
            </a:pPr>
            <a:r>
              <a:rPr lang="ja-JP" altLang="en-US" sz="1050" b="1" dirty="0" smtClean="0">
                <a:solidFill>
                  <a:srgbClr val="FF0000"/>
                </a:solidFill>
                <a:latin typeface="AR P丸ゴシック体E" pitchFamily="50" charset="-128"/>
                <a:ea typeface="ＭＳ Ｐゴシック" pitchFamily="50" charset="-128"/>
                <a:cs typeface="ＭＳ Ｐゴシック" pitchFamily="50" charset="-128"/>
              </a:rPr>
              <a:t>・</a:t>
            </a:r>
            <a:r>
              <a:rPr lang="ja-JP" altLang="en-US" sz="1050" b="1" dirty="0">
                <a:solidFill>
                  <a:srgbClr val="FF0000"/>
                </a:solidFill>
                <a:latin typeface="AR P丸ゴシック体E" pitchFamily="50" charset="-128"/>
                <a:ea typeface="ＭＳ Ｐゴシック" pitchFamily="50" charset="-128"/>
                <a:cs typeface="ＭＳ Ｐゴシック" pitchFamily="50" charset="-128"/>
              </a:rPr>
              <a:t>脱窒能を持っている。</a:t>
            </a:r>
            <a:endParaRPr lang="ja-JP" altLang="en-US" sz="105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50" b="1" dirty="0">
                <a:solidFill>
                  <a:srgbClr val="FF0000"/>
                </a:solidFill>
                <a:latin typeface="AR P丸ゴシック体E" pitchFamily="50" charset="-128"/>
                <a:ea typeface="ＭＳ Ｐゴシック" pitchFamily="50" charset="-128"/>
                <a:cs typeface="ＭＳ Ｐゴシック" pitchFamily="50" charset="-128"/>
              </a:rPr>
              <a:t>・ケイ酸は、胞子形成に必要であり、マグネシウムは増殖速度を速くする。</a:t>
            </a:r>
            <a:endParaRPr lang="ja-JP" altLang="en-US" sz="1050"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en-US" sz="1050" b="1" dirty="0">
                <a:solidFill>
                  <a:srgbClr val="FF0000"/>
                </a:solidFill>
                <a:latin typeface="AR P丸ゴシック体E" pitchFamily="50" charset="-128"/>
                <a:ea typeface="ＭＳ Ｐゴシック" pitchFamily="50" charset="-128"/>
                <a:cs typeface="ＭＳ Ｐゴシック" pitchFamily="50" charset="-128"/>
              </a:rPr>
              <a:t>・汚泥にケイ酸が含まれることにより、比重が重くなる。</a:t>
            </a:r>
            <a:endParaRPr kumimoji="1" lang="ja-JP" altLang="en-US" sz="1050" dirty="0"/>
          </a:p>
        </p:txBody>
      </p:sp>
      <p:sp>
        <p:nvSpPr>
          <p:cNvPr id="41" name="テキスト ボックス 40"/>
          <p:cNvSpPr txBox="1"/>
          <p:nvPr/>
        </p:nvSpPr>
        <p:spPr>
          <a:xfrm>
            <a:off x="294023" y="357166"/>
            <a:ext cx="8604460" cy="1077218"/>
          </a:xfrm>
          <a:prstGeom prst="rect">
            <a:avLst/>
          </a:prstGeom>
          <a:solidFill>
            <a:schemeClr val="accent6">
              <a:lumMod val="20000"/>
              <a:lumOff val="80000"/>
            </a:schemeClr>
          </a:solidFill>
          <a:ln>
            <a:solidFill>
              <a:schemeClr val="accent6">
                <a:lumMod val="50000"/>
              </a:schemeClr>
            </a:solidFill>
          </a:ln>
          <a:scene3d>
            <a:camera prst="orthographicFront"/>
            <a:lightRig rig="morning" dir="t"/>
          </a:scene3d>
          <a:sp3d extrusionH="76200" contourW="12700" prstMaterial="dkEdge">
            <a:bevelT w="63500" h="63500"/>
            <a:bevelB w="63500" h="63500"/>
            <a:extrusionClr>
              <a:schemeClr val="accent6">
                <a:lumMod val="40000"/>
                <a:lumOff val="60000"/>
              </a:schemeClr>
            </a:extrusionClr>
            <a:contourClr>
              <a:schemeClr val="accent6">
                <a:lumMod val="75000"/>
              </a:schemeClr>
            </a:contourClr>
          </a:sp3d>
        </p:spPr>
        <p:txBody>
          <a:bodyPr wrap="square" rtlCol="0">
            <a:spAutoFit/>
          </a:bodyPr>
          <a:lstStyle/>
          <a:p>
            <a:r>
              <a:rPr lang="ja-JP" altLang="en-US" sz="3200" b="1" dirty="0" smtClean="0">
                <a:solidFill>
                  <a:srgbClr val="FF0000"/>
                </a:solidFill>
                <a:latin typeface="ＭＳ 明朝" pitchFamily="17" charset="-128"/>
                <a:ea typeface="ＭＳ 明朝" pitchFamily="17" charset="-128"/>
              </a:rPr>
              <a:t> バチルス菌の優占化による</a:t>
            </a:r>
          </a:p>
          <a:p>
            <a:r>
              <a:rPr lang="ja-JP" altLang="en-US" sz="3200" b="1" dirty="0" smtClean="0">
                <a:solidFill>
                  <a:srgbClr val="FF0000"/>
                </a:solidFill>
                <a:latin typeface="ＭＳ 明朝" pitchFamily="17" charset="-128"/>
                <a:ea typeface="ＭＳ 明朝" pitchFamily="17" charset="-128"/>
              </a:rPr>
              <a:t>　　　　擬似嫌気･好気活性汚泥法による効果</a:t>
            </a:r>
            <a:endParaRPr kumimoji="1" lang="ja-JP" altLang="en-US" sz="3200" b="1" dirty="0">
              <a:solidFill>
                <a:srgbClr val="FF0000"/>
              </a:solidFill>
              <a:latin typeface="ＭＳ 明朝" pitchFamily="17" charset="-128"/>
              <a:ea typeface="ＭＳ 明朝" pitchFamily="17" charset="-128"/>
            </a:endParaRPr>
          </a:p>
        </p:txBody>
      </p:sp>
      <p:pic>
        <p:nvPicPr>
          <p:cNvPr id="3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4208" y="637200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a:solidFill>
                  <a:schemeClr val="tx1"/>
                </a:solidFill>
                <a:latin typeface="HG丸ｺﾞｼｯｸM-PRO" pitchFamily="50" charset="-128"/>
                <a:ea typeface="HG丸ｺﾞｼｯｸM-PRO" pitchFamily="50" charset="-128"/>
              </a:rPr>
              <a:t>５</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47" name="_x68962200" descr="cif00024"/>
          <p:cNvPicPr>
            <a:picLocks noChangeAspect="1" noChangeArrowheads="1"/>
          </p:cNvPicPr>
          <p:nvPr/>
        </p:nvPicPr>
        <p:blipFill>
          <a:blip r:embed="rId2" cstate="print"/>
          <a:srcRect/>
          <a:stretch>
            <a:fillRect/>
          </a:stretch>
        </p:blipFill>
        <p:spPr bwMode="auto">
          <a:xfrm>
            <a:off x="35691" y="1643111"/>
            <a:ext cx="1143000" cy="381000"/>
          </a:xfrm>
          <a:prstGeom prst="rect">
            <a:avLst/>
          </a:prstGeom>
          <a:noFill/>
        </p:spPr>
      </p:pic>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49" name="_x68962200" descr="cif00025"/>
          <p:cNvPicPr>
            <a:picLocks noChangeAspect="1" noChangeArrowheads="1"/>
          </p:cNvPicPr>
          <p:nvPr/>
        </p:nvPicPr>
        <p:blipFill>
          <a:blip r:embed="rId3" cstate="print"/>
          <a:srcRect/>
          <a:stretch>
            <a:fillRect/>
          </a:stretch>
        </p:blipFill>
        <p:spPr bwMode="auto">
          <a:xfrm>
            <a:off x="2093912" y="1618940"/>
            <a:ext cx="1143000" cy="381000"/>
          </a:xfrm>
          <a:prstGeom prst="rect">
            <a:avLst/>
          </a:prstGeom>
          <a:noFill/>
        </p:spPr>
      </p:pic>
      <p:sp>
        <p:nvSpPr>
          <p:cNvPr id="31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51" name="_x68962200" descr="cif00026"/>
          <p:cNvPicPr>
            <a:picLocks noChangeAspect="1" noChangeArrowheads="1"/>
          </p:cNvPicPr>
          <p:nvPr/>
        </p:nvPicPr>
        <p:blipFill>
          <a:blip r:embed="rId4" cstate="print"/>
          <a:srcRect/>
          <a:stretch>
            <a:fillRect/>
          </a:stretch>
        </p:blipFill>
        <p:spPr bwMode="auto">
          <a:xfrm>
            <a:off x="3554410" y="1614129"/>
            <a:ext cx="1143000" cy="381000"/>
          </a:xfrm>
          <a:prstGeom prst="rect">
            <a:avLst/>
          </a:prstGeom>
          <a:noFill/>
        </p:spPr>
      </p:pic>
      <p:sp>
        <p:nvSpPr>
          <p:cNvPr id="317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53" name="_x68962200" descr="cif00027"/>
          <p:cNvPicPr>
            <a:picLocks noChangeAspect="1" noChangeArrowheads="1"/>
          </p:cNvPicPr>
          <p:nvPr/>
        </p:nvPicPr>
        <p:blipFill>
          <a:blip r:embed="rId5" cstate="print"/>
          <a:srcRect/>
          <a:stretch>
            <a:fillRect/>
          </a:stretch>
        </p:blipFill>
        <p:spPr bwMode="auto">
          <a:xfrm>
            <a:off x="4797424" y="1614129"/>
            <a:ext cx="1143000" cy="381000"/>
          </a:xfrm>
          <a:prstGeom prst="rect">
            <a:avLst/>
          </a:prstGeom>
          <a:noFill/>
        </p:spPr>
      </p:pic>
      <p:sp>
        <p:nvSpPr>
          <p:cNvPr id="317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55" name="_x68962200" descr="cif00028"/>
          <p:cNvPicPr>
            <a:picLocks noChangeAspect="1" noChangeArrowheads="1"/>
          </p:cNvPicPr>
          <p:nvPr/>
        </p:nvPicPr>
        <p:blipFill>
          <a:blip r:embed="rId6" cstate="print"/>
          <a:srcRect/>
          <a:stretch>
            <a:fillRect/>
          </a:stretch>
        </p:blipFill>
        <p:spPr bwMode="auto">
          <a:xfrm>
            <a:off x="6926600" y="1643111"/>
            <a:ext cx="1143000" cy="381000"/>
          </a:xfrm>
          <a:prstGeom prst="rect">
            <a:avLst/>
          </a:prstGeom>
          <a:noFill/>
        </p:spPr>
      </p:pic>
      <p:sp>
        <p:nvSpPr>
          <p:cNvPr id="317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57" name="_x68962200" descr="cif00029"/>
          <p:cNvPicPr>
            <a:picLocks noChangeAspect="1" noChangeArrowheads="1"/>
          </p:cNvPicPr>
          <p:nvPr/>
        </p:nvPicPr>
        <p:blipFill>
          <a:blip r:embed="rId7" cstate="print"/>
          <a:srcRect/>
          <a:stretch>
            <a:fillRect/>
          </a:stretch>
        </p:blipFill>
        <p:spPr bwMode="auto">
          <a:xfrm>
            <a:off x="8026400" y="1625600"/>
            <a:ext cx="1143000" cy="381000"/>
          </a:xfrm>
          <a:prstGeom prst="rect">
            <a:avLst/>
          </a:prstGeom>
          <a:noFill/>
        </p:spPr>
      </p:pic>
      <p:sp>
        <p:nvSpPr>
          <p:cNvPr id="317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59" name="_x68962200" descr="cif00030"/>
          <p:cNvPicPr>
            <a:picLocks noChangeAspect="1" noChangeArrowheads="1"/>
          </p:cNvPicPr>
          <p:nvPr/>
        </p:nvPicPr>
        <p:blipFill>
          <a:blip r:embed="rId8" cstate="print"/>
          <a:srcRect/>
          <a:stretch>
            <a:fillRect/>
          </a:stretch>
        </p:blipFill>
        <p:spPr bwMode="auto">
          <a:xfrm>
            <a:off x="607191" y="2499039"/>
            <a:ext cx="1727200" cy="1257300"/>
          </a:xfrm>
          <a:prstGeom prst="rect">
            <a:avLst/>
          </a:prstGeom>
          <a:noFill/>
        </p:spPr>
      </p:pic>
      <p:sp>
        <p:nvSpPr>
          <p:cNvPr id="317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61" name="_x68962200" descr="cif00031"/>
          <p:cNvPicPr>
            <a:picLocks noChangeAspect="1" noChangeArrowheads="1"/>
          </p:cNvPicPr>
          <p:nvPr/>
        </p:nvPicPr>
        <p:blipFill>
          <a:blip r:embed="rId9" cstate="print"/>
          <a:srcRect/>
          <a:stretch>
            <a:fillRect/>
          </a:stretch>
        </p:blipFill>
        <p:spPr bwMode="auto">
          <a:xfrm>
            <a:off x="2928926" y="2512521"/>
            <a:ext cx="2428892" cy="1143000"/>
          </a:xfrm>
          <a:prstGeom prst="rect">
            <a:avLst/>
          </a:prstGeom>
          <a:noFill/>
        </p:spPr>
      </p:pic>
      <p:sp>
        <p:nvSpPr>
          <p:cNvPr id="317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63" name="_x68962200" descr="cif00032"/>
          <p:cNvPicPr>
            <a:picLocks noChangeAspect="1" noChangeArrowheads="1"/>
          </p:cNvPicPr>
          <p:nvPr/>
        </p:nvPicPr>
        <p:blipFill>
          <a:blip r:embed="rId10" cstate="print"/>
          <a:srcRect/>
          <a:stretch>
            <a:fillRect/>
          </a:stretch>
        </p:blipFill>
        <p:spPr bwMode="auto">
          <a:xfrm>
            <a:off x="6007652" y="2538707"/>
            <a:ext cx="1766910" cy="1244600"/>
          </a:xfrm>
          <a:prstGeom prst="rect">
            <a:avLst/>
          </a:prstGeom>
          <a:noFill/>
        </p:spPr>
      </p:pic>
      <p:sp>
        <p:nvSpPr>
          <p:cNvPr id="317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65" name="_x68962200" descr="cif00033"/>
          <p:cNvPicPr>
            <a:picLocks noChangeAspect="1" noChangeArrowheads="1"/>
          </p:cNvPicPr>
          <p:nvPr/>
        </p:nvPicPr>
        <p:blipFill>
          <a:blip r:embed="rId11" cstate="print"/>
          <a:srcRect/>
          <a:stretch>
            <a:fillRect/>
          </a:stretch>
        </p:blipFill>
        <p:spPr bwMode="auto">
          <a:xfrm>
            <a:off x="-16055" y="2447492"/>
            <a:ext cx="685800" cy="508000"/>
          </a:xfrm>
          <a:prstGeom prst="rect">
            <a:avLst/>
          </a:prstGeom>
          <a:noFill/>
        </p:spPr>
      </p:pic>
      <p:sp>
        <p:nvSpPr>
          <p:cNvPr id="3176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67" name="_x68962200" descr="cif00033"/>
          <p:cNvPicPr>
            <a:picLocks noChangeAspect="1" noChangeArrowheads="1"/>
          </p:cNvPicPr>
          <p:nvPr/>
        </p:nvPicPr>
        <p:blipFill>
          <a:blip r:embed="rId11" cstate="print"/>
          <a:srcRect/>
          <a:stretch>
            <a:fillRect/>
          </a:stretch>
        </p:blipFill>
        <p:spPr bwMode="auto">
          <a:xfrm>
            <a:off x="2334391" y="2446330"/>
            <a:ext cx="630402" cy="508000"/>
          </a:xfrm>
          <a:prstGeom prst="rect">
            <a:avLst/>
          </a:prstGeom>
          <a:noFill/>
        </p:spPr>
      </p:pic>
      <p:sp>
        <p:nvSpPr>
          <p:cNvPr id="3177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69" name="_x68962200" descr="cif00033"/>
          <p:cNvPicPr>
            <a:picLocks noChangeAspect="1" noChangeArrowheads="1"/>
          </p:cNvPicPr>
          <p:nvPr/>
        </p:nvPicPr>
        <p:blipFill>
          <a:blip r:embed="rId11" cstate="print"/>
          <a:srcRect/>
          <a:stretch>
            <a:fillRect/>
          </a:stretch>
        </p:blipFill>
        <p:spPr bwMode="auto">
          <a:xfrm>
            <a:off x="5268521" y="2509830"/>
            <a:ext cx="778520" cy="508000"/>
          </a:xfrm>
          <a:prstGeom prst="rect">
            <a:avLst/>
          </a:prstGeom>
          <a:noFill/>
        </p:spPr>
      </p:pic>
      <p:sp>
        <p:nvSpPr>
          <p:cNvPr id="3177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71" name="_x68962200" descr="cif00033"/>
          <p:cNvPicPr>
            <a:picLocks noChangeAspect="1" noChangeArrowheads="1"/>
          </p:cNvPicPr>
          <p:nvPr/>
        </p:nvPicPr>
        <p:blipFill>
          <a:blip r:embed="rId11" cstate="print"/>
          <a:srcRect/>
          <a:stretch>
            <a:fillRect/>
          </a:stretch>
        </p:blipFill>
        <p:spPr bwMode="auto">
          <a:xfrm>
            <a:off x="7740672" y="2503622"/>
            <a:ext cx="1428728" cy="508000"/>
          </a:xfrm>
          <a:prstGeom prst="rect">
            <a:avLst/>
          </a:prstGeom>
          <a:noFill/>
        </p:spPr>
      </p:pic>
      <p:sp>
        <p:nvSpPr>
          <p:cNvPr id="3177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7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7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77" name="_x68962200" descr="cif00034"/>
          <p:cNvPicPr>
            <a:picLocks noChangeAspect="1" noChangeArrowheads="1"/>
          </p:cNvPicPr>
          <p:nvPr/>
        </p:nvPicPr>
        <p:blipFill>
          <a:blip r:embed="rId12" cstate="print"/>
          <a:srcRect/>
          <a:stretch>
            <a:fillRect/>
          </a:stretch>
        </p:blipFill>
        <p:spPr bwMode="auto">
          <a:xfrm>
            <a:off x="1018619" y="3885999"/>
            <a:ext cx="1143000" cy="381000"/>
          </a:xfrm>
          <a:prstGeom prst="rect">
            <a:avLst/>
          </a:prstGeom>
          <a:noFill/>
        </p:spPr>
      </p:pic>
      <p:sp>
        <p:nvSpPr>
          <p:cNvPr id="3178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79" name="_x68962200" descr="cif00035"/>
          <p:cNvPicPr>
            <a:picLocks noChangeAspect="1" noChangeArrowheads="1"/>
          </p:cNvPicPr>
          <p:nvPr/>
        </p:nvPicPr>
        <p:blipFill>
          <a:blip r:embed="rId13" cstate="print"/>
          <a:srcRect/>
          <a:stretch>
            <a:fillRect/>
          </a:stretch>
        </p:blipFill>
        <p:spPr bwMode="auto">
          <a:xfrm>
            <a:off x="3732206" y="3862786"/>
            <a:ext cx="1130300" cy="393700"/>
          </a:xfrm>
          <a:prstGeom prst="rect">
            <a:avLst/>
          </a:prstGeom>
          <a:noFill/>
        </p:spPr>
      </p:pic>
      <p:sp>
        <p:nvSpPr>
          <p:cNvPr id="31782"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81" name="_x68962200" descr="cif00036"/>
          <p:cNvPicPr>
            <a:picLocks noChangeAspect="1" noChangeArrowheads="1"/>
          </p:cNvPicPr>
          <p:nvPr/>
        </p:nvPicPr>
        <p:blipFill>
          <a:blip r:embed="rId14" cstate="print"/>
          <a:srcRect/>
          <a:stretch>
            <a:fillRect/>
          </a:stretch>
        </p:blipFill>
        <p:spPr bwMode="auto">
          <a:xfrm>
            <a:off x="6464300" y="3886200"/>
            <a:ext cx="1143000" cy="381000"/>
          </a:xfrm>
          <a:prstGeom prst="rect">
            <a:avLst/>
          </a:prstGeom>
          <a:noFill/>
        </p:spPr>
      </p:pic>
      <p:sp>
        <p:nvSpPr>
          <p:cNvPr id="31784"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86"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785" name="_x68962200" descr="cif00037"/>
          <p:cNvPicPr>
            <a:picLocks noChangeAspect="1" noChangeArrowheads="1"/>
          </p:cNvPicPr>
          <p:nvPr/>
        </p:nvPicPr>
        <p:blipFill>
          <a:blip r:embed="rId15" cstate="print"/>
          <a:srcRect/>
          <a:stretch>
            <a:fillRect/>
          </a:stretch>
        </p:blipFill>
        <p:spPr bwMode="auto">
          <a:xfrm>
            <a:off x="7908109" y="3101361"/>
            <a:ext cx="1143000" cy="381000"/>
          </a:xfrm>
          <a:prstGeom prst="rect">
            <a:avLst/>
          </a:prstGeom>
          <a:noFill/>
        </p:spPr>
      </p:pic>
      <p:sp>
        <p:nvSpPr>
          <p:cNvPr id="31789" name="Rectangle 4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88" name="AutoShape 44" hidden="1"/>
          <p:cNvSpPr>
            <a:spLocks noSelect="1" noChangeArrowheads="1"/>
          </p:cNvSpPr>
          <p:nvPr/>
        </p:nvSpPr>
        <p:spPr bwMode="auto">
          <a:xfrm>
            <a:off x="0" y="457200"/>
            <a:ext cx="1587500" cy="1587500"/>
          </a:xfrm>
          <a:prstGeom prst="flowChartInputOut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787" name="_x68962120"/>
          <p:cNvSpPr>
            <a:spLocks noChangeArrowheads="1"/>
          </p:cNvSpPr>
          <p:nvPr/>
        </p:nvSpPr>
        <p:spPr bwMode="auto">
          <a:xfrm>
            <a:off x="2503474" y="2147880"/>
            <a:ext cx="139700" cy="571500"/>
          </a:xfrm>
          <a:prstGeom prst="flowChartInputOutpu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1792" name="Rectangle 4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91" name="AutoShape 47" hidden="1"/>
          <p:cNvSpPr>
            <a:spLocks noSelect="1" noChangeArrowheads="1"/>
          </p:cNvSpPr>
          <p:nvPr/>
        </p:nvSpPr>
        <p:spPr bwMode="auto">
          <a:xfrm>
            <a:off x="0" y="457200"/>
            <a:ext cx="1587500" cy="1587500"/>
          </a:xfrm>
          <a:prstGeom prst="flowChartInputOut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795" name="Rectangle 5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94" name="AutoShape 50" hidden="1"/>
          <p:cNvSpPr>
            <a:spLocks noSelect="1" noChangeArrowheads="1"/>
          </p:cNvSpPr>
          <p:nvPr/>
        </p:nvSpPr>
        <p:spPr bwMode="auto">
          <a:xfrm>
            <a:off x="0" y="457200"/>
            <a:ext cx="1587500" cy="1587500"/>
          </a:xfrm>
          <a:prstGeom prst="flowChartInputOut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793" name="_x68962120"/>
          <p:cNvSpPr>
            <a:spLocks noChangeArrowheads="1"/>
          </p:cNvSpPr>
          <p:nvPr/>
        </p:nvSpPr>
        <p:spPr bwMode="auto">
          <a:xfrm>
            <a:off x="3924300" y="2115495"/>
            <a:ext cx="139700" cy="571500"/>
          </a:xfrm>
          <a:prstGeom prst="flowChartInputOutpu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53" name="_x68962120"/>
          <p:cNvSpPr>
            <a:spLocks noChangeArrowheads="1"/>
          </p:cNvSpPr>
          <p:nvPr/>
        </p:nvSpPr>
        <p:spPr bwMode="auto">
          <a:xfrm>
            <a:off x="5072066" y="2073264"/>
            <a:ext cx="139700" cy="571500"/>
          </a:xfrm>
          <a:prstGeom prst="flowChartInputOutpu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54" name="_x68962120"/>
          <p:cNvSpPr>
            <a:spLocks noChangeArrowheads="1"/>
          </p:cNvSpPr>
          <p:nvPr/>
        </p:nvSpPr>
        <p:spPr bwMode="auto">
          <a:xfrm>
            <a:off x="7807593" y="2170106"/>
            <a:ext cx="139700" cy="571500"/>
          </a:xfrm>
          <a:prstGeom prst="flowChartInputOutpu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55" name="_x68962120"/>
          <p:cNvSpPr>
            <a:spLocks noChangeArrowheads="1"/>
          </p:cNvSpPr>
          <p:nvPr/>
        </p:nvSpPr>
        <p:spPr bwMode="auto">
          <a:xfrm>
            <a:off x="8445018" y="2170106"/>
            <a:ext cx="139700" cy="571500"/>
          </a:xfrm>
          <a:prstGeom prst="flowChartInputOutpu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1797" name="Rectangle 5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796" name="_x68962120"/>
          <p:cNvSpPr>
            <a:spLocks noChangeShapeType="1"/>
          </p:cNvSpPr>
          <p:nvPr/>
        </p:nvSpPr>
        <p:spPr bwMode="auto">
          <a:xfrm>
            <a:off x="3994150" y="1918210"/>
            <a:ext cx="0" cy="287338"/>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799"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01" name="Rectangle 5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03" name="Rectangle 5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05"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6" name="_x68962120"/>
          <p:cNvSpPr>
            <a:spLocks noChangeShapeType="1"/>
          </p:cNvSpPr>
          <p:nvPr/>
        </p:nvSpPr>
        <p:spPr bwMode="auto">
          <a:xfrm>
            <a:off x="2573324" y="1912226"/>
            <a:ext cx="0" cy="287338"/>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7" name="_x68962120"/>
          <p:cNvSpPr>
            <a:spLocks noChangeShapeType="1"/>
          </p:cNvSpPr>
          <p:nvPr/>
        </p:nvSpPr>
        <p:spPr bwMode="auto">
          <a:xfrm>
            <a:off x="5143262" y="1900361"/>
            <a:ext cx="0" cy="287338"/>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8" name="_x68962120"/>
          <p:cNvSpPr>
            <a:spLocks noChangeShapeType="1"/>
          </p:cNvSpPr>
          <p:nvPr/>
        </p:nvSpPr>
        <p:spPr bwMode="auto">
          <a:xfrm>
            <a:off x="7877443" y="1949772"/>
            <a:ext cx="0" cy="287338"/>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9" name="_x68962120"/>
          <p:cNvSpPr>
            <a:spLocks noChangeShapeType="1"/>
          </p:cNvSpPr>
          <p:nvPr/>
        </p:nvSpPr>
        <p:spPr bwMode="auto">
          <a:xfrm>
            <a:off x="8531040" y="1929595"/>
            <a:ext cx="0" cy="287338"/>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807" name="Rectangle 6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09" name="Rectangle 6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11"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13" name="Rectangle 6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812" name="_x68962200" descr="cif00041"/>
          <p:cNvPicPr>
            <a:picLocks noChangeAspect="1" noChangeArrowheads="1"/>
          </p:cNvPicPr>
          <p:nvPr/>
        </p:nvPicPr>
        <p:blipFill>
          <a:blip r:embed="rId16" cstate="print"/>
          <a:srcRect/>
          <a:stretch>
            <a:fillRect/>
          </a:stretch>
        </p:blipFill>
        <p:spPr bwMode="auto">
          <a:xfrm>
            <a:off x="520096" y="5381636"/>
            <a:ext cx="1143000" cy="381000"/>
          </a:xfrm>
          <a:prstGeom prst="rect">
            <a:avLst/>
          </a:prstGeom>
          <a:noFill/>
        </p:spPr>
      </p:pic>
      <p:sp>
        <p:nvSpPr>
          <p:cNvPr id="31815" name="Rectangle 7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814" name="_x68962200" descr="cif00042"/>
          <p:cNvPicPr>
            <a:picLocks noChangeAspect="1" noChangeArrowheads="1"/>
          </p:cNvPicPr>
          <p:nvPr/>
        </p:nvPicPr>
        <p:blipFill>
          <a:blip r:embed="rId17" cstate="print"/>
          <a:srcRect/>
          <a:stretch>
            <a:fillRect/>
          </a:stretch>
        </p:blipFill>
        <p:spPr bwMode="auto">
          <a:xfrm>
            <a:off x="3822189" y="5357826"/>
            <a:ext cx="1143000" cy="381000"/>
          </a:xfrm>
          <a:prstGeom prst="rect">
            <a:avLst/>
          </a:prstGeom>
          <a:noFill/>
        </p:spPr>
      </p:pic>
      <p:sp>
        <p:nvSpPr>
          <p:cNvPr id="31817"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816" name="_x68962200" descr="cif00043"/>
          <p:cNvPicPr>
            <a:picLocks noChangeAspect="1" noChangeArrowheads="1"/>
          </p:cNvPicPr>
          <p:nvPr/>
        </p:nvPicPr>
        <p:blipFill>
          <a:blip r:embed="rId18" cstate="print"/>
          <a:srcRect/>
          <a:stretch>
            <a:fillRect/>
          </a:stretch>
        </p:blipFill>
        <p:spPr bwMode="auto">
          <a:xfrm>
            <a:off x="6157172" y="5357826"/>
            <a:ext cx="1905000" cy="381000"/>
          </a:xfrm>
          <a:prstGeom prst="rect">
            <a:avLst/>
          </a:prstGeom>
          <a:noFill/>
        </p:spPr>
      </p:pic>
      <p:sp>
        <p:nvSpPr>
          <p:cNvPr id="31819"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18" name="_x68962120"/>
          <p:cNvSpPr>
            <a:spLocks noChangeShapeType="1"/>
          </p:cNvSpPr>
          <p:nvPr/>
        </p:nvSpPr>
        <p:spPr bwMode="auto">
          <a:xfrm>
            <a:off x="825500" y="3314700"/>
            <a:ext cx="1588" cy="1312863"/>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821" name="Rectangle 7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20" name="_x68962120"/>
          <p:cNvSpPr>
            <a:spLocks noChangeShapeType="1"/>
          </p:cNvSpPr>
          <p:nvPr/>
        </p:nvSpPr>
        <p:spPr bwMode="auto">
          <a:xfrm>
            <a:off x="825500" y="3314700"/>
            <a:ext cx="1588" cy="1312863"/>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823" name="Rectangle 7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22" name="_x68962120"/>
          <p:cNvSpPr>
            <a:spLocks noChangeShapeType="1"/>
          </p:cNvSpPr>
          <p:nvPr/>
        </p:nvSpPr>
        <p:spPr bwMode="auto">
          <a:xfrm>
            <a:off x="825500" y="3314700"/>
            <a:ext cx="1588" cy="1312863"/>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825" name="Rectangle 8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24" name="_x68962120"/>
          <p:cNvSpPr>
            <a:spLocks noChangeShapeType="1"/>
          </p:cNvSpPr>
          <p:nvPr/>
        </p:nvSpPr>
        <p:spPr bwMode="auto">
          <a:xfrm>
            <a:off x="355600" y="3886200"/>
            <a:ext cx="5762625" cy="0"/>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827" name="Rectangle 8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826" name="_x68962280" descr="cif00044"/>
          <p:cNvPicPr>
            <a:picLocks noChangeAspect="1" noChangeArrowheads="1"/>
          </p:cNvPicPr>
          <p:nvPr/>
        </p:nvPicPr>
        <p:blipFill>
          <a:blip r:embed="rId19" cstate="print"/>
          <a:srcRect/>
          <a:stretch>
            <a:fillRect/>
          </a:stretch>
        </p:blipFill>
        <p:spPr bwMode="auto">
          <a:xfrm>
            <a:off x="8203789" y="4252892"/>
            <a:ext cx="788222" cy="427652"/>
          </a:xfrm>
          <a:prstGeom prst="rect">
            <a:avLst/>
          </a:prstGeom>
          <a:noFill/>
        </p:spPr>
      </p:pic>
      <p:sp>
        <p:nvSpPr>
          <p:cNvPr id="31829" name="Rectangle 8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1828" name="_x68962280" descr="cif00045"/>
          <p:cNvPicPr>
            <a:picLocks noChangeAspect="1" noChangeArrowheads="1"/>
          </p:cNvPicPr>
          <p:nvPr/>
        </p:nvPicPr>
        <p:blipFill>
          <a:blip r:embed="rId20" cstate="print"/>
          <a:srcRect/>
          <a:stretch>
            <a:fillRect/>
          </a:stretch>
        </p:blipFill>
        <p:spPr bwMode="auto">
          <a:xfrm>
            <a:off x="2994225" y="3366113"/>
            <a:ext cx="266700" cy="165100"/>
          </a:xfrm>
          <a:prstGeom prst="rect">
            <a:avLst/>
          </a:prstGeom>
          <a:noFill/>
        </p:spPr>
      </p:pic>
      <p:pic>
        <p:nvPicPr>
          <p:cNvPr id="94" name="_x68962280" descr="cif00045"/>
          <p:cNvPicPr>
            <a:picLocks noChangeAspect="1" noChangeArrowheads="1"/>
          </p:cNvPicPr>
          <p:nvPr/>
        </p:nvPicPr>
        <p:blipFill>
          <a:blip r:embed="rId20" cstate="print"/>
          <a:srcRect/>
          <a:stretch>
            <a:fillRect/>
          </a:stretch>
        </p:blipFill>
        <p:spPr bwMode="auto">
          <a:xfrm>
            <a:off x="3308240" y="3366113"/>
            <a:ext cx="266700" cy="165100"/>
          </a:xfrm>
          <a:prstGeom prst="rect">
            <a:avLst/>
          </a:prstGeom>
          <a:noFill/>
        </p:spPr>
      </p:pic>
      <p:pic>
        <p:nvPicPr>
          <p:cNvPr id="95" name="_x68962280" descr="cif00045"/>
          <p:cNvPicPr>
            <a:picLocks noChangeAspect="1" noChangeArrowheads="1"/>
          </p:cNvPicPr>
          <p:nvPr/>
        </p:nvPicPr>
        <p:blipFill>
          <a:blip r:embed="rId20" cstate="print"/>
          <a:srcRect/>
          <a:stretch>
            <a:fillRect/>
          </a:stretch>
        </p:blipFill>
        <p:spPr bwMode="auto">
          <a:xfrm>
            <a:off x="3598856" y="3366113"/>
            <a:ext cx="266700" cy="165100"/>
          </a:xfrm>
          <a:prstGeom prst="rect">
            <a:avLst/>
          </a:prstGeom>
          <a:noFill/>
        </p:spPr>
      </p:pic>
      <p:pic>
        <p:nvPicPr>
          <p:cNvPr id="96" name="_x68962280" descr="cif00045"/>
          <p:cNvPicPr>
            <a:picLocks noChangeAspect="1" noChangeArrowheads="1"/>
          </p:cNvPicPr>
          <p:nvPr/>
        </p:nvPicPr>
        <p:blipFill>
          <a:blip r:embed="rId20" cstate="print"/>
          <a:srcRect/>
          <a:stretch>
            <a:fillRect/>
          </a:stretch>
        </p:blipFill>
        <p:spPr bwMode="auto">
          <a:xfrm>
            <a:off x="3893291" y="3360140"/>
            <a:ext cx="266700" cy="165100"/>
          </a:xfrm>
          <a:prstGeom prst="rect">
            <a:avLst/>
          </a:prstGeom>
          <a:noFill/>
        </p:spPr>
      </p:pic>
      <p:pic>
        <p:nvPicPr>
          <p:cNvPr id="97" name="_x68962280" descr="cif00045"/>
          <p:cNvPicPr>
            <a:picLocks noChangeAspect="1" noChangeArrowheads="1"/>
          </p:cNvPicPr>
          <p:nvPr/>
        </p:nvPicPr>
        <p:blipFill>
          <a:blip r:embed="rId20" cstate="print"/>
          <a:srcRect/>
          <a:stretch>
            <a:fillRect/>
          </a:stretch>
        </p:blipFill>
        <p:spPr bwMode="auto">
          <a:xfrm>
            <a:off x="4171288" y="3353523"/>
            <a:ext cx="266700" cy="165100"/>
          </a:xfrm>
          <a:prstGeom prst="rect">
            <a:avLst/>
          </a:prstGeom>
          <a:noFill/>
        </p:spPr>
      </p:pic>
      <p:pic>
        <p:nvPicPr>
          <p:cNvPr id="98" name="_x68962280" descr="cif00045"/>
          <p:cNvPicPr>
            <a:picLocks noChangeAspect="1" noChangeArrowheads="1"/>
          </p:cNvPicPr>
          <p:nvPr/>
        </p:nvPicPr>
        <p:blipFill>
          <a:blip r:embed="rId20" cstate="print"/>
          <a:srcRect/>
          <a:stretch>
            <a:fillRect/>
          </a:stretch>
        </p:blipFill>
        <p:spPr bwMode="auto">
          <a:xfrm>
            <a:off x="4475160" y="3358237"/>
            <a:ext cx="266700" cy="165100"/>
          </a:xfrm>
          <a:prstGeom prst="rect">
            <a:avLst/>
          </a:prstGeom>
          <a:noFill/>
        </p:spPr>
      </p:pic>
      <p:pic>
        <p:nvPicPr>
          <p:cNvPr id="99" name="_x68962280" descr="cif00045"/>
          <p:cNvPicPr>
            <a:picLocks noChangeAspect="1" noChangeArrowheads="1"/>
          </p:cNvPicPr>
          <p:nvPr/>
        </p:nvPicPr>
        <p:blipFill>
          <a:blip r:embed="rId20" cstate="print"/>
          <a:srcRect/>
          <a:stretch>
            <a:fillRect/>
          </a:stretch>
        </p:blipFill>
        <p:spPr bwMode="auto">
          <a:xfrm>
            <a:off x="4745036" y="3358237"/>
            <a:ext cx="266700" cy="165100"/>
          </a:xfrm>
          <a:prstGeom prst="rect">
            <a:avLst/>
          </a:prstGeom>
          <a:noFill/>
        </p:spPr>
      </p:pic>
      <p:pic>
        <p:nvPicPr>
          <p:cNvPr id="100" name="_x68962280" descr="cif00045"/>
          <p:cNvPicPr>
            <a:picLocks noChangeAspect="1" noChangeArrowheads="1"/>
          </p:cNvPicPr>
          <p:nvPr/>
        </p:nvPicPr>
        <p:blipFill>
          <a:blip r:embed="rId20" cstate="print"/>
          <a:srcRect/>
          <a:stretch>
            <a:fillRect/>
          </a:stretch>
        </p:blipFill>
        <p:spPr bwMode="auto">
          <a:xfrm>
            <a:off x="5046347" y="3343634"/>
            <a:ext cx="266700" cy="165100"/>
          </a:xfrm>
          <a:prstGeom prst="rect">
            <a:avLst/>
          </a:prstGeom>
          <a:noFill/>
        </p:spPr>
      </p:pic>
      <p:cxnSp>
        <p:nvCxnSpPr>
          <p:cNvPr id="102" name="直線矢印コネクタ 101"/>
          <p:cNvCxnSpPr/>
          <p:nvPr/>
        </p:nvCxnSpPr>
        <p:spPr>
          <a:xfrm flipH="1">
            <a:off x="6214280" y="3714752"/>
            <a:ext cx="794" cy="8270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513932" y="3360140"/>
            <a:ext cx="21431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rot="10800000">
            <a:off x="500034" y="4509120"/>
            <a:ext cx="5715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2731844" y="3361824"/>
            <a:ext cx="2857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rot="5400000">
            <a:off x="-71471" y="3937617"/>
            <a:ext cx="11430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2729156" y="3363412"/>
            <a:ext cx="13486" cy="11367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927868" y="3714752"/>
            <a:ext cx="1588" cy="16668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a:stCxn id="31814" idx="3"/>
            <a:endCxn id="31816" idx="1"/>
          </p:cNvCxnSpPr>
          <p:nvPr/>
        </p:nvCxnSpPr>
        <p:spPr>
          <a:xfrm>
            <a:off x="4965189" y="5548326"/>
            <a:ext cx="11919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a:stCxn id="31812" idx="3"/>
            <a:endCxn id="31814" idx="1"/>
          </p:cNvCxnSpPr>
          <p:nvPr/>
        </p:nvCxnSpPr>
        <p:spPr>
          <a:xfrm flipV="1">
            <a:off x="1663096" y="5548326"/>
            <a:ext cx="2159093" cy="238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832" name="Rectangle 8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1831" name="AutoShape 87" hidden="1"/>
          <p:cNvSpPr>
            <a:spLocks noSelect="1" noChangeArrowheads="1"/>
          </p:cNvSpPr>
          <p:nvPr/>
        </p:nvSpPr>
        <p:spPr bwMode="auto">
          <a:xfrm>
            <a:off x="0" y="457200"/>
            <a:ext cx="1587500" cy="15875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1830" name="_x68962120"/>
          <p:cNvSpPr>
            <a:spLocks noChangeArrowheads="1"/>
          </p:cNvSpPr>
          <p:nvPr/>
        </p:nvSpPr>
        <p:spPr bwMode="auto">
          <a:xfrm>
            <a:off x="3905250" y="3038789"/>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1" name="_x68962120"/>
          <p:cNvSpPr>
            <a:spLocks noChangeArrowheads="1"/>
          </p:cNvSpPr>
          <p:nvPr/>
        </p:nvSpPr>
        <p:spPr bwMode="auto">
          <a:xfrm>
            <a:off x="3748645" y="318135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 name="_x68962120"/>
          <p:cNvSpPr>
            <a:spLocks noChangeArrowheads="1"/>
          </p:cNvSpPr>
          <p:nvPr/>
        </p:nvSpPr>
        <p:spPr bwMode="auto">
          <a:xfrm>
            <a:off x="3492510" y="3128733"/>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 name="_x68962120"/>
          <p:cNvSpPr>
            <a:spLocks noChangeArrowheads="1"/>
          </p:cNvSpPr>
          <p:nvPr/>
        </p:nvSpPr>
        <p:spPr bwMode="auto">
          <a:xfrm>
            <a:off x="3120267" y="322580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 name="_x68962120"/>
          <p:cNvSpPr>
            <a:spLocks noChangeArrowheads="1"/>
          </p:cNvSpPr>
          <p:nvPr/>
        </p:nvSpPr>
        <p:spPr bwMode="auto">
          <a:xfrm>
            <a:off x="4403062" y="3212743"/>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 name="_x68962120"/>
          <p:cNvSpPr>
            <a:spLocks noChangeArrowheads="1"/>
          </p:cNvSpPr>
          <p:nvPr/>
        </p:nvSpPr>
        <p:spPr bwMode="auto">
          <a:xfrm>
            <a:off x="4572000" y="286543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 name="_x68962120"/>
          <p:cNvSpPr>
            <a:spLocks noChangeArrowheads="1"/>
          </p:cNvSpPr>
          <p:nvPr/>
        </p:nvSpPr>
        <p:spPr bwMode="auto">
          <a:xfrm>
            <a:off x="4661695" y="305117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 name="_x68962120"/>
          <p:cNvSpPr>
            <a:spLocks noChangeArrowheads="1"/>
          </p:cNvSpPr>
          <p:nvPr/>
        </p:nvSpPr>
        <p:spPr bwMode="auto">
          <a:xfrm>
            <a:off x="5000628" y="2857496"/>
            <a:ext cx="45719" cy="71438"/>
          </a:xfrm>
          <a:prstGeom prst="flowChartConnector">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 name="_x68962120"/>
          <p:cNvSpPr>
            <a:spLocks noChangeArrowheads="1"/>
          </p:cNvSpPr>
          <p:nvPr/>
        </p:nvSpPr>
        <p:spPr bwMode="auto">
          <a:xfrm>
            <a:off x="4313234" y="300192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 name="_x68962120"/>
          <p:cNvSpPr>
            <a:spLocks noChangeArrowheads="1"/>
          </p:cNvSpPr>
          <p:nvPr/>
        </p:nvSpPr>
        <p:spPr bwMode="auto">
          <a:xfrm>
            <a:off x="4591048" y="266223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 name="_x68962120"/>
          <p:cNvSpPr>
            <a:spLocks noChangeArrowheads="1"/>
          </p:cNvSpPr>
          <p:nvPr/>
        </p:nvSpPr>
        <p:spPr bwMode="auto">
          <a:xfrm>
            <a:off x="4743448" y="281463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 name="_x68962120"/>
          <p:cNvSpPr>
            <a:spLocks noChangeArrowheads="1"/>
          </p:cNvSpPr>
          <p:nvPr/>
        </p:nvSpPr>
        <p:spPr bwMode="auto">
          <a:xfrm>
            <a:off x="4241798" y="327418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 name="_x68962120"/>
          <p:cNvSpPr>
            <a:spLocks noChangeArrowheads="1"/>
          </p:cNvSpPr>
          <p:nvPr/>
        </p:nvSpPr>
        <p:spPr bwMode="auto">
          <a:xfrm>
            <a:off x="5153028" y="3301643"/>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 name="_x68962120"/>
          <p:cNvSpPr>
            <a:spLocks noChangeArrowheads="1"/>
          </p:cNvSpPr>
          <p:nvPr/>
        </p:nvSpPr>
        <p:spPr bwMode="auto">
          <a:xfrm>
            <a:off x="5072066" y="271462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 name="_x68962120"/>
          <p:cNvSpPr>
            <a:spLocks noChangeArrowheads="1"/>
          </p:cNvSpPr>
          <p:nvPr/>
        </p:nvSpPr>
        <p:spPr bwMode="auto">
          <a:xfrm>
            <a:off x="5214942" y="285749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 name="_x68962120"/>
          <p:cNvSpPr>
            <a:spLocks noChangeArrowheads="1"/>
          </p:cNvSpPr>
          <p:nvPr/>
        </p:nvSpPr>
        <p:spPr bwMode="auto">
          <a:xfrm>
            <a:off x="4438648" y="265270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 name="_x68962120"/>
          <p:cNvSpPr>
            <a:spLocks noChangeArrowheads="1"/>
          </p:cNvSpPr>
          <p:nvPr/>
        </p:nvSpPr>
        <p:spPr bwMode="auto">
          <a:xfrm>
            <a:off x="4591048" y="3175545"/>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 name="_x68962120"/>
          <p:cNvSpPr>
            <a:spLocks noChangeArrowheads="1"/>
          </p:cNvSpPr>
          <p:nvPr/>
        </p:nvSpPr>
        <p:spPr bwMode="auto">
          <a:xfrm>
            <a:off x="5040647" y="301162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 name="_x68962120"/>
          <p:cNvSpPr>
            <a:spLocks noChangeArrowheads="1"/>
          </p:cNvSpPr>
          <p:nvPr/>
        </p:nvSpPr>
        <p:spPr bwMode="auto">
          <a:xfrm>
            <a:off x="4224334" y="2724144"/>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 name="_x68962120"/>
          <p:cNvSpPr>
            <a:spLocks noChangeArrowheads="1"/>
          </p:cNvSpPr>
          <p:nvPr/>
        </p:nvSpPr>
        <p:spPr bwMode="auto">
          <a:xfrm>
            <a:off x="4376734" y="2876544"/>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 name="_x68962120"/>
          <p:cNvSpPr>
            <a:spLocks noChangeArrowheads="1"/>
          </p:cNvSpPr>
          <p:nvPr/>
        </p:nvSpPr>
        <p:spPr bwMode="auto">
          <a:xfrm>
            <a:off x="5072066" y="3147718"/>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 name="_x68962120"/>
          <p:cNvSpPr>
            <a:spLocks noChangeArrowheads="1"/>
          </p:cNvSpPr>
          <p:nvPr/>
        </p:nvSpPr>
        <p:spPr bwMode="auto">
          <a:xfrm>
            <a:off x="5019676" y="259079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 name="_x68962120"/>
          <p:cNvSpPr>
            <a:spLocks noChangeArrowheads="1"/>
          </p:cNvSpPr>
          <p:nvPr/>
        </p:nvSpPr>
        <p:spPr bwMode="auto">
          <a:xfrm>
            <a:off x="5172076" y="274319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 name="_x68962120"/>
          <p:cNvSpPr>
            <a:spLocks noChangeArrowheads="1"/>
          </p:cNvSpPr>
          <p:nvPr/>
        </p:nvSpPr>
        <p:spPr bwMode="auto">
          <a:xfrm>
            <a:off x="5067937" y="285749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 name="_x68962120"/>
          <p:cNvSpPr>
            <a:spLocks noChangeArrowheads="1"/>
          </p:cNvSpPr>
          <p:nvPr/>
        </p:nvSpPr>
        <p:spPr bwMode="auto">
          <a:xfrm>
            <a:off x="4755973" y="322580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 name="_x68962120"/>
          <p:cNvSpPr>
            <a:spLocks noChangeArrowheads="1"/>
          </p:cNvSpPr>
          <p:nvPr/>
        </p:nvSpPr>
        <p:spPr bwMode="auto">
          <a:xfrm>
            <a:off x="4886324" y="2936681"/>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 name="_x68962120"/>
          <p:cNvSpPr>
            <a:spLocks noChangeArrowheads="1"/>
          </p:cNvSpPr>
          <p:nvPr/>
        </p:nvSpPr>
        <p:spPr bwMode="auto">
          <a:xfrm>
            <a:off x="4421184" y="303566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 name="_x68962120"/>
          <p:cNvSpPr>
            <a:spLocks noChangeArrowheads="1"/>
          </p:cNvSpPr>
          <p:nvPr/>
        </p:nvSpPr>
        <p:spPr bwMode="auto">
          <a:xfrm>
            <a:off x="4714876" y="2786058"/>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 name="_x68962120"/>
          <p:cNvSpPr>
            <a:spLocks noChangeArrowheads="1"/>
          </p:cNvSpPr>
          <p:nvPr/>
        </p:nvSpPr>
        <p:spPr bwMode="auto">
          <a:xfrm>
            <a:off x="4340224" y="305337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 name="_x68962120"/>
          <p:cNvSpPr>
            <a:spLocks noChangeArrowheads="1"/>
          </p:cNvSpPr>
          <p:nvPr/>
        </p:nvSpPr>
        <p:spPr bwMode="auto">
          <a:xfrm>
            <a:off x="5172496" y="3064569"/>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 name="_x68962120"/>
          <p:cNvSpPr>
            <a:spLocks noChangeArrowheads="1"/>
          </p:cNvSpPr>
          <p:nvPr/>
        </p:nvSpPr>
        <p:spPr bwMode="auto">
          <a:xfrm>
            <a:off x="4544380" y="275907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2" name="_x68962120"/>
          <p:cNvSpPr>
            <a:spLocks noChangeArrowheads="1"/>
          </p:cNvSpPr>
          <p:nvPr/>
        </p:nvSpPr>
        <p:spPr bwMode="auto">
          <a:xfrm>
            <a:off x="4868862" y="3187359"/>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3" name="_x68962120"/>
          <p:cNvSpPr>
            <a:spLocks noChangeArrowheads="1"/>
          </p:cNvSpPr>
          <p:nvPr/>
        </p:nvSpPr>
        <p:spPr bwMode="auto">
          <a:xfrm>
            <a:off x="4967286" y="289559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4" name="_x68962120"/>
          <p:cNvSpPr>
            <a:spLocks noChangeArrowheads="1"/>
          </p:cNvSpPr>
          <p:nvPr/>
        </p:nvSpPr>
        <p:spPr bwMode="auto">
          <a:xfrm>
            <a:off x="4797424" y="2964090"/>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5" name="_x68962120"/>
          <p:cNvSpPr>
            <a:spLocks noChangeArrowheads="1"/>
          </p:cNvSpPr>
          <p:nvPr/>
        </p:nvSpPr>
        <p:spPr bwMode="auto">
          <a:xfrm>
            <a:off x="4805362" y="259079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6" name="_x68962120"/>
          <p:cNvSpPr>
            <a:spLocks noChangeArrowheads="1"/>
          </p:cNvSpPr>
          <p:nvPr/>
        </p:nvSpPr>
        <p:spPr bwMode="auto">
          <a:xfrm>
            <a:off x="4957762" y="274319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7" name="_x68962120"/>
          <p:cNvSpPr>
            <a:spLocks noChangeArrowheads="1"/>
          </p:cNvSpPr>
          <p:nvPr/>
        </p:nvSpPr>
        <p:spPr bwMode="auto">
          <a:xfrm>
            <a:off x="4743448" y="295750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8" name="_x68962120"/>
          <p:cNvSpPr>
            <a:spLocks noChangeArrowheads="1"/>
          </p:cNvSpPr>
          <p:nvPr/>
        </p:nvSpPr>
        <p:spPr bwMode="auto">
          <a:xfrm>
            <a:off x="4879255" y="314907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9" name="_x68962120"/>
          <p:cNvSpPr>
            <a:spLocks noChangeArrowheads="1"/>
          </p:cNvSpPr>
          <p:nvPr/>
        </p:nvSpPr>
        <p:spPr bwMode="auto">
          <a:xfrm>
            <a:off x="4367210" y="303566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80" name="_x68962120"/>
          <p:cNvSpPr>
            <a:spLocks noChangeArrowheads="1"/>
          </p:cNvSpPr>
          <p:nvPr/>
        </p:nvSpPr>
        <p:spPr bwMode="auto">
          <a:xfrm>
            <a:off x="4787900" y="3098459"/>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81" name="_x68962120"/>
          <p:cNvSpPr>
            <a:spLocks noChangeArrowheads="1"/>
          </p:cNvSpPr>
          <p:nvPr/>
        </p:nvSpPr>
        <p:spPr bwMode="auto">
          <a:xfrm>
            <a:off x="4749408" y="2714620"/>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82" name="_x68962120"/>
          <p:cNvSpPr>
            <a:spLocks noChangeArrowheads="1"/>
          </p:cNvSpPr>
          <p:nvPr/>
        </p:nvSpPr>
        <p:spPr bwMode="auto">
          <a:xfrm>
            <a:off x="5054362" y="3211425"/>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83" name="_x68962120"/>
          <p:cNvSpPr>
            <a:spLocks noChangeArrowheads="1"/>
          </p:cNvSpPr>
          <p:nvPr/>
        </p:nvSpPr>
        <p:spPr bwMode="auto">
          <a:xfrm>
            <a:off x="4429124" y="2786058"/>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84" name="_x68962120"/>
          <p:cNvSpPr>
            <a:spLocks noChangeArrowheads="1"/>
          </p:cNvSpPr>
          <p:nvPr/>
        </p:nvSpPr>
        <p:spPr bwMode="auto">
          <a:xfrm>
            <a:off x="4564060" y="299121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85" name="_x68962120"/>
          <p:cNvSpPr>
            <a:spLocks noChangeArrowheads="1"/>
          </p:cNvSpPr>
          <p:nvPr/>
        </p:nvSpPr>
        <p:spPr bwMode="auto">
          <a:xfrm>
            <a:off x="5233990" y="2590792"/>
            <a:ext cx="52390" cy="52390"/>
          </a:xfrm>
          <a:prstGeom prst="flowChartConnector">
            <a:avLst/>
          </a:prstGeom>
          <a:solidFill>
            <a:srgbClr val="000000"/>
          </a:solidFill>
          <a:ln>
            <a:noFill/>
          </a:ln>
          <a:effectLst>
            <a:outerShdw blurRad="50800" dist="50800" dir="5400000" algn="ctr" rotWithShape="0">
              <a:srgbClr val="000000">
                <a:alpha val="99000"/>
              </a:srgbClr>
            </a:outerShdw>
          </a:effectLst>
        </p:spPr>
        <p:txBody>
          <a:bodyPr vert="horz" wrap="square" lIns="91440" tIns="45720" rIns="91440" bIns="45720" numCol="1" anchor="t" anchorCtr="0" compatLnSpc="1">
            <a:prstTxWarp prst="textNoShape">
              <a:avLst/>
            </a:prstTxWarp>
          </a:bodyPr>
          <a:lstStyle/>
          <a:p>
            <a:endParaRPr lang="ja-JP" altLang="en-US" dirty="0"/>
          </a:p>
        </p:txBody>
      </p:sp>
      <p:sp>
        <p:nvSpPr>
          <p:cNvPr id="186" name="_x68962120"/>
          <p:cNvSpPr>
            <a:spLocks noChangeArrowheads="1"/>
          </p:cNvSpPr>
          <p:nvPr/>
        </p:nvSpPr>
        <p:spPr bwMode="auto">
          <a:xfrm>
            <a:off x="4867276" y="2652706"/>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87" name="_x68962120"/>
          <p:cNvSpPr>
            <a:spLocks noChangeArrowheads="1"/>
          </p:cNvSpPr>
          <p:nvPr/>
        </p:nvSpPr>
        <p:spPr bwMode="auto">
          <a:xfrm>
            <a:off x="4608510" y="3006720"/>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88" name="_x68962120"/>
          <p:cNvSpPr>
            <a:spLocks noChangeArrowheads="1"/>
          </p:cNvSpPr>
          <p:nvPr/>
        </p:nvSpPr>
        <p:spPr bwMode="auto">
          <a:xfrm>
            <a:off x="4510086" y="2581268"/>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89" name="_x68962120"/>
          <p:cNvSpPr>
            <a:spLocks noChangeArrowheads="1"/>
          </p:cNvSpPr>
          <p:nvPr/>
        </p:nvSpPr>
        <p:spPr bwMode="auto">
          <a:xfrm>
            <a:off x="4662486" y="2733668"/>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90" name="_x68962120"/>
          <p:cNvSpPr>
            <a:spLocks noChangeArrowheads="1"/>
          </p:cNvSpPr>
          <p:nvPr/>
        </p:nvSpPr>
        <p:spPr bwMode="auto">
          <a:xfrm>
            <a:off x="4814886" y="2886068"/>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91" name="_x68962120"/>
          <p:cNvSpPr>
            <a:spLocks noChangeArrowheads="1"/>
          </p:cNvSpPr>
          <p:nvPr/>
        </p:nvSpPr>
        <p:spPr bwMode="auto">
          <a:xfrm>
            <a:off x="4635498" y="3156757"/>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92" name="_x68962120"/>
          <p:cNvSpPr>
            <a:spLocks noChangeArrowheads="1"/>
          </p:cNvSpPr>
          <p:nvPr/>
        </p:nvSpPr>
        <p:spPr bwMode="auto">
          <a:xfrm>
            <a:off x="4367210" y="2724144"/>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93" name="_x68962120"/>
          <p:cNvSpPr>
            <a:spLocks noChangeArrowheads="1"/>
          </p:cNvSpPr>
          <p:nvPr/>
        </p:nvSpPr>
        <p:spPr bwMode="auto">
          <a:xfrm>
            <a:off x="4519610" y="2876544"/>
            <a:ext cx="88900" cy="88900"/>
          </a:xfrm>
          <a:prstGeom prst="flowChartConnector">
            <a:avLst/>
          </a:prstGeom>
          <a:solidFill>
            <a:srgbClr val="000000"/>
          </a:solidFill>
          <a:ln>
            <a:noFill/>
          </a:ln>
          <a:scene3d>
            <a:camera prst="orthographicFront"/>
            <a:lightRig rig="chilly" dir="t"/>
          </a:scene3d>
          <a:sp3d contourW="12700">
            <a:contourClr>
              <a:schemeClr val="bg1"/>
            </a:contourClr>
          </a:sp3d>
        </p:spPr>
        <p:txBody>
          <a:bodyPr vert="horz" wrap="square" lIns="91440" tIns="45720" rIns="91440" bIns="45720" numCol="1" anchor="t" anchorCtr="0" compatLnSpc="1">
            <a:prstTxWarp prst="textNoShape">
              <a:avLst/>
            </a:prstTxWarp>
          </a:bodyPr>
          <a:lstStyle/>
          <a:p>
            <a:endParaRPr lang="ja-JP" altLang="en-US" dirty="0"/>
          </a:p>
        </p:txBody>
      </p:sp>
      <p:sp>
        <p:nvSpPr>
          <p:cNvPr id="194" name="_x68962120"/>
          <p:cNvSpPr>
            <a:spLocks noChangeArrowheads="1"/>
          </p:cNvSpPr>
          <p:nvPr/>
        </p:nvSpPr>
        <p:spPr bwMode="auto">
          <a:xfrm>
            <a:off x="4979037" y="3039833"/>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95" name="_x68962120"/>
          <p:cNvSpPr>
            <a:spLocks noChangeArrowheads="1"/>
          </p:cNvSpPr>
          <p:nvPr/>
        </p:nvSpPr>
        <p:spPr bwMode="auto">
          <a:xfrm>
            <a:off x="4733924" y="259079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96" name="_x68962120"/>
          <p:cNvSpPr>
            <a:spLocks noChangeArrowheads="1"/>
          </p:cNvSpPr>
          <p:nvPr/>
        </p:nvSpPr>
        <p:spPr bwMode="auto">
          <a:xfrm>
            <a:off x="4886324" y="2743192"/>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97" name="_x68962120"/>
          <p:cNvSpPr>
            <a:spLocks noChangeArrowheads="1"/>
          </p:cNvSpPr>
          <p:nvPr/>
        </p:nvSpPr>
        <p:spPr bwMode="auto">
          <a:xfrm>
            <a:off x="4214810" y="2857496"/>
            <a:ext cx="88900" cy="88900"/>
          </a:xfrm>
          <a:prstGeom prst="flowChartConnector">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99" name="テキスト ボックス 198"/>
          <p:cNvSpPr txBox="1"/>
          <p:nvPr/>
        </p:nvSpPr>
        <p:spPr>
          <a:xfrm>
            <a:off x="611560" y="116632"/>
            <a:ext cx="7643866" cy="1077218"/>
          </a:xfrm>
          <a:prstGeom prst="rect">
            <a:avLst/>
          </a:prstGeom>
          <a:solidFill>
            <a:schemeClr val="accent6">
              <a:lumMod val="20000"/>
              <a:lumOff val="80000"/>
            </a:schemeClr>
          </a:solidFill>
          <a:ln>
            <a:solidFill>
              <a:schemeClr val="accent6">
                <a:lumMod val="50000"/>
              </a:schemeClr>
            </a:solidFill>
          </a:ln>
          <a:scene3d>
            <a:camera prst="orthographicFront"/>
            <a:lightRig rig="morning" dir="t"/>
          </a:scene3d>
          <a:sp3d extrusionH="76200" contourW="12700" prstMaterial="dkEdge">
            <a:bevelT w="63500" h="63500"/>
            <a:bevelB w="63500" h="63500"/>
            <a:extrusionClr>
              <a:schemeClr val="accent6">
                <a:lumMod val="40000"/>
                <a:lumOff val="60000"/>
              </a:schemeClr>
            </a:extrusionClr>
            <a:contourClr>
              <a:schemeClr val="accent6">
                <a:lumMod val="75000"/>
              </a:schemeClr>
            </a:contourClr>
          </a:sp3d>
        </p:spPr>
        <p:txBody>
          <a:bodyPr wrap="square" rtlCol="0">
            <a:spAutoFit/>
          </a:bodyPr>
          <a:lstStyle/>
          <a:p>
            <a:r>
              <a:rPr lang="ja-JP" altLang="en-US" sz="3200" b="1" dirty="0" smtClean="0">
                <a:solidFill>
                  <a:srgbClr val="FF0000"/>
                </a:solidFill>
                <a:latin typeface="ＭＳ 明朝" pitchFamily="17" charset="-128"/>
                <a:ea typeface="ＭＳ 明朝" pitchFamily="17" charset="-128"/>
              </a:rPr>
              <a:t>  バチルス菌の優占化による</a:t>
            </a:r>
            <a:endParaRPr lang="en-US" altLang="ja-JP" sz="3200" b="1" dirty="0" smtClean="0">
              <a:solidFill>
                <a:srgbClr val="FF0000"/>
              </a:solidFill>
              <a:latin typeface="ＭＳ 明朝" pitchFamily="17" charset="-128"/>
              <a:ea typeface="ＭＳ 明朝" pitchFamily="17" charset="-128"/>
            </a:endParaRPr>
          </a:p>
          <a:p>
            <a:r>
              <a:rPr lang="en-US" altLang="ja-JP" sz="3200" b="1" dirty="0">
                <a:solidFill>
                  <a:srgbClr val="FF0000"/>
                </a:solidFill>
                <a:latin typeface="ＭＳ 明朝" pitchFamily="17" charset="-128"/>
                <a:ea typeface="ＭＳ 明朝" pitchFamily="17" charset="-128"/>
              </a:rPr>
              <a:t> </a:t>
            </a:r>
            <a:r>
              <a:rPr lang="en-US" altLang="ja-JP" sz="3200" b="1" dirty="0" smtClean="0">
                <a:solidFill>
                  <a:srgbClr val="FF0000"/>
                </a:solidFill>
                <a:latin typeface="ＭＳ 明朝" pitchFamily="17" charset="-128"/>
                <a:ea typeface="ＭＳ 明朝" pitchFamily="17" charset="-128"/>
              </a:rPr>
              <a:t> </a:t>
            </a:r>
            <a:r>
              <a:rPr lang="ja-JP" altLang="en-US" sz="3200" b="1" dirty="0">
                <a:solidFill>
                  <a:srgbClr val="FF0000"/>
                </a:solidFill>
                <a:latin typeface="ＭＳ 明朝" pitchFamily="17" charset="-128"/>
                <a:ea typeface="ＭＳ 明朝" pitchFamily="17" charset="-128"/>
              </a:rPr>
              <a:t> </a:t>
            </a:r>
            <a:r>
              <a:rPr lang="ja-JP" altLang="en-US" sz="3200" b="1" dirty="0" smtClean="0">
                <a:solidFill>
                  <a:srgbClr val="FF0000"/>
                </a:solidFill>
                <a:latin typeface="ＭＳ 明朝" pitchFamily="17" charset="-128"/>
                <a:ea typeface="ＭＳ 明朝" pitchFamily="17" charset="-128"/>
              </a:rPr>
              <a:t>        擬似嫌気･好気活性汚泥法</a:t>
            </a:r>
            <a:endParaRPr kumimoji="1" lang="ja-JP" altLang="en-US" sz="3200" b="1" dirty="0">
              <a:solidFill>
                <a:srgbClr val="FF0000"/>
              </a:solidFill>
              <a:latin typeface="ＭＳ 明朝" pitchFamily="17" charset="-128"/>
              <a:ea typeface="ＭＳ 明朝" pitchFamily="17" charset="-128"/>
            </a:endParaRPr>
          </a:p>
        </p:txBody>
      </p:sp>
      <p:pic>
        <p:nvPicPr>
          <p:cNvPr id="171"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44208" y="6372000"/>
            <a:ext cx="24542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a:solidFill>
                  <a:schemeClr val="tx1"/>
                </a:solidFill>
                <a:latin typeface="HG丸ｺﾞｼｯｸM-PRO" pitchFamily="50" charset="-128"/>
                <a:ea typeface="HG丸ｺﾞｼｯｸM-PRO" pitchFamily="50" charset="-128"/>
              </a:rPr>
              <a:t>６</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3793" name="_x68962680"/>
          <p:cNvSpPr>
            <a:spLocks noChangeArrowheads="1"/>
          </p:cNvSpPr>
          <p:nvPr/>
        </p:nvSpPr>
        <p:spPr bwMode="auto">
          <a:xfrm>
            <a:off x="179512" y="400720"/>
            <a:ext cx="8856984" cy="508000"/>
          </a:xfrm>
          <a:prstGeom prst="rect">
            <a:avLst/>
          </a:prstGeom>
          <a:solidFill>
            <a:schemeClr val="accent3">
              <a:lumMod val="40000"/>
              <a:lumOff val="60000"/>
            </a:schemeClr>
          </a:solidFill>
          <a:ln w="9525">
            <a:noFill/>
            <a:miter lim="800000"/>
            <a:headEnd/>
            <a:tailEnd/>
          </a:ln>
          <a:effectLst>
            <a:innerShdw blurRad="114300">
              <a:prstClr val="black"/>
            </a:innerShdw>
          </a:effectLst>
          <a:scene3d>
            <a:camera prst="orthographicFront"/>
            <a:lightRig rig="threePt" dir="t"/>
          </a:scene3d>
          <a:sp3d>
            <a:bevelT/>
            <a:bevelB/>
          </a:sp3d>
        </p:spPr>
        <p:txBody>
          <a:bodyPr vert="horz" wrap="square" lIns="91440" tIns="45720" rIns="91440" bIns="45720" numCol="1" anchor="t"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100" b="1" i="0" u="none" strike="noStrike" cap="none" normalizeH="0" baseline="0" dirty="0" smtClean="0">
                <a:ln>
                  <a:noFill/>
                </a:ln>
                <a:solidFill>
                  <a:srgbClr val="C00000"/>
                </a:solidFill>
                <a:effectLst/>
                <a:latin typeface="AR P教科書体M" pitchFamily="50" charset="-128"/>
                <a:ea typeface="AR P教科書体M" pitchFamily="50" charset="-128"/>
                <a:cs typeface="ＭＳ Ｐゴシック" pitchFamily="50" charset="-128"/>
              </a:rPr>
              <a:t>市販微生物資材等の堆肥化過程での臭気軽減効果</a:t>
            </a:r>
          </a:p>
        </p:txBody>
      </p:sp>
      <p:sp>
        <p:nvSpPr>
          <p:cNvPr id="337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3796" name="_x68962760" descr="cif00046"/>
          <p:cNvPicPr>
            <a:picLocks noChangeAspect="1" noChangeArrowheads="1"/>
          </p:cNvPicPr>
          <p:nvPr/>
        </p:nvPicPr>
        <p:blipFill>
          <a:blip r:embed="rId2" cstate="print"/>
          <a:srcRect/>
          <a:stretch>
            <a:fillRect/>
          </a:stretch>
        </p:blipFill>
        <p:spPr bwMode="auto">
          <a:xfrm>
            <a:off x="304800" y="1574800"/>
            <a:ext cx="508000" cy="4521200"/>
          </a:xfrm>
          <a:prstGeom prst="rect">
            <a:avLst/>
          </a:prstGeom>
          <a:noFill/>
        </p:spPr>
      </p:pic>
      <p:sp>
        <p:nvSpPr>
          <p:cNvPr id="337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3798" name="_x68962760" descr="cif00047"/>
          <p:cNvPicPr>
            <a:picLocks noChangeAspect="1" noChangeArrowheads="1"/>
          </p:cNvPicPr>
          <p:nvPr/>
        </p:nvPicPr>
        <p:blipFill>
          <a:blip r:embed="rId3" cstate="print"/>
          <a:srcRect/>
          <a:stretch>
            <a:fillRect/>
          </a:stretch>
        </p:blipFill>
        <p:spPr bwMode="auto">
          <a:xfrm>
            <a:off x="857224" y="1071546"/>
            <a:ext cx="7886700" cy="5575300"/>
          </a:xfrm>
          <a:prstGeom prst="rect">
            <a:avLst/>
          </a:prstGeom>
          <a:noFill/>
        </p:spPr>
      </p:pic>
      <p:sp>
        <p:nvSpPr>
          <p:cNvPr id="8"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a:solidFill>
                  <a:schemeClr val="tx1"/>
                </a:solidFill>
                <a:latin typeface="HG丸ｺﾞｼｯｸM-PRO" pitchFamily="50" charset="-128"/>
                <a:ea typeface="HG丸ｺﾞｼｯｸM-PRO" pitchFamily="50" charset="-128"/>
              </a:rPr>
              <a:t>７</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4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48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4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4833" name="_x68623752" descr="cif00055"/>
          <p:cNvPicPr>
            <a:picLocks noChangeAspect="1" noChangeArrowheads="1"/>
          </p:cNvPicPr>
          <p:nvPr/>
        </p:nvPicPr>
        <p:blipFill>
          <a:blip r:embed="rId2" cstate="print"/>
          <a:srcRect/>
          <a:stretch>
            <a:fillRect/>
          </a:stretch>
        </p:blipFill>
        <p:spPr bwMode="auto">
          <a:xfrm>
            <a:off x="4929190" y="6072206"/>
            <a:ext cx="2108200" cy="419100"/>
          </a:xfrm>
          <a:prstGeom prst="rect">
            <a:avLst/>
          </a:prstGeom>
          <a:noFill/>
        </p:spPr>
      </p:pic>
      <p:graphicFrame>
        <p:nvGraphicFramePr>
          <p:cNvPr id="25" name="グラフ 24"/>
          <p:cNvGraphicFramePr/>
          <p:nvPr>
            <p:extLst>
              <p:ext uri="{D42A27DB-BD31-4B8C-83A1-F6EECF244321}">
                <p14:modId xmlns:p14="http://schemas.microsoft.com/office/powerpoint/2010/main" val="688743804"/>
              </p:ext>
            </p:extLst>
          </p:nvPr>
        </p:nvGraphicFramePr>
        <p:xfrm>
          <a:off x="142844" y="642918"/>
          <a:ext cx="8858312" cy="6050280"/>
        </p:xfrm>
        <a:graphic>
          <a:graphicData uri="http://schemas.openxmlformats.org/drawingml/2006/chart">
            <c:chart xmlns:c="http://schemas.openxmlformats.org/drawingml/2006/chart" xmlns:r="http://schemas.openxmlformats.org/officeDocument/2006/relationships" r:id="rId3"/>
          </a:graphicData>
        </a:graphic>
      </p:graphicFrame>
      <p:pic>
        <p:nvPicPr>
          <p:cNvPr id="28" name="_x68964520" descr="cif00051"/>
          <p:cNvPicPr>
            <a:picLocks noChangeAspect="1" noChangeArrowheads="1"/>
          </p:cNvPicPr>
          <p:nvPr/>
        </p:nvPicPr>
        <p:blipFill>
          <a:blip r:embed="rId4" cstate="print"/>
          <a:srcRect/>
          <a:stretch>
            <a:fillRect/>
          </a:stretch>
        </p:blipFill>
        <p:spPr bwMode="auto">
          <a:xfrm>
            <a:off x="2786050" y="1357298"/>
            <a:ext cx="2514600" cy="736600"/>
          </a:xfrm>
          <a:prstGeom prst="rect">
            <a:avLst/>
          </a:prstGeom>
          <a:noFill/>
        </p:spPr>
      </p:pic>
      <p:pic>
        <p:nvPicPr>
          <p:cNvPr id="29" name="_x68964600" descr="cif00052"/>
          <p:cNvPicPr>
            <a:picLocks noChangeAspect="1" noChangeArrowheads="1"/>
          </p:cNvPicPr>
          <p:nvPr/>
        </p:nvPicPr>
        <p:blipFill>
          <a:blip r:embed="rId5" cstate="print"/>
          <a:srcRect/>
          <a:stretch>
            <a:fillRect/>
          </a:stretch>
        </p:blipFill>
        <p:spPr bwMode="auto">
          <a:xfrm>
            <a:off x="4500562" y="2428868"/>
            <a:ext cx="2641600" cy="749300"/>
          </a:xfrm>
          <a:prstGeom prst="rect">
            <a:avLst/>
          </a:prstGeom>
          <a:noFill/>
        </p:spPr>
      </p:pic>
      <p:sp>
        <p:nvSpPr>
          <p:cNvPr id="21" name="テキスト ボックス 20"/>
          <p:cNvSpPr txBox="1"/>
          <p:nvPr/>
        </p:nvSpPr>
        <p:spPr>
          <a:xfrm>
            <a:off x="4749170" y="5013176"/>
            <a:ext cx="360040" cy="307777"/>
          </a:xfrm>
          <a:prstGeom prst="rect">
            <a:avLst/>
          </a:prstGeom>
          <a:noFill/>
          <a:ln w="15875">
            <a:solidFill>
              <a:schemeClr val="bg2">
                <a:lumMod val="10000"/>
              </a:schemeClr>
            </a:solidFill>
          </a:ln>
        </p:spPr>
        <p:txBody>
          <a:bodyPr wrap="square" rtlCol="0">
            <a:spAutoFit/>
          </a:bodyPr>
          <a:lstStyle/>
          <a:p>
            <a:r>
              <a:rPr kumimoji="1" lang="ja-JP" altLang="en-US" sz="1400" b="1" dirty="0" smtClean="0">
                <a:solidFill>
                  <a:srgbClr val="FF0000"/>
                </a:solidFill>
              </a:rPr>
              <a:t>②</a:t>
            </a:r>
            <a:endParaRPr kumimoji="1" lang="ja-JP" altLang="en-US" sz="1400" b="1" dirty="0">
              <a:solidFill>
                <a:srgbClr val="FF0000"/>
              </a:solidFill>
            </a:endParaRPr>
          </a:p>
        </p:txBody>
      </p:sp>
      <p:sp>
        <p:nvSpPr>
          <p:cNvPr id="22" name="テキスト ボックス 21"/>
          <p:cNvSpPr txBox="1"/>
          <p:nvPr/>
        </p:nvSpPr>
        <p:spPr>
          <a:xfrm>
            <a:off x="3180846" y="3717032"/>
            <a:ext cx="360040" cy="307777"/>
          </a:xfrm>
          <a:prstGeom prst="rect">
            <a:avLst/>
          </a:prstGeom>
          <a:noFill/>
          <a:ln w="15875">
            <a:solidFill>
              <a:schemeClr val="bg2">
                <a:lumMod val="10000"/>
              </a:schemeClr>
            </a:solidFill>
          </a:ln>
        </p:spPr>
        <p:txBody>
          <a:bodyPr wrap="square" rtlCol="0">
            <a:spAutoFit/>
          </a:bodyPr>
          <a:lstStyle/>
          <a:p>
            <a:r>
              <a:rPr kumimoji="1" lang="ja-JP" altLang="en-US" sz="1400" b="1" dirty="0" smtClean="0">
                <a:solidFill>
                  <a:srgbClr val="FF0000"/>
                </a:solidFill>
              </a:rPr>
              <a:t>①</a:t>
            </a:r>
            <a:endParaRPr kumimoji="1" lang="ja-JP" altLang="en-US" sz="1400" b="1" dirty="0">
              <a:solidFill>
                <a:srgbClr val="FF0000"/>
              </a:solidFill>
            </a:endParaRPr>
          </a:p>
        </p:txBody>
      </p:sp>
      <p:pic>
        <p:nvPicPr>
          <p:cNvPr id="34817" name="_x68964040" descr="cif00048"/>
          <p:cNvPicPr>
            <a:picLocks noChangeAspect="1" noChangeArrowheads="1"/>
          </p:cNvPicPr>
          <p:nvPr/>
        </p:nvPicPr>
        <p:blipFill>
          <a:blip r:embed="rId6" cstate="print"/>
          <a:srcRect/>
          <a:stretch>
            <a:fillRect/>
          </a:stretch>
        </p:blipFill>
        <p:spPr bwMode="auto">
          <a:xfrm>
            <a:off x="1907704" y="0"/>
            <a:ext cx="5016500" cy="711200"/>
          </a:xfrm>
          <a:prstGeom prst="rect">
            <a:avLst/>
          </a:prstGeom>
          <a:noFill/>
        </p:spPr>
      </p:pic>
      <p:sp>
        <p:nvSpPr>
          <p:cNvPr id="15" name="スライド番号プレースホルダー 2"/>
          <p:cNvSpPr txBox="1">
            <a:spLocks/>
          </p:cNvSpPr>
          <p:nvPr/>
        </p:nvSpPr>
        <p:spPr>
          <a:xfrm>
            <a:off x="4296494" y="6403232"/>
            <a:ext cx="609600" cy="441324"/>
          </a:xfrm>
          <a:prstGeom prst="rect">
            <a:avLst/>
          </a:prstGeom>
        </p:spPr>
        <p:txBody>
          <a:bodyPr vert="horz" lIns="0" tIns="0" rIns="0" bIns="0" anchor="b"/>
          <a:lstStyle>
            <a:defPPr>
              <a:defRPr lang="ja-JP"/>
            </a:defPPr>
            <a:lvl1pPr marL="0" algn="r" defTabSz="914400" rtl="0" eaLnBrk="1" latinLnBrk="0" hangingPunct="1">
              <a:defRPr kumimoji="0" sz="1000" kern="1200">
                <a:solidFill>
                  <a:schemeClr val="tx2">
                    <a:shade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smtClean="0">
                <a:solidFill>
                  <a:schemeClr val="tx1"/>
                </a:solidFill>
                <a:latin typeface="HG丸ｺﾞｼｯｸM-PRO" pitchFamily="50" charset="-128"/>
                <a:ea typeface="HG丸ｺﾞｼｯｸM-PRO" pitchFamily="50" charset="-128"/>
              </a:rPr>
              <a:t>８</a:t>
            </a:r>
            <a:endParaRPr kumimoji="1" lang="ja-JP" altLang="en-US"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奥行">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奥行">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1244</TotalTime>
  <Words>732</Words>
  <Application>Microsoft Office PowerPoint</Application>
  <PresentationFormat>画面に合わせる (4:3)</PresentationFormat>
  <Paragraphs>221</Paragraphs>
  <Slides>16</Slides>
  <Notes>1</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16</vt:i4>
      </vt:variant>
    </vt:vector>
  </HeadingPairs>
  <TitlesOfParts>
    <vt:vector size="33" baseType="lpstr">
      <vt:lpstr>AR P丸ゴシック体E</vt:lpstr>
      <vt:lpstr>AR P教科書体M</vt:lpstr>
      <vt:lpstr>AR行楷書体H</vt:lpstr>
      <vt:lpstr>HGS明朝E</vt:lpstr>
      <vt:lpstr>HGｺﾞｼｯｸM</vt:lpstr>
      <vt:lpstr>HG丸ｺﾞｼｯｸM-PRO</vt:lpstr>
      <vt:lpstr>HG正楷書体-PRO</vt:lpstr>
      <vt:lpstr>ＭＳ Ｐゴシック</vt:lpstr>
      <vt:lpstr>ＭＳ ゴシック</vt:lpstr>
      <vt:lpstr>ＭＳ 明朝</vt:lpstr>
      <vt:lpstr>Arial</vt:lpstr>
      <vt:lpstr>Calibri</vt:lpstr>
      <vt:lpstr>Corbel</vt:lpstr>
      <vt:lpstr>Georgia</vt:lpstr>
      <vt:lpstr>Trebuchet MS</vt:lpstr>
      <vt:lpstr>スリップストリーム</vt:lpstr>
      <vt:lpstr>奥行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国土交通省文書</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kojima makoto</dc:creator>
  <cp:lastModifiedBy>kumada</cp:lastModifiedBy>
  <cp:revision>132</cp:revision>
  <cp:lastPrinted>2017-09-04T04:32:45Z</cp:lastPrinted>
  <dcterms:created xsi:type="dcterms:W3CDTF">2010-05-06T01:29:34Z</dcterms:created>
  <dcterms:modified xsi:type="dcterms:W3CDTF">2018-11-16T01:27:50Z</dcterms:modified>
</cp:coreProperties>
</file>